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5205-6BF9-4F39-AD3C-8E8BAEFDF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72B0A-BA23-4444-A0D7-EB58D9E9E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2FD4-563D-4A99-AC8B-6E0BB407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DEFA-2DAB-4E68-88E2-1F7874F209B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628C-76EE-4120-B11D-E52EB51C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6D9B9-5258-43EA-A551-E02E85E6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B89-CDAB-4F17-BA35-A193B686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7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79F2-C179-499A-B614-4291B7EB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AE135-7585-4E93-BF98-A716A7DEC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BFDF1-C833-44CE-95A9-8FF21576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DEFA-2DAB-4E68-88E2-1F7874F209B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6A08-3C53-4F1D-A7FC-7B163CDF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B9EB-7DBC-46E5-A9D2-1C3CFF15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B89-CDAB-4F17-BA35-A193B686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09834-1906-4AF7-BE87-1F7C095D5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8907B-4EA3-4113-862B-F4D1E9AB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6952-9829-467A-A27E-F7399E5A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DEFA-2DAB-4E68-88E2-1F7874F209B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DF70-FA3D-4783-AFB4-72C9C20E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C4FF3-07DD-4913-9D17-CA052F7F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B89-CDAB-4F17-BA35-A193B686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1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A474-8A4F-437D-8335-2DCAC674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54CF-7225-4EEE-94D7-C7C6DE64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7241-26C7-4CE2-99A7-9BF314F2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DEFA-2DAB-4E68-88E2-1F7874F209B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9BEA-9069-4E58-9103-6664A311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8741-8A75-419B-B562-1F25E042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B89-CDAB-4F17-BA35-A193B686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8201-8BF5-40E2-AA78-FB2C363A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5E387-8143-4874-BB01-23118A657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AB45D-37FB-4E99-A210-1C8D0152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DEFA-2DAB-4E68-88E2-1F7874F209B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0AFCC-233B-4D06-AC75-4679E4EF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3AFD-E570-49B4-AC5F-96F8A2A4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B89-CDAB-4F17-BA35-A193B686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4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3448-62D2-4C66-95D5-49309F4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B34B-1385-4A2F-8868-2047558A0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D363C-5484-4796-9C60-C35012834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2023-F918-4107-BAC6-7EC8A27C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DEFA-2DAB-4E68-88E2-1F7874F209B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78AA6-4266-47FA-8ACB-EBF94698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3D9B-75D5-4A0C-B854-9028D004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B89-CDAB-4F17-BA35-A193B686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86C2-E98A-4556-B29F-E5BD19FD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9BAD7-8530-4874-BDFD-5F368414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BB009-D1AB-4379-BF72-35DE3366E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4F418-135B-4726-B29F-65ABF5EEA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88709-E65A-44F8-94CE-453A59A16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2C2BD-5DC5-489C-A2AF-5CE0AC0A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DEFA-2DAB-4E68-88E2-1F7874F209B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9BCA1-E3CC-4CEB-989C-87DB4BE2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2AF2C-5AF0-4669-9955-7AB53E4A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B89-CDAB-4F17-BA35-A193B686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AF12-7E7C-49B5-ADF7-849A6429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B449F-6FC4-4116-967A-511A0321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DEFA-2DAB-4E68-88E2-1F7874F209B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14A9E-24C0-4A7D-B027-E3E44678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D2159-5903-44EC-A17D-90EAED21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B89-CDAB-4F17-BA35-A193B686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2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2E705-F91A-41C4-9744-D383219E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DEFA-2DAB-4E68-88E2-1F7874F209B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58DE8-6043-42D5-8B42-11D74841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900BF-D4B0-4656-B024-1FF9F36E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B89-CDAB-4F17-BA35-A193B686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C2FF-F6F6-4BEB-B053-050E9605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C9E0-8651-486D-94EA-33FC8C66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0E862-8F23-4E2A-8BCC-38ACBDF65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AD38E-160D-47F8-A8E2-2377A017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DEFA-2DAB-4E68-88E2-1F7874F209B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E7174-3157-462C-828E-D496F74C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D258-255C-43F3-AD34-DF744682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B89-CDAB-4F17-BA35-A193B686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F83C-9E87-40CF-91A5-75055B01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4B5C0-2E61-43A6-BAA6-95C7F87E9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AB025-D16C-4C80-BB71-33B5CF6EA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E1377-AE3C-4E52-B51E-36F7B3A2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DEFA-2DAB-4E68-88E2-1F7874F209B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CC817-E715-42CF-B9E2-CF9A70FB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E3A45-33ED-49A7-9417-576062A4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B89-CDAB-4F17-BA35-A193B686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8C50F-5483-4822-8DC6-15BEF78A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AE373-809C-45CB-A58D-F2C0582C3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9A27-1236-4A9A-9B5E-5A352590A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DEFA-2DAB-4E68-88E2-1F7874F209B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514B0-B17F-4052-899C-58D0EC685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D992-EAD8-4B94-A424-0DB5432E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1AB89-CDAB-4F17-BA35-A193B686E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EF7FA-8DEB-4821-9CA9-057AA901F3BD}"/>
              </a:ext>
            </a:extLst>
          </p:cNvPr>
          <p:cNvSpPr/>
          <p:nvPr/>
        </p:nvSpPr>
        <p:spPr>
          <a:xfrm>
            <a:off x="4666129" y="1094583"/>
            <a:ext cx="2859742" cy="6356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ij Janna" panose="02040503050201020203" pitchFamily="18" charset="-78"/>
                <a:cs typeface="Bahij Janna" panose="02040503050201020203" pitchFamily="18" charset="-78"/>
              </a:rPr>
              <a:t>Droiid Server</a:t>
            </a:r>
          </a:p>
        </p:txBody>
      </p:sp>
      <p:pic>
        <p:nvPicPr>
          <p:cNvPr id="1026" name="Picture 2" descr="mac-laptop-png-13 | الجمعية العامة للأمم المتحدة">
            <a:extLst>
              <a:ext uri="{FF2B5EF4-FFF2-40B4-BE49-F238E27FC236}">
                <a16:creationId xmlns:a16="http://schemas.microsoft.com/office/drawing/2014/main" id="{188C1F9A-AF8B-4A71-AFB7-1DC2E809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67" y="4053286"/>
            <a:ext cx="2905327" cy="17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CD04EE-8CD1-4162-ABF5-3B9CEA064E6B}"/>
              </a:ext>
            </a:extLst>
          </p:cNvPr>
          <p:cNvSpPr/>
          <p:nvPr/>
        </p:nvSpPr>
        <p:spPr>
          <a:xfrm>
            <a:off x="1452282" y="4186518"/>
            <a:ext cx="2142565" cy="135367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Bahij Janna" panose="02040503050201020203" pitchFamily="18" charset="-78"/>
                <a:cs typeface="Bahij Janna" panose="02040503050201020203" pitchFamily="18" charset="-78"/>
              </a:rPr>
              <a:t>Live chat: </a:t>
            </a:r>
            <a:r>
              <a:rPr lang="en-US" sz="1000" b="1" dirty="0">
                <a:solidFill>
                  <a:srgbClr val="00B0F0"/>
                </a:solidFill>
                <a:latin typeface="Bahij Janna" panose="02040503050201020203" pitchFamily="18" charset="-78"/>
                <a:cs typeface="Bahij Janna" panose="02040503050201020203" pitchFamily="18" charset="-78"/>
              </a:rPr>
              <a:t>Move? forward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2C31AE-9EB0-444E-995A-E6013C265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903" y="3716309"/>
            <a:ext cx="2349533" cy="19994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306AD-724E-407A-A8BE-0FBCA27B451D}"/>
              </a:ext>
            </a:extLst>
          </p:cNvPr>
          <p:cNvSpPr/>
          <p:nvPr/>
        </p:nvSpPr>
        <p:spPr>
          <a:xfrm>
            <a:off x="4872317" y="2312894"/>
            <a:ext cx="2859742" cy="1613648"/>
          </a:xfrm>
          <a:prstGeom prst="roundRect">
            <a:avLst>
              <a:gd name="adj" fmla="val 2055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ij Janna" panose="02040503050201020203" pitchFamily="18" charset="-78"/>
              <a:cs typeface="Bahij Janna" panose="02040503050201020203" pitchFamily="18" charset="-7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1A6C86-C25E-4840-9F9D-3E2B0311A92C}"/>
              </a:ext>
            </a:extLst>
          </p:cNvPr>
          <p:cNvSpPr/>
          <p:nvPr/>
        </p:nvSpPr>
        <p:spPr>
          <a:xfrm>
            <a:off x="5042647" y="3622361"/>
            <a:ext cx="596154" cy="608361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ij Janna" panose="02040503050201020203" pitchFamily="18" charset="-78"/>
              <a:cs typeface="Bahij Janna" panose="02040503050201020203" pitchFamily="18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E37E09-542F-4263-B6A5-6DE2894C6540}"/>
              </a:ext>
            </a:extLst>
          </p:cNvPr>
          <p:cNvSpPr/>
          <p:nvPr/>
        </p:nvSpPr>
        <p:spPr>
          <a:xfrm>
            <a:off x="5117318" y="3698379"/>
            <a:ext cx="446812" cy="45596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ij Janna" panose="02040503050201020203" pitchFamily="18" charset="-78"/>
              <a:cs typeface="Bahij Janna" panose="02040503050201020203" pitchFamily="18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CCAC9F-4D05-4108-94EE-C5614810E9D1}"/>
              </a:ext>
            </a:extLst>
          </p:cNvPr>
          <p:cNvSpPr/>
          <p:nvPr/>
        </p:nvSpPr>
        <p:spPr>
          <a:xfrm>
            <a:off x="6052638" y="3622361"/>
            <a:ext cx="596154" cy="608361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ij Janna" panose="02040503050201020203" pitchFamily="18" charset="-78"/>
              <a:cs typeface="Bahij Janna" panose="02040503050201020203" pitchFamily="18" charset="-7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BC93B5-20CB-4FF5-AF4E-67240003C1CB}"/>
              </a:ext>
            </a:extLst>
          </p:cNvPr>
          <p:cNvSpPr/>
          <p:nvPr/>
        </p:nvSpPr>
        <p:spPr>
          <a:xfrm>
            <a:off x="6127309" y="3698379"/>
            <a:ext cx="446812" cy="45596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ij Janna" panose="02040503050201020203" pitchFamily="18" charset="-78"/>
              <a:cs typeface="Bahij Janna" panose="02040503050201020203" pitchFamily="18" charset="-7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C5DD94-F892-4A8B-BC9A-670405702ADB}"/>
              </a:ext>
            </a:extLst>
          </p:cNvPr>
          <p:cNvSpPr/>
          <p:nvPr/>
        </p:nvSpPr>
        <p:spPr>
          <a:xfrm>
            <a:off x="7067160" y="3622361"/>
            <a:ext cx="596154" cy="608361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ij Janna" panose="02040503050201020203" pitchFamily="18" charset="-78"/>
              <a:cs typeface="Bahij Janna" panose="02040503050201020203" pitchFamily="18" charset="-7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E92CA5-C39D-4461-871D-08399AFEB73D}"/>
              </a:ext>
            </a:extLst>
          </p:cNvPr>
          <p:cNvSpPr/>
          <p:nvPr/>
        </p:nvSpPr>
        <p:spPr>
          <a:xfrm>
            <a:off x="7141831" y="3698379"/>
            <a:ext cx="446812" cy="45596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ij Janna" panose="02040503050201020203" pitchFamily="18" charset="-78"/>
              <a:cs typeface="Bahij Janna" panose="02040503050201020203" pitchFamily="18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6020F6-EBDC-4422-BEE7-C3462BAA61F9}"/>
              </a:ext>
            </a:extLst>
          </p:cNvPr>
          <p:cNvSpPr/>
          <p:nvPr/>
        </p:nvSpPr>
        <p:spPr>
          <a:xfrm>
            <a:off x="7030549" y="2582983"/>
            <a:ext cx="804604" cy="376668"/>
          </a:xfrm>
          <a:prstGeom prst="roundRect">
            <a:avLst>
              <a:gd name="adj" fmla="val 214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ij Janna" panose="02040503050201020203" pitchFamily="18" charset="-78"/>
              <a:cs typeface="Bahij Janna" panose="02040503050201020203" pitchFamily="18" charset="-78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0DFED1-3FF7-4971-8B7B-F046F9880BAF}"/>
              </a:ext>
            </a:extLst>
          </p:cNvPr>
          <p:cNvSpPr/>
          <p:nvPr/>
        </p:nvSpPr>
        <p:spPr>
          <a:xfrm>
            <a:off x="4934313" y="3468815"/>
            <a:ext cx="272899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ij Janna" panose="02040503050201020203" pitchFamily="18" charset="-78"/>
              <a:cs typeface="Bahij Janna" panose="02040503050201020203" pitchFamily="18" charset="-7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87A407-5569-46A0-8D1F-ECD7E413DC01}"/>
              </a:ext>
            </a:extLst>
          </p:cNvPr>
          <p:cNvSpPr/>
          <p:nvPr/>
        </p:nvSpPr>
        <p:spPr>
          <a:xfrm>
            <a:off x="4934315" y="3371659"/>
            <a:ext cx="2728998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ij Janna" panose="02040503050201020203" pitchFamily="18" charset="-78"/>
              <a:cs typeface="Bahij Janna" panose="02040503050201020203" pitchFamily="18" charset="-7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861266-034B-4EC5-9F9E-03CF8F9ABD1A}"/>
              </a:ext>
            </a:extLst>
          </p:cNvPr>
          <p:cNvSpPr/>
          <p:nvPr/>
        </p:nvSpPr>
        <p:spPr>
          <a:xfrm>
            <a:off x="4934314" y="2485827"/>
            <a:ext cx="2728999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ij Janna" panose="02040503050201020203" pitchFamily="18" charset="-78"/>
              <a:cs typeface="Bahij Janna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41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EF7FA-8DEB-4821-9CA9-057AA901F3BD}"/>
              </a:ext>
            </a:extLst>
          </p:cNvPr>
          <p:cNvSpPr/>
          <p:nvPr/>
        </p:nvSpPr>
        <p:spPr>
          <a:xfrm>
            <a:off x="4666129" y="1094583"/>
            <a:ext cx="2859742" cy="6356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ij Janna" panose="02040503050201020203" pitchFamily="18" charset="-78"/>
                <a:cs typeface="Bahij Janna" panose="02040503050201020203" pitchFamily="18" charset="-78"/>
              </a:rPr>
              <a:t>Droiid Server</a:t>
            </a:r>
          </a:p>
        </p:txBody>
      </p:sp>
      <p:pic>
        <p:nvPicPr>
          <p:cNvPr id="1026" name="Picture 2" descr="mac-laptop-png-13 | الجمعية العامة للأمم المتحدة">
            <a:extLst>
              <a:ext uri="{FF2B5EF4-FFF2-40B4-BE49-F238E27FC236}">
                <a16:creationId xmlns:a16="http://schemas.microsoft.com/office/drawing/2014/main" id="{188C1F9A-AF8B-4A71-AFB7-1DC2E809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67" y="4053286"/>
            <a:ext cx="2905327" cy="17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CD04EE-8CD1-4162-ABF5-3B9CEA064E6B}"/>
              </a:ext>
            </a:extLst>
          </p:cNvPr>
          <p:cNvSpPr/>
          <p:nvPr/>
        </p:nvSpPr>
        <p:spPr>
          <a:xfrm>
            <a:off x="1452282" y="4186518"/>
            <a:ext cx="2142565" cy="135367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Bahij Janna" panose="02040503050201020203" pitchFamily="18" charset="-78"/>
                <a:cs typeface="Bahij Janna" panose="02040503050201020203" pitchFamily="18" charset="-78"/>
              </a:rPr>
              <a:t>Live chat: </a:t>
            </a:r>
            <a:r>
              <a:rPr lang="en-US" sz="1000" b="1" dirty="0">
                <a:solidFill>
                  <a:srgbClr val="00B0F0"/>
                </a:solidFill>
                <a:latin typeface="Bahij Janna" panose="02040503050201020203" pitchFamily="18" charset="-78"/>
                <a:cs typeface="Bahij Janna" panose="02040503050201020203" pitchFamily="18" charset="-78"/>
              </a:rPr>
              <a:t>Move? forward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CB49F-981B-4B17-B766-82D0ECA79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075" y="4053286"/>
            <a:ext cx="2556725" cy="1653508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4CB26A9-95B6-4924-8FB1-3EFAB6B82B0E}"/>
              </a:ext>
            </a:extLst>
          </p:cNvPr>
          <p:cNvCxnSpPr>
            <a:cxnSpLocks/>
            <a:stCxn id="1026" idx="0"/>
            <a:endCxn id="4" idx="1"/>
          </p:cNvCxnSpPr>
          <p:nvPr/>
        </p:nvCxnSpPr>
        <p:spPr>
          <a:xfrm rot="5400000" flipH="1" flipV="1">
            <a:off x="2280930" y="1668087"/>
            <a:ext cx="2640900" cy="2129498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D1DFE55-C147-4459-9C3D-5BCAACBA0247}"/>
              </a:ext>
            </a:extLst>
          </p:cNvPr>
          <p:cNvSpPr/>
          <p:nvPr/>
        </p:nvSpPr>
        <p:spPr>
          <a:xfrm>
            <a:off x="2536630" y="2310090"/>
            <a:ext cx="2142565" cy="1353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Bahij Janna" panose="02040503050201020203" pitchFamily="18" charset="-78"/>
                <a:cs typeface="Bahij Janna" panose="02040503050201020203" pitchFamily="18" charset="-78"/>
              </a:rPr>
              <a:t>Move? forward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FB32C11F-9DBE-437A-8CEB-E51E9A0AA606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>
            <a:off x="7525871" y="1412386"/>
            <a:ext cx="1715567" cy="2640900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7361786-86EA-43CF-BAE0-D36BB196B380}"/>
              </a:ext>
            </a:extLst>
          </p:cNvPr>
          <p:cNvSpPr/>
          <p:nvPr/>
        </p:nvSpPr>
        <p:spPr>
          <a:xfrm>
            <a:off x="9017319" y="2196632"/>
            <a:ext cx="2556725" cy="1353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Bahij Janna" panose="02040503050201020203" pitchFamily="18" charset="-78"/>
                <a:cs typeface="Bahij Janna" panose="02040503050201020203" pitchFamily="18" charset="-78"/>
              </a:rPr>
              <a:t>{“movement” : ”Forward”}</a:t>
            </a:r>
          </a:p>
        </p:txBody>
      </p:sp>
    </p:spTree>
    <p:extLst>
      <p:ext uri="{BB962C8B-B14F-4D97-AF65-F5344CB8AC3E}">
        <p14:creationId xmlns:p14="http://schemas.microsoft.com/office/powerpoint/2010/main" val="310948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FE6DB98D-BC70-482A-9E2C-F546D742B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6" y="1112003"/>
            <a:ext cx="8799252" cy="39440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4ED3E7-EC4D-48AF-8A03-F8E98CF7E9B2}"/>
              </a:ext>
            </a:extLst>
          </p:cNvPr>
          <p:cNvCxnSpPr>
            <a:cxnSpLocks/>
          </p:cNvCxnSpPr>
          <p:nvPr/>
        </p:nvCxnSpPr>
        <p:spPr>
          <a:xfrm>
            <a:off x="8597153" y="4347882"/>
            <a:ext cx="956775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20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Bahij Janna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mhd. ghd</dc:creator>
  <cp:lastModifiedBy>mhd. ghd</cp:lastModifiedBy>
  <cp:revision>1</cp:revision>
  <dcterms:created xsi:type="dcterms:W3CDTF">2021-09-27T13:18:36Z</dcterms:created>
  <dcterms:modified xsi:type="dcterms:W3CDTF">2021-09-27T13:34:30Z</dcterms:modified>
</cp:coreProperties>
</file>