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6858000" cy="12192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42720" y="2852640"/>
            <a:ext cx="6171840" cy="337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42720" y="6545880"/>
            <a:ext cx="6171840" cy="337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42720" y="2852640"/>
            <a:ext cx="3011760" cy="337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5320" y="2852640"/>
            <a:ext cx="3011760" cy="337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42720" y="6545880"/>
            <a:ext cx="3011760" cy="337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5320" y="6545880"/>
            <a:ext cx="3011760" cy="337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42720" y="2852640"/>
            <a:ext cx="1987200" cy="337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29640" y="2852640"/>
            <a:ext cx="1987200" cy="337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16560" y="2852640"/>
            <a:ext cx="1987200" cy="337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42720" y="6545880"/>
            <a:ext cx="1987200" cy="337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29640" y="6545880"/>
            <a:ext cx="1987200" cy="337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16560" y="6545880"/>
            <a:ext cx="1987200" cy="337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42720" y="2852640"/>
            <a:ext cx="6171840" cy="707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42720" y="2852640"/>
            <a:ext cx="6171840" cy="707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42720" y="2852640"/>
            <a:ext cx="3011760" cy="707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5320" y="2852640"/>
            <a:ext cx="3011760" cy="707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14440" y="1995480"/>
            <a:ext cx="5829120" cy="1967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42720" y="2852640"/>
            <a:ext cx="3011760" cy="337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5320" y="2852640"/>
            <a:ext cx="3011760" cy="707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42720" y="6545880"/>
            <a:ext cx="3011760" cy="337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42720" y="2852640"/>
            <a:ext cx="3011760" cy="707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5320" y="2852640"/>
            <a:ext cx="3011760" cy="337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5320" y="6545880"/>
            <a:ext cx="3011760" cy="337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42720" y="2852640"/>
            <a:ext cx="3011760" cy="337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5320" y="2852640"/>
            <a:ext cx="3011760" cy="337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42720" y="6545880"/>
            <a:ext cx="6171840" cy="337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45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4500" spc="-1" strike="noStrike">
                <a:solidFill>
                  <a:srgbClr val="000000"/>
                </a:solidFill>
                <a:latin typeface="Calibri Light"/>
              </a:rPr>
              <a:t>li</a:t>
            </a:r>
            <a:r>
              <a:rPr b="0" lang="en-US" sz="45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4500" spc="-1" strike="noStrike">
                <a:solidFill>
                  <a:srgbClr val="000000"/>
                </a:solidFill>
                <a:latin typeface="Calibri Light"/>
              </a:rPr>
              <a:t>k </a:t>
            </a:r>
            <a:r>
              <a:rPr b="0" lang="en-US" sz="45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500" spc="-1" strike="noStrike">
                <a:solidFill>
                  <a:srgbClr val="000000"/>
                </a:solidFill>
                <a:latin typeface="Calibri Light"/>
              </a:rPr>
              <a:t>o </a:t>
            </a:r>
            <a:r>
              <a:rPr b="0" lang="en-US" sz="45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500" spc="-1" strike="noStrike">
                <a:solidFill>
                  <a:srgbClr val="000000"/>
                </a:solidFill>
                <a:latin typeface="Calibri Light"/>
              </a:rPr>
              <a:t>di</a:t>
            </a:r>
            <a:r>
              <a:rPr b="0" lang="en-US" sz="4500" spc="-1" strike="noStrike">
                <a:solidFill>
                  <a:srgbClr val="000000"/>
                </a:solidFill>
                <a:latin typeface="Calibri Light"/>
              </a:rPr>
              <a:t>t </a:t>
            </a:r>
            <a:r>
              <a:rPr b="0" lang="en-US" sz="45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45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4500" spc="-1" strike="noStrike">
                <a:solidFill>
                  <a:srgbClr val="000000"/>
                </a:solidFill>
                <a:latin typeface="Calibri Light"/>
              </a:rPr>
              <a:t>st</a:t>
            </a:r>
            <a:r>
              <a:rPr b="0" lang="en-US" sz="45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500" spc="-1" strike="noStrike">
                <a:solidFill>
                  <a:srgbClr val="000000"/>
                </a:solidFill>
                <a:latin typeface="Calibri Light"/>
              </a:rPr>
              <a:t>r </a:t>
            </a:r>
            <a:r>
              <a:rPr b="0" lang="en-US" sz="4500" spc="-1" strike="noStrike">
                <a:solidFill>
                  <a:srgbClr val="000000"/>
                </a:solidFill>
                <a:latin typeface="Calibri Light"/>
              </a:rPr>
              <a:t>ti</a:t>
            </a:r>
            <a:r>
              <a:rPr b="0" lang="en-US" sz="4500" spc="-1" strike="noStrike">
                <a:solidFill>
                  <a:srgbClr val="000000"/>
                </a:solidFill>
                <a:latin typeface="Calibri Light"/>
              </a:rPr>
              <a:t>tl</a:t>
            </a:r>
            <a:r>
              <a:rPr b="0" lang="en-US" sz="4500" spc="-1" strike="noStrike">
                <a:solidFill>
                  <a:srgbClr val="000000"/>
                </a:solidFill>
                <a:latin typeface="Calibri Light"/>
              </a:rPr>
              <a:t>e </a:t>
            </a:r>
            <a:r>
              <a:rPr b="0" lang="en-US" sz="4500" spc="-1" strike="noStrike">
                <a:solidFill>
                  <a:srgbClr val="000000"/>
                </a:solidFill>
                <a:latin typeface="Calibri Light"/>
              </a:rPr>
              <a:t>st</a:t>
            </a:r>
            <a:r>
              <a:rPr b="0" lang="en-US" sz="4500" spc="-1" strike="noStrike">
                <a:solidFill>
                  <a:srgbClr val="000000"/>
                </a:solidFill>
                <a:latin typeface="Calibri Light"/>
              </a:rPr>
              <a:t>yl</a:t>
            </a:r>
            <a:r>
              <a:rPr b="0" lang="en-US" sz="45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71600" y="11300040"/>
            <a:ext cx="1542600" cy="6487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E051767-23B3-484F-B351-EA1AA4BB60B9}" type="datetime">
              <a:rPr b="0" lang="en-US" sz="900" spc="-1" strike="noStrike">
                <a:solidFill>
                  <a:srgbClr val="8b8b8b"/>
                </a:solidFill>
                <a:latin typeface="Calibri"/>
              </a:rPr>
              <a:t>11/28/21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11300040"/>
            <a:ext cx="2314080" cy="64872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11300040"/>
            <a:ext cx="1542600" cy="64872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ED7C062-EC9E-44B2-BB96-AE3E8A40706B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852640"/>
            <a:ext cx="6171840" cy="707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267080" y="2129400"/>
            <a:ext cx="1614960" cy="1416960"/>
          </a:xfrm>
          <a:prstGeom prst="diamond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found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obstacle?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4267080" y="7669440"/>
            <a:ext cx="1614960" cy="7542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step back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5074920" y="3539160"/>
            <a:ext cx="71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yes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5074920" y="3546720"/>
            <a:ext cx="360" cy="37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4267080" y="3924000"/>
            <a:ext cx="1614960" cy="1416960"/>
          </a:xfrm>
          <a:prstGeom prst="diamond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Clear right?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5120640" y="5317920"/>
            <a:ext cx="71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no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5074920" y="5341320"/>
            <a:ext cx="360" cy="37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8"/>
          <p:cNvSpPr/>
          <p:nvPr/>
        </p:nvSpPr>
        <p:spPr>
          <a:xfrm>
            <a:off x="4267080" y="5718600"/>
            <a:ext cx="1614960" cy="1416960"/>
          </a:xfrm>
          <a:prstGeom prst="diamond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Clear left?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9" name="CustomShape 9"/>
          <p:cNvSpPr/>
          <p:nvPr/>
        </p:nvSpPr>
        <p:spPr>
          <a:xfrm>
            <a:off x="5074920" y="7135920"/>
            <a:ext cx="71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no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0" name="CustomShape 10"/>
          <p:cNvSpPr/>
          <p:nvPr/>
        </p:nvSpPr>
        <p:spPr>
          <a:xfrm>
            <a:off x="5074920" y="7135920"/>
            <a:ext cx="360" cy="53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1"/>
          <p:cNvSpPr/>
          <p:nvPr/>
        </p:nvSpPr>
        <p:spPr>
          <a:xfrm rot="5400000">
            <a:off x="3492000" y="8101800"/>
            <a:ext cx="1261080" cy="19047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2"/>
          <p:cNvSpPr/>
          <p:nvPr/>
        </p:nvSpPr>
        <p:spPr>
          <a:xfrm>
            <a:off x="2362320" y="9685080"/>
            <a:ext cx="1614960" cy="7542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Update position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53" name="CustomShape 13"/>
          <p:cNvSpPr/>
          <p:nvPr/>
        </p:nvSpPr>
        <p:spPr>
          <a:xfrm>
            <a:off x="4267080" y="1071000"/>
            <a:ext cx="1614960" cy="7542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Advance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5074920" y="1825200"/>
            <a:ext cx="360" cy="30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5"/>
          <p:cNvSpPr/>
          <p:nvPr/>
        </p:nvSpPr>
        <p:spPr>
          <a:xfrm flipH="1">
            <a:off x="3664440" y="4632840"/>
            <a:ext cx="601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6"/>
          <p:cNvSpPr/>
          <p:nvPr/>
        </p:nvSpPr>
        <p:spPr>
          <a:xfrm>
            <a:off x="3688200" y="4246200"/>
            <a:ext cx="71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yes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7" name="CustomShape 17"/>
          <p:cNvSpPr/>
          <p:nvPr/>
        </p:nvSpPr>
        <p:spPr>
          <a:xfrm>
            <a:off x="2674800" y="4341240"/>
            <a:ext cx="990360" cy="58284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slide right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58" name="CustomShape 18"/>
          <p:cNvSpPr/>
          <p:nvPr/>
        </p:nvSpPr>
        <p:spPr>
          <a:xfrm flipH="1">
            <a:off x="3664440" y="6427080"/>
            <a:ext cx="601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19"/>
          <p:cNvSpPr/>
          <p:nvPr/>
        </p:nvSpPr>
        <p:spPr>
          <a:xfrm>
            <a:off x="3688200" y="6040800"/>
            <a:ext cx="71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yes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0" name="CustomShape 20"/>
          <p:cNvSpPr/>
          <p:nvPr/>
        </p:nvSpPr>
        <p:spPr>
          <a:xfrm>
            <a:off x="2674800" y="6135480"/>
            <a:ext cx="990360" cy="58284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slide left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61" name="CustomShape 21"/>
          <p:cNvSpPr/>
          <p:nvPr/>
        </p:nvSpPr>
        <p:spPr>
          <a:xfrm flipH="1" flipV="1" rot="10800000">
            <a:off x="2674080" y="4632840"/>
            <a:ext cx="495000" cy="5052240"/>
          </a:xfrm>
          <a:prstGeom prst="bentConnector4">
            <a:avLst>
              <a:gd name="adj1" fmla="val -161992"/>
              <a:gd name="adj2" fmla="val 87662"/>
            </a:avLst>
          </a:prstGeom>
          <a:noFill/>
          <a:ln w="93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22"/>
          <p:cNvSpPr/>
          <p:nvPr/>
        </p:nvSpPr>
        <p:spPr>
          <a:xfrm flipH="1">
            <a:off x="1864080" y="6427080"/>
            <a:ext cx="798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23"/>
          <p:cNvSpPr/>
          <p:nvPr/>
        </p:nvSpPr>
        <p:spPr>
          <a:xfrm>
            <a:off x="2518560" y="10762560"/>
            <a:ext cx="1302840" cy="462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END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64" name="CustomShape 24"/>
          <p:cNvSpPr/>
          <p:nvPr/>
        </p:nvSpPr>
        <p:spPr>
          <a:xfrm>
            <a:off x="3169800" y="10439640"/>
            <a:ext cx="360" cy="30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5"/>
          <p:cNvSpPr/>
          <p:nvPr/>
        </p:nvSpPr>
        <p:spPr>
          <a:xfrm>
            <a:off x="4423320" y="246960"/>
            <a:ext cx="1302840" cy="462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START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66" name="CustomShape 26"/>
          <p:cNvSpPr/>
          <p:nvPr/>
        </p:nvSpPr>
        <p:spPr>
          <a:xfrm>
            <a:off x="5074920" y="709560"/>
            <a:ext cx="360" cy="36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27"/>
          <p:cNvSpPr/>
          <p:nvPr/>
        </p:nvSpPr>
        <p:spPr>
          <a:xfrm flipV="1" rot="10800000">
            <a:off x="1864800" y="2838600"/>
            <a:ext cx="2402280" cy="1786320"/>
          </a:xfrm>
          <a:prstGeom prst="bentConnector3">
            <a:avLst>
              <a:gd name="adj1" fmla="val 99888"/>
            </a:avLst>
          </a:prstGeom>
          <a:noFill/>
          <a:ln w="93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2630160" y="6818040"/>
            <a:ext cx="1614960" cy="7542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Move toward distention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2621160" y="4852800"/>
            <a:ext cx="1614960" cy="1416960"/>
          </a:xfrm>
          <a:prstGeom prst="diamond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Robot arrived?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70" name="CustomShape 3"/>
          <p:cNvSpPr/>
          <p:nvPr/>
        </p:nvSpPr>
        <p:spPr>
          <a:xfrm>
            <a:off x="2390760" y="2493000"/>
            <a:ext cx="2075760" cy="7542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determine the robot position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71" name="CustomShape 4"/>
          <p:cNvSpPr/>
          <p:nvPr/>
        </p:nvSpPr>
        <p:spPr>
          <a:xfrm>
            <a:off x="785160" y="5301360"/>
            <a:ext cx="990360" cy="58284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END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72" name="CustomShape 5"/>
          <p:cNvSpPr/>
          <p:nvPr/>
        </p:nvSpPr>
        <p:spPr>
          <a:xfrm>
            <a:off x="3429000" y="3247200"/>
            <a:ext cx="360" cy="36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6"/>
          <p:cNvSpPr/>
          <p:nvPr/>
        </p:nvSpPr>
        <p:spPr>
          <a:xfrm>
            <a:off x="2390760" y="1328760"/>
            <a:ext cx="2075760" cy="7542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Select a distention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74" name="CustomShape 7"/>
          <p:cNvSpPr/>
          <p:nvPr/>
        </p:nvSpPr>
        <p:spPr>
          <a:xfrm>
            <a:off x="3429000" y="2082960"/>
            <a:ext cx="360" cy="40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8"/>
          <p:cNvSpPr/>
          <p:nvPr/>
        </p:nvSpPr>
        <p:spPr>
          <a:xfrm>
            <a:off x="2390760" y="3610080"/>
            <a:ext cx="2075760" cy="7542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Find path between robot to destination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76" name="CustomShape 9"/>
          <p:cNvSpPr/>
          <p:nvPr/>
        </p:nvSpPr>
        <p:spPr>
          <a:xfrm>
            <a:off x="3429000" y="4364280"/>
            <a:ext cx="360" cy="48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10"/>
          <p:cNvSpPr/>
          <p:nvPr/>
        </p:nvSpPr>
        <p:spPr>
          <a:xfrm>
            <a:off x="1950840" y="5129280"/>
            <a:ext cx="71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yes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8" name="CustomShape 11"/>
          <p:cNvSpPr/>
          <p:nvPr/>
        </p:nvSpPr>
        <p:spPr>
          <a:xfrm flipH="1">
            <a:off x="1775160" y="5561640"/>
            <a:ext cx="844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12"/>
          <p:cNvSpPr/>
          <p:nvPr/>
        </p:nvSpPr>
        <p:spPr>
          <a:xfrm>
            <a:off x="3429000" y="6284520"/>
            <a:ext cx="360" cy="48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13"/>
          <p:cNvSpPr/>
          <p:nvPr/>
        </p:nvSpPr>
        <p:spPr>
          <a:xfrm>
            <a:off x="3438000" y="6270120"/>
            <a:ext cx="71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No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1" name="CustomShape 14"/>
          <p:cNvSpPr/>
          <p:nvPr/>
        </p:nvSpPr>
        <p:spPr>
          <a:xfrm>
            <a:off x="2630160" y="7952400"/>
            <a:ext cx="1614960" cy="7542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Obstacle avoidance (*)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82" name="CustomShape 15"/>
          <p:cNvSpPr/>
          <p:nvPr/>
        </p:nvSpPr>
        <p:spPr>
          <a:xfrm>
            <a:off x="3438000" y="7572240"/>
            <a:ext cx="360" cy="37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16"/>
          <p:cNvSpPr/>
          <p:nvPr/>
        </p:nvSpPr>
        <p:spPr>
          <a:xfrm>
            <a:off x="3438000" y="8706600"/>
            <a:ext cx="360" cy="37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17"/>
          <p:cNvSpPr/>
          <p:nvPr/>
        </p:nvSpPr>
        <p:spPr>
          <a:xfrm>
            <a:off x="2666880" y="9093240"/>
            <a:ext cx="1614960" cy="7542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Get updated position data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85" name="CustomShape 18"/>
          <p:cNvSpPr/>
          <p:nvPr/>
        </p:nvSpPr>
        <p:spPr>
          <a:xfrm flipH="1" rot="5400000">
            <a:off x="954360" y="7327440"/>
            <a:ext cx="4994280" cy="45360"/>
          </a:xfrm>
          <a:prstGeom prst="bentConnector5">
            <a:avLst>
              <a:gd name="adj1" fmla="val -4577"/>
              <a:gd name="adj2" fmla="val -5868633"/>
              <a:gd name="adj3" fmla="val 104577"/>
            </a:avLst>
          </a:prstGeom>
          <a:noFill/>
          <a:ln w="93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19"/>
          <p:cNvSpPr/>
          <p:nvPr/>
        </p:nvSpPr>
        <p:spPr>
          <a:xfrm>
            <a:off x="2933640" y="237240"/>
            <a:ext cx="990360" cy="58284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START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87" name="CustomShape 20"/>
          <p:cNvSpPr/>
          <p:nvPr/>
        </p:nvSpPr>
        <p:spPr>
          <a:xfrm>
            <a:off x="3429000" y="820440"/>
            <a:ext cx="360" cy="507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Application>LibreOffice/6.4.7.2$Linux_X86_64 LibreOffice_project/40$Build-2</Application>
  <Words>55</Words>
  <Paragraphs>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2021-11-20T19:01:19Z</dcterms:created>
  <dc:creator>mhd. ghd</dc:creator>
  <dc:description/>
  <dc:language>en-GB</dc:language>
  <cp:lastModifiedBy/>
  <dcterms:modified xsi:type="dcterms:W3CDTF">2021-11-28T00:37:23Z</dcterms:modified>
  <cp:revision>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