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6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63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894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6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F97A-4D52-4908-89F5-D054D08B8F2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776E0C-4227-4A2A-88D4-3D0AD6CC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9B6C56-66E9-90E8-2545-069F8FC7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527" y="2980246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35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Created by students:</a:t>
            </a:r>
            <a:endParaRPr lang="ar-SY" sz="13500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sz="13500" dirty="0">
                <a:solidFill>
                  <a:srgbClr val="3C4043"/>
                </a:solidFill>
                <a:latin typeface="Roboto" panose="02000000000000000000" pitchFamily="2" charset="0"/>
              </a:rPr>
              <a:t>Mohamad Yaser Bazallah  </a:t>
            </a:r>
            <a:endParaRPr lang="ar-SY" sz="135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algn="ctr"/>
            <a:endParaRPr lang="ar-SY" sz="135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algn="ctr"/>
            <a:r>
              <a:rPr lang="en-US" sz="135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Supervised by</a:t>
            </a:r>
            <a:r>
              <a:rPr lang="ar-SY" sz="135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:</a:t>
            </a:r>
            <a:r>
              <a:rPr lang="en-US" sz="135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Eng Rawan </a:t>
            </a:r>
            <a:r>
              <a:rPr lang="en-US" sz="135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Kordi</a:t>
            </a:r>
            <a:r>
              <a:rPr lang="en-US" sz="135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135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76636-120D-7A35-D505-B07C24670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" y="496507"/>
            <a:ext cx="8686799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7612-73AD-4EF3-71EC-2436C421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Strengths of </a:t>
            </a:r>
            <a:r>
              <a:rPr lang="en-US" b="1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1D90-85ED-EC3D-28F9-62C57DEC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Efficiency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No over-fetching or under-fetching.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Flexibility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Clients define the structure of the response.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Reduced Number of Requests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Get all required data in a single request.</a:t>
            </a:r>
            <a:endParaRPr lang="en-US" sz="2400" kern="1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3900" b="1" kern="0" dirty="0">
                <a:solidFill>
                  <a:schemeClr val="accent1"/>
                </a:solidFill>
                <a:latin typeface="Segoe UI" panose="020B0502040204020203" pitchFamily="34" charset="0"/>
                <a:cs typeface="+mj-cs"/>
              </a:rPr>
              <a:t>Weaknesses of </a:t>
            </a:r>
            <a:r>
              <a:rPr lang="en-US" sz="3900" b="1" kern="0" dirty="0" err="1">
                <a:solidFill>
                  <a:schemeClr val="accent1"/>
                </a:solidFill>
                <a:latin typeface="Segoe UI" panose="020B0502040204020203" pitchFamily="34" charset="0"/>
                <a:cs typeface="+mj-cs"/>
              </a:rPr>
              <a:t>GraphQL</a:t>
            </a:r>
            <a:endParaRPr lang="en-US" sz="3900" b="1" kern="0" dirty="0">
              <a:solidFill>
                <a:schemeClr val="accent1"/>
              </a:solidFill>
              <a:latin typeface="Segoe UI" panose="020B0502040204020203" pitchFamily="34" charset="0"/>
              <a:cs typeface="+mj-cs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44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Learning Curve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New concepts for developers familiar with REST.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 Concerns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Complex queries may lead to security vulnerabilities if not handled properly.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Caching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Traditional caching strategies may not be as effective.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5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8B3-0CD3-59D6-CAA8-AD857EC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ACD8-E8D2-66EF-E1BA-0C24C419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6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RESTful API Use Cases</a:t>
            </a:r>
            <a:r>
              <a:rPr lang="en-US" sz="96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Best for simple, stateless </a:t>
            </a:r>
            <a:r>
              <a:rPr lang="en-US" sz="9600" kern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96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600" b="1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GraphQL</a:t>
            </a:r>
            <a:r>
              <a:rPr lang="en-US" sz="96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Use Cases</a:t>
            </a:r>
            <a:r>
              <a:rPr lang="en-US" sz="96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Ideal for complex, data-intensive applications.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9600" kern="0" dirty="0">
              <a:solidFill>
                <a:srgbClr val="374151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96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96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96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1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94C8-82F4-61F0-8ED4-B93A91C1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622109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GraphQL</a:t>
            </a:r>
            <a:r>
              <a:rPr lang="en-US" b="1" dirty="0"/>
              <a:t> vs RESTful API:</a:t>
            </a:r>
            <a:br>
              <a:rPr lang="en-US" b="1" dirty="0"/>
            </a:br>
            <a:r>
              <a:rPr lang="en-US" b="1" dirty="0"/>
              <a:t> A Comprehensive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40200-EE1F-236D-3E8E-DB34C846DE0A}"/>
              </a:ext>
            </a:extLst>
          </p:cNvPr>
          <p:cNvSpPr txBox="1"/>
          <p:nvPr/>
        </p:nvSpPr>
        <p:spPr>
          <a:xfrm>
            <a:off x="713232" y="2851142"/>
            <a:ext cx="10607040" cy="261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Introduction</a:t>
            </a:r>
          </a:p>
          <a:p>
            <a:pPr algn="ctr"/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Brief overview of APIs and their significance in modern web development.</a:t>
            </a:r>
            <a:endParaRPr lang="en-US" sz="2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 to </a:t>
            </a:r>
            <a:r>
              <a:rPr lang="en-US" sz="2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GraphQL</a:t>
            </a:r>
            <a:r>
              <a:rPr lang="en-US" sz="2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RESTful APIs.</a:t>
            </a:r>
            <a:endParaRPr lang="en-US" sz="2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38FF-7C51-D1FB-411F-746169F9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62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</a:t>
            </a:r>
            <a:r>
              <a:rPr lang="en-US" b="1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</a:t>
            </a:r>
            <a:r>
              <a:rPr lang="en-US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b="1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r>
              <a:rPr lang="en-US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API?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22E2-BA45-50E0-DE5F-54687A9F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2214404"/>
            <a:ext cx="10515600" cy="435133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Definition: Representational State Transfer.</a:t>
            </a: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Stateless communication through HTTP.</a:t>
            </a: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Resources, URIs, HTTP methods (GET, POST, PUT, DELETE).</a:t>
            </a: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Traditional approach for building web services.</a:t>
            </a: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B6F77-5EE4-B075-36E0-4D5A7F6B7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2" y="962724"/>
            <a:ext cx="8565048" cy="4313364"/>
          </a:xfrm>
        </p:spPr>
      </p:pic>
    </p:spTree>
    <p:extLst>
      <p:ext uri="{BB962C8B-B14F-4D97-AF65-F5344CB8AC3E}">
        <p14:creationId xmlns:p14="http://schemas.microsoft.com/office/powerpoint/2010/main" val="18063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74AB5-556A-0777-E38F-98715A653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9" y="758952"/>
            <a:ext cx="8596312" cy="4206240"/>
          </a:xfrm>
        </p:spPr>
      </p:pic>
    </p:spTree>
    <p:extLst>
      <p:ext uri="{BB962C8B-B14F-4D97-AF65-F5344CB8AC3E}">
        <p14:creationId xmlns:p14="http://schemas.microsoft.com/office/powerpoint/2010/main" val="140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7DBC-2635-F366-3685-ACE1AD71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28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kern="0" dirty="0">
                <a:latin typeface="Segoe UI" panose="020B0502040204020203" pitchFamily="34" charset="0"/>
                <a:cs typeface="Arial" panose="020B0604020202020204" pitchFamily="34" charset="0"/>
              </a:rPr>
              <a:t>Strengths of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6054-89ED-B50D-D515-9A42AFCA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882712"/>
            <a:ext cx="10515600" cy="4351338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Simplicity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Easy to understand and implement.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Scalability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Stateless nature allows for scalability.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Stateless Communication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Each request from a client contains all the information needed.</a:t>
            </a:r>
            <a:r>
              <a:rPr lang="en-US" sz="2400" b="1" kern="0" dirty="0">
                <a:latin typeface="Segoe UI" panose="020B0502040204020203" pitchFamily="34" charset="0"/>
                <a:cs typeface="Arial" panose="020B0604020202020204" pitchFamily="34" charset="0"/>
              </a:rPr>
              <a:t>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b="1" kern="0" dirty="0"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3600" b="1" kern="0" dirty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Arial" panose="020B0604020202020204" pitchFamily="34" charset="0"/>
              </a:rPr>
              <a:t>Weaknesses of RESTful API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4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Over-fetching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Retrieving more data than needed.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Under-fetching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Not getting enough data in a single request.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Versioning</a:t>
            </a: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Handling changes in data structures requires versioning.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5BD2-3FB1-ED8E-757B-5A15167E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66" y="5329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kern="0" dirty="0">
                <a:latin typeface="Segoe UI" panose="020B0502040204020203" pitchFamily="34" charset="0"/>
                <a:cs typeface="Arial" panose="020B0604020202020204" pitchFamily="34" charset="0"/>
              </a:rPr>
              <a:t>What is </a:t>
            </a:r>
            <a:r>
              <a:rPr lang="en-US" b="1" kern="0" dirty="0" err="1">
                <a:latin typeface="Segoe UI" panose="020B0502040204020203" pitchFamily="34" charset="0"/>
                <a:cs typeface="Arial" panose="020B0604020202020204" pitchFamily="34" charset="0"/>
              </a:rPr>
              <a:t>GraphQL</a:t>
            </a:r>
            <a:r>
              <a:rPr lang="en-US" b="1" kern="0" dirty="0">
                <a:latin typeface="Segoe UI" panose="020B0502040204020203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A9A6-10E1-7DD5-FE69-C76A3B09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8" y="1853754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Definition: Query language for APIs.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Developed by Facebook in 2012.</a:t>
            </a:r>
            <a:endParaRPr lang="en-US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Allows clients to request only the data they need.</a:t>
            </a: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600" b="1" kern="0" dirty="0">
              <a:solidFill>
                <a:schemeClr val="accent1"/>
              </a:solidFill>
              <a:latin typeface="Segoe UI" panose="020B0502040204020203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3600" b="1" kern="0" dirty="0" err="1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Arial" panose="020B0604020202020204" pitchFamily="34" charset="0"/>
              </a:rPr>
              <a:t>GraphQL</a:t>
            </a:r>
            <a:r>
              <a:rPr lang="en-US" sz="3600" b="1" kern="0" dirty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Arial" panose="020B0604020202020204" pitchFamily="34" charset="0"/>
              </a:rPr>
              <a:t>: Query Language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Declarative Data Fetching: Clients specify the shape and structure of the response.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Single Endpoint: All data is fetched from a single endpoint.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Strong Typing: Schema defines the structure of the data.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379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E7B56-E0D5-BC7E-B336-BB52A58F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" y="374904"/>
            <a:ext cx="8596312" cy="4927039"/>
          </a:xfrm>
        </p:spPr>
      </p:pic>
    </p:spTree>
    <p:extLst>
      <p:ext uri="{BB962C8B-B14F-4D97-AF65-F5344CB8AC3E}">
        <p14:creationId xmlns:p14="http://schemas.microsoft.com/office/powerpoint/2010/main" val="55554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4A646-0F8A-8A81-44F5-C8331977A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1200468"/>
            <a:ext cx="6455663" cy="3881437"/>
          </a:xfrm>
        </p:spPr>
      </p:pic>
    </p:spTree>
    <p:extLst>
      <p:ext uri="{BB962C8B-B14F-4D97-AF65-F5344CB8AC3E}">
        <p14:creationId xmlns:p14="http://schemas.microsoft.com/office/powerpoint/2010/main" val="3994907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318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Segoe UI</vt:lpstr>
      <vt:lpstr>Symbol</vt:lpstr>
      <vt:lpstr>Trebuchet MS</vt:lpstr>
      <vt:lpstr>Wingdings 3</vt:lpstr>
      <vt:lpstr>Facet</vt:lpstr>
      <vt:lpstr>PowerPoint Presentation</vt:lpstr>
      <vt:lpstr>GraphQL vs RESTful API:  A Comprehensive Comparison</vt:lpstr>
      <vt:lpstr>What is RESTFul API? </vt:lpstr>
      <vt:lpstr>PowerPoint Presentation</vt:lpstr>
      <vt:lpstr>PowerPoint Presentation</vt:lpstr>
      <vt:lpstr>Strengths of RESTful API</vt:lpstr>
      <vt:lpstr>What is GraphQL?</vt:lpstr>
      <vt:lpstr>PowerPoint Presentation</vt:lpstr>
      <vt:lpstr>PowerPoint Presentation</vt:lpstr>
      <vt:lpstr>Strengths of GraphQL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Hanna</dc:creator>
  <cp:lastModifiedBy>Mark Hanna</cp:lastModifiedBy>
  <cp:revision>3</cp:revision>
  <dcterms:created xsi:type="dcterms:W3CDTF">2023-11-30T21:50:30Z</dcterms:created>
  <dcterms:modified xsi:type="dcterms:W3CDTF">2024-02-28T10:10:36Z</dcterms:modified>
</cp:coreProperties>
</file>