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Doppio One" panose="020B0604020202020204" charset="0"/>
      <p:regular r:id="rId12"/>
    </p:embeddedFont>
    <p:embeddedFont>
      <p:font typeface="Encode Sans" panose="020B0604020202020204" charset="0"/>
      <p:regular r:id="rId13"/>
      <p:bold r:id="rId14"/>
    </p:embeddedFont>
    <p:embeddedFont>
      <p:font typeface="Encode Sans Condensed" panose="020B0604020202020204" charset="0"/>
      <p:regular r:id="rId15"/>
      <p:bold r:id="rId16"/>
    </p:embeddedFont>
    <p:embeddedFont>
      <p:font typeface="Nunito Light" pitchFamily="2" charset="0"/>
      <p:regular r:id="rId17"/>
      <p:italic r:id="rId18"/>
    </p:embeddedFont>
    <p:embeddedFont>
      <p:font typeface="Open Sans" panose="020B0606030504020204" pitchFamily="34" charset="0"/>
      <p:regular r:id="rId19"/>
    </p:embeddedFont>
    <p:embeddedFont>
      <p:font typeface="PT Sans" panose="020B05030202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23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02afc7aad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02afc7aad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02afc7aad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02afc7aad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d9c4dda1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d9c4dda1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d9c4dda1a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d9c4dda1a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d9c4dda1a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d9c4dda1a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d9c4dda1a_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d9c4dda1a_5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d9c4dda1a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d9c4dda1a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l="3955" t="33705" r="57710" b="5922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l="40405" t="33702" r="30010" b="675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 amt="28000"/>
          </a:blip>
          <a:srcRect l="5619" t="33705" r="56047" b="5922"/>
          <a:stretch/>
        </p:blipFill>
        <p:spPr>
          <a:xfrm flipH="1">
            <a:off x="5638798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 amt="28000"/>
          </a:blip>
          <a:srcRect l="42908" t="33702" r="27507" b="6752"/>
          <a:stretch/>
        </p:blipFill>
        <p:spPr>
          <a:xfrm flipH="1">
            <a:off x="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628900"/>
            <a:ext cx="6576000" cy="138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1284000" y="4006725"/>
            <a:ext cx="6576000" cy="497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1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 amt="28000"/>
          </a:blip>
          <a:srcRect/>
          <a:stretch/>
        </p:blipFill>
        <p:spPr>
          <a:xfrm flipH="1">
            <a:off x="-191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 flipH="1">
            <a:off x="439198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hasCustomPrompt="1"/>
          </p:nvPr>
        </p:nvSpPr>
        <p:spPr>
          <a:xfrm>
            <a:off x="1030519" y="192273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030519" y="2595924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2" hasCustomPrompt="1"/>
          </p:nvPr>
        </p:nvSpPr>
        <p:spPr>
          <a:xfrm>
            <a:off x="1030519" y="330173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3"/>
          </p:nvPr>
        </p:nvSpPr>
        <p:spPr>
          <a:xfrm>
            <a:off x="1030519" y="3974926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4" hasCustomPrompt="1"/>
          </p:nvPr>
        </p:nvSpPr>
        <p:spPr>
          <a:xfrm>
            <a:off x="1030519" y="54372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5"/>
          </p:nvPr>
        </p:nvSpPr>
        <p:spPr>
          <a:xfrm>
            <a:off x="1030519" y="1216922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>
            <a:spLocks noGrp="1"/>
          </p:cNvSpPr>
          <p:nvPr>
            <p:ph type="pic" idx="6"/>
          </p:nvPr>
        </p:nvSpPr>
        <p:spPr>
          <a:xfrm>
            <a:off x="571500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 flipH="1">
            <a:off x="4475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5950" y="873075"/>
            <a:ext cx="5088600" cy="11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715952" y="2159125"/>
            <a:ext cx="50886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713225" y="3109100"/>
            <a:ext cx="3290700" cy="610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713225" y="3640000"/>
            <a:ext cx="3290700" cy="963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rot="10800000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803400" y="1442900"/>
            <a:ext cx="3574800" cy="3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ama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2"/>
          </p:nvPr>
        </p:nvSpPr>
        <p:spPr>
          <a:xfrm>
            <a:off x="4765800" y="1442900"/>
            <a:ext cx="3574800" cy="3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ama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>
            <a:off x="-10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3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5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6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>
            <a:spLocks noGrp="1"/>
          </p:cNvSpPr>
          <p:nvPr>
            <p:ph type="pic" idx="7"/>
          </p:nvPr>
        </p:nvSpPr>
        <p:spPr>
          <a:xfrm>
            <a:off x="79620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9"/>
          <p:cNvSpPr>
            <a:spLocks noGrp="1"/>
          </p:cNvSpPr>
          <p:nvPr>
            <p:ph type="pic" idx="8"/>
          </p:nvPr>
        </p:nvSpPr>
        <p:spPr>
          <a:xfrm>
            <a:off x="341925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>
            <a:spLocks noGrp="1"/>
          </p:cNvSpPr>
          <p:nvPr>
            <p:ph type="pic" idx="9"/>
          </p:nvPr>
        </p:nvSpPr>
        <p:spPr>
          <a:xfrm>
            <a:off x="6042301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 rot="10800000" flipH="1">
            <a:off x="4477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2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3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4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5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6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7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8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l="3955" t="28334" r="57710" b="5923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l="43544" t="33702" r="14163" b="675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 rot="10800000">
            <a:off x="4475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"/>
          </p:nvPr>
        </p:nvSpPr>
        <p:spPr>
          <a:xfrm>
            <a:off x="990019" y="1710160"/>
            <a:ext cx="20964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2"/>
          </p:nvPr>
        </p:nvSpPr>
        <p:spPr>
          <a:xfrm>
            <a:off x="3610969" y="1710160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3"/>
          </p:nvPr>
        </p:nvSpPr>
        <p:spPr>
          <a:xfrm>
            <a:off x="990019" y="3440452"/>
            <a:ext cx="20964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4"/>
          </p:nvPr>
        </p:nvSpPr>
        <p:spPr>
          <a:xfrm>
            <a:off x="3610969" y="3440454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5"/>
          </p:nvPr>
        </p:nvSpPr>
        <p:spPr>
          <a:xfrm>
            <a:off x="6308119" y="1710160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6"/>
          </p:nvPr>
        </p:nvSpPr>
        <p:spPr>
          <a:xfrm>
            <a:off x="6308119" y="3440454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7"/>
          </p:nvPr>
        </p:nvSpPr>
        <p:spPr>
          <a:xfrm>
            <a:off x="990019" y="1336275"/>
            <a:ext cx="209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8"/>
          </p:nvPr>
        </p:nvSpPr>
        <p:spPr>
          <a:xfrm>
            <a:off x="3610969" y="1336275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9"/>
          </p:nvPr>
        </p:nvSpPr>
        <p:spPr>
          <a:xfrm>
            <a:off x="6308119" y="1336275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13"/>
          </p:nvPr>
        </p:nvSpPr>
        <p:spPr>
          <a:xfrm>
            <a:off x="990019" y="3063349"/>
            <a:ext cx="209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4"/>
          </p:nvPr>
        </p:nvSpPr>
        <p:spPr>
          <a:xfrm>
            <a:off x="3610969" y="3063356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5"/>
          </p:nvPr>
        </p:nvSpPr>
        <p:spPr>
          <a:xfrm>
            <a:off x="6308119" y="3063356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2">
            <a:alphaModFix amt="28000"/>
          </a:blip>
          <a:srcRect l="-2576" r="32948"/>
          <a:stretch/>
        </p:blipFill>
        <p:spPr>
          <a:xfrm>
            <a:off x="-229575" y="9525"/>
            <a:ext cx="62017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>
            <a:spLocks noGrp="1"/>
          </p:cNvSpPr>
          <p:nvPr>
            <p:ph type="ctrTitle"/>
          </p:nvPr>
        </p:nvSpPr>
        <p:spPr>
          <a:xfrm>
            <a:off x="713225" y="545950"/>
            <a:ext cx="4096800" cy="928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713325" y="1464675"/>
            <a:ext cx="4096800" cy="1190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22"/>
          <p:cNvSpPr>
            <a:spLocks noGrp="1"/>
          </p:cNvSpPr>
          <p:nvPr>
            <p:ph type="pic" idx="2"/>
          </p:nvPr>
        </p:nvSpPr>
        <p:spPr>
          <a:xfrm>
            <a:off x="5715875" y="0"/>
            <a:ext cx="3428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2"/>
          <p:cNvSpPr txBox="1"/>
          <p:nvPr/>
        </p:nvSpPr>
        <p:spPr>
          <a:xfrm>
            <a:off x="713325" y="2655375"/>
            <a:ext cx="4096800" cy="147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65750" tIns="91425" rIns="365750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sz="1000" b="1" u="sng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 amt="28000"/>
          </a:blip>
          <a:srcRect l="3953" r="60529"/>
          <a:stretch/>
        </p:blipFill>
        <p:spPr>
          <a:xfrm>
            <a:off x="0" y="0"/>
            <a:ext cx="324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 amt="28000"/>
          </a:blip>
          <a:srcRect l="3954" r="60452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442900"/>
            <a:ext cx="7704000" cy="3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eorama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>
            <a:spLocks noGrp="1"/>
          </p:cNvSpPr>
          <p:nvPr>
            <p:ph type="pic" idx="6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 amt="28000"/>
          </a:blip>
          <a:srcRect/>
          <a:stretch/>
        </p:blipFill>
        <p:spPr>
          <a:xfrm>
            <a:off x="2475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>
            <a:off x="3790950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  <p:sp>
        <p:nvSpPr>
          <p:cNvPr id="166" name="Google Shape;166;p26"/>
          <p:cNvSpPr txBox="1">
            <a:spLocks noGrp="1"/>
          </p:cNvSpPr>
          <p:nvPr>
            <p:ph type="ctrTitle" idx="4294967295"/>
          </p:nvPr>
        </p:nvSpPr>
        <p:spPr>
          <a:xfrm>
            <a:off x="1473600" y="254750"/>
            <a:ext cx="6196800" cy="10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Konsep Jaringan: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Evolusi Standar &amp; Teknologi WiFi</a:t>
            </a:r>
            <a:endParaRPr b="1"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4294967295"/>
          </p:nvPr>
        </p:nvSpPr>
        <p:spPr>
          <a:xfrm>
            <a:off x="3041232" y="1460275"/>
            <a:ext cx="3204926" cy="13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Encode Sans"/>
                <a:ea typeface="Encode Sans"/>
                <a:cs typeface="Encode Sans"/>
                <a:sym typeface="Encode Sans"/>
              </a:rPr>
              <a:t>Muhammad Amir Abdurrozaq</a:t>
            </a:r>
            <a:endParaRPr dirty="0"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2 STr IT A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3122600023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Pendahuluan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1"/>
          </p:nvPr>
        </p:nvSpPr>
        <p:spPr>
          <a:xfrm>
            <a:off x="4096200" y="2086500"/>
            <a:ext cx="4294800" cy="19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Teknologi Wi-Fi telah menjadi tulang punggung dalam dunia teknologi modern, memberikan konektivitas nirkabel yang vital bagi berbagai perangkat elektronik. Wi-Fi memiliki sejarah evolusi yang mencakup berbagai standar, seperti Wi-Fi a/b/g/n/ac, yang terus berkembang untuk meningkatkan kecepatan, jangkauan, dan kinerja secara keseluruhan. Masing-masing standar ini memiliki karakteristik unik yang memengaruhi penggunaan mereka dalam lingkungan yang berbeda.</a:t>
            </a:r>
            <a:endParaRPr/>
          </a:p>
        </p:txBody>
      </p:sp>
      <p:pic>
        <p:nvPicPr>
          <p:cNvPr id="174" name="Google Shape;174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9" r="29"/>
          <a:stretch/>
        </p:blipFill>
        <p:spPr>
          <a:xfrm>
            <a:off x="0" y="-2250"/>
            <a:ext cx="3428999" cy="51480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802.11A (1999)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1"/>
          </p:nvPr>
        </p:nvSpPr>
        <p:spPr>
          <a:xfrm>
            <a:off x="4552725" y="2555100"/>
            <a:ext cx="31047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Bekerja pada bandwidth 5,8 GHz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Kecepatan maksimal hingga 54 Mbps</a:t>
            </a: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887825" y="2555100"/>
            <a:ext cx="3104700" cy="21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Pengembangan lanjutan dari IEEE 802.11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Menggunakan metode OFDM (Orthogonal Frequency Division Multiplexing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Resisten terhadap interferensi gelombang lain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Peningkatan throughput</a:t>
            </a:r>
            <a:endParaRPr/>
          </a:p>
        </p:txBody>
      </p:sp>
      <p:pic>
        <p:nvPicPr>
          <p:cNvPr id="182" name="Google Shape;182;p28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23910" b="21673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183" name="Google Shape;183;p28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t="14641" b="32897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802.11B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1"/>
          </p:nvPr>
        </p:nvSpPr>
        <p:spPr>
          <a:xfrm>
            <a:off x="4552725" y="2555100"/>
            <a:ext cx="31047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Bekerja pada bandwidth 2,45 GHz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Kecepatan maksimal hingga 5,9 Mbps pada protokol TCP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Kecepatan maksimal hingga 7,1 Mbps pada protokol UDP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subTitle" idx="2"/>
          </p:nvPr>
        </p:nvSpPr>
        <p:spPr>
          <a:xfrm>
            <a:off x="887825" y="2555100"/>
            <a:ext cx="3104700" cy="21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Pengembangan lanjutan dari IEEE 802.11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Dikenal juga sebagai IEEE 802.11 HR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Menggunakan metode transmisi DSSS</a:t>
            </a:r>
            <a:endParaRPr/>
          </a:p>
        </p:txBody>
      </p:sp>
      <p:pic>
        <p:nvPicPr>
          <p:cNvPr id="191" name="Google Shape;191;p29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23910" b="21673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192" name="Google Shape;192;p29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t="14641" b="32897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802.11G (2003)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4552725" y="2555100"/>
            <a:ext cx="31047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Bisa bekerja pada bandwidth 2,45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Kecepatan maksimal hingga 54 Mbps</a:t>
            </a:r>
            <a:endParaRPr/>
          </a:p>
        </p:txBody>
      </p:sp>
      <p:pic>
        <p:nvPicPr>
          <p:cNvPr id="199" name="Google Shape;199;p30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23910" b="21673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200" name="Google Shape;200;p30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t="14641" b="32897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  <p:sp>
        <p:nvSpPr>
          <p:cNvPr id="201" name="Google Shape;201;p30"/>
          <p:cNvSpPr txBox="1">
            <a:spLocks noGrp="1"/>
          </p:cNvSpPr>
          <p:nvPr>
            <p:ph type="subTitle" idx="2"/>
          </p:nvPr>
        </p:nvSpPr>
        <p:spPr>
          <a:xfrm>
            <a:off x="887825" y="2555100"/>
            <a:ext cx="3104700" cy="21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Menggunakan modulasi sinyal OFDM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802.11N (2009)</a:t>
            </a:r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subTitle" idx="1"/>
          </p:nvPr>
        </p:nvSpPr>
        <p:spPr>
          <a:xfrm>
            <a:off x="4552725" y="2555100"/>
            <a:ext cx="31047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Bisa bekerja pada bandwidth 2,45 GHz atau 5 GHz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Kecepatan maksimal hingga 600 Mbps</a:t>
            </a:r>
            <a:endParaRPr/>
          </a:p>
        </p:txBody>
      </p:sp>
      <p:pic>
        <p:nvPicPr>
          <p:cNvPr id="208" name="Google Shape;208;p31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23910" b="21673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209" name="Google Shape;209;p31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t="14641" b="32897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  <p:sp>
        <p:nvSpPr>
          <p:cNvPr id="210" name="Google Shape;210;p31"/>
          <p:cNvSpPr txBox="1">
            <a:spLocks noGrp="1"/>
          </p:cNvSpPr>
          <p:nvPr>
            <p:ph type="subTitle" idx="2"/>
          </p:nvPr>
        </p:nvSpPr>
        <p:spPr>
          <a:xfrm>
            <a:off x="887825" y="2555100"/>
            <a:ext cx="3104700" cy="21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Dukungan MIMO (Multiple Input Multiple Output)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Penggunaan antena ganda untuk penambahan rate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802.11AC (2013)</a:t>
            </a:r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subTitle" idx="1"/>
          </p:nvPr>
        </p:nvSpPr>
        <p:spPr>
          <a:xfrm>
            <a:off x="4552725" y="2555100"/>
            <a:ext cx="31047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Bekerja pada bandwidth 5 GHz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Kecepatan maksimal hingga 1300 Mbps</a:t>
            </a:r>
            <a:endParaRPr/>
          </a:p>
        </p:txBody>
      </p:sp>
      <p:pic>
        <p:nvPicPr>
          <p:cNvPr id="217" name="Google Shape;217;p32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23910" b="21673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218" name="Google Shape;218;p32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t="14641" b="32897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  <p:sp>
        <p:nvSpPr>
          <p:cNvPr id="219" name="Google Shape;219;p32"/>
          <p:cNvSpPr txBox="1">
            <a:spLocks noGrp="1"/>
          </p:cNvSpPr>
          <p:nvPr>
            <p:ph type="subTitle" idx="2"/>
          </p:nvPr>
        </p:nvSpPr>
        <p:spPr>
          <a:xfrm>
            <a:off x="887825" y="2555100"/>
            <a:ext cx="3104700" cy="21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Penambahan MIMO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Menggunakan modulasi 256-QAM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Modifikasi MAC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802.11AX (2021)</a:t>
            </a:r>
            <a:endParaRPr/>
          </a:p>
        </p:txBody>
      </p:sp>
      <p:sp>
        <p:nvSpPr>
          <p:cNvPr id="225" name="Google Shape;225;p33"/>
          <p:cNvSpPr txBox="1">
            <a:spLocks noGrp="1"/>
          </p:cNvSpPr>
          <p:nvPr>
            <p:ph type="subTitle" idx="1"/>
          </p:nvPr>
        </p:nvSpPr>
        <p:spPr>
          <a:xfrm>
            <a:off x="4552725" y="2555100"/>
            <a:ext cx="31047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Bisa bekerja pada bandwidth 2,45 GHz atau 5 GHz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Kecepatan maksimal hingga 10 Gbps</a:t>
            </a:r>
            <a:endParaRPr/>
          </a:p>
        </p:txBody>
      </p:sp>
      <p:pic>
        <p:nvPicPr>
          <p:cNvPr id="226" name="Google Shape;226;p33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23910" b="21673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227" name="Google Shape;227;p33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t="14641" b="32897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  <p:sp>
        <p:nvSpPr>
          <p:cNvPr id="228" name="Google Shape;228;p33"/>
          <p:cNvSpPr txBox="1">
            <a:spLocks noGrp="1"/>
          </p:cNvSpPr>
          <p:nvPr>
            <p:ph type="subTitle" idx="2"/>
          </p:nvPr>
        </p:nvSpPr>
        <p:spPr>
          <a:xfrm>
            <a:off x="887825" y="2555100"/>
            <a:ext cx="3104700" cy="21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Juga dikenal sebagai </a:t>
            </a:r>
            <a:r>
              <a:rPr lang="en" i="1"/>
              <a:t>High-Efficiency WiFi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Berfokus pada improvement client di lingkungan yang padat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Peningkatan througput-per-area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Penggunaan modulasi OFDMA yang setara dengen teknologi seluler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On-screen Show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Georama</vt:lpstr>
      <vt:lpstr>Red Hat Display</vt:lpstr>
      <vt:lpstr>Encode Sans</vt:lpstr>
      <vt:lpstr>Doppio One</vt:lpstr>
      <vt:lpstr>Bebas Neue</vt:lpstr>
      <vt:lpstr>Open Sans</vt:lpstr>
      <vt:lpstr>PT Sans</vt:lpstr>
      <vt:lpstr>Nunito Light</vt:lpstr>
      <vt:lpstr>Encode Sans Condensed</vt:lpstr>
      <vt:lpstr>Arial</vt:lpstr>
      <vt:lpstr>Computer Networking Project Proposal by Slidesgo</vt:lpstr>
      <vt:lpstr>Konsep Jaringan: Evolusi Standar &amp; Teknologi WiFi</vt:lpstr>
      <vt:lpstr>Pendahuluan</vt:lpstr>
      <vt:lpstr>IEEE 802.11A (1999)</vt:lpstr>
      <vt:lpstr>IEEE 802.11B</vt:lpstr>
      <vt:lpstr>IEEE 802.11G (2003)</vt:lpstr>
      <vt:lpstr>IEEE 802.11N (2009)</vt:lpstr>
      <vt:lpstr>IEEE 802.11AC (2013)</vt:lpstr>
      <vt:lpstr>IEEE 802.11AX (2021)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Jaringan: Evolusi Standar &amp; Teknologi WiFi</dc:title>
  <dc:creator>Muhammad Amir Abdurrozaq</dc:creator>
  <cp:lastModifiedBy>amir</cp:lastModifiedBy>
  <cp:revision>1</cp:revision>
  <dcterms:modified xsi:type="dcterms:W3CDTF">2023-12-08T09:18:53Z</dcterms:modified>
</cp:coreProperties>
</file>