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4" r:id="rId6"/>
    <p:sldId id="389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17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935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1254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7626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259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0525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094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483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0063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5966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6709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34" r:id="rId1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 anchorCtr="0">
            <a:normAutofit/>
          </a:bodyPr>
          <a:lstStyle/>
          <a:p>
            <a:r>
              <a:rPr lang="en-US" dirty="0"/>
              <a:t>Book store ontology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3"/>
          <a:stretch/>
        </p:blipFill>
        <p:spPr/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9D53F34-3114-4E13-9F5D-96EBB81D17D1}"/>
              </a:ext>
            </a:extLst>
          </p:cNvPr>
          <p:cNvSpPr txBox="1">
            <a:spLocks/>
          </p:cNvSpPr>
          <p:nvPr/>
        </p:nvSpPr>
        <p:spPr>
          <a:xfrm>
            <a:off x="550200" y="478254"/>
            <a:ext cx="11091600" cy="11495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Individuals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5B042-70E2-4E24-8F24-60C192842428}"/>
              </a:ext>
            </a:extLst>
          </p:cNvPr>
          <p:cNvSpPr txBox="1"/>
          <p:nvPr/>
        </p:nvSpPr>
        <p:spPr>
          <a:xfrm>
            <a:off x="550200" y="2308194"/>
            <a:ext cx="6125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seller1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seller2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customer2</a:t>
            </a:r>
          </a:p>
        </p:txBody>
      </p:sp>
    </p:spTree>
    <p:extLst>
      <p:ext uri="{BB962C8B-B14F-4D97-AF65-F5344CB8AC3E}">
        <p14:creationId xmlns:p14="http://schemas.microsoft.com/office/powerpoint/2010/main" val="302889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9D53F34-3114-4E13-9F5D-96EBB81D17D1}"/>
              </a:ext>
            </a:extLst>
          </p:cNvPr>
          <p:cNvSpPr txBox="1">
            <a:spLocks/>
          </p:cNvSpPr>
          <p:nvPr/>
        </p:nvSpPr>
        <p:spPr>
          <a:xfrm>
            <a:off x="556226" y="840080"/>
            <a:ext cx="11079548" cy="825623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Screenshot of individuals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9EA4A-389D-46F9-A8B3-7B2FD0C77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86" b="8090"/>
          <a:stretch/>
        </p:blipFill>
        <p:spPr>
          <a:xfrm>
            <a:off x="674702" y="1766655"/>
            <a:ext cx="10537781" cy="453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1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9D53F34-3114-4E13-9F5D-96EBB81D17D1}"/>
              </a:ext>
            </a:extLst>
          </p:cNvPr>
          <p:cNvSpPr txBox="1">
            <a:spLocks/>
          </p:cNvSpPr>
          <p:nvPr/>
        </p:nvSpPr>
        <p:spPr>
          <a:xfrm>
            <a:off x="556226" y="840080"/>
            <a:ext cx="11079548" cy="825623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Screenshot of individuals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6787C-C7B3-4978-96BF-367BBED87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85" b="8220"/>
          <a:stretch/>
        </p:blipFill>
        <p:spPr>
          <a:xfrm>
            <a:off x="630314" y="1740023"/>
            <a:ext cx="10582169" cy="45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0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9D53F34-3114-4E13-9F5D-96EBB81D17D1}"/>
              </a:ext>
            </a:extLst>
          </p:cNvPr>
          <p:cNvSpPr txBox="1">
            <a:spLocks/>
          </p:cNvSpPr>
          <p:nvPr/>
        </p:nvSpPr>
        <p:spPr>
          <a:xfrm>
            <a:off x="556226" y="840080"/>
            <a:ext cx="11079548" cy="825623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Screenshot of individuals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B4B62-E864-403E-A056-E0696F5EA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4" b="7832"/>
          <a:stretch/>
        </p:blipFill>
        <p:spPr>
          <a:xfrm>
            <a:off x="674702" y="1748901"/>
            <a:ext cx="1053778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2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54" y="1764000"/>
            <a:ext cx="4500562" cy="1562959"/>
          </a:xfrm>
        </p:spPr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5454" y="2866131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This ontology is about book store, there are sellers and customers. The seller sells the book. The customer buys the book. The book has name and price  and writer name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9D53F34-3114-4E13-9F5D-96EBB81D17D1}"/>
              </a:ext>
            </a:extLst>
          </p:cNvPr>
          <p:cNvSpPr txBox="1">
            <a:spLocks/>
          </p:cNvSpPr>
          <p:nvPr/>
        </p:nvSpPr>
        <p:spPr>
          <a:xfrm>
            <a:off x="550200" y="478254"/>
            <a:ext cx="11091600" cy="11495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Hierarchy of Ontology 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4757239-A093-4F19-99E3-7C9466D69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157" y="1856882"/>
            <a:ext cx="8406738" cy="437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9D53F34-3114-4E13-9F5D-96EBB81D17D1}"/>
              </a:ext>
            </a:extLst>
          </p:cNvPr>
          <p:cNvSpPr txBox="1">
            <a:spLocks/>
          </p:cNvSpPr>
          <p:nvPr/>
        </p:nvSpPr>
        <p:spPr>
          <a:xfrm>
            <a:off x="550200" y="478254"/>
            <a:ext cx="11091600" cy="11495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 Hierarchy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5B042-70E2-4E24-8F24-60C192842428}"/>
              </a:ext>
            </a:extLst>
          </p:cNvPr>
          <p:cNvSpPr txBox="1"/>
          <p:nvPr/>
        </p:nvSpPr>
        <p:spPr>
          <a:xfrm>
            <a:off x="550200" y="2308194"/>
            <a:ext cx="612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</a:t>
            </a:r>
          </a:p>
          <a:p>
            <a:r>
              <a:rPr lang="en-US" dirty="0"/>
              <a:t> 	- Customer</a:t>
            </a:r>
          </a:p>
          <a:p>
            <a:r>
              <a:rPr lang="en-US" dirty="0"/>
              <a:t>	- Seller</a:t>
            </a:r>
          </a:p>
        </p:txBody>
      </p:sp>
    </p:spTree>
    <p:extLst>
      <p:ext uri="{BB962C8B-B14F-4D97-AF65-F5344CB8AC3E}">
        <p14:creationId xmlns:p14="http://schemas.microsoft.com/office/powerpoint/2010/main" val="310281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9D53F34-3114-4E13-9F5D-96EBB81D17D1}"/>
              </a:ext>
            </a:extLst>
          </p:cNvPr>
          <p:cNvSpPr txBox="1">
            <a:spLocks/>
          </p:cNvSpPr>
          <p:nvPr/>
        </p:nvSpPr>
        <p:spPr>
          <a:xfrm>
            <a:off x="550200" y="478254"/>
            <a:ext cx="11091600" cy="11495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Screenshot of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484ACD-B08C-4CB5-9327-A59D949FA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63" b="7961"/>
          <a:stretch/>
        </p:blipFill>
        <p:spPr>
          <a:xfrm>
            <a:off x="550200" y="1757779"/>
            <a:ext cx="11283734" cy="44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1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9D53F34-3114-4E13-9F5D-96EBB81D17D1}"/>
              </a:ext>
            </a:extLst>
          </p:cNvPr>
          <p:cNvSpPr txBox="1">
            <a:spLocks/>
          </p:cNvSpPr>
          <p:nvPr/>
        </p:nvSpPr>
        <p:spPr>
          <a:xfrm>
            <a:off x="550200" y="478254"/>
            <a:ext cx="11091600" cy="11495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Object properties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5B042-70E2-4E24-8F24-60C192842428}"/>
              </a:ext>
            </a:extLst>
          </p:cNvPr>
          <p:cNvSpPr txBox="1"/>
          <p:nvPr/>
        </p:nvSpPr>
        <p:spPr>
          <a:xfrm>
            <a:off x="550200" y="2308194"/>
            <a:ext cx="612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Buys</a:t>
            </a:r>
          </a:p>
        </p:txBody>
      </p:sp>
    </p:spTree>
    <p:extLst>
      <p:ext uri="{BB962C8B-B14F-4D97-AF65-F5344CB8AC3E}">
        <p14:creationId xmlns:p14="http://schemas.microsoft.com/office/powerpoint/2010/main" val="189959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9D53F34-3114-4E13-9F5D-96EBB81D17D1}"/>
              </a:ext>
            </a:extLst>
          </p:cNvPr>
          <p:cNvSpPr txBox="1">
            <a:spLocks/>
          </p:cNvSpPr>
          <p:nvPr/>
        </p:nvSpPr>
        <p:spPr>
          <a:xfrm>
            <a:off x="556226" y="840080"/>
            <a:ext cx="11079548" cy="825623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Screenshot of Object properties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76847-0378-448D-B160-B4E66EC49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4" b="8608"/>
          <a:stretch/>
        </p:blipFill>
        <p:spPr>
          <a:xfrm>
            <a:off x="600729" y="1775534"/>
            <a:ext cx="10990541" cy="43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2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9D53F34-3114-4E13-9F5D-96EBB81D17D1}"/>
              </a:ext>
            </a:extLst>
          </p:cNvPr>
          <p:cNvSpPr txBox="1">
            <a:spLocks/>
          </p:cNvSpPr>
          <p:nvPr/>
        </p:nvSpPr>
        <p:spPr>
          <a:xfrm>
            <a:off x="550200" y="478254"/>
            <a:ext cx="11091600" cy="11495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properties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5B042-70E2-4E24-8F24-60C192842428}"/>
              </a:ext>
            </a:extLst>
          </p:cNvPr>
          <p:cNvSpPr txBox="1"/>
          <p:nvPr/>
        </p:nvSpPr>
        <p:spPr>
          <a:xfrm>
            <a:off x="550200" y="2308194"/>
            <a:ext cx="6125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first_name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last_name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writer_name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seller_id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buy_operation_id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837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9D53F34-3114-4E13-9F5D-96EBB81D17D1}"/>
              </a:ext>
            </a:extLst>
          </p:cNvPr>
          <p:cNvSpPr txBox="1">
            <a:spLocks/>
          </p:cNvSpPr>
          <p:nvPr/>
        </p:nvSpPr>
        <p:spPr>
          <a:xfrm>
            <a:off x="556226" y="840080"/>
            <a:ext cx="11079548" cy="825623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Screenshot of Data properties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3A021E-F21C-4182-A3CC-0FD668667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3" b="7961"/>
          <a:stretch/>
        </p:blipFill>
        <p:spPr>
          <a:xfrm>
            <a:off x="674702" y="1793289"/>
            <a:ext cx="10537781" cy="44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394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118</Words>
  <Application>Microsoft Office PowerPoint</Application>
  <PresentationFormat>Widescreen</PresentationFormat>
  <Paragraphs>47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Book store ontology </vt:lpstr>
      <vt:lpstr>About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Mohammed Al-homaidi</dc:creator>
  <cp:lastModifiedBy>Mohammed Al-homaidi</cp:lastModifiedBy>
  <cp:revision>2</cp:revision>
  <dcterms:created xsi:type="dcterms:W3CDTF">2022-05-10T16:21:31Z</dcterms:created>
  <dcterms:modified xsi:type="dcterms:W3CDTF">2022-05-10T16:43:43Z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