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21"/>
  </p:notesMasterIdLst>
  <p:sldIdLst>
    <p:sldId id="278" r:id="rId5"/>
    <p:sldId id="284" r:id="rId6"/>
    <p:sldId id="279" r:id="rId7"/>
    <p:sldId id="289" r:id="rId8"/>
    <p:sldId id="280" r:id="rId9"/>
    <p:sldId id="294" r:id="rId10"/>
    <p:sldId id="290" r:id="rId11"/>
    <p:sldId id="291" r:id="rId12"/>
    <p:sldId id="293" r:id="rId13"/>
    <p:sldId id="295" r:id="rId14"/>
    <p:sldId id="288" r:id="rId15"/>
    <p:sldId id="297" r:id="rId16"/>
    <p:sldId id="298" r:id="rId17"/>
    <p:sldId id="299" r:id="rId18"/>
    <p:sldId id="300" r:id="rId19"/>
    <p:sldId id="30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7684D-3BE4-4E9A-85C9-2558345CEF58}"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233C56D3-057D-4104-B1EB-5F761D6380F6}">
      <dgm:prSet/>
      <dgm:spPr/>
      <dgm:t>
        <a:bodyPr/>
        <a:lstStyle/>
        <a:p>
          <a:r>
            <a:rPr lang="en-US" dirty="0"/>
            <a:t>Classes</a:t>
          </a:r>
        </a:p>
      </dgm:t>
    </dgm:pt>
    <dgm:pt modelId="{74C63DB6-2909-4F3A-ADC9-C6F63ACF7300}" type="parTrans" cxnId="{8D07CAC2-E0A0-4723-94E2-C3ACC3D3E0DD}">
      <dgm:prSet/>
      <dgm:spPr/>
      <dgm:t>
        <a:bodyPr/>
        <a:lstStyle/>
        <a:p>
          <a:endParaRPr lang="en-US"/>
        </a:p>
      </dgm:t>
    </dgm:pt>
    <dgm:pt modelId="{2CCADDC7-D56C-433A-AD95-95AED7DD3B19}" type="sibTrans" cxnId="{8D07CAC2-E0A0-4723-94E2-C3ACC3D3E0DD}">
      <dgm:prSet/>
      <dgm:spPr/>
      <dgm:t>
        <a:bodyPr/>
        <a:lstStyle/>
        <a:p>
          <a:endParaRPr lang="en-US"/>
        </a:p>
      </dgm:t>
    </dgm:pt>
    <dgm:pt modelId="{5E8F63B1-DCE3-422D-B278-513BD6EFB9E9}">
      <dgm:prSet/>
      <dgm:spPr/>
      <dgm:t>
        <a:bodyPr/>
        <a:lstStyle/>
        <a:p>
          <a:r>
            <a:rPr lang="en-US" dirty="0"/>
            <a:t>Data Properties</a:t>
          </a:r>
        </a:p>
      </dgm:t>
    </dgm:pt>
    <dgm:pt modelId="{5A91A0EC-2C0B-4230-AA4B-E171A7D1867B}" type="parTrans" cxnId="{5F5889A7-E7C2-4791-B5A3-644AB4F380AD}">
      <dgm:prSet/>
      <dgm:spPr/>
      <dgm:t>
        <a:bodyPr/>
        <a:lstStyle/>
        <a:p>
          <a:endParaRPr lang="en-US"/>
        </a:p>
      </dgm:t>
    </dgm:pt>
    <dgm:pt modelId="{4F918F4C-CF8A-4C03-AA3E-B3C5C189AFE9}" type="sibTrans" cxnId="{5F5889A7-E7C2-4791-B5A3-644AB4F380AD}">
      <dgm:prSet/>
      <dgm:spPr/>
      <dgm:t>
        <a:bodyPr/>
        <a:lstStyle/>
        <a:p>
          <a:endParaRPr lang="en-US"/>
        </a:p>
      </dgm:t>
    </dgm:pt>
    <dgm:pt modelId="{8E498BA7-E858-440F-97CF-4D5FA2652737}">
      <dgm:prSet/>
      <dgm:spPr/>
      <dgm:t>
        <a:bodyPr/>
        <a:lstStyle/>
        <a:p>
          <a:r>
            <a:rPr lang="en-US" dirty="0"/>
            <a:t>Individuals</a:t>
          </a:r>
        </a:p>
      </dgm:t>
    </dgm:pt>
    <dgm:pt modelId="{0CD72A8A-E057-4ABF-A58C-64318C060C5C}" type="parTrans" cxnId="{39EA9A17-E399-458E-9BBB-5BCD416CA121}">
      <dgm:prSet/>
      <dgm:spPr/>
      <dgm:t>
        <a:bodyPr/>
        <a:lstStyle/>
        <a:p>
          <a:endParaRPr lang="en-US"/>
        </a:p>
      </dgm:t>
    </dgm:pt>
    <dgm:pt modelId="{87864AFC-651C-4892-BC12-87F93499020D}" type="sibTrans" cxnId="{39EA9A17-E399-458E-9BBB-5BCD416CA121}">
      <dgm:prSet/>
      <dgm:spPr/>
      <dgm:t>
        <a:bodyPr/>
        <a:lstStyle/>
        <a:p>
          <a:endParaRPr lang="en-US"/>
        </a:p>
      </dgm:t>
    </dgm:pt>
    <dgm:pt modelId="{AD2E68A5-AD74-4AE7-BB8A-24419483CCC5}">
      <dgm:prSet/>
      <dgm:spPr/>
      <dgm:t>
        <a:bodyPr/>
        <a:lstStyle/>
        <a:p>
          <a:r>
            <a:rPr lang="en-US" dirty="0"/>
            <a:t>Object Properties </a:t>
          </a:r>
        </a:p>
      </dgm:t>
    </dgm:pt>
    <dgm:pt modelId="{2AF2B929-6599-4555-998A-1B430EB3819D}" type="sibTrans" cxnId="{1E4F2F0E-D465-4080-908A-7F156B4134C2}">
      <dgm:prSet/>
      <dgm:spPr/>
      <dgm:t>
        <a:bodyPr/>
        <a:lstStyle/>
        <a:p>
          <a:endParaRPr lang="en-US"/>
        </a:p>
      </dgm:t>
    </dgm:pt>
    <dgm:pt modelId="{FA93C6EA-6EF0-47D1-98D2-C2F62FEE9BFD}" type="parTrans" cxnId="{1E4F2F0E-D465-4080-908A-7F156B4134C2}">
      <dgm:prSet/>
      <dgm:spPr/>
      <dgm:t>
        <a:bodyPr/>
        <a:lstStyle/>
        <a:p>
          <a:endParaRPr lang="en-US"/>
        </a:p>
      </dgm:t>
    </dgm:pt>
    <dgm:pt modelId="{635D2F37-8C03-432C-86E3-B5ED5D921948}" type="pres">
      <dgm:prSet presAssocID="{85C7684D-3BE4-4E9A-85C9-2558345CEF58}" presName="linear" presStyleCnt="0">
        <dgm:presLayoutVars>
          <dgm:animLvl val="lvl"/>
          <dgm:resizeHandles val="exact"/>
        </dgm:presLayoutVars>
      </dgm:prSet>
      <dgm:spPr/>
    </dgm:pt>
    <dgm:pt modelId="{0D0B6A0C-E756-4728-B9CC-F1452EDC8FE5}" type="pres">
      <dgm:prSet presAssocID="{233C56D3-057D-4104-B1EB-5F761D6380F6}" presName="parentText" presStyleLbl="node1" presStyleIdx="0" presStyleCnt="4">
        <dgm:presLayoutVars>
          <dgm:chMax val="0"/>
          <dgm:bulletEnabled val="1"/>
        </dgm:presLayoutVars>
      </dgm:prSet>
      <dgm:spPr/>
    </dgm:pt>
    <dgm:pt modelId="{6CC64A6E-F05F-4023-9708-9A388A103C5B}" type="pres">
      <dgm:prSet presAssocID="{2CCADDC7-D56C-433A-AD95-95AED7DD3B19}" presName="spacer" presStyleCnt="0"/>
      <dgm:spPr/>
    </dgm:pt>
    <dgm:pt modelId="{55B003D2-9976-461E-A50D-83DA6EF171D7}" type="pres">
      <dgm:prSet presAssocID="{AD2E68A5-AD74-4AE7-BB8A-24419483CCC5}" presName="parentText" presStyleLbl="node1" presStyleIdx="1" presStyleCnt="4">
        <dgm:presLayoutVars>
          <dgm:chMax val="0"/>
          <dgm:bulletEnabled val="1"/>
        </dgm:presLayoutVars>
      </dgm:prSet>
      <dgm:spPr/>
    </dgm:pt>
    <dgm:pt modelId="{6EBEB209-BEF4-4591-B4A6-6CD780EFF9DF}" type="pres">
      <dgm:prSet presAssocID="{2AF2B929-6599-4555-998A-1B430EB3819D}" presName="spacer" presStyleCnt="0"/>
      <dgm:spPr/>
    </dgm:pt>
    <dgm:pt modelId="{A18794BB-24E4-4B35-9A32-EB126538F47B}" type="pres">
      <dgm:prSet presAssocID="{5E8F63B1-DCE3-422D-B278-513BD6EFB9E9}" presName="parentText" presStyleLbl="node1" presStyleIdx="2" presStyleCnt="4">
        <dgm:presLayoutVars>
          <dgm:chMax val="0"/>
          <dgm:bulletEnabled val="1"/>
        </dgm:presLayoutVars>
      </dgm:prSet>
      <dgm:spPr/>
    </dgm:pt>
    <dgm:pt modelId="{56D6324D-A54E-43F4-9E19-C0BB9AE8DE6A}" type="pres">
      <dgm:prSet presAssocID="{4F918F4C-CF8A-4C03-AA3E-B3C5C189AFE9}" presName="spacer" presStyleCnt="0"/>
      <dgm:spPr/>
    </dgm:pt>
    <dgm:pt modelId="{D1DEDC6D-28E2-4634-BF66-4ACF64AC424F}" type="pres">
      <dgm:prSet presAssocID="{8E498BA7-E858-440F-97CF-4D5FA2652737}" presName="parentText" presStyleLbl="node1" presStyleIdx="3" presStyleCnt="4">
        <dgm:presLayoutVars>
          <dgm:chMax val="0"/>
          <dgm:bulletEnabled val="1"/>
        </dgm:presLayoutVars>
      </dgm:prSet>
      <dgm:spPr/>
    </dgm:pt>
  </dgm:ptLst>
  <dgm:cxnLst>
    <dgm:cxn modelId="{1E4F2F0E-D465-4080-908A-7F156B4134C2}" srcId="{85C7684D-3BE4-4E9A-85C9-2558345CEF58}" destId="{AD2E68A5-AD74-4AE7-BB8A-24419483CCC5}" srcOrd="1" destOrd="0" parTransId="{FA93C6EA-6EF0-47D1-98D2-C2F62FEE9BFD}" sibTransId="{2AF2B929-6599-4555-998A-1B430EB3819D}"/>
    <dgm:cxn modelId="{39EA9A17-E399-458E-9BBB-5BCD416CA121}" srcId="{85C7684D-3BE4-4E9A-85C9-2558345CEF58}" destId="{8E498BA7-E858-440F-97CF-4D5FA2652737}" srcOrd="3" destOrd="0" parTransId="{0CD72A8A-E057-4ABF-A58C-64318C060C5C}" sibTransId="{87864AFC-651C-4892-BC12-87F93499020D}"/>
    <dgm:cxn modelId="{8475F337-1151-4872-A218-08AB8A3A2C4F}" type="presOf" srcId="{233C56D3-057D-4104-B1EB-5F761D6380F6}" destId="{0D0B6A0C-E756-4728-B9CC-F1452EDC8FE5}" srcOrd="0" destOrd="0" presId="urn:microsoft.com/office/officeart/2005/8/layout/vList2"/>
    <dgm:cxn modelId="{B7F0A58D-7F46-4993-BB1B-DF829FF5DC3B}" type="presOf" srcId="{85C7684D-3BE4-4E9A-85C9-2558345CEF58}" destId="{635D2F37-8C03-432C-86E3-B5ED5D921948}" srcOrd="0" destOrd="0" presId="urn:microsoft.com/office/officeart/2005/8/layout/vList2"/>
    <dgm:cxn modelId="{B5347A92-C04F-47ED-9D4C-E1DDD2F1D674}" type="presOf" srcId="{8E498BA7-E858-440F-97CF-4D5FA2652737}" destId="{D1DEDC6D-28E2-4634-BF66-4ACF64AC424F}" srcOrd="0" destOrd="0" presId="urn:microsoft.com/office/officeart/2005/8/layout/vList2"/>
    <dgm:cxn modelId="{5F5889A7-E7C2-4791-B5A3-644AB4F380AD}" srcId="{85C7684D-3BE4-4E9A-85C9-2558345CEF58}" destId="{5E8F63B1-DCE3-422D-B278-513BD6EFB9E9}" srcOrd="2" destOrd="0" parTransId="{5A91A0EC-2C0B-4230-AA4B-E171A7D1867B}" sibTransId="{4F918F4C-CF8A-4C03-AA3E-B3C5C189AFE9}"/>
    <dgm:cxn modelId="{17BDC2B3-CD1E-40CB-A708-CBBB0A796203}" type="presOf" srcId="{AD2E68A5-AD74-4AE7-BB8A-24419483CCC5}" destId="{55B003D2-9976-461E-A50D-83DA6EF171D7}" srcOrd="0" destOrd="0" presId="urn:microsoft.com/office/officeart/2005/8/layout/vList2"/>
    <dgm:cxn modelId="{8D07CAC2-E0A0-4723-94E2-C3ACC3D3E0DD}" srcId="{85C7684D-3BE4-4E9A-85C9-2558345CEF58}" destId="{233C56D3-057D-4104-B1EB-5F761D6380F6}" srcOrd="0" destOrd="0" parTransId="{74C63DB6-2909-4F3A-ADC9-C6F63ACF7300}" sibTransId="{2CCADDC7-D56C-433A-AD95-95AED7DD3B19}"/>
    <dgm:cxn modelId="{6F09C5F0-ECE1-47A1-818A-A03BECB379CD}" type="presOf" srcId="{5E8F63B1-DCE3-422D-B278-513BD6EFB9E9}" destId="{A18794BB-24E4-4B35-9A32-EB126538F47B}" srcOrd="0" destOrd="0" presId="urn:microsoft.com/office/officeart/2005/8/layout/vList2"/>
    <dgm:cxn modelId="{4E6767BA-95C0-4BDA-A9A4-03054643E8B5}" type="presParOf" srcId="{635D2F37-8C03-432C-86E3-B5ED5D921948}" destId="{0D0B6A0C-E756-4728-B9CC-F1452EDC8FE5}" srcOrd="0" destOrd="0" presId="urn:microsoft.com/office/officeart/2005/8/layout/vList2"/>
    <dgm:cxn modelId="{E917FA30-D2A6-4C66-939D-FA391EB2B080}" type="presParOf" srcId="{635D2F37-8C03-432C-86E3-B5ED5D921948}" destId="{6CC64A6E-F05F-4023-9708-9A388A103C5B}" srcOrd="1" destOrd="0" presId="urn:microsoft.com/office/officeart/2005/8/layout/vList2"/>
    <dgm:cxn modelId="{AD95A869-3774-47DE-B489-141BF82034E2}" type="presParOf" srcId="{635D2F37-8C03-432C-86E3-B5ED5D921948}" destId="{55B003D2-9976-461E-A50D-83DA6EF171D7}" srcOrd="2" destOrd="0" presId="urn:microsoft.com/office/officeart/2005/8/layout/vList2"/>
    <dgm:cxn modelId="{404B6A53-2D7F-4E48-AFA3-174F9D9B30F8}" type="presParOf" srcId="{635D2F37-8C03-432C-86E3-B5ED5D921948}" destId="{6EBEB209-BEF4-4591-B4A6-6CD780EFF9DF}" srcOrd="3" destOrd="0" presId="urn:microsoft.com/office/officeart/2005/8/layout/vList2"/>
    <dgm:cxn modelId="{E222C1CB-5327-47AD-A8D1-1AD78FF7ECF9}" type="presParOf" srcId="{635D2F37-8C03-432C-86E3-B5ED5D921948}" destId="{A18794BB-24E4-4B35-9A32-EB126538F47B}" srcOrd="4" destOrd="0" presId="urn:microsoft.com/office/officeart/2005/8/layout/vList2"/>
    <dgm:cxn modelId="{82C187BD-FA95-41FB-B42C-3532EA3CC59C}" type="presParOf" srcId="{635D2F37-8C03-432C-86E3-B5ED5D921948}" destId="{56D6324D-A54E-43F4-9E19-C0BB9AE8DE6A}" srcOrd="5" destOrd="0" presId="urn:microsoft.com/office/officeart/2005/8/layout/vList2"/>
    <dgm:cxn modelId="{A6ADE85A-1967-4087-A204-A07073AC6FDE}" type="presParOf" srcId="{635D2F37-8C03-432C-86E3-B5ED5D921948}" destId="{D1DEDC6D-28E2-4634-BF66-4ACF64AC424F}"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5CB57-A990-46CE-A8CB-ED3425BDEA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3727752-D20C-4298-A30A-372B2218988A}">
      <dgm:prSet/>
      <dgm:spPr/>
      <dgm:t>
        <a:bodyPr/>
        <a:lstStyle/>
        <a:p>
          <a:r>
            <a:rPr lang="en-US" b="0" i="0"/>
            <a:t>Class definition </a:t>
          </a:r>
          <a:endParaRPr lang="en-US"/>
        </a:p>
      </dgm:t>
    </dgm:pt>
    <dgm:pt modelId="{86BA8F21-FDA7-48D7-84F6-634F763D5235}" type="parTrans" cxnId="{CE6F415E-D4BC-42E9-AEF1-034D9571D87D}">
      <dgm:prSet/>
      <dgm:spPr/>
      <dgm:t>
        <a:bodyPr/>
        <a:lstStyle/>
        <a:p>
          <a:endParaRPr lang="en-US"/>
        </a:p>
      </dgm:t>
    </dgm:pt>
    <dgm:pt modelId="{8D435357-2FAB-42E8-8402-AAEA5B431738}" type="sibTrans" cxnId="{CE6F415E-D4BC-42E9-AEF1-034D9571D87D}">
      <dgm:prSet/>
      <dgm:spPr/>
      <dgm:t>
        <a:bodyPr/>
        <a:lstStyle/>
        <a:p>
          <a:endParaRPr lang="en-US"/>
        </a:p>
      </dgm:t>
    </dgm:pt>
    <dgm:pt modelId="{3DDA1563-46E8-434E-8CF4-88AAFD4D53B7}">
      <dgm:prSet/>
      <dgm:spPr/>
      <dgm:t>
        <a:bodyPr/>
        <a:lstStyle/>
        <a:p>
          <a:r>
            <a:rPr lang="en-US" b="0" i="0"/>
            <a:t>concepts that are also called </a:t>
          </a:r>
          <a:r>
            <a:rPr lang="en-US" b="0" i="1"/>
            <a:t>type</a:t>
          </a:r>
          <a:r>
            <a:rPr lang="en-US" b="0" i="0"/>
            <a:t>, </a:t>
          </a:r>
          <a:r>
            <a:rPr lang="en-US" b="0" i="1"/>
            <a:t>sort</a:t>
          </a:r>
          <a:r>
            <a:rPr lang="en-US" b="0" i="0"/>
            <a:t>, </a:t>
          </a:r>
          <a:r>
            <a:rPr lang="en-US" b="0" i="1"/>
            <a:t>category</a:t>
          </a:r>
          <a:r>
            <a:rPr lang="en-US" b="0" i="0"/>
            <a:t>, and </a:t>
          </a:r>
          <a:r>
            <a:rPr lang="en-US" b="0" i="1"/>
            <a:t>kind</a:t>
          </a:r>
          <a:r>
            <a:rPr lang="en-US" b="0" i="0"/>
            <a:t> – can be defined as an extension or an intension. According to an extensional definition, they are abstract groups, sets, or collections of objects.</a:t>
          </a:r>
          <a:endParaRPr lang="en-US"/>
        </a:p>
      </dgm:t>
    </dgm:pt>
    <dgm:pt modelId="{A9F6374E-2AA5-41EE-A97A-A83F8196F691}" type="parTrans" cxnId="{BB5A1671-F9E9-42AE-9510-CA568DC72D7C}">
      <dgm:prSet/>
      <dgm:spPr/>
      <dgm:t>
        <a:bodyPr/>
        <a:lstStyle/>
        <a:p>
          <a:endParaRPr lang="en-US"/>
        </a:p>
      </dgm:t>
    </dgm:pt>
    <dgm:pt modelId="{0C6DC302-28D8-499A-ABE1-101A5170D423}" type="sibTrans" cxnId="{BB5A1671-F9E9-42AE-9510-CA568DC72D7C}">
      <dgm:prSet/>
      <dgm:spPr/>
      <dgm:t>
        <a:bodyPr/>
        <a:lstStyle/>
        <a:p>
          <a:endParaRPr lang="en-US"/>
        </a:p>
      </dgm:t>
    </dgm:pt>
    <dgm:pt modelId="{5A75C559-B2F6-4811-A0AD-C0EAC2B7EEAB}" type="pres">
      <dgm:prSet presAssocID="{3405CB57-A990-46CE-A8CB-ED3425BDEA66}" presName="linear" presStyleCnt="0">
        <dgm:presLayoutVars>
          <dgm:animLvl val="lvl"/>
          <dgm:resizeHandles val="exact"/>
        </dgm:presLayoutVars>
      </dgm:prSet>
      <dgm:spPr/>
    </dgm:pt>
    <dgm:pt modelId="{3A80F7F9-BE12-43A1-A5B7-6D255F923407}" type="pres">
      <dgm:prSet presAssocID="{23727752-D20C-4298-A30A-372B2218988A}" presName="parentText" presStyleLbl="node1" presStyleIdx="0" presStyleCnt="2">
        <dgm:presLayoutVars>
          <dgm:chMax val="0"/>
          <dgm:bulletEnabled val="1"/>
        </dgm:presLayoutVars>
      </dgm:prSet>
      <dgm:spPr/>
    </dgm:pt>
    <dgm:pt modelId="{06370060-9984-4F49-9923-0EB1EC8F52BE}" type="pres">
      <dgm:prSet presAssocID="{8D435357-2FAB-42E8-8402-AAEA5B431738}" presName="spacer" presStyleCnt="0"/>
      <dgm:spPr/>
    </dgm:pt>
    <dgm:pt modelId="{66A58F41-6FD3-4DC8-B23B-091ED3A3B5D4}" type="pres">
      <dgm:prSet presAssocID="{3DDA1563-46E8-434E-8CF4-88AAFD4D53B7}" presName="parentText" presStyleLbl="node1" presStyleIdx="1" presStyleCnt="2">
        <dgm:presLayoutVars>
          <dgm:chMax val="0"/>
          <dgm:bulletEnabled val="1"/>
        </dgm:presLayoutVars>
      </dgm:prSet>
      <dgm:spPr/>
    </dgm:pt>
  </dgm:ptLst>
  <dgm:cxnLst>
    <dgm:cxn modelId="{93C9F817-5472-414D-A93F-E294A0A7EF31}" type="presOf" srcId="{3DDA1563-46E8-434E-8CF4-88AAFD4D53B7}" destId="{66A58F41-6FD3-4DC8-B23B-091ED3A3B5D4}" srcOrd="0" destOrd="0" presId="urn:microsoft.com/office/officeart/2005/8/layout/vList2"/>
    <dgm:cxn modelId="{7F35AC40-4E5A-4FD2-999F-001471A04751}" type="presOf" srcId="{23727752-D20C-4298-A30A-372B2218988A}" destId="{3A80F7F9-BE12-43A1-A5B7-6D255F923407}" srcOrd="0" destOrd="0" presId="urn:microsoft.com/office/officeart/2005/8/layout/vList2"/>
    <dgm:cxn modelId="{CE6F415E-D4BC-42E9-AEF1-034D9571D87D}" srcId="{3405CB57-A990-46CE-A8CB-ED3425BDEA66}" destId="{23727752-D20C-4298-A30A-372B2218988A}" srcOrd="0" destOrd="0" parTransId="{86BA8F21-FDA7-48D7-84F6-634F763D5235}" sibTransId="{8D435357-2FAB-42E8-8402-AAEA5B431738}"/>
    <dgm:cxn modelId="{BB5A1671-F9E9-42AE-9510-CA568DC72D7C}" srcId="{3405CB57-A990-46CE-A8CB-ED3425BDEA66}" destId="{3DDA1563-46E8-434E-8CF4-88AAFD4D53B7}" srcOrd="1" destOrd="0" parTransId="{A9F6374E-2AA5-41EE-A97A-A83F8196F691}" sibTransId="{0C6DC302-28D8-499A-ABE1-101A5170D423}"/>
    <dgm:cxn modelId="{951D0958-C650-4BA2-A16E-73FFE2FDCCD3}" type="presOf" srcId="{3405CB57-A990-46CE-A8CB-ED3425BDEA66}" destId="{5A75C559-B2F6-4811-A0AD-C0EAC2B7EEAB}" srcOrd="0" destOrd="0" presId="urn:microsoft.com/office/officeart/2005/8/layout/vList2"/>
    <dgm:cxn modelId="{3218BAB7-1E05-4B54-8B10-F96B32D064B3}" type="presParOf" srcId="{5A75C559-B2F6-4811-A0AD-C0EAC2B7EEAB}" destId="{3A80F7F9-BE12-43A1-A5B7-6D255F923407}" srcOrd="0" destOrd="0" presId="urn:microsoft.com/office/officeart/2005/8/layout/vList2"/>
    <dgm:cxn modelId="{003061C6-70B8-434A-90C4-B88FA2930DCD}" type="presParOf" srcId="{5A75C559-B2F6-4811-A0AD-C0EAC2B7EEAB}" destId="{06370060-9984-4F49-9923-0EB1EC8F52BE}" srcOrd="1" destOrd="0" presId="urn:microsoft.com/office/officeart/2005/8/layout/vList2"/>
    <dgm:cxn modelId="{9AD10969-04F5-4DF4-8B04-842124BDFD25}" type="presParOf" srcId="{5A75C559-B2F6-4811-A0AD-C0EAC2B7EEAB}" destId="{66A58F41-6FD3-4DC8-B23B-091ED3A3B5D4}"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484E0F-4304-441D-8E5F-225AB346B97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7FD321A-C4F5-4D6A-A0F9-CBDD97991566}">
      <dgm:prSet/>
      <dgm:spPr/>
      <dgm:t>
        <a:bodyPr/>
        <a:lstStyle/>
        <a:p>
          <a:pPr>
            <a:lnSpc>
              <a:spcPct val="100000"/>
            </a:lnSpc>
            <a:defRPr b="1"/>
          </a:pPr>
          <a:r>
            <a:rPr lang="en-US"/>
            <a:t>Person</a:t>
          </a:r>
        </a:p>
      </dgm:t>
    </dgm:pt>
    <dgm:pt modelId="{A208D630-BF97-4A8B-AAD4-8FAB179155C7}" type="parTrans" cxnId="{63FC38D3-204A-4434-BFEA-B70AD81D762C}">
      <dgm:prSet/>
      <dgm:spPr/>
      <dgm:t>
        <a:bodyPr/>
        <a:lstStyle/>
        <a:p>
          <a:endParaRPr lang="en-US"/>
        </a:p>
      </dgm:t>
    </dgm:pt>
    <dgm:pt modelId="{7FAFB6C0-0909-45BF-9F18-078D3727A98C}" type="sibTrans" cxnId="{63FC38D3-204A-4434-BFEA-B70AD81D762C}">
      <dgm:prSet/>
      <dgm:spPr/>
      <dgm:t>
        <a:bodyPr/>
        <a:lstStyle/>
        <a:p>
          <a:endParaRPr lang="en-US"/>
        </a:p>
      </dgm:t>
    </dgm:pt>
    <dgm:pt modelId="{462D0CFF-825B-4B71-A9EA-E7FCF645F817}">
      <dgm:prSet/>
      <dgm:spPr/>
      <dgm:t>
        <a:bodyPr/>
        <a:lstStyle/>
        <a:p>
          <a:pPr>
            <a:lnSpc>
              <a:spcPct val="100000"/>
            </a:lnSpc>
          </a:pPr>
          <a:r>
            <a:rPr lang="en-US"/>
            <a:t>Student </a:t>
          </a:r>
        </a:p>
      </dgm:t>
    </dgm:pt>
    <dgm:pt modelId="{A0F34B3D-DE5E-42DE-85F9-38FA8159ED1D}" type="parTrans" cxnId="{9610E498-27AF-4CE0-8F45-3B14895660BA}">
      <dgm:prSet/>
      <dgm:spPr/>
      <dgm:t>
        <a:bodyPr/>
        <a:lstStyle/>
        <a:p>
          <a:endParaRPr lang="en-US"/>
        </a:p>
      </dgm:t>
    </dgm:pt>
    <dgm:pt modelId="{A6EDFF1B-9191-4271-BBB7-DDB3105DA71B}" type="sibTrans" cxnId="{9610E498-27AF-4CE0-8F45-3B14895660BA}">
      <dgm:prSet/>
      <dgm:spPr/>
      <dgm:t>
        <a:bodyPr/>
        <a:lstStyle/>
        <a:p>
          <a:endParaRPr lang="en-US"/>
        </a:p>
      </dgm:t>
    </dgm:pt>
    <dgm:pt modelId="{7684E3DA-5335-48E4-9CC0-4C3EBD60BDDB}">
      <dgm:prSet/>
      <dgm:spPr/>
      <dgm:t>
        <a:bodyPr/>
        <a:lstStyle/>
        <a:p>
          <a:pPr>
            <a:lnSpc>
              <a:spcPct val="100000"/>
            </a:lnSpc>
          </a:pPr>
          <a:r>
            <a:rPr lang="en-US"/>
            <a:t>Teacher </a:t>
          </a:r>
        </a:p>
      </dgm:t>
    </dgm:pt>
    <dgm:pt modelId="{42E2E8EB-3EFD-49FA-BF88-BF412A87D750}" type="parTrans" cxnId="{8A9D3E0A-312B-430A-A679-EF230097366B}">
      <dgm:prSet/>
      <dgm:spPr/>
      <dgm:t>
        <a:bodyPr/>
        <a:lstStyle/>
        <a:p>
          <a:endParaRPr lang="en-US"/>
        </a:p>
      </dgm:t>
    </dgm:pt>
    <dgm:pt modelId="{6500F56E-846F-4544-9CD6-F16E5CC77E54}" type="sibTrans" cxnId="{8A9D3E0A-312B-430A-A679-EF230097366B}">
      <dgm:prSet/>
      <dgm:spPr/>
      <dgm:t>
        <a:bodyPr/>
        <a:lstStyle/>
        <a:p>
          <a:endParaRPr lang="en-US"/>
        </a:p>
      </dgm:t>
    </dgm:pt>
    <dgm:pt modelId="{6E145E3D-AB67-4BA9-8557-F156D18F217F}">
      <dgm:prSet/>
      <dgm:spPr/>
      <dgm:t>
        <a:bodyPr/>
        <a:lstStyle/>
        <a:p>
          <a:pPr>
            <a:lnSpc>
              <a:spcPct val="100000"/>
            </a:lnSpc>
            <a:defRPr b="1"/>
          </a:pPr>
          <a:r>
            <a:rPr lang="en-US"/>
            <a:t>Course</a:t>
          </a:r>
        </a:p>
      </dgm:t>
    </dgm:pt>
    <dgm:pt modelId="{D5005DEA-1A0E-44CC-9B3C-BB71B6136604}" type="parTrans" cxnId="{17B5E478-3867-4667-9BEF-BBEA6873C2EF}">
      <dgm:prSet/>
      <dgm:spPr/>
      <dgm:t>
        <a:bodyPr/>
        <a:lstStyle/>
        <a:p>
          <a:endParaRPr lang="en-US"/>
        </a:p>
      </dgm:t>
    </dgm:pt>
    <dgm:pt modelId="{C2AF8A54-2879-4DDF-BF2C-E61A80D364F9}" type="sibTrans" cxnId="{17B5E478-3867-4667-9BEF-BBEA6873C2EF}">
      <dgm:prSet/>
      <dgm:spPr/>
      <dgm:t>
        <a:bodyPr/>
        <a:lstStyle/>
        <a:p>
          <a:endParaRPr lang="en-US"/>
        </a:p>
      </dgm:t>
    </dgm:pt>
    <dgm:pt modelId="{68D72296-BF57-449C-8223-AE925FD74C0E}">
      <dgm:prSet/>
      <dgm:spPr/>
      <dgm:t>
        <a:bodyPr/>
        <a:lstStyle/>
        <a:p>
          <a:pPr>
            <a:lnSpc>
              <a:spcPct val="100000"/>
            </a:lnSpc>
          </a:pPr>
          <a:r>
            <a:rPr lang="en-US"/>
            <a:t>math</a:t>
          </a:r>
        </a:p>
      </dgm:t>
    </dgm:pt>
    <dgm:pt modelId="{0C6F8960-EAF1-49DC-A443-39B9C44C3885}" type="parTrans" cxnId="{D6A8F778-43BA-4DA0-B750-0E7C25DE0109}">
      <dgm:prSet/>
      <dgm:spPr/>
      <dgm:t>
        <a:bodyPr/>
        <a:lstStyle/>
        <a:p>
          <a:endParaRPr lang="en-US"/>
        </a:p>
      </dgm:t>
    </dgm:pt>
    <dgm:pt modelId="{71AED725-B637-4C49-98A3-42F234A4386C}" type="sibTrans" cxnId="{D6A8F778-43BA-4DA0-B750-0E7C25DE0109}">
      <dgm:prSet/>
      <dgm:spPr/>
      <dgm:t>
        <a:bodyPr/>
        <a:lstStyle/>
        <a:p>
          <a:endParaRPr lang="en-US"/>
        </a:p>
      </dgm:t>
    </dgm:pt>
    <dgm:pt modelId="{8337D7CD-F316-4A1D-BD4D-AB042A665B9C}">
      <dgm:prSet/>
      <dgm:spPr/>
      <dgm:t>
        <a:bodyPr/>
        <a:lstStyle/>
        <a:p>
          <a:pPr>
            <a:lnSpc>
              <a:spcPct val="100000"/>
            </a:lnSpc>
          </a:pPr>
          <a:r>
            <a:rPr lang="en-US"/>
            <a:t>database</a:t>
          </a:r>
        </a:p>
      </dgm:t>
    </dgm:pt>
    <dgm:pt modelId="{0DCA0DE2-F371-4E3B-B4AD-417194B4F335}" type="parTrans" cxnId="{4EF72883-565B-41DA-9411-B885BD596E58}">
      <dgm:prSet/>
      <dgm:spPr/>
      <dgm:t>
        <a:bodyPr/>
        <a:lstStyle/>
        <a:p>
          <a:endParaRPr lang="en-US"/>
        </a:p>
      </dgm:t>
    </dgm:pt>
    <dgm:pt modelId="{86623592-FC33-4A86-8AC4-1AC16A3EA5D4}" type="sibTrans" cxnId="{4EF72883-565B-41DA-9411-B885BD596E58}">
      <dgm:prSet/>
      <dgm:spPr/>
      <dgm:t>
        <a:bodyPr/>
        <a:lstStyle/>
        <a:p>
          <a:endParaRPr lang="en-US"/>
        </a:p>
      </dgm:t>
    </dgm:pt>
    <dgm:pt modelId="{37A1E6A9-50B1-4938-9013-C53EB77AA8FD}">
      <dgm:prSet/>
      <dgm:spPr/>
      <dgm:t>
        <a:bodyPr/>
        <a:lstStyle/>
        <a:p>
          <a:pPr>
            <a:lnSpc>
              <a:spcPct val="100000"/>
            </a:lnSpc>
          </a:pPr>
          <a:r>
            <a:rPr lang="en-US"/>
            <a:t>ontology </a:t>
          </a:r>
        </a:p>
      </dgm:t>
    </dgm:pt>
    <dgm:pt modelId="{C330182E-AC2B-45C4-85F7-51C9BDC3FB74}" type="parTrans" cxnId="{3160A9D3-0DF3-403F-8445-8E8365EB404D}">
      <dgm:prSet/>
      <dgm:spPr/>
      <dgm:t>
        <a:bodyPr/>
        <a:lstStyle/>
        <a:p>
          <a:endParaRPr lang="en-US"/>
        </a:p>
      </dgm:t>
    </dgm:pt>
    <dgm:pt modelId="{B0CCCBEF-A9A5-44B4-8F4E-A68156EC819F}" type="sibTrans" cxnId="{3160A9D3-0DF3-403F-8445-8E8365EB404D}">
      <dgm:prSet/>
      <dgm:spPr/>
      <dgm:t>
        <a:bodyPr/>
        <a:lstStyle/>
        <a:p>
          <a:endParaRPr lang="en-US"/>
        </a:p>
      </dgm:t>
    </dgm:pt>
    <dgm:pt modelId="{8FD7BE79-DB15-493F-BCE7-BA51D1F82919}" type="pres">
      <dgm:prSet presAssocID="{F2484E0F-4304-441D-8E5F-225AB346B973}" presName="root" presStyleCnt="0">
        <dgm:presLayoutVars>
          <dgm:dir/>
          <dgm:resizeHandles val="exact"/>
        </dgm:presLayoutVars>
      </dgm:prSet>
      <dgm:spPr/>
    </dgm:pt>
    <dgm:pt modelId="{ABE73946-D00A-40C0-8510-7E20A1D169C0}" type="pres">
      <dgm:prSet presAssocID="{47FD321A-C4F5-4D6A-A0F9-CBDD97991566}" presName="compNode" presStyleCnt="0"/>
      <dgm:spPr/>
    </dgm:pt>
    <dgm:pt modelId="{5D03C6BD-B0E5-42E1-82B0-AAF6B855131A}" type="pres">
      <dgm:prSet presAssocID="{47FD321A-C4F5-4D6A-A0F9-CBDD979915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163E624D-1EBA-449F-BE42-9EE5E2EDD3E4}" type="pres">
      <dgm:prSet presAssocID="{47FD321A-C4F5-4D6A-A0F9-CBDD97991566}" presName="iconSpace" presStyleCnt="0"/>
      <dgm:spPr/>
    </dgm:pt>
    <dgm:pt modelId="{CD400E5D-E554-440E-9810-CFF274A0A3AD}" type="pres">
      <dgm:prSet presAssocID="{47FD321A-C4F5-4D6A-A0F9-CBDD97991566}" presName="parTx" presStyleLbl="revTx" presStyleIdx="0" presStyleCnt="4">
        <dgm:presLayoutVars>
          <dgm:chMax val="0"/>
          <dgm:chPref val="0"/>
        </dgm:presLayoutVars>
      </dgm:prSet>
      <dgm:spPr/>
    </dgm:pt>
    <dgm:pt modelId="{5565739C-5C64-4A05-9E98-03CDDD85FA8D}" type="pres">
      <dgm:prSet presAssocID="{47FD321A-C4F5-4D6A-A0F9-CBDD97991566}" presName="txSpace" presStyleCnt="0"/>
      <dgm:spPr/>
    </dgm:pt>
    <dgm:pt modelId="{D6864029-277F-4A61-99E4-95F7A0844111}" type="pres">
      <dgm:prSet presAssocID="{47FD321A-C4F5-4D6A-A0F9-CBDD97991566}" presName="desTx" presStyleLbl="revTx" presStyleIdx="1" presStyleCnt="4">
        <dgm:presLayoutVars/>
      </dgm:prSet>
      <dgm:spPr/>
    </dgm:pt>
    <dgm:pt modelId="{12A6E7BF-1A33-4FBD-B49F-9A7D63DEA986}" type="pres">
      <dgm:prSet presAssocID="{7FAFB6C0-0909-45BF-9F18-078D3727A98C}" presName="sibTrans" presStyleCnt="0"/>
      <dgm:spPr/>
    </dgm:pt>
    <dgm:pt modelId="{1A3C2B84-49BE-4C08-9F52-C100D8BD8970}" type="pres">
      <dgm:prSet presAssocID="{6E145E3D-AB67-4BA9-8557-F156D18F217F}" presName="compNode" presStyleCnt="0"/>
      <dgm:spPr/>
    </dgm:pt>
    <dgm:pt modelId="{BF59F72B-9593-4FD5-9BA8-29F5520FB873}" type="pres">
      <dgm:prSet presAssocID="{6E145E3D-AB67-4BA9-8557-F156D18F217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1D3D286A-E6D4-401C-AA52-FB76202CE2E0}" type="pres">
      <dgm:prSet presAssocID="{6E145E3D-AB67-4BA9-8557-F156D18F217F}" presName="iconSpace" presStyleCnt="0"/>
      <dgm:spPr/>
    </dgm:pt>
    <dgm:pt modelId="{81FBF44D-F27B-48F0-BC30-B92FC2B7C8EC}" type="pres">
      <dgm:prSet presAssocID="{6E145E3D-AB67-4BA9-8557-F156D18F217F}" presName="parTx" presStyleLbl="revTx" presStyleIdx="2" presStyleCnt="4">
        <dgm:presLayoutVars>
          <dgm:chMax val="0"/>
          <dgm:chPref val="0"/>
        </dgm:presLayoutVars>
      </dgm:prSet>
      <dgm:spPr/>
    </dgm:pt>
    <dgm:pt modelId="{313EDD9A-B7EB-49C9-A2E0-B0551A3CD263}" type="pres">
      <dgm:prSet presAssocID="{6E145E3D-AB67-4BA9-8557-F156D18F217F}" presName="txSpace" presStyleCnt="0"/>
      <dgm:spPr/>
    </dgm:pt>
    <dgm:pt modelId="{422E6B1A-9D94-44DB-BD35-2373B20D6778}" type="pres">
      <dgm:prSet presAssocID="{6E145E3D-AB67-4BA9-8557-F156D18F217F}" presName="desTx" presStyleLbl="revTx" presStyleIdx="3" presStyleCnt="4">
        <dgm:presLayoutVars/>
      </dgm:prSet>
      <dgm:spPr/>
    </dgm:pt>
  </dgm:ptLst>
  <dgm:cxnLst>
    <dgm:cxn modelId="{8A9D3E0A-312B-430A-A679-EF230097366B}" srcId="{47FD321A-C4F5-4D6A-A0F9-CBDD97991566}" destId="{7684E3DA-5335-48E4-9CC0-4C3EBD60BDDB}" srcOrd="1" destOrd="0" parTransId="{42E2E8EB-3EFD-49FA-BF88-BF412A87D750}" sibTransId="{6500F56E-846F-4544-9CD6-F16E5CC77E54}"/>
    <dgm:cxn modelId="{33105620-FCD6-45E7-BE2D-60C705A99E0E}" type="presOf" srcId="{37A1E6A9-50B1-4938-9013-C53EB77AA8FD}" destId="{422E6B1A-9D94-44DB-BD35-2373B20D6778}" srcOrd="0" destOrd="2" presId="urn:microsoft.com/office/officeart/2018/2/layout/IconLabelDescriptionList"/>
    <dgm:cxn modelId="{41552223-C1C7-4040-8361-7BE20AED678F}" type="presOf" srcId="{F2484E0F-4304-441D-8E5F-225AB346B973}" destId="{8FD7BE79-DB15-493F-BCE7-BA51D1F82919}" srcOrd="0" destOrd="0" presId="urn:microsoft.com/office/officeart/2018/2/layout/IconLabelDescriptionList"/>
    <dgm:cxn modelId="{FB18424A-F916-4B76-AA5F-9F64C2B48D55}" type="presOf" srcId="{8337D7CD-F316-4A1D-BD4D-AB042A665B9C}" destId="{422E6B1A-9D94-44DB-BD35-2373B20D6778}" srcOrd="0" destOrd="1" presId="urn:microsoft.com/office/officeart/2018/2/layout/IconLabelDescriptionList"/>
    <dgm:cxn modelId="{17B5E478-3867-4667-9BEF-BBEA6873C2EF}" srcId="{F2484E0F-4304-441D-8E5F-225AB346B973}" destId="{6E145E3D-AB67-4BA9-8557-F156D18F217F}" srcOrd="1" destOrd="0" parTransId="{D5005DEA-1A0E-44CC-9B3C-BB71B6136604}" sibTransId="{C2AF8A54-2879-4DDF-BF2C-E61A80D364F9}"/>
    <dgm:cxn modelId="{D6A8F778-43BA-4DA0-B750-0E7C25DE0109}" srcId="{6E145E3D-AB67-4BA9-8557-F156D18F217F}" destId="{68D72296-BF57-449C-8223-AE925FD74C0E}" srcOrd="0" destOrd="0" parTransId="{0C6F8960-EAF1-49DC-A443-39B9C44C3885}" sibTransId="{71AED725-B637-4C49-98A3-42F234A4386C}"/>
    <dgm:cxn modelId="{4EF72883-565B-41DA-9411-B885BD596E58}" srcId="{6E145E3D-AB67-4BA9-8557-F156D18F217F}" destId="{8337D7CD-F316-4A1D-BD4D-AB042A665B9C}" srcOrd="1" destOrd="0" parTransId="{0DCA0DE2-F371-4E3B-B4AD-417194B4F335}" sibTransId="{86623592-FC33-4A86-8AC4-1AC16A3EA5D4}"/>
    <dgm:cxn modelId="{9610E498-27AF-4CE0-8F45-3B14895660BA}" srcId="{47FD321A-C4F5-4D6A-A0F9-CBDD97991566}" destId="{462D0CFF-825B-4B71-A9EA-E7FCF645F817}" srcOrd="0" destOrd="0" parTransId="{A0F34B3D-DE5E-42DE-85F9-38FA8159ED1D}" sibTransId="{A6EDFF1B-9191-4271-BBB7-DDB3105DA71B}"/>
    <dgm:cxn modelId="{E6A62D9C-6B48-4BAB-A756-A2CBCEB9305A}" type="presOf" srcId="{47FD321A-C4F5-4D6A-A0F9-CBDD97991566}" destId="{CD400E5D-E554-440E-9810-CFF274A0A3AD}" srcOrd="0" destOrd="0" presId="urn:microsoft.com/office/officeart/2018/2/layout/IconLabelDescriptionList"/>
    <dgm:cxn modelId="{160213BB-13E7-4E51-A5B8-05C07FA7E774}" type="presOf" srcId="{68D72296-BF57-449C-8223-AE925FD74C0E}" destId="{422E6B1A-9D94-44DB-BD35-2373B20D6778}" srcOrd="0" destOrd="0" presId="urn:microsoft.com/office/officeart/2018/2/layout/IconLabelDescriptionList"/>
    <dgm:cxn modelId="{61CDACBE-E087-494B-A044-CBF16FACDDD4}" type="presOf" srcId="{462D0CFF-825B-4B71-A9EA-E7FCF645F817}" destId="{D6864029-277F-4A61-99E4-95F7A0844111}" srcOrd="0" destOrd="0" presId="urn:microsoft.com/office/officeart/2018/2/layout/IconLabelDescriptionList"/>
    <dgm:cxn modelId="{CFFABABF-3246-45C1-9CBA-02D611236A95}" type="presOf" srcId="{7684E3DA-5335-48E4-9CC0-4C3EBD60BDDB}" destId="{D6864029-277F-4A61-99E4-95F7A0844111}" srcOrd="0" destOrd="1" presId="urn:microsoft.com/office/officeart/2018/2/layout/IconLabelDescriptionList"/>
    <dgm:cxn modelId="{63FC38D3-204A-4434-BFEA-B70AD81D762C}" srcId="{F2484E0F-4304-441D-8E5F-225AB346B973}" destId="{47FD321A-C4F5-4D6A-A0F9-CBDD97991566}" srcOrd="0" destOrd="0" parTransId="{A208D630-BF97-4A8B-AAD4-8FAB179155C7}" sibTransId="{7FAFB6C0-0909-45BF-9F18-078D3727A98C}"/>
    <dgm:cxn modelId="{3160A9D3-0DF3-403F-8445-8E8365EB404D}" srcId="{6E145E3D-AB67-4BA9-8557-F156D18F217F}" destId="{37A1E6A9-50B1-4938-9013-C53EB77AA8FD}" srcOrd="2" destOrd="0" parTransId="{C330182E-AC2B-45C4-85F7-51C9BDC3FB74}" sibTransId="{B0CCCBEF-A9A5-44B4-8F4E-A68156EC819F}"/>
    <dgm:cxn modelId="{51C07BF6-DC20-42FE-8F30-7D919A7BE1A3}" type="presOf" srcId="{6E145E3D-AB67-4BA9-8557-F156D18F217F}" destId="{81FBF44D-F27B-48F0-BC30-B92FC2B7C8EC}" srcOrd="0" destOrd="0" presId="urn:microsoft.com/office/officeart/2018/2/layout/IconLabelDescriptionList"/>
    <dgm:cxn modelId="{A3884DE5-AE93-448D-B5BF-A7392389FD33}" type="presParOf" srcId="{8FD7BE79-DB15-493F-BCE7-BA51D1F82919}" destId="{ABE73946-D00A-40C0-8510-7E20A1D169C0}" srcOrd="0" destOrd="0" presId="urn:microsoft.com/office/officeart/2018/2/layout/IconLabelDescriptionList"/>
    <dgm:cxn modelId="{5E19E7E7-6953-4959-80A5-D1B63DE3F24C}" type="presParOf" srcId="{ABE73946-D00A-40C0-8510-7E20A1D169C0}" destId="{5D03C6BD-B0E5-42E1-82B0-AAF6B855131A}" srcOrd="0" destOrd="0" presId="urn:microsoft.com/office/officeart/2018/2/layout/IconLabelDescriptionList"/>
    <dgm:cxn modelId="{A2A02C56-6F37-46C6-818C-772B5938CEDD}" type="presParOf" srcId="{ABE73946-D00A-40C0-8510-7E20A1D169C0}" destId="{163E624D-1EBA-449F-BE42-9EE5E2EDD3E4}" srcOrd="1" destOrd="0" presId="urn:microsoft.com/office/officeart/2018/2/layout/IconLabelDescriptionList"/>
    <dgm:cxn modelId="{CA03C295-66A5-43FE-8EDE-B0AD4789A6FA}" type="presParOf" srcId="{ABE73946-D00A-40C0-8510-7E20A1D169C0}" destId="{CD400E5D-E554-440E-9810-CFF274A0A3AD}" srcOrd="2" destOrd="0" presId="urn:microsoft.com/office/officeart/2018/2/layout/IconLabelDescriptionList"/>
    <dgm:cxn modelId="{802C9A70-906E-404B-9D17-644594408F92}" type="presParOf" srcId="{ABE73946-D00A-40C0-8510-7E20A1D169C0}" destId="{5565739C-5C64-4A05-9E98-03CDDD85FA8D}" srcOrd="3" destOrd="0" presId="urn:microsoft.com/office/officeart/2018/2/layout/IconLabelDescriptionList"/>
    <dgm:cxn modelId="{255193F4-E841-4E21-85B5-1623A3980D89}" type="presParOf" srcId="{ABE73946-D00A-40C0-8510-7E20A1D169C0}" destId="{D6864029-277F-4A61-99E4-95F7A0844111}" srcOrd="4" destOrd="0" presId="urn:microsoft.com/office/officeart/2018/2/layout/IconLabelDescriptionList"/>
    <dgm:cxn modelId="{4BD031D3-37F1-43C3-9B9A-81279C668BF5}" type="presParOf" srcId="{8FD7BE79-DB15-493F-BCE7-BA51D1F82919}" destId="{12A6E7BF-1A33-4FBD-B49F-9A7D63DEA986}" srcOrd="1" destOrd="0" presId="urn:microsoft.com/office/officeart/2018/2/layout/IconLabelDescriptionList"/>
    <dgm:cxn modelId="{2118EE45-549F-4E42-89BA-DB122B914073}" type="presParOf" srcId="{8FD7BE79-DB15-493F-BCE7-BA51D1F82919}" destId="{1A3C2B84-49BE-4C08-9F52-C100D8BD8970}" srcOrd="2" destOrd="0" presId="urn:microsoft.com/office/officeart/2018/2/layout/IconLabelDescriptionList"/>
    <dgm:cxn modelId="{90836639-5ADB-4988-8659-CCA7FBA95A6A}" type="presParOf" srcId="{1A3C2B84-49BE-4C08-9F52-C100D8BD8970}" destId="{BF59F72B-9593-4FD5-9BA8-29F5520FB873}" srcOrd="0" destOrd="0" presId="urn:microsoft.com/office/officeart/2018/2/layout/IconLabelDescriptionList"/>
    <dgm:cxn modelId="{DE6EFC1F-2472-4B3E-8D87-0918100E864F}" type="presParOf" srcId="{1A3C2B84-49BE-4C08-9F52-C100D8BD8970}" destId="{1D3D286A-E6D4-401C-AA52-FB76202CE2E0}" srcOrd="1" destOrd="0" presId="urn:microsoft.com/office/officeart/2018/2/layout/IconLabelDescriptionList"/>
    <dgm:cxn modelId="{BBE6C8DF-4AA1-4BAA-8B66-EFDDADCE6C3F}" type="presParOf" srcId="{1A3C2B84-49BE-4C08-9F52-C100D8BD8970}" destId="{81FBF44D-F27B-48F0-BC30-B92FC2B7C8EC}" srcOrd="2" destOrd="0" presId="urn:microsoft.com/office/officeart/2018/2/layout/IconLabelDescriptionList"/>
    <dgm:cxn modelId="{1AE75BD6-9E3F-48BB-9C4D-950F503D6BF8}" type="presParOf" srcId="{1A3C2B84-49BE-4C08-9F52-C100D8BD8970}" destId="{313EDD9A-B7EB-49C9-A2E0-B0551A3CD263}" srcOrd="3" destOrd="0" presId="urn:microsoft.com/office/officeart/2018/2/layout/IconLabelDescriptionList"/>
    <dgm:cxn modelId="{7E3108E3-358E-40A9-8CAB-F38C1AA1ADC8}" type="presParOf" srcId="{1A3C2B84-49BE-4C08-9F52-C100D8BD8970}" destId="{422E6B1A-9D94-44DB-BD35-2373B20D6778}"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05CB57-A990-46CE-A8CB-ED3425BDEA66}"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US"/>
        </a:p>
      </dgm:t>
    </dgm:pt>
    <dgm:pt modelId="{23727752-D20C-4298-A30A-372B2218988A}">
      <dgm:prSet/>
      <dgm:spPr/>
      <dgm:t>
        <a:bodyPr/>
        <a:lstStyle/>
        <a:p>
          <a:r>
            <a:rPr lang="en-US" dirty="0"/>
            <a:t>Object Properties </a:t>
          </a:r>
        </a:p>
      </dgm:t>
    </dgm:pt>
    <dgm:pt modelId="{86BA8F21-FDA7-48D7-84F6-634F763D5235}" type="parTrans" cxnId="{CE6F415E-D4BC-42E9-AEF1-034D9571D87D}">
      <dgm:prSet/>
      <dgm:spPr/>
      <dgm:t>
        <a:bodyPr/>
        <a:lstStyle/>
        <a:p>
          <a:endParaRPr lang="en-US"/>
        </a:p>
      </dgm:t>
    </dgm:pt>
    <dgm:pt modelId="{8D435357-2FAB-42E8-8402-AAEA5B431738}" type="sibTrans" cxnId="{CE6F415E-D4BC-42E9-AEF1-034D9571D87D}">
      <dgm:prSet/>
      <dgm:spPr/>
      <dgm:t>
        <a:bodyPr/>
        <a:lstStyle/>
        <a:p>
          <a:endParaRPr lang="en-US"/>
        </a:p>
      </dgm:t>
    </dgm:pt>
    <dgm:pt modelId="{3DDA1563-46E8-434E-8CF4-88AAFD4D53B7}">
      <dgm:prSet/>
      <dgm:spPr/>
      <dgm:t>
        <a:bodyPr/>
        <a:lstStyle/>
        <a:p>
          <a:r>
            <a:rPr lang="en-US" dirty="0"/>
            <a:t>Object properties represent the</a:t>
          </a:r>
          <a:r>
            <a:rPr lang="en-US" b="1" dirty="0"/>
            <a:t> relations among classes</a:t>
          </a:r>
          <a:r>
            <a:rPr lang="en-US" dirty="0"/>
            <a:t>. In other words, they are the relationships between two classes or two individuals.</a:t>
          </a:r>
        </a:p>
      </dgm:t>
    </dgm:pt>
    <dgm:pt modelId="{A9F6374E-2AA5-41EE-A97A-A83F8196F691}" type="parTrans" cxnId="{BB5A1671-F9E9-42AE-9510-CA568DC72D7C}">
      <dgm:prSet/>
      <dgm:spPr/>
      <dgm:t>
        <a:bodyPr/>
        <a:lstStyle/>
        <a:p>
          <a:endParaRPr lang="en-US"/>
        </a:p>
      </dgm:t>
    </dgm:pt>
    <dgm:pt modelId="{0C6DC302-28D8-499A-ABE1-101A5170D423}" type="sibTrans" cxnId="{BB5A1671-F9E9-42AE-9510-CA568DC72D7C}">
      <dgm:prSet/>
      <dgm:spPr/>
      <dgm:t>
        <a:bodyPr/>
        <a:lstStyle/>
        <a:p>
          <a:endParaRPr lang="en-US"/>
        </a:p>
      </dgm:t>
    </dgm:pt>
    <dgm:pt modelId="{6A83D072-DBF9-4332-86A9-028B00025BE5}" type="pres">
      <dgm:prSet presAssocID="{3405CB57-A990-46CE-A8CB-ED3425BDEA66}" presName="linear" presStyleCnt="0">
        <dgm:presLayoutVars>
          <dgm:animLvl val="lvl"/>
          <dgm:resizeHandles val="exact"/>
        </dgm:presLayoutVars>
      </dgm:prSet>
      <dgm:spPr/>
    </dgm:pt>
    <dgm:pt modelId="{A63747E2-C3A5-4BA6-9F51-81BA2AF21715}" type="pres">
      <dgm:prSet presAssocID="{23727752-D20C-4298-A30A-372B2218988A}" presName="parentText" presStyleLbl="node1" presStyleIdx="0" presStyleCnt="2">
        <dgm:presLayoutVars>
          <dgm:chMax val="0"/>
          <dgm:bulletEnabled val="1"/>
        </dgm:presLayoutVars>
      </dgm:prSet>
      <dgm:spPr/>
    </dgm:pt>
    <dgm:pt modelId="{E4099704-1CF2-4281-BC95-37B48302AD3A}" type="pres">
      <dgm:prSet presAssocID="{8D435357-2FAB-42E8-8402-AAEA5B431738}" presName="spacer" presStyleCnt="0"/>
      <dgm:spPr/>
    </dgm:pt>
    <dgm:pt modelId="{22545EB2-5038-4A20-B03E-F9DCAA5E325D}" type="pres">
      <dgm:prSet presAssocID="{3DDA1563-46E8-434E-8CF4-88AAFD4D53B7}" presName="parentText" presStyleLbl="node1" presStyleIdx="1" presStyleCnt="2">
        <dgm:presLayoutVars>
          <dgm:chMax val="0"/>
          <dgm:bulletEnabled val="1"/>
        </dgm:presLayoutVars>
      </dgm:prSet>
      <dgm:spPr/>
    </dgm:pt>
  </dgm:ptLst>
  <dgm:cxnLst>
    <dgm:cxn modelId="{CE6F415E-D4BC-42E9-AEF1-034D9571D87D}" srcId="{3405CB57-A990-46CE-A8CB-ED3425BDEA66}" destId="{23727752-D20C-4298-A30A-372B2218988A}" srcOrd="0" destOrd="0" parTransId="{86BA8F21-FDA7-48D7-84F6-634F763D5235}" sibTransId="{8D435357-2FAB-42E8-8402-AAEA5B431738}"/>
    <dgm:cxn modelId="{BB5A1671-F9E9-42AE-9510-CA568DC72D7C}" srcId="{3405CB57-A990-46CE-A8CB-ED3425BDEA66}" destId="{3DDA1563-46E8-434E-8CF4-88AAFD4D53B7}" srcOrd="1" destOrd="0" parTransId="{A9F6374E-2AA5-41EE-A97A-A83F8196F691}" sibTransId="{0C6DC302-28D8-499A-ABE1-101A5170D423}"/>
    <dgm:cxn modelId="{C2BE3188-DAAE-4C71-BEF8-2DCAA23BAD36}" type="presOf" srcId="{23727752-D20C-4298-A30A-372B2218988A}" destId="{A63747E2-C3A5-4BA6-9F51-81BA2AF21715}" srcOrd="0" destOrd="0" presId="urn:microsoft.com/office/officeart/2005/8/layout/vList2"/>
    <dgm:cxn modelId="{4CA103B8-93E4-4D59-91B9-8ACFFB0F257F}" type="presOf" srcId="{3DDA1563-46E8-434E-8CF4-88AAFD4D53B7}" destId="{22545EB2-5038-4A20-B03E-F9DCAA5E325D}" srcOrd="0" destOrd="0" presId="urn:microsoft.com/office/officeart/2005/8/layout/vList2"/>
    <dgm:cxn modelId="{D26DE3B8-1A45-4AFD-9870-82CC8B423C25}" type="presOf" srcId="{3405CB57-A990-46CE-A8CB-ED3425BDEA66}" destId="{6A83D072-DBF9-4332-86A9-028B00025BE5}" srcOrd="0" destOrd="0" presId="urn:microsoft.com/office/officeart/2005/8/layout/vList2"/>
    <dgm:cxn modelId="{EB0AE207-1CB0-4902-B9B6-DD387C38A3C5}" type="presParOf" srcId="{6A83D072-DBF9-4332-86A9-028B00025BE5}" destId="{A63747E2-C3A5-4BA6-9F51-81BA2AF21715}" srcOrd="0" destOrd="0" presId="urn:microsoft.com/office/officeart/2005/8/layout/vList2"/>
    <dgm:cxn modelId="{BF18C28A-3FFC-4051-996E-E9B98905F3F6}" type="presParOf" srcId="{6A83D072-DBF9-4332-86A9-028B00025BE5}" destId="{E4099704-1CF2-4281-BC95-37B48302AD3A}" srcOrd="1" destOrd="0" presId="urn:microsoft.com/office/officeart/2005/8/layout/vList2"/>
    <dgm:cxn modelId="{16FEFAD2-D2D2-4ACA-B0BE-E583401B56F1}" type="presParOf" srcId="{6A83D072-DBF9-4332-86A9-028B00025BE5}" destId="{22545EB2-5038-4A20-B03E-F9DCAA5E325D}"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4345AF-BA42-4C91-B2A1-0E08E0E0DC6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4229BB-FB5A-4325-AB8E-FDB8771E6209}">
      <dgm:prSet/>
      <dgm:spPr/>
      <dgm:t>
        <a:bodyPr/>
        <a:lstStyle/>
        <a:p>
          <a:pPr>
            <a:lnSpc>
              <a:spcPct val="100000"/>
            </a:lnSpc>
          </a:pPr>
          <a:r>
            <a:rPr lang="en-US" dirty="0" err="1"/>
            <a:t>Studys</a:t>
          </a:r>
          <a:r>
            <a:rPr lang="en-US" dirty="0"/>
            <a:t> (Domain : Student, Range : Course)</a:t>
          </a:r>
        </a:p>
      </dgm:t>
    </dgm:pt>
    <dgm:pt modelId="{E4DFF5C9-51FF-4597-8E8B-561DBA28E6AD}" type="parTrans" cxnId="{7E3EA785-6011-46B3-819A-641B10A1D80C}">
      <dgm:prSet/>
      <dgm:spPr/>
      <dgm:t>
        <a:bodyPr/>
        <a:lstStyle/>
        <a:p>
          <a:endParaRPr lang="en-US"/>
        </a:p>
      </dgm:t>
    </dgm:pt>
    <dgm:pt modelId="{A064D076-C6FE-4C79-95E7-74D4C0DA8841}" type="sibTrans" cxnId="{7E3EA785-6011-46B3-819A-641B10A1D80C}">
      <dgm:prSet/>
      <dgm:spPr/>
      <dgm:t>
        <a:bodyPr/>
        <a:lstStyle/>
        <a:p>
          <a:pPr>
            <a:lnSpc>
              <a:spcPct val="100000"/>
            </a:lnSpc>
          </a:pPr>
          <a:endParaRPr lang="en-US"/>
        </a:p>
      </dgm:t>
    </dgm:pt>
    <dgm:pt modelId="{34024170-C82C-4FB0-9A32-68FA45C9BB48}">
      <dgm:prSet/>
      <dgm:spPr/>
      <dgm:t>
        <a:bodyPr/>
        <a:lstStyle/>
        <a:p>
          <a:pPr>
            <a:lnSpc>
              <a:spcPct val="100000"/>
            </a:lnSpc>
          </a:pPr>
          <a:r>
            <a:rPr lang="en-US"/>
            <a:t>Teaches (Domain : Teacher, Range: Course)</a:t>
          </a:r>
        </a:p>
      </dgm:t>
    </dgm:pt>
    <dgm:pt modelId="{A72D61D1-0F74-4176-887C-5D7142F63E4E}" type="parTrans" cxnId="{64AE3A10-2BE8-44D0-A96C-604603083B78}">
      <dgm:prSet/>
      <dgm:spPr/>
      <dgm:t>
        <a:bodyPr/>
        <a:lstStyle/>
        <a:p>
          <a:endParaRPr lang="en-US"/>
        </a:p>
      </dgm:t>
    </dgm:pt>
    <dgm:pt modelId="{1AA292E4-E25B-4DA5-97EC-9FD630C3E78F}" type="sibTrans" cxnId="{64AE3A10-2BE8-44D0-A96C-604603083B78}">
      <dgm:prSet/>
      <dgm:spPr/>
      <dgm:t>
        <a:bodyPr/>
        <a:lstStyle/>
        <a:p>
          <a:endParaRPr lang="en-US"/>
        </a:p>
      </dgm:t>
    </dgm:pt>
    <dgm:pt modelId="{B2A03D01-A49D-4B4B-AFD1-E093E3E04E33}" type="pres">
      <dgm:prSet presAssocID="{B24345AF-BA42-4C91-B2A1-0E08E0E0DC62}" presName="root" presStyleCnt="0">
        <dgm:presLayoutVars>
          <dgm:dir/>
          <dgm:resizeHandles val="exact"/>
        </dgm:presLayoutVars>
      </dgm:prSet>
      <dgm:spPr/>
    </dgm:pt>
    <dgm:pt modelId="{044B8F6F-6722-4576-84D6-68643D7D96D6}" type="pres">
      <dgm:prSet presAssocID="{B24345AF-BA42-4C91-B2A1-0E08E0E0DC62}" presName="container" presStyleCnt="0">
        <dgm:presLayoutVars>
          <dgm:dir/>
          <dgm:resizeHandles val="exact"/>
        </dgm:presLayoutVars>
      </dgm:prSet>
      <dgm:spPr/>
    </dgm:pt>
    <dgm:pt modelId="{268158BC-C541-4118-85E6-88BE85373158}" type="pres">
      <dgm:prSet presAssocID="{564229BB-FB5A-4325-AB8E-FDB8771E6209}" presName="compNode" presStyleCnt="0"/>
      <dgm:spPr/>
    </dgm:pt>
    <dgm:pt modelId="{1BD0C166-0260-4180-8B77-9D3C8DCA8761}" type="pres">
      <dgm:prSet presAssocID="{564229BB-FB5A-4325-AB8E-FDB8771E6209}" presName="iconBgRect" presStyleLbl="bgShp" presStyleIdx="0" presStyleCnt="2"/>
      <dgm:spPr/>
    </dgm:pt>
    <dgm:pt modelId="{11258C76-1BB5-42EB-BEB5-02B2D5149FCA}" type="pres">
      <dgm:prSet presAssocID="{564229BB-FB5A-4325-AB8E-FDB8771E62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D9FF6798-AAA3-4922-8C04-A083B3895FC2}" type="pres">
      <dgm:prSet presAssocID="{564229BB-FB5A-4325-AB8E-FDB8771E6209}" presName="spaceRect" presStyleCnt="0"/>
      <dgm:spPr/>
    </dgm:pt>
    <dgm:pt modelId="{4962CDDD-118E-4483-9030-5DCECF1D1562}" type="pres">
      <dgm:prSet presAssocID="{564229BB-FB5A-4325-AB8E-FDB8771E6209}" presName="textRect" presStyleLbl="revTx" presStyleIdx="0" presStyleCnt="2">
        <dgm:presLayoutVars>
          <dgm:chMax val="1"/>
          <dgm:chPref val="1"/>
        </dgm:presLayoutVars>
      </dgm:prSet>
      <dgm:spPr/>
    </dgm:pt>
    <dgm:pt modelId="{2FCE6FB8-5108-470B-938C-B0895BA65DEE}" type="pres">
      <dgm:prSet presAssocID="{A064D076-C6FE-4C79-95E7-74D4C0DA8841}" presName="sibTrans" presStyleLbl="sibTrans2D1" presStyleIdx="0" presStyleCnt="0"/>
      <dgm:spPr/>
    </dgm:pt>
    <dgm:pt modelId="{8FB80336-5E22-4BA7-8549-CA8B1304C00B}" type="pres">
      <dgm:prSet presAssocID="{34024170-C82C-4FB0-9A32-68FA45C9BB48}" presName="compNode" presStyleCnt="0"/>
      <dgm:spPr/>
    </dgm:pt>
    <dgm:pt modelId="{6AE5872B-CC37-444E-85AD-DD1A8FCE7DC7}" type="pres">
      <dgm:prSet presAssocID="{34024170-C82C-4FB0-9A32-68FA45C9BB48}" presName="iconBgRect" presStyleLbl="bgShp" presStyleIdx="1" presStyleCnt="2"/>
      <dgm:spPr/>
    </dgm:pt>
    <dgm:pt modelId="{14DC3A92-F63D-4DFF-9C57-9A84908DFF72}" type="pres">
      <dgm:prSet presAssocID="{34024170-C82C-4FB0-9A32-68FA45C9BB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sion chart"/>
        </a:ext>
      </dgm:extLst>
    </dgm:pt>
    <dgm:pt modelId="{F7E13356-5FAD-4052-91DE-310DEDC95A57}" type="pres">
      <dgm:prSet presAssocID="{34024170-C82C-4FB0-9A32-68FA45C9BB48}" presName="spaceRect" presStyleCnt="0"/>
      <dgm:spPr/>
    </dgm:pt>
    <dgm:pt modelId="{2A8A7CB3-C283-49C3-A49A-553033FC3E63}" type="pres">
      <dgm:prSet presAssocID="{34024170-C82C-4FB0-9A32-68FA45C9BB48}" presName="textRect" presStyleLbl="revTx" presStyleIdx="1" presStyleCnt="2">
        <dgm:presLayoutVars>
          <dgm:chMax val="1"/>
          <dgm:chPref val="1"/>
        </dgm:presLayoutVars>
      </dgm:prSet>
      <dgm:spPr/>
    </dgm:pt>
  </dgm:ptLst>
  <dgm:cxnLst>
    <dgm:cxn modelId="{64AE3A10-2BE8-44D0-A96C-604603083B78}" srcId="{B24345AF-BA42-4C91-B2A1-0E08E0E0DC62}" destId="{34024170-C82C-4FB0-9A32-68FA45C9BB48}" srcOrd="1" destOrd="0" parTransId="{A72D61D1-0F74-4176-887C-5D7142F63E4E}" sibTransId="{1AA292E4-E25B-4DA5-97EC-9FD630C3E78F}"/>
    <dgm:cxn modelId="{AE495168-5B39-40BE-8F12-6701BBDD5E7C}" type="presOf" srcId="{B24345AF-BA42-4C91-B2A1-0E08E0E0DC62}" destId="{B2A03D01-A49D-4B4B-AFD1-E093E3E04E33}" srcOrd="0" destOrd="0" presId="urn:microsoft.com/office/officeart/2018/2/layout/IconCircleList"/>
    <dgm:cxn modelId="{BA7D2A4F-D0CA-4F08-AF28-7263823D8963}" type="presOf" srcId="{564229BB-FB5A-4325-AB8E-FDB8771E6209}" destId="{4962CDDD-118E-4483-9030-5DCECF1D1562}" srcOrd="0" destOrd="0" presId="urn:microsoft.com/office/officeart/2018/2/layout/IconCircleList"/>
    <dgm:cxn modelId="{7E3EA785-6011-46B3-819A-641B10A1D80C}" srcId="{B24345AF-BA42-4C91-B2A1-0E08E0E0DC62}" destId="{564229BB-FB5A-4325-AB8E-FDB8771E6209}" srcOrd="0" destOrd="0" parTransId="{E4DFF5C9-51FF-4597-8E8B-561DBA28E6AD}" sibTransId="{A064D076-C6FE-4C79-95E7-74D4C0DA8841}"/>
    <dgm:cxn modelId="{39116087-D795-4514-B3F8-CF30B48982A2}" type="presOf" srcId="{34024170-C82C-4FB0-9A32-68FA45C9BB48}" destId="{2A8A7CB3-C283-49C3-A49A-553033FC3E63}" srcOrd="0" destOrd="0" presId="urn:microsoft.com/office/officeart/2018/2/layout/IconCircleList"/>
    <dgm:cxn modelId="{94902AC2-7F0A-49A1-99BE-F67665D61384}" type="presOf" srcId="{A064D076-C6FE-4C79-95E7-74D4C0DA8841}" destId="{2FCE6FB8-5108-470B-938C-B0895BA65DEE}" srcOrd="0" destOrd="0" presId="urn:microsoft.com/office/officeart/2018/2/layout/IconCircleList"/>
    <dgm:cxn modelId="{3D88D10F-02B9-4BAE-B127-B83D6A1DD7C0}" type="presParOf" srcId="{B2A03D01-A49D-4B4B-AFD1-E093E3E04E33}" destId="{044B8F6F-6722-4576-84D6-68643D7D96D6}" srcOrd="0" destOrd="0" presId="urn:microsoft.com/office/officeart/2018/2/layout/IconCircleList"/>
    <dgm:cxn modelId="{E34B3A5F-F9DA-431E-9646-47CB0A9FE38E}" type="presParOf" srcId="{044B8F6F-6722-4576-84D6-68643D7D96D6}" destId="{268158BC-C541-4118-85E6-88BE85373158}" srcOrd="0" destOrd="0" presId="urn:microsoft.com/office/officeart/2018/2/layout/IconCircleList"/>
    <dgm:cxn modelId="{3C0E00E9-6464-4289-B459-33F1093C7AD2}" type="presParOf" srcId="{268158BC-C541-4118-85E6-88BE85373158}" destId="{1BD0C166-0260-4180-8B77-9D3C8DCA8761}" srcOrd="0" destOrd="0" presId="urn:microsoft.com/office/officeart/2018/2/layout/IconCircleList"/>
    <dgm:cxn modelId="{4E74AB56-3C7C-4592-84AD-B2DF8E8D4598}" type="presParOf" srcId="{268158BC-C541-4118-85E6-88BE85373158}" destId="{11258C76-1BB5-42EB-BEB5-02B2D5149FCA}" srcOrd="1" destOrd="0" presId="urn:microsoft.com/office/officeart/2018/2/layout/IconCircleList"/>
    <dgm:cxn modelId="{19BAFDC8-6157-4E82-BE2C-1BBB6D2C3DBA}" type="presParOf" srcId="{268158BC-C541-4118-85E6-88BE85373158}" destId="{D9FF6798-AAA3-4922-8C04-A083B3895FC2}" srcOrd="2" destOrd="0" presId="urn:microsoft.com/office/officeart/2018/2/layout/IconCircleList"/>
    <dgm:cxn modelId="{105127F5-1C06-4B9A-82FA-8531407C34F4}" type="presParOf" srcId="{268158BC-C541-4118-85E6-88BE85373158}" destId="{4962CDDD-118E-4483-9030-5DCECF1D1562}" srcOrd="3" destOrd="0" presId="urn:microsoft.com/office/officeart/2018/2/layout/IconCircleList"/>
    <dgm:cxn modelId="{24816443-C6C0-413B-962F-59069694512D}" type="presParOf" srcId="{044B8F6F-6722-4576-84D6-68643D7D96D6}" destId="{2FCE6FB8-5108-470B-938C-B0895BA65DEE}" srcOrd="1" destOrd="0" presId="urn:microsoft.com/office/officeart/2018/2/layout/IconCircleList"/>
    <dgm:cxn modelId="{07DAEEB9-4E75-4EDC-A181-E587A4E2F07D}" type="presParOf" srcId="{044B8F6F-6722-4576-84D6-68643D7D96D6}" destId="{8FB80336-5E22-4BA7-8549-CA8B1304C00B}" srcOrd="2" destOrd="0" presId="urn:microsoft.com/office/officeart/2018/2/layout/IconCircleList"/>
    <dgm:cxn modelId="{D925822A-995F-41A8-9289-6C4CEC030BA2}" type="presParOf" srcId="{8FB80336-5E22-4BA7-8549-CA8B1304C00B}" destId="{6AE5872B-CC37-444E-85AD-DD1A8FCE7DC7}" srcOrd="0" destOrd="0" presId="urn:microsoft.com/office/officeart/2018/2/layout/IconCircleList"/>
    <dgm:cxn modelId="{7C536136-CE9A-4EE6-9141-C0E1200DEEF7}" type="presParOf" srcId="{8FB80336-5E22-4BA7-8549-CA8B1304C00B}" destId="{14DC3A92-F63D-4DFF-9C57-9A84908DFF72}" srcOrd="1" destOrd="0" presId="urn:microsoft.com/office/officeart/2018/2/layout/IconCircleList"/>
    <dgm:cxn modelId="{D2C05267-C98E-47DF-BE40-57F5F2DB910E}" type="presParOf" srcId="{8FB80336-5E22-4BA7-8549-CA8B1304C00B}" destId="{F7E13356-5FAD-4052-91DE-310DEDC95A57}" srcOrd="2" destOrd="0" presId="urn:microsoft.com/office/officeart/2018/2/layout/IconCircleList"/>
    <dgm:cxn modelId="{FDA27238-F5EE-4C7F-8185-0CDF4786AF7C}" type="presParOf" srcId="{8FB80336-5E22-4BA7-8549-CA8B1304C00B}" destId="{2A8A7CB3-C283-49C3-A49A-553033FC3E63}"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05CB57-A990-46CE-A8CB-ED3425BDEA66}" type="doc">
      <dgm:prSet loTypeId="urn:microsoft.com/office/officeart/2005/8/layout/vList2" loCatId="list" qsTypeId="urn:microsoft.com/office/officeart/2005/8/quickstyle/simple4" qsCatId="simple" csTypeId="urn:microsoft.com/office/officeart/2005/8/colors/accent4_2" csCatId="accent4" phldr="1"/>
      <dgm:spPr/>
      <dgm:t>
        <a:bodyPr/>
        <a:lstStyle/>
        <a:p>
          <a:endParaRPr lang="en-US"/>
        </a:p>
      </dgm:t>
    </dgm:pt>
    <dgm:pt modelId="{23727752-D20C-4298-A30A-372B2218988A}">
      <dgm:prSet/>
      <dgm:spPr/>
      <dgm:t>
        <a:bodyPr/>
        <a:lstStyle/>
        <a:p>
          <a:r>
            <a:rPr lang="en-US" dirty="0"/>
            <a:t>Data Properties </a:t>
          </a:r>
        </a:p>
      </dgm:t>
    </dgm:pt>
    <dgm:pt modelId="{86BA8F21-FDA7-48D7-84F6-634F763D5235}" type="parTrans" cxnId="{CE6F415E-D4BC-42E9-AEF1-034D9571D87D}">
      <dgm:prSet/>
      <dgm:spPr/>
      <dgm:t>
        <a:bodyPr/>
        <a:lstStyle/>
        <a:p>
          <a:endParaRPr lang="en-US"/>
        </a:p>
      </dgm:t>
    </dgm:pt>
    <dgm:pt modelId="{8D435357-2FAB-42E8-8402-AAEA5B431738}" type="sibTrans" cxnId="{CE6F415E-D4BC-42E9-AEF1-034D9571D87D}">
      <dgm:prSet/>
      <dgm:spPr/>
      <dgm:t>
        <a:bodyPr/>
        <a:lstStyle/>
        <a:p>
          <a:endParaRPr lang="en-US"/>
        </a:p>
      </dgm:t>
    </dgm:pt>
    <dgm:pt modelId="{3DDA1563-46E8-434E-8CF4-88AAFD4D53B7}">
      <dgm:prSet/>
      <dgm:spPr/>
      <dgm:t>
        <a:bodyPr/>
        <a:lstStyle/>
        <a:p>
          <a:r>
            <a:rPr lang="en-US" dirty="0"/>
            <a:t>The data property hierarchy view displays the asserted and inferred data property hierarchies. The asserted data property hierarchy is visible by default.</a:t>
          </a:r>
        </a:p>
      </dgm:t>
    </dgm:pt>
    <dgm:pt modelId="{A9F6374E-2AA5-41EE-A97A-A83F8196F691}" type="parTrans" cxnId="{BB5A1671-F9E9-42AE-9510-CA568DC72D7C}">
      <dgm:prSet/>
      <dgm:spPr/>
      <dgm:t>
        <a:bodyPr/>
        <a:lstStyle/>
        <a:p>
          <a:endParaRPr lang="en-US"/>
        </a:p>
      </dgm:t>
    </dgm:pt>
    <dgm:pt modelId="{0C6DC302-28D8-499A-ABE1-101A5170D423}" type="sibTrans" cxnId="{BB5A1671-F9E9-42AE-9510-CA568DC72D7C}">
      <dgm:prSet/>
      <dgm:spPr/>
      <dgm:t>
        <a:bodyPr/>
        <a:lstStyle/>
        <a:p>
          <a:endParaRPr lang="en-US"/>
        </a:p>
      </dgm:t>
    </dgm:pt>
    <dgm:pt modelId="{FACA6E46-C259-4BD6-9B90-B7BF1B8585DD}" type="pres">
      <dgm:prSet presAssocID="{3405CB57-A990-46CE-A8CB-ED3425BDEA66}" presName="linear" presStyleCnt="0">
        <dgm:presLayoutVars>
          <dgm:animLvl val="lvl"/>
          <dgm:resizeHandles val="exact"/>
        </dgm:presLayoutVars>
      </dgm:prSet>
      <dgm:spPr/>
    </dgm:pt>
    <dgm:pt modelId="{672415F3-2D68-4F3C-A028-AE0F0B87DD32}" type="pres">
      <dgm:prSet presAssocID="{23727752-D20C-4298-A30A-372B2218988A}" presName="parentText" presStyleLbl="node1" presStyleIdx="0" presStyleCnt="2">
        <dgm:presLayoutVars>
          <dgm:chMax val="0"/>
          <dgm:bulletEnabled val="1"/>
        </dgm:presLayoutVars>
      </dgm:prSet>
      <dgm:spPr/>
    </dgm:pt>
    <dgm:pt modelId="{1FCB4E54-4B79-4471-8FAC-B27A33828664}" type="pres">
      <dgm:prSet presAssocID="{8D435357-2FAB-42E8-8402-AAEA5B431738}" presName="spacer" presStyleCnt="0"/>
      <dgm:spPr/>
    </dgm:pt>
    <dgm:pt modelId="{C079CD3A-6CE5-4857-944A-0B39E959771E}" type="pres">
      <dgm:prSet presAssocID="{3DDA1563-46E8-434E-8CF4-88AAFD4D53B7}" presName="parentText" presStyleLbl="node1" presStyleIdx="1" presStyleCnt="2">
        <dgm:presLayoutVars>
          <dgm:chMax val="0"/>
          <dgm:bulletEnabled val="1"/>
        </dgm:presLayoutVars>
      </dgm:prSet>
      <dgm:spPr/>
    </dgm:pt>
  </dgm:ptLst>
  <dgm:cxnLst>
    <dgm:cxn modelId="{CAA23120-69E4-4160-96F0-142ED0D14AE0}" type="presOf" srcId="{3DDA1563-46E8-434E-8CF4-88AAFD4D53B7}" destId="{C079CD3A-6CE5-4857-944A-0B39E959771E}" srcOrd="0" destOrd="0" presId="urn:microsoft.com/office/officeart/2005/8/layout/vList2"/>
    <dgm:cxn modelId="{CE6F415E-D4BC-42E9-AEF1-034D9571D87D}" srcId="{3405CB57-A990-46CE-A8CB-ED3425BDEA66}" destId="{23727752-D20C-4298-A30A-372B2218988A}" srcOrd="0" destOrd="0" parTransId="{86BA8F21-FDA7-48D7-84F6-634F763D5235}" sibTransId="{8D435357-2FAB-42E8-8402-AAEA5B431738}"/>
    <dgm:cxn modelId="{BB5A1671-F9E9-42AE-9510-CA568DC72D7C}" srcId="{3405CB57-A990-46CE-A8CB-ED3425BDEA66}" destId="{3DDA1563-46E8-434E-8CF4-88AAFD4D53B7}" srcOrd="1" destOrd="0" parTransId="{A9F6374E-2AA5-41EE-A97A-A83F8196F691}" sibTransId="{0C6DC302-28D8-499A-ABE1-101A5170D423}"/>
    <dgm:cxn modelId="{E95B5471-47B8-4187-84E5-66B4C5FD9F0E}" type="presOf" srcId="{23727752-D20C-4298-A30A-372B2218988A}" destId="{672415F3-2D68-4F3C-A028-AE0F0B87DD32}" srcOrd="0" destOrd="0" presId="urn:microsoft.com/office/officeart/2005/8/layout/vList2"/>
    <dgm:cxn modelId="{E78ADCFA-BF26-48C2-89E7-1F9F7CAFCB42}" type="presOf" srcId="{3405CB57-A990-46CE-A8CB-ED3425BDEA66}" destId="{FACA6E46-C259-4BD6-9B90-B7BF1B8585DD}" srcOrd="0" destOrd="0" presId="urn:microsoft.com/office/officeart/2005/8/layout/vList2"/>
    <dgm:cxn modelId="{B98E6B7F-54A3-47D7-A82F-976A3089E78F}" type="presParOf" srcId="{FACA6E46-C259-4BD6-9B90-B7BF1B8585DD}" destId="{672415F3-2D68-4F3C-A028-AE0F0B87DD32}" srcOrd="0" destOrd="0" presId="urn:microsoft.com/office/officeart/2005/8/layout/vList2"/>
    <dgm:cxn modelId="{8254EAC4-B855-40C4-AA41-11DF0E290709}" type="presParOf" srcId="{FACA6E46-C259-4BD6-9B90-B7BF1B8585DD}" destId="{1FCB4E54-4B79-4471-8FAC-B27A33828664}" srcOrd="1" destOrd="0" presId="urn:microsoft.com/office/officeart/2005/8/layout/vList2"/>
    <dgm:cxn modelId="{581F19DC-69B7-4C95-99D1-BDCE125A5557}" type="presParOf" srcId="{FACA6E46-C259-4BD6-9B90-B7BF1B8585DD}" destId="{C079CD3A-6CE5-4857-944A-0B39E959771E}"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F976C9-F689-4995-BE82-FF4B5DF3EC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B11B37-A1FE-4FBD-94E3-512894B14C9D}">
      <dgm:prSet/>
      <dgm:spPr/>
      <dgm:t>
        <a:bodyPr/>
        <a:lstStyle/>
        <a:p>
          <a:r>
            <a:rPr lang="en-US"/>
            <a:t>First name (range : Person, Range : String)</a:t>
          </a:r>
        </a:p>
      </dgm:t>
    </dgm:pt>
    <dgm:pt modelId="{26C128FB-504F-4C43-B10D-79FE2D095A02}" type="parTrans" cxnId="{06E65424-2357-4574-8E5D-558BE1872932}">
      <dgm:prSet/>
      <dgm:spPr/>
      <dgm:t>
        <a:bodyPr/>
        <a:lstStyle/>
        <a:p>
          <a:endParaRPr lang="en-US"/>
        </a:p>
      </dgm:t>
    </dgm:pt>
    <dgm:pt modelId="{1EA432CB-AC4B-465F-A5CA-2173C3698811}" type="sibTrans" cxnId="{06E65424-2357-4574-8E5D-558BE1872932}">
      <dgm:prSet/>
      <dgm:spPr/>
      <dgm:t>
        <a:bodyPr/>
        <a:lstStyle/>
        <a:p>
          <a:endParaRPr lang="en-US"/>
        </a:p>
      </dgm:t>
    </dgm:pt>
    <dgm:pt modelId="{E806BD53-7AC6-4267-A125-637FF3FBD69A}">
      <dgm:prSet/>
      <dgm:spPr/>
      <dgm:t>
        <a:bodyPr/>
        <a:lstStyle/>
        <a:p>
          <a:r>
            <a:rPr lang="en-US"/>
            <a:t>Last name (Range :Person, Range : String )</a:t>
          </a:r>
        </a:p>
      </dgm:t>
    </dgm:pt>
    <dgm:pt modelId="{C0F7CF61-2E9C-4752-AFDF-266688FB79C0}" type="parTrans" cxnId="{774D6C4B-2B80-4A1E-8F2D-FD1B7ED4AA72}">
      <dgm:prSet/>
      <dgm:spPr/>
      <dgm:t>
        <a:bodyPr/>
        <a:lstStyle/>
        <a:p>
          <a:endParaRPr lang="en-US"/>
        </a:p>
      </dgm:t>
    </dgm:pt>
    <dgm:pt modelId="{E12F9667-1F0D-474D-A9F3-08F9001CC602}" type="sibTrans" cxnId="{774D6C4B-2B80-4A1E-8F2D-FD1B7ED4AA72}">
      <dgm:prSet/>
      <dgm:spPr/>
      <dgm:t>
        <a:bodyPr/>
        <a:lstStyle/>
        <a:p>
          <a:endParaRPr lang="en-US"/>
        </a:p>
      </dgm:t>
    </dgm:pt>
    <dgm:pt modelId="{49D5DA73-7CF3-4CC8-AC62-5A96EE800737}">
      <dgm:prSet/>
      <dgm:spPr/>
      <dgm:t>
        <a:bodyPr/>
        <a:lstStyle/>
        <a:p>
          <a:r>
            <a:rPr lang="en-US"/>
            <a:t>Teacher id (Range : Teacher, Range: int)</a:t>
          </a:r>
        </a:p>
      </dgm:t>
    </dgm:pt>
    <dgm:pt modelId="{F1BD664D-DFA2-491C-A432-0E39F733272F}" type="parTrans" cxnId="{A0CC5628-21CF-447D-B565-8F0F8658696A}">
      <dgm:prSet/>
      <dgm:spPr/>
      <dgm:t>
        <a:bodyPr/>
        <a:lstStyle/>
        <a:p>
          <a:endParaRPr lang="en-US"/>
        </a:p>
      </dgm:t>
    </dgm:pt>
    <dgm:pt modelId="{36047751-46D4-4789-80A4-248F33AC73B3}" type="sibTrans" cxnId="{A0CC5628-21CF-447D-B565-8F0F8658696A}">
      <dgm:prSet/>
      <dgm:spPr/>
      <dgm:t>
        <a:bodyPr/>
        <a:lstStyle/>
        <a:p>
          <a:endParaRPr lang="en-US"/>
        </a:p>
      </dgm:t>
    </dgm:pt>
    <dgm:pt modelId="{7F8F95B1-A56F-48B0-BE7D-38A3C41AD117}">
      <dgm:prSet/>
      <dgm:spPr/>
      <dgm:t>
        <a:bodyPr/>
        <a:lstStyle/>
        <a:p>
          <a:r>
            <a:rPr lang="en-US"/>
            <a:t>Student id (Range : Student, Range: int)</a:t>
          </a:r>
        </a:p>
      </dgm:t>
    </dgm:pt>
    <dgm:pt modelId="{B2AEC060-F125-4F6A-8640-087C28FA6C40}" type="parTrans" cxnId="{17A8ED5D-B148-4A64-B483-4E4644669EC5}">
      <dgm:prSet/>
      <dgm:spPr/>
      <dgm:t>
        <a:bodyPr/>
        <a:lstStyle/>
        <a:p>
          <a:endParaRPr lang="en-US"/>
        </a:p>
      </dgm:t>
    </dgm:pt>
    <dgm:pt modelId="{68D2AD92-6E9B-41B8-B4E5-13C26EE93544}" type="sibTrans" cxnId="{17A8ED5D-B148-4A64-B483-4E4644669EC5}">
      <dgm:prSet/>
      <dgm:spPr/>
      <dgm:t>
        <a:bodyPr/>
        <a:lstStyle/>
        <a:p>
          <a:endParaRPr lang="en-US"/>
        </a:p>
      </dgm:t>
    </dgm:pt>
    <dgm:pt modelId="{4445DD94-40D9-41EB-8C91-070CCE14EBC0}">
      <dgm:prSet/>
      <dgm:spPr/>
      <dgm:t>
        <a:bodyPr/>
        <a:lstStyle/>
        <a:p>
          <a:r>
            <a:rPr lang="en-US"/>
            <a:t>Course name (Range :Course, Range :String)</a:t>
          </a:r>
        </a:p>
      </dgm:t>
    </dgm:pt>
    <dgm:pt modelId="{1640029F-A0BE-43FE-A8A5-33FBD22131AF}" type="parTrans" cxnId="{3525C1C1-A713-4D0B-8973-5ADD406759DC}">
      <dgm:prSet/>
      <dgm:spPr/>
      <dgm:t>
        <a:bodyPr/>
        <a:lstStyle/>
        <a:p>
          <a:endParaRPr lang="en-US"/>
        </a:p>
      </dgm:t>
    </dgm:pt>
    <dgm:pt modelId="{63010FE5-6665-44F6-A93F-2CA308C24DD6}" type="sibTrans" cxnId="{3525C1C1-A713-4D0B-8973-5ADD406759DC}">
      <dgm:prSet/>
      <dgm:spPr/>
      <dgm:t>
        <a:bodyPr/>
        <a:lstStyle/>
        <a:p>
          <a:endParaRPr lang="en-US"/>
        </a:p>
      </dgm:t>
    </dgm:pt>
    <dgm:pt modelId="{CC10F389-93A8-4D5C-AAAC-048D8E2EFB42}">
      <dgm:prSet/>
      <dgm:spPr/>
      <dgm:t>
        <a:bodyPr/>
        <a:lstStyle/>
        <a:p>
          <a:r>
            <a:rPr lang="en-US"/>
            <a:t>Course id (Range :Course, Range :int)</a:t>
          </a:r>
        </a:p>
      </dgm:t>
    </dgm:pt>
    <dgm:pt modelId="{9F36AAAF-7C59-4A2A-8EAB-80E8F58414FD}" type="parTrans" cxnId="{0E5D38B6-D546-4D1F-8F5A-A6FC2A5271BD}">
      <dgm:prSet/>
      <dgm:spPr/>
      <dgm:t>
        <a:bodyPr/>
        <a:lstStyle/>
        <a:p>
          <a:endParaRPr lang="en-US"/>
        </a:p>
      </dgm:t>
    </dgm:pt>
    <dgm:pt modelId="{05064FC1-81C8-4F61-A793-4FF9FB5D5387}" type="sibTrans" cxnId="{0E5D38B6-D546-4D1F-8F5A-A6FC2A5271BD}">
      <dgm:prSet/>
      <dgm:spPr/>
      <dgm:t>
        <a:bodyPr/>
        <a:lstStyle/>
        <a:p>
          <a:endParaRPr lang="en-US"/>
        </a:p>
      </dgm:t>
    </dgm:pt>
    <dgm:pt modelId="{75B93207-3364-47AE-B5E5-569A14D5FD49}" type="pres">
      <dgm:prSet presAssocID="{DDF976C9-F689-4995-BE82-FF4B5DF3ECFF}" presName="linear" presStyleCnt="0">
        <dgm:presLayoutVars>
          <dgm:animLvl val="lvl"/>
          <dgm:resizeHandles val="exact"/>
        </dgm:presLayoutVars>
      </dgm:prSet>
      <dgm:spPr/>
    </dgm:pt>
    <dgm:pt modelId="{DF178756-58A6-46F3-8910-086C4BDB0E1C}" type="pres">
      <dgm:prSet presAssocID="{36B11B37-A1FE-4FBD-94E3-512894B14C9D}" presName="parentText" presStyleLbl="node1" presStyleIdx="0" presStyleCnt="6">
        <dgm:presLayoutVars>
          <dgm:chMax val="0"/>
          <dgm:bulletEnabled val="1"/>
        </dgm:presLayoutVars>
      </dgm:prSet>
      <dgm:spPr/>
    </dgm:pt>
    <dgm:pt modelId="{6E4EEA40-4A26-46DA-923B-C123DBA86FF5}" type="pres">
      <dgm:prSet presAssocID="{1EA432CB-AC4B-465F-A5CA-2173C3698811}" presName="spacer" presStyleCnt="0"/>
      <dgm:spPr/>
    </dgm:pt>
    <dgm:pt modelId="{0FAAB0F4-2A71-4F1E-B27E-7EDACB2496DB}" type="pres">
      <dgm:prSet presAssocID="{E806BD53-7AC6-4267-A125-637FF3FBD69A}" presName="parentText" presStyleLbl="node1" presStyleIdx="1" presStyleCnt="6">
        <dgm:presLayoutVars>
          <dgm:chMax val="0"/>
          <dgm:bulletEnabled val="1"/>
        </dgm:presLayoutVars>
      </dgm:prSet>
      <dgm:spPr/>
    </dgm:pt>
    <dgm:pt modelId="{E0600C89-016B-42EC-A5E2-09C55918AFDA}" type="pres">
      <dgm:prSet presAssocID="{E12F9667-1F0D-474D-A9F3-08F9001CC602}" presName="spacer" presStyleCnt="0"/>
      <dgm:spPr/>
    </dgm:pt>
    <dgm:pt modelId="{3692D421-821D-43D1-A6C3-BA981C60186A}" type="pres">
      <dgm:prSet presAssocID="{49D5DA73-7CF3-4CC8-AC62-5A96EE800737}" presName="parentText" presStyleLbl="node1" presStyleIdx="2" presStyleCnt="6">
        <dgm:presLayoutVars>
          <dgm:chMax val="0"/>
          <dgm:bulletEnabled val="1"/>
        </dgm:presLayoutVars>
      </dgm:prSet>
      <dgm:spPr/>
    </dgm:pt>
    <dgm:pt modelId="{1778D1E8-1E7C-4DEA-8063-158268C616EF}" type="pres">
      <dgm:prSet presAssocID="{36047751-46D4-4789-80A4-248F33AC73B3}" presName="spacer" presStyleCnt="0"/>
      <dgm:spPr/>
    </dgm:pt>
    <dgm:pt modelId="{1C807F61-008C-4820-A540-83898A44DD42}" type="pres">
      <dgm:prSet presAssocID="{7F8F95B1-A56F-48B0-BE7D-38A3C41AD117}" presName="parentText" presStyleLbl="node1" presStyleIdx="3" presStyleCnt="6">
        <dgm:presLayoutVars>
          <dgm:chMax val="0"/>
          <dgm:bulletEnabled val="1"/>
        </dgm:presLayoutVars>
      </dgm:prSet>
      <dgm:spPr/>
    </dgm:pt>
    <dgm:pt modelId="{7C81D000-410E-46E5-BDEB-1CD3F19510CF}" type="pres">
      <dgm:prSet presAssocID="{68D2AD92-6E9B-41B8-B4E5-13C26EE93544}" presName="spacer" presStyleCnt="0"/>
      <dgm:spPr/>
    </dgm:pt>
    <dgm:pt modelId="{AF81DD3D-AFC6-41D2-8316-447967C64A41}" type="pres">
      <dgm:prSet presAssocID="{4445DD94-40D9-41EB-8C91-070CCE14EBC0}" presName="parentText" presStyleLbl="node1" presStyleIdx="4" presStyleCnt="6">
        <dgm:presLayoutVars>
          <dgm:chMax val="0"/>
          <dgm:bulletEnabled val="1"/>
        </dgm:presLayoutVars>
      </dgm:prSet>
      <dgm:spPr/>
    </dgm:pt>
    <dgm:pt modelId="{B8BA8521-EF39-4BD6-99E7-8159078C6F59}" type="pres">
      <dgm:prSet presAssocID="{63010FE5-6665-44F6-A93F-2CA308C24DD6}" presName="spacer" presStyleCnt="0"/>
      <dgm:spPr/>
    </dgm:pt>
    <dgm:pt modelId="{7BA5C881-D520-49CB-984B-3E2CBC43A005}" type="pres">
      <dgm:prSet presAssocID="{CC10F389-93A8-4D5C-AAAC-048D8E2EFB42}" presName="parentText" presStyleLbl="node1" presStyleIdx="5" presStyleCnt="6">
        <dgm:presLayoutVars>
          <dgm:chMax val="0"/>
          <dgm:bulletEnabled val="1"/>
        </dgm:presLayoutVars>
      </dgm:prSet>
      <dgm:spPr/>
    </dgm:pt>
  </dgm:ptLst>
  <dgm:cxnLst>
    <dgm:cxn modelId="{2240B51D-CE1F-465B-8BA9-AF39AF4871D3}" type="presOf" srcId="{DDF976C9-F689-4995-BE82-FF4B5DF3ECFF}" destId="{75B93207-3364-47AE-B5E5-569A14D5FD49}" srcOrd="0" destOrd="0" presId="urn:microsoft.com/office/officeart/2005/8/layout/vList2"/>
    <dgm:cxn modelId="{06E65424-2357-4574-8E5D-558BE1872932}" srcId="{DDF976C9-F689-4995-BE82-FF4B5DF3ECFF}" destId="{36B11B37-A1FE-4FBD-94E3-512894B14C9D}" srcOrd="0" destOrd="0" parTransId="{26C128FB-504F-4C43-B10D-79FE2D095A02}" sibTransId="{1EA432CB-AC4B-465F-A5CA-2173C3698811}"/>
    <dgm:cxn modelId="{31959E25-DFB6-4338-B190-D0B80FD87065}" type="presOf" srcId="{49D5DA73-7CF3-4CC8-AC62-5A96EE800737}" destId="{3692D421-821D-43D1-A6C3-BA981C60186A}" srcOrd="0" destOrd="0" presId="urn:microsoft.com/office/officeart/2005/8/layout/vList2"/>
    <dgm:cxn modelId="{A0CC5628-21CF-447D-B565-8F0F8658696A}" srcId="{DDF976C9-F689-4995-BE82-FF4B5DF3ECFF}" destId="{49D5DA73-7CF3-4CC8-AC62-5A96EE800737}" srcOrd="2" destOrd="0" parTransId="{F1BD664D-DFA2-491C-A432-0E39F733272F}" sibTransId="{36047751-46D4-4789-80A4-248F33AC73B3}"/>
    <dgm:cxn modelId="{17A8ED5D-B148-4A64-B483-4E4644669EC5}" srcId="{DDF976C9-F689-4995-BE82-FF4B5DF3ECFF}" destId="{7F8F95B1-A56F-48B0-BE7D-38A3C41AD117}" srcOrd="3" destOrd="0" parTransId="{B2AEC060-F125-4F6A-8640-087C28FA6C40}" sibTransId="{68D2AD92-6E9B-41B8-B4E5-13C26EE93544}"/>
    <dgm:cxn modelId="{774D6C4B-2B80-4A1E-8F2D-FD1B7ED4AA72}" srcId="{DDF976C9-F689-4995-BE82-FF4B5DF3ECFF}" destId="{E806BD53-7AC6-4267-A125-637FF3FBD69A}" srcOrd="1" destOrd="0" parTransId="{C0F7CF61-2E9C-4752-AFDF-266688FB79C0}" sibTransId="{E12F9667-1F0D-474D-A9F3-08F9001CC602}"/>
    <dgm:cxn modelId="{E6839D6F-0F51-4645-8E7A-C50CCCA6E237}" type="presOf" srcId="{E806BD53-7AC6-4267-A125-637FF3FBD69A}" destId="{0FAAB0F4-2A71-4F1E-B27E-7EDACB2496DB}" srcOrd="0" destOrd="0" presId="urn:microsoft.com/office/officeart/2005/8/layout/vList2"/>
    <dgm:cxn modelId="{FF2C1659-5C89-40C5-8A8D-64522C2494A4}" type="presOf" srcId="{4445DD94-40D9-41EB-8C91-070CCE14EBC0}" destId="{AF81DD3D-AFC6-41D2-8316-447967C64A41}" srcOrd="0" destOrd="0" presId="urn:microsoft.com/office/officeart/2005/8/layout/vList2"/>
    <dgm:cxn modelId="{0E5D38B6-D546-4D1F-8F5A-A6FC2A5271BD}" srcId="{DDF976C9-F689-4995-BE82-FF4B5DF3ECFF}" destId="{CC10F389-93A8-4D5C-AAAC-048D8E2EFB42}" srcOrd="5" destOrd="0" parTransId="{9F36AAAF-7C59-4A2A-8EAB-80E8F58414FD}" sibTransId="{05064FC1-81C8-4F61-A793-4FF9FB5D5387}"/>
    <dgm:cxn modelId="{E7CB24BB-6BDE-49BB-89E7-661C0FEE0F59}" type="presOf" srcId="{36B11B37-A1FE-4FBD-94E3-512894B14C9D}" destId="{DF178756-58A6-46F3-8910-086C4BDB0E1C}" srcOrd="0" destOrd="0" presId="urn:microsoft.com/office/officeart/2005/8/layout/vList2"/>
    <dgm:cxn modelId="{3525C1C1-A713-4D0B-8973-5ADD406759DC}" srcId="{DDF976C9-F689-4995-BE82-FF4B5DF3ECFF}" destId="{4445DD94-40D9-41EB-8C91-070CCE14EBC0}" srcOrd="4" destOrd="0" parTransId="{1640029F-A0BE-43FE-A8A5-33FBD22131AF}" sibTransId="{63010FE5-6665-44F6-A93F-2CA308C24DD6}"/>
    <dgm:cxn modelId="{0FB320E0-AB18-4B21-B594-85FF6096D2FD}" type="presOf" srcId="{CC10F389-93A8-4D5C-AAAC-048D8E2EFB42}" destId="{7BA5C881-D520-49CB-984B-3E2CBC43A005}" srcOrd="0" destOrd="0" presId="urn:microsoft.com/office/officeart/2005/8/layout/vList2"/>
    <dgm:cxn modelId="{8253F0F1-0D6F-4B3C-A027-713030D958DB}" type="presOf" srcId="{7F8F95B1-A56F-48B0-BE7D-38A3C41AD117}" destId="{1C807F61-008C-4820-A540-83898A44DD42}" srcOrd="0" destOrd="0" presId="urn:microsoft.com/office/officeart/2005/8/layout/vList2"/>
    <dgm:cxn modelId="{C0CFEE5E-DB56-437C-A96C-5069036B95A5}" type="presParOf" srcId="{75B93207-3364-47AE-B5E5-569A14D5FD49}" destId="{DF178756-58A6-46F3-8910-086C4BDB0E1C}" srcOrd="0" destOrd="0" presId="urn:microsoft.com/office/officeart/2005/8/layout/vList2"/>
    <dgm:cxn modelId="{E647D5ED-D71F-4715-BEB0-71388EA89F39}" type="presParOf" srcId="{75B93207-3364-47AE-B5E5-569A14D5FD49}" destId="{6E4EEA40-4A26-46DA-923B-C123DBA86FF5}" srcOrd="1" destOrd="0" presId="urn:microsoft.com/office/officeart/2005/8/layout/vList2"/>
    <dgm:cxn modelId="{23947A70-679B-4F26-A252-AA4F9F93F072}" type="presParOf" srcId="{75B93207-3364-47AE-B5E5-569A14D5FD49}" destId="{0FAAB0F4-2A71-4F1E-B27E-7EDACB2496DB}" srcOrd="2" destOrd="0" presId="urn:microsoft.com/office/officeart/2005/8/layout/vList2"/>
    <dgm:cxn modelId="{7C85869F-EE88-449D-A9C4-74BC305A11DD}" type="presParOf" srcId="{75B93207-3364-47AE-B5E5-569A14D5FD49}" destId="{E0600C89-016B-42EC-A5E2-09C55918AFDA}" srcOrd="3" destOrd="0" presId="urn:microsoft.com/office/officeart/2005/8/layout/vList2"/>
    <dgm:cxn modelId="{34417F60-9BAB-452A-B913-1F3F53B5B4EA}" type="presParOf" srcId="{75B93207-3364-47AE-B5E5-569A14D5FD49}" destId="{3692D421-821D-43D1-A6C3-BA981C60186A}" srcOrd="4" destOrd="0" presId="urn:microsoft.com/office/officeart/2005/8/layout/vList2"/>
    <dgm:cxn modelId="{84110EC6-A2D5-4BBA-972B-456D0FF0CC5A}" type="presParOf" srcId="{75B93207-3364-47AE-B5E5-569A14D5FD49}" destId="{1778D1E8-1E7C-4DEA-8063-158268C616EF}" srcOrd="5" destOrd="0" presId="urn:microsoft.com/office/officeart/2005/8/layout/vList2"/>
    <dgm:cxn modelId="{39D4720E-B0A0-4F37-A8F1-47B1384952E6}" type="presParOf" srcId="{75B93207-3364-47AE-B5E5-569A14D5FD49}" destId="{1C807F61-008C-4820-A540-83898A44DD42}" srcOrd="6" destOrd="0" presId="urn:microsoft.com/office/officeart/2005/8/layout/vList2"/>
    <dgm:cxn modelId="{92AF4C57-7FE8-482D-B0E3-217ADF9DE134}" type="presParOf" srcId="{75B93207-3364-47AE-B5E5-569A14D5FD49}" destId="{7C81D000-410E-46E5-BDEB-1CD3F19510CF}" srcOrd="7" destOrd="0" presId="urn:microsoft.com/office/officeart/2005/8/layout/vList2"/>
    <dgm:cxn modelId="{4E91F9BD-7845-496D-B332-6DE357553383}" type="presParOf" srcId="{75B93207-3364-47AE-B5E5-569A14D5FD49}" destId="{AF81DD3D-AFC6-41D2-8316-447967C64A41}" srcOrd="8" destOrd="0" presId="urn:microsoft.com/office/officeart/2005/8/layout/vList2"/>
    <dgm:cxn modelId="{B58166A1-A38C-46BE-A8A4-808B91166F23}" type="presParOf" srcId="{75B93207-3364-47AE-B5E5-569A14D5FD49}" destId="{B8BA8521-EF39-4BD6-99E7-8159078C6F59}" srcOrd="9" destOrd="0" presId="urn:microsoft.com/office/officeart/2005/8/layout/vList2"/>
    <dgm:cxn modelId="{BE5AD455-2E36-4F8B-94D1-5E5650725BBF}" type="presParOf" srcId="{75B93207-3364-47AE-B5E5-569A14D5FD49}" destId="{7BA5C881-D520-49CB-984B-3E2CBC43A005}"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05CB57-A990-46CE-A8CB-ED3425BDEA66}"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23727752-D20C-4298-A30A-372B2218988A}">
      <dgm:prSet/>
      <dgm:spPr/>
      <dgm:t>
        <a:bodyPr/>
        <a:lstStyle/>
        <a:p>
          <a:r>
            <a:rPr lang="en-US" dirty="0"/>
            <a:t>Individuals </a:t>
          </a:r>
        </a:p>
      </dgm:t>
    </dgm:pt>
    <dgm:pt modelId="{86BA8F21-FDA7-48D7-84F6-634F763D5235}" type="parTrans" cxnId="{CE6F415E-D4BC-42E9-AEF1-034D9571D87D}">
      <dgm:prSet/>
      <dgm:spPr/>
      <dgm:t>
        <a:bodyPr/>
        <a:lstStyle/>
        <a:p>
          <a:endParaRPr lang="en-US"/>
        </a:p>
      </dgm:t>
    </dgm:pt>
    <dgm:pt modelId="{8D435357-2FAB-42E8-8402-AAEA5B431738}" type="sibTrans" cxnId="{CE6F415E-D4BC-42E9-AEF1-034D9571D87D}">
      <dgm:prSet/>
      <dgm:spPr/>
      <dgm:t>
        <a:bodyPr/>
        <a:lstStyle/>
        <a:p>
          <a:endParaRPr lang="en-US"/>
        </a:p>
      </dgm:t>
    </dgm:pt>
    <dgm:pt modelId="{3DDA1563-46E8-434E-8CF4-88AAFD4D53B7}">
      <dgm:prSet/>
      <dgm:spPr/>
      <dgm:t>
        <a:bodyPr/>
        <a:lstStyle/>
        <a:p>
          <a:r>
            <a:rPr lang="en-US" dirty="0"/>
            <a:t>Individuals (instances) are the basic, "ground level" components of an ontology. The individuals in an ontology may include concrete objects such as people, animals, tables, automobiles, molecules, and planets, as well as abstract individuals such as numbers and words. Strictly speaking, an ontology need not include any individuals, but one of the general purposes of an ontology is to provide a means of classifying individuals, even if those individuals are not explicitly part of the ontology..</a:t>
          </a:r>
        </a:p>
      </dgm:t>
    </dgm:pt>
    <dgm:pt modelId="{A9F6374E-2AA5-41EE-A97A-A83F8196F691}" type="parTrans" cxnId="{BB5A1671-F9E9-42AE-9510-CA568DC72D7C}">
      <dgm:prSet/>
      <dgm:spPr/>
      <dgm:t>
        <a:bodyPr/>
        <a:lstStyle/>
        <a:p>
          <a:endParaRPr lang="en-US"/>
        </a:p>
      </dgm:t>
    </dgm:pt>
    <dgm:pt modelId="{0C6DC302-28D8-499A-ABE1-101A5170D423}" type="sibTrans" cxnId="{BB5A1671-F9E9-42AE-9510-CA568DC72D7C}">
      <dgm:prSet/>
      <dgm:spPr/>
      <dgm:t>
        <a:bodyPr/>
        <a:lstStyle/>
        <a:p>
          <a:endParaRPr lang="en-US"/>
        </a:p>
      </dgm:t>
    </dgm:pt>
    <dgm:pt modelId="{13FE4F15-C2D4-46D0-A6F5-EEEC2DB15C64}" type="pres">
      <dgm:prSet presAssocID="{3405CB57-A990-46CE-A8CB-ED3425BDEA66}" presName="linear" presStyleCnt="0">
        <dgm:presLayoutVars>
          <dgm:animLvl val="lvl"/>
          <dgm:resizeHandles val="exact"/>
        </dgm:presLayoutVars>
      </dgm:prSet>
      <dgm:spPr/>
    </dgm:pt>
    <dgm:pt modelId="{1D9926E4-AED1-4C20-9EB8-2F3E312807B6}" type="pres">
      <dgm:prSet presAssocID="{23727752-D20C-4298-A30A-372B2218988A}" presName="parentText" presStyleLbl="node1" presStyleIdx="0" presStyleCnt="2" custScaleY="70660" custLinFactY="-14011" custLinFactNeighborY="-100000">
        <dgm:presLayoutVars>
          <dgm:chMax val="0"/>
          <dgm:bulletEnabled val="1"/>
        </dgm:presLayoutVars>
      </dgm:prSet>
      <dgm:spPr/>
    </dgm:pt>
    <dgm:pt modelId="{140534B1-0E0F-4290-B405-C06B7B8F5719}" type="pres">
      <dgm:prSet presAssocID="{8D435357-2FAB-42E8-8402-AAEA5B431738}" presName="spacer" presStyleCnt="0"/>
      <dgm:spPr/>
    </dgm:pt>
    <dgm:pt modelId="{4FCA32F2-63B2-40B2-A7DA-1AF774A65C63}" type="pres">
      <dgm:prSet presAssocID="{3DDA1563-46E8-434E-8CF4-88AAFD4D53B7}" presName="parentText" presStyleLbl="node1" presStyleIdx="1" presStyleCnt="2" custScaleY="127049" custLinFactY="-771" custLinFactNeighborY="-100000">
        <dgm:presLayoutVars>
          <dgm:chMax val="0"/>
          <dgm:bulletEnabled val="1"/>
        </dgm:presLayoutVars>
      </dgm:prSet>
      <dgm:spPr/>
    </dgm:pt>
  </dgm:ptLst>
  <dgm:cxnLst>
    <dgm:cxn modelId="{CE6F415E-D4BC-42E9-AEF1-034D9571D87D}" srcId="{3405CB57-A990-46CE-A8CB-ED3425BDEA66}" destId="{23727752-D20C-4298-A30A-372B2218988A}" srcOrd="0" destOrd="0" parTransId="{86BA8F21-FDA7-48D7-84F6-634F763D5235}" sibTransId="{8D435357-2FAB-42E8-8402-AAEA5B431738}"/>
    <dgm:cxn modelId="{D4C0764E-2189-45DB-AFD5-EAF62ADA8662}" type="presOf" srcId="{3405CB57-A990-46CE-A8CB-ED3425BDEA66}" destId="{13FE4F15-C2D4-46D0-A6F5-EEEC2DB15C64}" srcOrd="0" destOrd="0" presId="urn:microsoft.com/office/officeart/2005/8/layout/vList2"/>
    <dgm:cxn modelId="{BB5A1671-F9E9-42AE-9510-CA568DC72D7C}" srcId="{3405CB57-A990-46CE-A8CB-ED3425BDEA66}" destId="{3DDA1563-46E8-434E-8CF4-88AAFD4D53B7}" srcOrd="1" destOrd="0" parTransId="{A9F6374E-2AA5-41EE-A97A-A83F8196F691}" sibTransId="{0C6DC302-28D8-499A-ABE1-101A5170D423}"/>
    <dgm:cxn modelId="{2A92F491-0E63-4194-9BCB-75D447113ACE}" type="presOf" srcId="{3DDA1563-46E8-434E-8CF4-88AAFD4D53B7}" destId="{4FCA32F2-63B2-40B2-A7DA-1AF774A65C63}" srcOrd="0" destOrd="0" presId="urn:microsoft.com/office/officeart/2005/8/layout/vList2"/>
    <dgm:cxn modelId="{AE5D81A7-07B6-4D05-93BC-240CC050436A}" type="presOf" srcId="{23727752-D20C-4298-A30A-372B2218988A}" destId="{1D9926E4-AED1-4C20-9EB8-2F3E312807B6}" srcOrd="0" destOrd="0" presId="urn:microsoft.com/office/officeart/2005/8/layout/vList2"/>
    <dgm:cxn modelId="{9C395FBE-9481-4FC0-896C-AF414928F899}" type="presParOf" srcId="{13FE4F15-C2D4-46D0-A6F5-EEEC2DB15C64}" destId="{1D9926E4-AED1-4C20-9EB8-2F3E312807B6}" srcOrd="0" destOrd="0" presId="urn:microsoft.com/office/officeart/2005/8/layout/vList2"/>
    <dgm:cxn modelId="{D0DDCA5D-4535-45F0-9ED3-31DB1408B087}" type="presParOf" srcId="{13FE4F15-C2D4-46D0-A6F5-EEEC2DB15C64}" destId="{140534B1-0E0F-4290-B405-C06B7B8F5719}" srcOrd="1" destOrd="0" presId="urn:microsoft.com/office/officeart/2005/8/layout/vList2"/>
    <dgm:cxn modelId="{539F6094-5B41-460E-833A-6C0230D5DE18}" type="presParOf" srcId="{13FE4F15-C2D4-46D0-A6F5-EEEC2DB15C64}" destId="{4FCA32F2-63B2-40B2-A7DA-1AF774A65C63}"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B6A0C-E756-4728-B9CC-F1452EDC8FE5}">
      <dsp:nvSpPr>
        <dsp:cNvPr id="0" name=""/>
        <dsp:cNvSpPr/>
      </dsp:nvSpPr>
      <dsp:spPr>
        <a:xfrm>
          <a:off x="0" y="26297"/>
          <a:ext cx="9603275" cy="743535"/>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Classes</a:t>
          </a:r>
        </a:p>
      </dsp:txBody>
      <dsp:txXfrm>
        <a:off x="36296" y="62593"/>
        <a:ext cx="9530683" cy="670943"/>
      </dsp:txXfrm>
    </dsp:sp>
    <dsp:sp modelId="{55B003D2-9976-461E-A50D-83DA6EF171D7}">
      <dsp:nvSpPr>
        <dsp:cNvPr id="0" name=""/>
        <dsp:cNvSpPr/>
      </dsp:nvSpPr>
      <dsp:spPr>
        <a:xfrm>
          <a:off x="0" y="859113"/>
          <a:ext cx="9603275" cy="743535"/>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Object Properties </a:t>
          </a:r>
        </a:p>
      </dsp:txBody>
      <dsp:txXfrm>
        <a:off x="36296" y="895409"/>
        <a:ext cx="9530683" cy="670943"/>
      </dsp:txXfrm>
    </dsp:sp>
    <dsp:sp modelId="{A18794BB-24E4-4B35-9A32-EB126538F47B}">
      <dsp:nvSpPr>
        <dsp:cNvPr id="0" name=""/>
        <dsp:cNvSpPr/>
      </dsp:nvSpPr>
      <dsp:spPr>
        <a:xfrm>
          <a:off x="0" y="1691928"/>
          <a:ext cx="9603275" cy="743535"/>
        </a:xfrm>
        <a:prstGeom prst="round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Data Properties</a:t>
          </a:r>
        </a:p>
      </dsp:txBody>
      <dsp:txXfrm>
        <a:off x="36296" y="1728224"/>
        <a:ext cx="9530683" cy="670943"/>
      </dsp:txXfrm>
    </dsp:sp>
    <dsp:sp modelId="{D1DEDC6D-28E2-4634-BF66-4ACF64AC424F}">
      <dsp:nvSpPr>
        <dsp:cNvPr id="0" name=""/>
        <dsp:cNvSpPr/>
      </dsp:nvSpPr>
      <dsp:spPr>
        <a:xfrm>
          <a:off x="0" y="2524743"/>
          <a:ext cx="9603275" cy="743535"/>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Individuals</a:t>
          </a:r>
        </a:p>
      </dsp:txBody>
      <dsp:txXfrm>
        <a:off x="36296" y="2561039"/>
        <a:ext cx="9530683"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0F7F9-BE12-43A1-A5B7-6D255F923407}">
      <dsp:nvSpPr>
        <dsp:cNvPr id="0" name=""/>
        <dsp:cNvSpPr/>
      </dsp:nvSpPr>
      <dsp:spPr>
        <a:xfrm>
          <a:off x="0" y="231484"/>
          <a:ext cx="9603275" cy="1164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Class definition </a:t>
          </a:r>
          <a:endParaRPr lang="en-US" sz="2100" kern="1200"/>
        </a:p>
      </dsp:txBody>
      <dsp:txXfrm>
        <a:off x="56859" y="288343"/>
        <a:ext cx="9489557" cy="1051053"/>
      </dsp:txXfrm>
    </dsp:sp>
    <dsp:sp modelId="{66A58F41-6FD3-4DC8-B23B-091ED3A3B5D4}">
      <dsp:nvSpPr>
        <dsp:cNvPr id="0" name=""/>
        <dsp:cNvSpPr/>
      </dsp:nvSpPr>
      <dsp:spPr>
        <a:xfrm>
          <a:off x="0" y="1456735"/>
          <a:ext cx="9603275" cy="1164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concepts that are also called </a:t>
          </a:r>
          <a:r>
            <a:rPr lang="en-US" sz="2100" b="0" i="1" kern="1200"/>
            <a:t>type</a:t>
          </a:r>
          <a:r>
            <a:rPr lang="en-US" sz="2100" b="0" i="0" kern="1200"/>
            <a:t>, </a:t>
          </a:r>
          <a:r>
            <a:rPr lang="en-US" sz="2100" b="0" i="1" kern="1200"/>
            <a:t>sort</a:t>
          </a:r>
          <a:r>
            <a:rPr lang="en-US" sz="2100" b="0" i="0" kern="1200"/>
            <a:t>, </a:t>
          </a:r>
          <a:r>
            <a:rPr lang="en-US" sz="2100" b="0" i="1" kern="1200"/>
            <a:t>category</a:t>
          </a:r>
          <a:r>
            <a:rPr lang="en-US" sz="2100" b="0" i="0" kern="1200"/>
            <a:t>, and </a:t>
          </a:r>
          <a:r>
            <a:rPr lang="en-US" sz="2100" b="0" i="1" kern="1200"/>
            <a:t>kind</a:t>
          </a:r>
          <a:r>
            <a:rPr lang="en-US" sz="2100" b="0" i="0" kern="1200"/>
            <a:t> – can be defined as an extension or an intension. According to an extensional definition, they are abstract groups, sets, or collections of objects.</a:t>
          </a:r>
          <a:endParaRPr lang="en-US" sz="2100" kern="1200"/>
        </a:p>
      </dsp:txBody>
      <dsp:txXfrm>
        <a:off x="56859" y="1513594"/>
        <a:ext cx="9489557" cy="1051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3C6BD-B0E5-42E1-82B0-AAF6B855131A}">
      <dsp:nvSpPr>
        <dsp:cNvPr id="0" name=""/>
        <dsp:cNvSpPr/>
      </dsp:nvSpPr>
      <dsp:spPr>
        <a:xfrm>
          <a:off x="103637" y="1258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00E5D-E554-440E-9810-CFF274A0A3AD}">
      <dsp:nvSpPr>
        <dsp:cNvPr id="0" name=""/>
        <dsp:cNvSpPr/>
      </dsp:nvSpPr>
      <dsp:spPr>
        <a:xfrm>
          <a:off x="103637" y="178257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Person</a:t>
          </a:r>
        </a:p>
      </dsp:txBody>
      <dsp:txXfrm>
        <a:off x="103637" y="1782576"/>
        <a:ext cx="4320000" cy="648000"/>
      </dsp:txXfrm>
    </dsp:sp>
    <dsp:sp modelId="{D6864029-277F-4A61-99E4-95F7A0844111}">
      <dsp:nvSpPr>
        <dsp:cNvPr id="0" name=""/>
        <dsp:cNvSpPr/>
      </dsp:nvSpPr>
      <dsp:spPr>
        <a:xfrm>
          <a:off x="103637" y="2497870"/>
          <a:ext cx="4320000" cy="992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Student </a:t>
          </a:r>
        </a:p>
        <a:p>
          <a:pPr marL="0" lvl="0" indent="0" algn="l" defTabSz="755650">
            <a:lnSpc>
              <a:spcPct val="100000"/>
            </a:lnSpc>
            <a:spcBef>
              <a:spcPct val="0"/>
            </a:spcBef>
            <a:spcAft>
              <a:spcPct val="35000"/>
            </a:spcAft>
            <a:buNone/>
          </a:pPr>
          <a:r>
            <a:rPr lang="en-US" sz="1700" kern="1200"/>
            <a:t>Teacher </a:t>
          </a:r>
        </a:p>
      </dsp:txBody>
      <dsp:txXfrm>
        <a:off x="103637" y="2497870"/>
        <a:ext cx="4320000" cy="992706"/>
      </dsp:txXfrm>
    </dsp:sp>
    <dsp:sp modelId="{BF59F72B-9593-4FD5-9BA8-29F5520FB873}">
      <dsp:nvSpPr>
        <dsp:cNvPr id="0" name=""/>
        <dsp:cNvSpPr/>
      </dsp:nvSpPr>
      <dsp:spPr>
        <a:xfrm>
          <a:off x="5179637" y="1258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BF44D-F27B-48F0-BC30-B92FC2B7C8EC}">
      <dsp:nvSpPr>
        <dsp:cNvPr id="0" name=""/>
        <dsp:cNvSpPr/>
      </dsp:nvSpPr>
      <dsp:spPr>
        <a:xfrm>
          <a:off x="5179637" y="178257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Course</a:t>
          </a:r>
        </a:p>
      </dsp:txBody>
      <dsp:txXfrm>
        <a:off x="5179637" y="1782576"/>
        <a:ext cx="4320000" cy="648000"/>
      </dsp:txXfrm>
    </dsp:sp>
    <dsp:sp modelId="{422E6B1A-9D94-44DB-BD35-2373B20D6778}">
      <dsp:nvSpPr>
        <dsp:cNvPr id="0" name=""/>
        <dsp:cNvSpPr/>
      </dsp:nvSpPr>
      <dsp:spPr>
        <a:xfrm>
          <a:off x="5179637" y="2497870"/>
          <a:ext cx="4320000" cy="992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math</a:t>
          </a:r>
        </a:p>
        <a:p>
          <a:pPr marL="0" lvl="0" indent="0" algn="l" defTabSz="755650">
            <a:lnSpc>
              <a:spcPct val="100000"/>
            </a:lnSpc>
            <a:spcBef>
              <a:spcPct val="0"/>
            </a:spcBef>
            <a:spcAft>
              <a:spcPct val="35000"/>
            </a:spcAft>
            <a:buNone/>
          </a:pPr>
          <a:r>
            <a:rPr lang="en-US" sz="1700" kern="1200"/>
            <a:t>database</a:t>
          </a:r>
        </a:p>
        <a:p>
          <a:pPr marL="0" lvl="0" indent="0" algn="l" defTabSz="755650">
            <a:lnSpc>
              <a:spcPct val="100000"/>
            </a:lnSpc>
            <a:spcBef>
              <a:spcPct val="0"/>
            </a:spcBef>
            <a:spcAft>
              <a:spcPct val="35000"/>
            </a:spcAft>
            <a:buNone/>
          </a:pPr>
          <a:r>
            <a:rPr lang="en-US" sz="1700" kern="1200"/>
            <a:t>ontology </a:t>
          </a:r>
        </a:p>
      </dsp:txBody>
      <dsp:txXfrm>
        <a:off x="5179637" y="2497870"/>
        <a:ext cx="4320000" cy="992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747E2-C3A5-4BA6-9F51-81BA2AF21715}">
      <dsp:nvSpPr>
        <dsp:cNvPr id="0" name=""/>
        <dsp:cNvSpPr/>
      </dsp:nvSpPr>
      <dsp:spPr>
        <a:xfrm>
          <a:off x="0" y="53939"/>
          <a:ext cx="9603275" cy="1553028"/>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Object Properties </a:t>
          </a:r>
        </a:p>
      </dsp:txBody>
      <dsp:txXfrm>
        <a:off x="75813" y="129752"/>
        <a:ext cx="9451649" cy="1401402"/>
      </dsp:txXfrm>
    </dsp:sp>
    <dsp:sp modelId="{22545EB2-5038-4A20-B03E-F9DCAA5E325D}">
      <dsp:nvSpPr>
        <dsp:cNvPr id="0" name=""/>
        <dsp:cNvSpPr/>
      </dsp:nvSpPr>
      <dsp:spPr>
        <a:xfrm>
          <a:off x="0" y="1687608"/>
          <a:ext cx="9603275" cy="1553028"/>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Object properties represent the</a:t>
          </a:r>
          <a:r>
            <a:rPr lang="en-US" sz="2800" b="1" kern="1200" dirty="0"/>
            <a:t> relations among classes</a:t>
          </a:r>
          <a:r>
            <a:rPr lang="en-US" sz="2800" kern="1200" dirty="0"/>
            <a:t>. In other words, they are the relationships between two classes or two individuals.</a:t>
          </a:r>
        </a:p>
      </dsp:txBody>
      <dsp:txXfrm>
        <a:off x="75813" y="1763421"/>
        <a:ext cx="9451649" cy="14014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0C166-0260-4180-8B77-9D3C8DCA8761}">
      <dsp:nvSpPr>
        <dsp:cNvPr id="0" name=""/>
        <dsp:cNvSpPr/>
      </dsp:nvSpPr>
      <dsp:spPr>
        <a:xfrm>
          <a:off x="57667" y="1019244"/>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58C76-1BB5-42EB-BEB5-02B2D5149FCA}">
      <dsp:nvSpPr>
        <dsp:cNvPr id="0" name=""/>
        <dsp:cNvSpPr/>
      </dsp:nvSpPr>
      <dsp:spPr>
        <a:xfrm>
          <a:off x="321445" y="1283022"/>
          <a:ext cx="728530" cy="728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2CDDD-118E-4483-9030-5DCECF1D1562}">
      <dsp:nvSpPr>
        <dsp:cNvPr id="0" name=""/>
        <dsp:cNvSpPr/>
      </dsp:nvSpPr>
      <dsp:spPr>
        <a:xfrm>
          <a:off x="1582915" y="1019244"/>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err="1"/>
            <a:t>Studys</a:t>
          </a:r>
          <a:r>
            <a:rPr lang="en-US" sz="2400" kern="1200" dirty="0"/>
            <a:t> (Domain : Student, Range : Course)</a:t>
          </a:r>
        </a:p>
      </dsp:txBody>
      <dsp:txXfrm>
        <a:off x="1582915" y="1019244"/>
        <a:ext cx="2960775" cy="1256086"/>
      </dsp:txXfrm>
    </dsp:sp>
    <dsp:sp modelId="{6AE5872B-CC37-444E-85AD-DD1A8FCE7DC7}">
      <dsp:nvSpPr>
        <dsp:cNvPr id="0" name=""/>
        <dsp:cNvSpPr/>
      </dsp:nvSpPr>
      <dsp:spPr>
        <a:xfrm>
          <a:off x="5059583" y="1019244"/>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C3A92-F63D-4DFF-9C57-9A84908DFF72}">
      <dsp:nvSpPr>
        <dsp:cNvPr id="0" name=""/>
        <dsp:cNvSpPr/>
      </dsp:nvSpPr>
      <dsp:spPr>
        <a:xfrm>
          <a:off x="5323362" y="1283022"/>
          <a:ext cx="728530" cy="728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A7CB3-C283-49C3-A49A-553033FC3E63}">
      <dsp:nvSpPr>
        <dsp:cNvPr id="0" name=""/>
        <dsp:cNvSpPr/>
      </dsp:nvSpPr>
      <dsp:spPr>
        <a:xfrm>
          <a:off x="6584831" y="1019244"/>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Teaches (Domain : Teacher, Range: Course)</a:t>
          </a:r>
        </a:p>
      </dsp:txBody>
      <dsp:txXfrm>
        <a:off x="6584831" y="1019244"/>
        <a:ext cx="2960775" cy="12560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415F3-2D68-4F3C-A028-AE0F0B87DD32}">
      <dsp:nvSpPr>
        <dsp:cNvPr id="0" name=""/>
        <dsp:cNvSpPr/>
      </dsp:nvSpPr>
      <dsp:spPr>
        <a:xfrm>
          <a:off x="0" y="53939"/>
          <a:ext cx="9603275" cy="1553028"/>
        </a:xfrm>
        <a:prstGeom prst="round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Data Properties </a:t>
          </a:r>
        </a:p>
      </dsp:txBody>
      <dsp:txXfrm>
        <a:off x="75813" y="129752"/>
        <a:ext cx="9451649" cy="1401402"/>
      </dsp:txXfrm>
    </dsp:sp>
    <dsp:sp modelId="{C079CD3A-6CE5-4857-944A-0B39E959771E}">
      <dsp:nvSpPr>
        <dsp:cNvPr id="0" name=""/>
        <dsp:cNvSpPr/>
      </dsp:nvSpPr>
      <dsp:spPr>
        <a:xfrm>
          <a:off x="0" y="1687608"/>
          <a:ext cx="9603275" cy="1553028"/>
        </a:xfrm>
        <a:prstGeom prst="round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data property hierarchy view displays the asserted and inferred data property hierarchies. The asserted data property hierarchy is visible by default.</a:t>
          </a:r>
        </a:p>
      </dsp:txBody>
      <dsp:txXfrm>
        <a:off x="75813" y="1763421"/>
        <a:ext cx="9451649" cy="1401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78756-58A6-46F3-8910-086C4BDB0E1C}">
      <dsp:nvSpPr>
        <dsp:cNvPr id="0" name=""/>
        <dsp:cNvSpPr/>
      </dsp:nvSpPr>
      <dsp:spPr>
        <a:xfrm>
          <a:off x="0" y="64187"/>
          <a:ext cx="9603275"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First name (range : Person, Range : String)</a:t>
          </a:r>
        </a:p>
      </dsp:txBody>
      <dsp:txXfrm>
        <a:off x="23417" y="87604"/>
        <a:ext cx="9556441" cy="432866"/>
      </dsp:txXfrm>
    </dsp:sp>
    <dsp:sp modelId="{0FAAB0F4-2A71-4F1E-B27E-7EDACB2496DB}">
      <dsp:nvSpPr>
        <dsp:cNvPr id="0" name=""/>
        <dsp:cNvSpPr/>
      </dsp:nvSpPr>
      <dsp:spPr>
        <a:xfrm>
          <a:off x="0" y="601487"/>
          <a:ext cx="9603275"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Last name (Range :Person, Range : String )</a:t>
          </a:r>
        </a:p>
      </dsp:txBody>
      <dsp:txXfrm>
        <a:off x="23417" y="624904"/>
        <a:ext cx="9556441" cy="432866"/>
      </dsp:txXfrm>
    </dsp:sp>
    <dsp:sp modelId="{3692D421-821D-43D1-A6C3-BA981C60186A}">
      <dsp:nvSpPr>
        <dsp:cNvPr id="0" name=""/>
        <dsp:cNvSpPr/>
      </dsp:nvSpPr>
      <dsp:spPr>
        <a:xfrm>
          <a:off x="0" y="1138788"/>
          <a:ext cx="9603275"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Teacher id (Range : Teacher, Range: int)</a:t>
          </a:r>
        </a:p>
      </dsp:txBody>
      <dsp:txXfrm>
        <a:off x="23417" y="1162205"/>
        <a:ext cx="9556441" cy="432866"/>
      </dsp:txXfrm>
    </dsp:sp>
    <dsp:sp modelId="{1C807F61-008C-4820-A540-83898A44DD42}">
      <dsp:nvSpPr>
        <dsp:cNvPr id="0" name=""/>
        <dsp:cNvSpPr/>
      </dsp:nvSpPr>
      <dsp:spPr>
        <a:xfrm>
          <a:off x="0" y="1676088"/>
          <a:ext cx="9603275"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Student id (Range : Student, Range: int)</a:t>
          </a:r>
        </a:p>
      </dsp:txBody>
      <dsp:txXfrm>
        <a:off x="23417" y="1699505"/>
        <a:ext cx="9556441" cy="432866"/>
      </dsp:txXfrm>
    </dsp:sp>
    <dsp:sp modelId="{AF81DD3D-AFC6-41D2-8316-447967C64A41}">
      <dsp:nvSpPr>
        <dsp:cNvPr id="0" name=""/>
        <dsp:cNvSpPr/>
      </dsp:nvSpPr>
      <dsp:spPr>
        <a:xfrm>
          <a:off x="0" y="2213388"/>
          <a:ext cx="9603275"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Course name (Range :Course, Range :String)</a:t>
          </a:r>
        </a:p>
      </dsp:txBody>
      <dsp:txXfrm>
        <a:off x="23417" y="2236805"/>
        <a:ext cx="9556441" cy="432866"/>
      </dsp:txXfrm>
    </dsp:sp>
    <dsp:sp modelId="{7BA5C881-D520-49CB-984B-3E2CBC43A005}">
      <dsp:nvSpPr>
        <dsp:cNvPr id="0" name=""/>
        <dsp:cNvSpPr/>
      </dsp:nvSpPr>
      <dsp:spPr>
        <a:xfrm>
          <a:off x="0" y="2750688"/>
          <a:ext cx="9603275"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Course id (Range :Course, Range :int)</a:t>
          </a:r>
        </a:p>
      </dsp:txBody>
      <dsp:txXfrm>
        <a:off x="23417" y="2774105"/>
        <a:ext cx="9556441" cy="432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926E4-AED1-4C20-9EB8-2F3E312807B6}">
      <dsp:nvSpPr>
        <dsp:cNvPr id="0" name=""/>
        <dsp:cNvSpPr/>
      </dsp:nvSpPr>
      <dsp:spPr>
        <a:xfrm>
          <a:off x="0" y="0"/>
          <a:ext cx="9603275" cy="1224478"/>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Individuals </a:t>
          </a:r>
        </a:p>
      </dsp:txBody>
      <dsp:txXfrm>
        <a:off x="59774" y="59774"/>
        <a:ext cx="9483727" cy="1104930"/>
      </dsp:txXfrm>
    </dsp:sp>
    <dsp:sp modelId="{4FCA32F2-63B2-40B2-A7DA-1AF774A65C63}">
      <dsp:nvSpPr>
        <dsp:cNvPr id="0" name=""/>
        <dsp:cNvSpPr/>
      </dsp:nvSpPr>
      <dsp:spPr>
        <a:xfrm>
          <a:off x="0" y="1385531"/>
          <a:ext cx="9603275" cy="220165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Individuals (instances) are the basic, "ground level" components of an ontology. The individuals in an ontology may include concrete objects such as people, animals, tables, automobiles, molecules, and planets, as well as abstract individuals such as numbers and words. Strictly speaking, an ontology need not include any individuals, but one of the general purposes of an ontology is to provide a means of classifying individuals, even if those individuals are not explicitly part of the ontology..</a:t>
          </a:r>
        </a:p>
      </dsp:txBody>
      <dsp:txXfrm>
        <a:off x="107476" y="1493007"/>
        <a:ext cx="9388323" cy="1986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70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67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5969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392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7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03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95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15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53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294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882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3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5/14/2022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3A98EE3D-8CD1-4C3F-BD1C-C98C9596463C}"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7121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539239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1186408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3C55A3C-5767-4844-A0A3-83778C2E5409}" type="datetime1">
              <a:rPr lang="en-US" smtClean="0"/>
              <a:t>5/14/2022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7781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4012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8445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3253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494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459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1271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EA15526-7079-4B7B-987C-1B5FAE11A0FF}" type="datetime1">
              <a:rPr lang="en-US" smtClean="0"/>
              <a:t>5/14/2022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pPr algn="l"/>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3A98EE3D-8CD1-4C3F-BD1C-C98C9596463C}"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03693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5/14/2022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438842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4.jpeg"/><Relationship Id="rId7" Type="http://schemas.openxmlformats.org/officeDocument/2006/relationships/diagramLayout" Target="../diagrams/layout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image" Target="../media/image1.jpg"/><Relationship Id="rId10" Type="http://schemas.microsoft.com/office/2007/relationships/diagramDrawing" Target="../diagrams/drawing6.xml"/><Relationship Id="rId4" Type="http://schemas.openxmlformats.org/officeDocument/2006/relationships/image" Target="../media/image2.emf"/><Relationship Id="rId9" Type="http://schemas.openxmlformats.org/officeDocument/2006/relationships/diagramColors" Target="../diagrams/colors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jpeg"/><Relationship Id="rId7" Type="http://schemas.openxmlformats.org/officeDocument/2006/relationships/diagramColors" Target="../diagrams/colors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4.jpeg"/><Relationship Id="rId7" Type="http://schemas.openxmlformats.org/officeDocument/2006/relationships/diagramLayout" Target="../diagrams/layout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image" Target="../media/image1.jpg"/><Relationship Id="rId10" Type="http://schemas.microsoft.com/office/2007/relationships/diagramDrawing" Target="../diagrams/drawing8.xml"/><Relationship Id="rId4" Type="http://schemas.openxmlformats.org/officeDocument/2006/relationships/image" Target="../media/image2.emf"/><Relationship Id="rId9" Type="http://schemas.openxmlformats.org/officeDocument/2006/relationships/diagramColors" Target="../diagrams/colors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jpg"/><Relationship Id="rId10" Type="http://schemas.microsoft.com/office/2007/relationships/diagramDrawing" Target="../diagrams/drawing1.xml"/><Relationship Id="rId4" Type="http://schemas.openxmlformats.org/officeDocument/2006/relationships/image" Target="../media/image2.emf"/><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jpe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1.jpg"/><Relationship Id="rId4" Type="http://schemas.openxmlformats.org/officeDocument/2006/relationships/image" Target="../media/image2.emf"/><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4.jpeg"/><Relationship Id="rId7" Type="http://schemas.openxmlformats.org/officeDocument/2006/relationships/diagramLayout" Target="../diagrams/layout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1.jpg"/><Relationship Id="rId10" Type="http://schemas.microsoft.com/office/2007/relationships/diagramDrawing" Target="../diagrams/drawing4.xml"/><Relationship Id="rId4" Type="http://schemas.openxmlformats.org/officeDocument/2006/relationships/image" Target="../media/image2.emf"/><Relationship Id="rId9" Type="http://schemas.openxmlformats.org/officeDocument/2006/relationships/diagramColors" Target="../diagrams/colors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7B27AF-AFED-4FF4-8065-09E2ECD431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45B2D936-4E08-4928-90A3-EB1B6784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3">
            <a:extLst>
              <a:ext uri="{FF2B5EF4-FFF2-40B4-BE49-F238E27FC236}">
                <a16:creationId xmlns:a16="http://schemas.microsoft.com/office/drawing/2014/main" id="{9E1CD25F-9744-41BE-A5C7-B2A5C98507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9" name="Picture 15">
            <a:extLst>
              <a:ext uri="{FF2B5EF4-FFF2-40B4-BE49-F238E27FC236}">
                <a16:creationId xmlns:a16="http://schemas.microsoft.com/office/drawing/2014/main" id="{AAFAFBB4-6847-45A2-97CE-8853D99697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30270" y="953324"/>
            <a:ext cx="9603275" cy="804455"/>
          </a:xfrm>
        </p:spPr>
        <p:txBody>
          <a:bodyPr vert="horz" lIns="91440" tIns="45720" rIns="91440" bIns="45720" rtlCol="0" anchor="t">
            <a:normAutofit/>
          </a:bodyPr>
          <a:lstStyle/>
          <a:p>
            <a:r>
              <a:rPr lang="en-US" sz="3200" dirty="0"/>
              <a:t>Education ontology </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1125460" y="2731063"/>
            <a:ext cx="5857024" cy="3294576"/>
          </a:xfrm>
          <a:prstGeom prst="rect">
            <a:avLst/>
          </a:prstGeom>
        </p:spPr>
      </p:pic>
      <p:sp>
        <p:nvSpPr>
          <p:cNvPr id="8" name="Content Placeholder 2">
            <a:extLst>
              <a:ext uri="{FF2B5EF4-FFF2-40B4-BE49-F238E27FC236}">
                <a16:creationId xmlns:a16="http://schemas.microsoft.com/office/drawing/2014/main" id="{E64C439C-513F-473A-B693-C7A2CF933742}"/>
              </a:ext>
            </a:extLst>
          </p:cNvPr>
          <p:cNvSpPr txBox="1">
            <a:spLocks/>
          </p:cNvSpPr>
          <p:nvPr/>
        </p:nvSpPr>
        <p:spPr>
          <a:xfrm>
            <a:off x="7483876" y="3743117"/>
            <a:ext cx="4332745" cy="828883"/>
          </a:xfrm>
          <a:prstGeom prst="rect">
            <a:avLst/>
          </a:prstGeom>
        </p:spPr>
        <p:txBody>
          <a:bodyPr vert="horz" lIns="91440" tIns="91440" rIns="91440" bIns="91440" rtlCol="0">
            <a:normAutofit fontScale="850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lnSpc>
                <a:spcPct val="107000"/>
              </a:lnSpc>
              <a:spcBef>
                <a:spcPts val="0"/>
              </a:spcBef>
              <a:spcAft>
                <a:spcPts val="800"/>
              </a:spcAft>
            </a:pPr>
            <a:r>
              <a:rPr lang="en-US" b="1" dirty="0">
                <a:latin typeface="Calibri Light" panose="020F0302020204030204" pitchFamily="34" charset="0"/>
                <a:ea typeface="Calibri" panose="020F0502020204030204" pitchFamily="34" charset="0"/>
                <a:cs typeface="Arial" panose="020B0604020202020204" pitchFamily="34" charset="0"/>
              </a:rPr>
              <a:t>Student name </a:t>
            </a:r>
            <a:r>
              <a:rPr lang="en-US" b="1">
                <a:latin typeface="Calibri Light" panose="020F0302020204030204" pitchFamily="34" charset="0"/>
                <a:ea typeface="Calibri" panose="020F0502020204030204" pitchFamily="34" charset="0"/>
                <a:cs typeface="Arial" panose="020B0604020202020204" pitchFamily="34" charset="0"/>
              </a:rPr>
              <a:t>: Sarah Ali</a:t>
            </a:r>
            <a:endParaRPr lang="en-US">
              <a:latin typeface="Calibri" panose="020F0502020204030204" pitchFamily="34" charset="0"/>
              <a:ea typeface="Calibri" panose="020F0502020204030204" pitchFamily="34" charset="0"/>
              <a:cs typeface="Arial" panose="020B0604020202020204" pitchFamily="34" charset="0"/>
            </a:endParaRPr>
          </a:p>
          <a:p>
            <a:pPr algn="ctr">
              <a:lnSpc>
                <a:spcPct val="107000"/>
              </a:lnSpc>
              <a:spcBef>
                <a:spcPts val="0"/>
              </a:spcBef>
              <a:spcAft>
                <a:spcPts val="800"/>
              </a:spcAft>
            </a:pPr>
            <a:r>
              <a:rPr lang="en-US" b="1" dirty="0">
                <a:latin typeface="Calibri Light" panose="020F0302020204030204" pitchFamily="34" charset="0"/>
                <a:ea typeface="Calibri" panose="020F0502020204030204" pitchFamily="34" charset="0"/>
                <a:cs typeface="Arial" panose="020B0604020202020204" pitchFamily="34" charset="0"/>
              </a:rPr>
              <a:t>University ID : 2180005906</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69" r="-1" b="24966"/>
          <a:stretch/>
        </p:blipFill>
        <p:spPr>
          <a:xfrm>
            <a:off x="305" y="10"/>
            <a:ext cx="12191695" cy="6857990"/>
          </a:xfrm>
          <a:prstGeom prst="rect">
            <a:avLst/>
          </a:prstGeom>
        </p:spPr>
      </p:pic>
      <p:sp>
        <p:nvSpPr>
          <p:cNvPr id="33" name="Rectangle 32">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dirty="0"/>
              <a:t>Data Properties component 	</a:t>
            </a:r>
          </a:p>
        </p:txBody>
      </p:sp>
      <p:pic>
        <p:nvPicPr>
          <p:cNvPr id="35" name="Picture 34">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pic>
        <p:nvPicPr>
          <p:cNvPr id="37" name="Picture 36">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9" name="Straight Connector 38">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CE58249A-C18B-8248-452C-C59BFA96E4C9}"/>
              </a:ext>
            </a:extLst>
          </p:cNvPr>
          <p:cNvGraphicFramePr>
            <a:graphicFrameLocks noGrp="1"/>
          </p:cNvGraphicFramePr>
          <p:nvPr>
            <p:ph idx="1"/>
            <p:extLst>
              <p:ext uri="{D42A27DB-BD31-4B8C-83A1-F6EECF244321}">
                <p14:modId xmlns:p14="http://schemas.microsoft.com/office/powerpoint/2010/main" val="3932419382"/>
              </p:ext>
            </p:extLst>
          </p:nvPr>
        </p:nvGraphicFramePr>
        <p:xfrm>
          <a:off x="1130270" y="2171769"/>
          <a:ext cx="9603275" cy="32945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2799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68" r="-1" b="24967"/>
          <a:stretch/>
        </p:blipFill>
        <p:spPr>
          <a:xfrm>
            <a:off x="305" y="10"/>
            <a:ext cx="12191695"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a:t>Data Properties </a:t>
            </a:r>
            <a:endParaRPr lang="en-US" dirty="0"/>
          </a:p>
        </p:txBody>
      </p:sp>
      <p:graphicFrame>
        <p:nvGraphicFramePr>
          <p:cNvPr id="26" name="Content Placeholder 2">
            <a:extLst>
              <a:ext uri="{FF2B5EF4-FFF2-40B4-BE49-F238E27FC236}">
                <a16:creationId xmlns:a16="http://schemas.microsoft.com/office/drawing/2014/main" id="{A9B5D8CC-BCBD-9085-8FBE-04D75CE29ABA}"/>
              </a:ext>
            </a:extLst>
          </p:cNvPr>
          <p:cNvGraphicFramePr>
            <a:graphicFrameLocks noGrp="1"/>
          </p:cNvGraphicFramePr>
          <p:nvPr>
            <p:ph idx="1"/>
          </p:nvPr>
        </p:nvGraphicFramePr>
        <p:xfrm>
          <a:off x="1130270" y="2171769"/>
          <a:ext cx="9603275" cy="32945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868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44A365F4-B734-42E4-91E8-DCA926A173A2}"/>
              </a:ext>
            </a:extLst>
          </p:cNvPr>
          <p:cNvSpPr txBox="1">
            <a:spLocks/>
          </p:cNvSpPr>
          <p:nvPr/>
        </p:nvSpPr>
        <p:spPr>
          <a:xfrm>
            <a:off x="1336890" y="501005"/>
            <a:ext cx="7843200" cy="8446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Screenshot of Data Properties  </a:t>
            </a:r>
          </a:p>
        </p:txBody>
      </p:sp>
      <p:pic>
        <p:nvPicPr>
          <p:cNvPr id="6" name="Content Placeholder 5">
            <a:extLst>
              <a:ext uri="{FF2B5EF4-FFF2-40B4-BE49-F238E27FC236}">
                <a16:creationId xmlns:a16="http://schemas.microsoft.com/office/drawing/2014/main" id="{E02FDB7C-66DB-4474-A004-66BF5EE8AB6E}"/>
              </a:ext>
            </a:extLst>
          </p:cNvPr>
          <p:cNvPicPr>
            <a:picLocks noGrp="1" noChangeAspect="1"/>
          </p:cNvPicPr>
          <p:nvPr>
            <p:ph idx="1"/>
          </p:nvPr>
        </p:nvPicPr>
        <p:blipFill rotWithShape="1">
          <a:blip r:embed="rId3"/>
          <a:srcRect l="7609" t="13484" r="14911" b="22213"/>
          <a:stretch/>
        </p:blipFill>
        <p:spPr>
          <a:xfrm>
            <a:off x="1336889" y="1446835"/>
            <a:ext cx="9716933" cy="4264262"/>
          </a:xfrm>
        </p:spPr>
      </p:pic>
    </p:spTree>
    <p:extLst>
      <p:ext uri="{BB962C8B-B14F-4D97-AF65-F5344CB8AC3E}">
        <p14:creationId xmlns:p14="http://schemas.microsoft.com/office/powerpoint/2010/main" val="171830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70" r="-1" b="24966"/>
          <a:stretch/>
        </p:blipFill>
        <p:spPr>
          <a:xfrm>
            <a:off x="305" y="10"/>
            <a:ext cx="12191695" cy="6857990"/>
          </a:xfrm>
          <a:prstGeom prst="rect">
            <a:avLst/>
          </a:prstGeom>
        </p:spPr>
      </p:pic>
      <p:sp>
        <p:nvSpPr>
          <p:cNvPr id="33" name="Rectangle 32">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dirty="0"/>
              <a:t>Individuals component 	</a:t>
            </a:r>
          </a:p>
        </p:txBody>
      </p:sp>
      <p:pic>
        <p:nvPicPr>
          <p:cNvPr id="35" name="Picture 34">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pic>
        <p:nvPicPr>
          <p:cNvPr id="37" name="Picture 36">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9" name="Straight Connector 38">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CE58249A-C18B-8248-452C-C59BFA96E4C9}"/>
              </a:ext>
            </a:extLst>
          </p:cNvPr>
          <p:cNvGraphicFramePr>
            <a:graphicFrameLocks noGrp="1"/>
          </p:cNvGraphicFramePr>
          <p:nvPr>
            <p:ph idx="1"/>
            <p:extLst>
              <p:ext uri="{D42A27DB-BD31-4B8C-83A1-F6EECF244321}">
                <p14:modId xmlns:p14="http://schemas.microsoft.com/office/powerpoint/2010/main" val="3945026487"/>
              </p:ext>
            </p:extLst>
          </p:nvPr>
        </p:nvGraphicFramePr>
        <p:xfrm>
          <a:off x="1130270" y="2171768"/>
          <a:ext cx="9603275" cy="38239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285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44A365F4-B734-42E4-91E8-DCA926A173A2}"/>
              </a:ext>
            </a:extLst>
          </p:cNvPr>
          <p:cNvSpPr txBox="1">
            <a:spLocks/>
          </p:cNvSpPr>
          <p:nvPr/>
        </p:nvSpPr>
        <p:spPr>
          <a:xfrm>
            <a:off x="1336890" y="501005"/>
            <a:ext cx="7843200" cy="8446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Screenshot of Individuals</a:t>
            </a:r>
          </a:p>
        </p:txBody>
      </p:sp>
      <p:pic>
        <p:nvPicPr>
          <p:cNvPr id="5" name="Content Placeholder 4" descr="Graphical user interface, application, Word&#10;&#10;Description automatically generated">
            <a:extLst>
              <a:ext uri="{FF2B5EF4-FFF2-40B4-BE49-F238E27FC236}">
                <a16:creationId xmlns:a16="http://schemas.microsoft.com/office/drawing/2014/main" id="{D0C23C69-295F-4129-8424-84E76A100C77}"/>
              </a:ext>
            </a:extLst>
          </p:cNvPr>
          <p:cNvPicPr>
            <a:picLocks noGrp="1" noChangeAspect="1"/>
          </p:cNvPicPr>
          <p:nvPr>
            <p:ph idx="1"/>
          </p:nvPr>
        </p:nvPicPr>
        <p:blipFill rotWithShape="1">
          <a:blip r:embed="rId3"/>
          <a:srcRect l="7807" t="13133" r="15505" b="22565"/>
          <a:stretch/>
        </p:blipFill>
        <p:spPr>
          <a:xfrm>
            <a:off x="1336890" y="1562582"/>
            <a:ext cx="9439140" cy="4109013"/>
          </a:xfrm>
        </p:spPr>
      </p:pic>
    </p:spTree>
    <p:extLst>
      <p:ext uri="{BB962C8B-B14F-4D97-AF65-F5344CB8AC3E}">
        <p14:creationId xmlns:p14="http://schemas.microsoft.com/office/powerpoint/2010/main" val="396852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44A365F4-B734-42E4-91E8-DCA926A173A2}"/>
              </a:ext>
            </a:extLst>
          </p:cNvPr>
          <p:cNvSpPr txBox="1">
            <a:spLocks/>
          </p:cNvSpPr>
          <p:nvPr/>
        </p:nvSpPr>
        <p:spPr>
          <a:xfrm>
            <a:off x="1336890" y="501005"/>
            <a:ext cx="7843200" cy="8446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Screenshot of Individuals</a:t>
            </a:r>
          </a:p>
        </p:txBody>
      </p:sp>
      <p:pic>
        <p:nvPicPr>
          <p:cNvPr id="5" name="Content Placeholder 4">
            <a:extLst>
              <a:ext uri="{FF2B5EF4-FFF2-40B4-BE49-F238E27FC236}">
                <a16:creationId xmlns:a16="http://schemas.microsoft.com/office/drawing/2014/main" id="{1482C576-6505-46AF-B642-8B1BAE98E70A}"/>
              </a:ext>
            </a:extLst>
          </p:cNvPr>
          <p:cNvPicPr>
            <a:picLocks noGrp="1" noChangeAspect="1"/>
          </p:cNvPicPr>
          <p:nvPr>
            <p:ph idx="1"/>
          </p:nvPr>
        </p:nvPicPr>
        <p:blipFill rotWithShape="1">
          <a:blip r:embed="rId3"/>
          <a:srcRect l="8005" t="12781" r="15702" b="20105"/>
          <a:stretch/>
        </p:blipFill>
        <p:spPr>
          <a:xfrm>
            <a:off x="1336890" y="1536037"/>
            <a:ext cx="9635910" cy="4459649"/>
          </a:xfrm>
        </p:spPr>
      </p:pic>
    </p:spTree>
    <p:extLst>
      <p:ext uri="{BB962C8B-B14F-4D97-AF65-F5344CB8AC3E}">
        <p14:creationId xmlns:p14="http://schemas.microsoft.com/office/powerpoint/2010/main" val="124673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44A365F4-B734-42E4-91E8-DCA926A173A2}"/>
              </a:ext>
            </a:extLst>
          </p:cNvPr>
          <p:cNvSpPr txBox="1">
            <a:spLocks/>
          </p:cNvSpPr>
          <p:nvPr/>
        </p:nvSpPr>
        <p:spPr>
          <a:xfrm>
            <a:off x="1336890" y="501005"/>
            <a:ext cx="7843200" cy="8446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Screenshot of Individuals</a:t>
            </a:r>
          </a:p>
        </p:txBody>
      </p:sp>
      <p:pic>
        <p:nvPicPr>
          <p:cNvPr id="5" name="Content Placeholder 4">
            <a:extLst>
              <a:ext uri="{FF2B5EF4-FFF2-40B4-BE49-F238E27FC236}">
                <a16:creationId xmlns:a16="http://schemas.microsoft.com/office/drawing/2014/main" id="{30F796DF-F7E6-419B-8C81-BE476E96A00F}"/>
              </a:ext>
            </a:extLst>
          </p:cNvPr>
          <p:cNvPicPr>
            <a:picLocks noGrp="1" noChangeAspect="1"/>
          </p:cNvPicPr>
          <p:nvPr>
            <p:ph idx="1"/>
          </p:nvPr>
        </p:nvPicPr>
        <p:blipFill rotWithShape="1">
          <a:blip r:embed="rId3"/>
          <a:srcRect l="7412" t="13836" r="15306" b="18348"/>
          <a:stretch/>
        </p:blipFill>
        <p:spPr>
          <a:xfrm>
            <a:off x="1336890" y="1590490"/>
            <a:ext cx="9439140" cy="4393621"/>
          </a:xfrm>
        </p:spPr>
      </p:pic>
    </p:spTree>
    <p:extLst>
      <p:ext uri="{BB962C8B-B14F-4D97-AF65-F5344CB8AC3E}">
        <p14:creationId xmlns:p14="http://schemas.microsoft.com/office/powerpoint/2010/main" val="412884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2" name="Picture 9">
            <a:extLst>
              <a:ext uri="{FF2B5EF4-FFF2-40B4-BE49-F238E27FC236}">
                <a16:creationId xmlns:a16="http://schemas.microsoft.com/office/drawing/2014/main" id="{BF7680B5-1A78-4401-BA9A-78832F0FD9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3" name="Rectangle 11">
            <a:extLst>
              <a:ext uri="{FF2B5EF4-FFF2-40B4-BE49-F238E27FC236}">
                <a16:creationId xmlns:a16="http://schemas.microsoft.com/office/drawing/2014/main" id="{50F21DC9-D0AC-495C-8CC8-D5DDF8C11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13">
            <a:extLst>
              <a:ext uri="{FF2B5EF4-FFF2-40B4-BE49-F238E27FC236}">
                <a16:creationId xmlns:a16="http://schemas.microsoft.com/office/drawing/2014/main" id="{A26B82D7-D05B-412B-9A0D-6430BCD11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5" name="Picture 15">
            <a:extLst>
              <a:ext uri="{FF2B5EF4-FFF2-40B4-BE49-F238E27FC236}">
                <a16:creationId xmlns:a16="http://schemas.microsoft.com/office/drawing/2014/main" id="{E4E78000-301F-4983-ACD5-7F50C0C3F5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6" name="Rectangle 17">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duotone>
              <a:schemeClr val="bg2">
                <a:shade val="45000"/>
                <a:satMod val="135000"/>
              </a:schemeClr>
              <a:prstClr val="white"/>
            </a:duotone>
            <a:alphaModFix amt="50000"/>
            <a:extLst>
              <a:ext uri="{28A0092B-C50C-407E-A947-70E740481C1C}">
                <a14:useLocalDpi xmlns:a14="http://schemas.microsoft.com/office/drawing/2010/main" val="0"/>
              </a:ext>
            </a:extLst>
          </a:blip>
          <a:srcRect r="3"/>
          <a:stretch/>
        </p:blipFill>
        <p:spPr>
          <a:xfrm>
            <a:off x="305" y="-190490"/>
            <a:ext cx="12191695" cy="6857990"/>
          </a:xfrm>
          <a:prstGeom prst="rect">
            <a:avLst/>
          </a:prstGeom>
        </p:spPr>
      </p:pic>
      <p:sp>
        <p:nvSpPr>
          <p:cNvPr id="37" name="Rectangle 19">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30270" y="953324"/>
            <a:ext cx="9603275" cy="1049235"/>
          </a:xfrm>
        </p:spPr>
        <p:txBody>
          <a:bodyPr vert="horz" lIns="91440" tIns="45720" rIns="91440" bIns="45720" rtlCol="0" anchor="t">
            <a:normAutofit/>
          </a:bodyPr>
          <a:lstStyle/>
          <a:p>
            <a:r>
              <a:rPr lang="en-US" sz="3200">
                <a:ln>
                  <a:solidFill>
                    <a:schemeClr val="bg1">
                      <a:lumMod val="75000"/>
                      <a:lumOff val="25000"/>
                      <a:alpha val="10000"/>
                    </a:schemeClr>
                  </a:solidFill>
                </a:ln>
              </a:rPr>
              <a:t>Introduction </a:t>
            </a:r>
          </a:p>
        </p:txBody>
      </p:sp>
      <p:pic>
        <p:nvPicPr>
          <p:cNvPr id="38" name="Picture 21">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3" name="TextBox 2">
            <a:extLst>
              <a:ext uri="{FF2B5EF4-FFF2-40B4-BE49-F238E27FC236}">
                <a16:creationId xmlns:a16="http://schemas.microsoft.com/office/drawing/2014/main" id="{42E9FAD0-7367-428E-BC6B-94D224B38A1D}"/>
              </a:ext>
            </a:extLst>
          </p:cNvPr>
          <p:cNvSpPr txBox="1"/>
          <p:nvPr/>
        </p:nvSpPr>
        <p:spPr>
          <a:xfrm>
            <a:off x="1130270" y="1826213"/>
            <a:ext cx="9603275" cy="3294576"/>
          </a:xfrm>
          <a:prstGeom prst="rect">
            <a:avLst/>
          </a:prstGeom>
        </p:spPr>
        <p:txBody>
          <a:bodyPr vert="horz" lIns="91440" tIns="45720" rIns="91440" bIns="45720" rtlCol="0" anchor="t">
            <a:normAutofit/>
          </a:bodyPr>
          <a:lstStyle/>
          <a:p>
            <a:pPr indent="-228600" defTabSz="914400">
              <a:lnSpc>
                <a:spcPct val="120000"/>
              </a:lnSpc>
              <a:spcBef>
                <a:spcPct val="20000"/>
              </a:spcBef>
              <a:spcAft>
                <a:spcPts val="600"/>
              </a:spcAft>
              <a:buClr>
                <a:schemeClr val="accent1"/>
              </a:buClr>
              <a:buSzPct val="100000"/>
              <a:buFont typeface="Arial" panose="020B0604020202020204" pitchFamily="34" charset="0"/>
              <a:buChar char="•"/>
            </a:pPr>
            <a:r>
              <a:rPr lang="en-US" b="0" i="0" dirty="0">
                <a:ln>
                  <a:solidFill>
                    <a:schemeClr val="bg1">
                      <a:lumMod val="75000"/>
                      <a:lumOff val="25000"/>
                      <a:alpha val="10000"/>
                    </a:schemeClr>
                  </a:solidFill>
                </a:ln>
              </a:rPr>
              <a:t>An ontology is a formal description of knowledge as a set of concepts within a domain and the relationships that hold between them. To enable such a description, we need to formally specify components such as individuals (instances of objects), classes, attributes and relations as well as restrictions, rules and axioms. As a result, ontologies do not only introduce a sharable and reusable knowledge representation but can also add new knowledge about the domain.</a:t>
            </a:r>
            <a:endParaRPr lang="en-US" dirty="0">
              <a:ln>
                <a:solidFill>
                  <a:schemeClr val="bg1">
                    <a:lumMod val="75000"/>
                    <a:lumOff val="25000"/>
                    <a:alpha val="10000"/>
                  </a:schemeClr>
                </a:solidFill>
              </a:ln>
            </a:endParaRPr>
          </a:p>
        </p:txBody>
      </p:sp>
      <p:pic>
        <p:nvPicPr>
          <p:cNvPr id="39" name="Picture 23">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40" name="Straight Connector 25">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06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68" r="-1" b="24967"/>
          <a:stretch/>
        </p:blipFill>
        <p:spPr>
          <a:xfrm>
            <a:off x="305" y="10"/>
            <a:ext cx="12191695" cy="6857990"/>
          </a:xfrm>
          <a:prstGeom prst="rect">
            <a:avLst/>
          </a:prstGeom>
        </p:spPr>
      </p:pic>
      <p:sp>
        <p:nvSpPr>
          <p:cNvPr id="66" name="Rectangle 65">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dirty="0"/>
              <a:t>The Components 	</a:t>
            </a:r>
          </a:p>
        </p:txBody>
      </p:sp>
      <p:pic>
        <p:nvPicPr>
          <p:cNvPr id="68" name="Picture 67">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pic>
        <p:nvPicPr>
          <p:cNvPr id="70" name="Picture 69">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72" name="Straight Connector 71">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9" name="Content Placeholder 2">
            <a:extLst>
              <a:ext uri="{FF2B5EF4-FFF2-40B4-BE49-F238E27FC236}">
                <a16:creationId xmlns:a16="http://schemas.microsoft.com/office/drawing/2014/main" id="{643EB463-3AED-E1DC-C50C-2C0888B83C3E}"/>
              </a:ext>
            </a:extLst>
          </p:cNvPr>
          <p:cNvGraphicFramePr>
            <a:graphicFrameLocks noGrp="1"/>
          </p:cNvGraphicFramePr>
          <p:nvPr>
            <p:ph idx="1"/>
            <p:extLst>
              <p:ext uri="{D42A27DB-BD31-4B8C-83A1-F6EECF244321}">
                <p14:modId xmlns:p14="http://schemas.microsoft.com/office/powerpoint/2010/main" val="3434303057"/>
              </p:ext>
            </p:extLst>
          </p:nvPr>
        </p:nvGraphicFramePr>
        <p:xfrm>
          <a:off x="1130270" y="2171769"/>
          <a:ext cx="9603275" cy="32945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68" r="-1" b="24967"/>
          <a:stretch/>
        </p:blipFill>
        <p:spPr>
          <a:xfrm>
            <a:off x="305" y="10"/>
            <a:ext cx="12191695"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dirty="0"/>
              <a:t>Class component 	</a:t>
            </a:r>
          </a:p>
        </p:txBody>
      </p:sp>
      <p:graphicFrame>
        <p:nvGraphicFramePr>
          <p:cNvPr id="26" name="Content Placeholder 2">
            <a:extLst>
              <a:ext uri="{FF2B5EF4-FFF2-40B4-BE49-F238E27FC236}">
                <a16:creationId xmlns:a16="http://schemas.microsoft.com/office/drawing/2014/main" id="{CE58249A-C18B-8248-452C-C59BFA96E4C9}"/>
              </a:ext>
            </a:extLst>
          </p:cNvPr>
          <p:cNvGraphicFramePr>
            <a:graphicFrameLocks noGrp="1"/>
          </p:cNvGraphicFramePr>
          <p:nvPr>
            <p:ph idx="1"/>
          </p:nvPr>
        </p:nvGraphicFramePr>
        <p:xfrm>
          <a:off x="1130270" y="2171769"/>
          <a:ext cx="9603275" cy="28529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110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68" r="-1" b="24967"/>
          <a:stretch/>
        </p:blipFill>
        <p:spPr>
          <a:xfrm>
            <a:off x="305" y="10"/>
            <a:ext cx="12191695" cy="6857990"/>
          </a:xfrm>
          <a:prstGeom prst="rect">
            <a:avLst/>
          </a:prstGeom>
        </p:spPr>
      </p:pic>
      <p:sp>
        <p:nvSpPr>
          <p:cNvPr id="31" name="Rectangle 30">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dirty="0"/>
              <a:t>Classes Hierarchy  	</a:t>
            </a:r>
          </a:p>
        </p:txBody>
      </p:sp>
      <p:pic>
        <p:nvPicPr>
          <p:cNvPr id="33" name="Picture 32">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graphicFrame>
        <p:nvGraphicFramePr>
          <p:cNvPr id="39" name="Content Placeholder 2">
            <a:extLst>
              <a:ext uri="{FF2B5EF4-FFF2-40B4-BE49-F238E27FC236}">
                <a16:creationId xmlns:a16="http://schemas.microsoft.com/office/drawing/2014/main" id="{000B819E-1E63-4B56-2933-9DEF8A68064F}"/>
              </a:ext>
            </a:extLst>
          </p:cNvPr>
          <p:cNvGraphicFramePr>
            <a:graphicFrameLocks noGrp="1"/>
          </p:cNvGraphicFramePr>
          <p:nvPr>
            <p:ph idx="1"/>
          </p:nvPr>
        </p:nvGraphicFramePr>
        <p:xfrm>
          <a:off x="1130270" y="2171769"/>
          <a:ext cx="9603275" cy="3616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5" name="Picture 34">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10">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7" name="Straight Connector 36">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29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44A365F4-B734-42E4-91E8-DCA926A173A2}"/>
              </a:ext>
            </a:extLst>
          </p:cNvPr>
          <p:cNvSpPr txBox="1">
            <a:spLocks/>
          </p:cNvSpPr>
          <p:nvPr/>
        </p:nvSpPr>
        <p:spPr>
          <a:xfrm>
            <a:off x="1336890" y="501005"/>
            <a:ext cx="7843200" cy="8446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Screenshot of Classes  </a:t>
            </a:r>
          </a:p>
        </p:txBody>
      </p:sp>
      <p:pic>
        <p:nvPicPr>
          <p:cNvPr id="6" name="Content Placeholder 6" descr="Graphical user interface, application, Word&#10;&#10;Description automatically generated">
            <a:extLst>
              <a:ext uri="{FF2B5EF4-FFF2-40B4-BE49-F238E27FC236}">
                <a16:creationId xmlns:a16="http://schemas.microsoft.com/office/drawing/2014/main" id="{DC41A5E4-A548-45BA-99B4-DCDEFBA375E7}"/>
              </a:ext>
            </a:extLst>
          </p:cNvPr>
          <p:cNvPicPr>
            <a:picLocks noChangeAspect="1"/>
          </p:cNvPicPr>
          <p:nvPr/>
        </p:nvPicPr>
        <p:blipFill rotWithShape="1">
          <a:blip r:embed="rId3"/>
          <a:srcRect l="7589" t="13301" r="15152" b="21927"/>
          <a:stretch/>
        </p:blipFill>
        <p:spPr>
          <a:xfrm>
            <a:off x="1336890" y="1537814"/>
            <a:ext cx="9300249" cy="4385867"/>
          </a:xfrm>
          <a:prstGeom prst="rect">
            <a:avLst/>
          </a:prstGeom>
        </p:spPr>
      </p:pic>
    </p:spTree>
    <p:extLst>
      <p:ext uri="{BB962C8B-B14F-4D97-AF65-F5344CB8AC3E}">
        <p14:creationId xmlns:p14="http://schemas.microsoft.com/office/powerpoint/2010/main" val="221195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69" r="-1" b="24967"/>
          <a:stretch/>
        </p:blipFill>
        <p:spPr>
          <a:xfrm>
            <a:off x="305" y="10"/>
            <a:ext cx="12191695" cy="6857990"/>
          </a:xfrm>
          <a:prstGeom prst="rect">
            <a:avLst/>
          </a:prstGeom>
        </p:spPr>
      </p:pic>
      <p:sp>
        <p:nvSpPr>
          <p:cNvPr id="33" name="Rectangle 32">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dirty="0"/>
              <a:t>Object Properties component 	</a:t>
            </a:r>
          </a:p>
        </p:txBody>
      </p:sp>
      <p:pic>
        <p:nvPicPr>
          <p:cNvPr id="35" name="Picture 34">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pic>
        <p:nvPicPr>
          <p:cNvPr id="37" name="Picture 36">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9" name="Straight Connector 38">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CE58249A-C18B-8248-452C-C59BFA96E4C9}"/>
              </a:ext>
            </a:extLst>
          </p:cNvPr>
          <p:cNvGraphicFramePr>
            <a:graphicFrameLocks noGrp="1"/>
          </p:cNvGraphicFramePr>
          <p:nvPr>
            <p:ph idx="1"/>
            <p:extLst>
              <p:ext uri="{D42A27DB-BD31-4B8C-83A1-F6EECF244321}">
                <p14:modId xmlns:p14="http://schemas.microsoft.com/office/powerpoint/2010/main" val="2043810007"/>
              </p:ext>
            </p:extLst>
          </p:nvPr>
        </p:nvGraphicFramePr>
        <p:xfrm>
          <a:off x="1130270" y="2171769"/>
          <a:ext cx="9603275" cy="32945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2719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t="24968" r="-1" b="24967"/>
          <a:stretch/>
        </p:blipFill>
        <p:spPr>
          <a:xfrm>
            <a:off x="305" y="10"/>
            <a:ext cx="12191695"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30270" y="953324"/>
            <a:ext cx="9603275" cy="1049235"/>
          </a:xfrm>
        </p:spPr>
        <p:txBody>
          <a:bodyPr>
            <a:normAutofit/>
          </a:bodyPr>
          <a:lstStyle/>
          <a:p>
            <a:r>
              <a:rPr lang="en-US" dirty="0"/>
              <a:t>Object Properties 	</a:t>
            </a:r>
          </a:p>
        </p:txBody>
      </p:sp>
      <p:graphicFrame>
        <p:nvGraphicFramePr>
          <p:cNvPr id="9" name="Content Placeholder 4">
            <a:extLst>
              <a:ext uri="{FF2B5EF4-FFF2-40B4-BE49-F238E27FC236}">
                <a16:creationId xmlns:a16="http://schemas.microsoft.com/office/drawing/2014/main" id="{68D40294-FE23-F81A-04A1-A9D2A017F678}"/>
              </a:ext>
            </a:extLst>
          </p:cNvPr>
          <p:cNvGraphicFramePr>
            <a:graphicFrameLocks noGrp="1"/>
          </p:cNvGraphicFramePr>
          <p:nvPr>
            <p:ph idx="1"/>
            <p:extLst>
              <p:ext uri="{D42A27DB-BD31-4B8C-83A1-F6EECF244321}">
                <p14:modId xmlns:p14="http://schemas.microsoft.com/office/powerpoint/2010/main" val="3305974121"/>
              </p:ext>
            </p:extLst>
          </p:nvPr>
        </p:nvGraphicFramePr>
        <p:xfrm>
          <a:off x="1130270" y="2171769"/>
          <a:ext cx="9603275" cy="32945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415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44A365F4-B734-42E4-91E8-DCA926A173A2}"/>
              </a:ext>
            </a:extLst>
          </p:cNvPr>
          <p:cNvSpPr txBox="1">
            <a:spLocks/>
          </p:cNvSpPr>
          <p:nvPr/>
        </p:nvSpPr>
        <p:spPr>
          <a:xfrm>
            <a:off x="1336890" y="501005"/>
            <a:ext cx="7843200" cy="8446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t>Screenshot of Object Properties  </a:t>
            </a:r>
          </a:p>
        </p:txBody>
      </p:sp>
      <p:pic>
        <p:nvPicPr>
          <p:cNvPr id="5" name="Content Placeholder 4" descr="Graphical user interface, application, Word&#10;&#10;Description automatically generated">
            <a:extLst>
              <a:ext uri="{FF2B5EF4-FFF2-40B4-BE49-F238E27FC236}">
                <a16:creationId xmlns:a16="http://schemas.microsoft.com/office/drawing/2014/main" id="{5C141F44-B2DE-4872-8FE0-EBDA5B4E5256}"/>
              </a:ext>
            </a:extLst>
          </p:cNvPr>
          <p:cNvPicPr>
            <a:picLocks noGrp="1" noChangeAspect="1"/>
          </p:cNvPicPr>
          <p:nvPr>
            <p:ph idx="1"/>
          </p:nvPr>
        </p:nvPicPr>
        <p:blipFill rotWithShape="1">
          <a:blip r:embed="rId3"/>
          <a:srcRect l="7807" t="13133" r="15109" b="19051"/>
          <a:stretch/>
        </p:blipFill>
        <p:spPr>
          <a:xfrm>
            <a:off x="1336890" y="1481561"/>
            <a:ext cx="9439140" cy="4433102"/>
          </a:xfrm>
        </p:spPr>
      </p:pic>
    </p:spTree>
    <p:extLst>
      <p:ext uri="{BB962C8B-B14F-4D97-AF65-F5344CB8AC3E}">
        <p14:creationId xmlns:p14="http://schemas.microsoft.com/office/powerpoint/2010/main" val="31259724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442</Words>
  <Application>Microsoft Office PowerPoint</Application>
  <PresentationFormat>Widescreen</PresentationFormat>
  <Paragraphs>60</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Century Gothic</vt:lpstr>
      <vt:lpstr>Gallery</vt:lpstr>
      <vt:lpstr>Education ontology </vt:lpstr>
      <vt:lpstr>Introduction </vt:lpstr>
      <vt:lpstr>The Components  </vt:lpstr>
      <vt:lpstr>Class component  </vt:lpstr>
      <vt:lpstr>Classes Hierarchy   </vt:lpstr>
      <vt:lpstr>PowerPoint Presentation</vt:lpstr>
      <vt:lpstr>Object Properties component  </vt:lpstr>
      <vt:lpstr>Object Properties  </vt:lpstr>
      <vt:lpstr>PowerPoint Presentation</vt:lpstr>
      <vt:lpstr>Data Properties component  </vt:lpstr>
      <vt:lpstr>Data Properties </vt:lpstr>
      <vt:lpstr>PowerPoint Presentation</vt:lpstr>
      <vt:lpstr>Individuals component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ontology </dc:title>
  <dc:creator>Mohammed Al-homaidi</dc:creator>
  <cp:lastModifiedBy>Mohammed Al-homaidi</cp:lastModifiedBy>
  <cp:revision>3</cp:revision>
  <dcterms:created xsi:type="dcterms:W3CDTF">2022-05-13T13:51:04Z</dcterms:created>
  <dcterms:modified xsi:type="dcterms:W3CDTF">2022-05-14T02:24:47Z</dcterms:modified>
</cp:coreProperties>
</file>