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60" r:id="rId8"/>
    <p:sldId id="275" r:id="rId9"/>
    <p:sldId id="269" r:id="rId10"/>
    <p:sldId id="276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66" r:id="rId19"/>
    <p:sldId id="274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20BE-9EE0-6558-79C7-18E9B604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A6CF-2DC4-7C04-FE0B-61A5F272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3E95-EABD-CC23-0D02-E21D4E3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7C07-4F73-51ED-B411-317C5D8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DECD-EAEB-9C6D-0817-39A1FDB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35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944-6647-ECF3-7987-139B47A7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34BD2-CF39-6833-A918-B5998008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8F1A-329D-1449-B9A1-B6AB9623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74B8-C0C1-FC9A-FC2C-D4504995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517E-7246-CE2B-36C2-945E6EA6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5A1E9-73B8-3ABF-E235-4CEEC0F9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C4F09-4652-4D5E-2893-5A88E10B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0108-1D54-2999-2F16-3FE94299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5F41-3E8E-5382-AE6B-0B234024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C908-F396-EDF8-C76A-ED1A5971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975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9AC4-979C-9A51-578D-A3A1DE81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993C-3578-A5A1-44D6-0E6D0D1F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E242-6288-7F0C-359D-865962FF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4F50-54DD-2E12-420B-C08CDEC5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5C7C-6BBC-83C1-D6A6-B6FBF461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46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F8CC-D304-BE34-8C84-772DC028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4B82-2BF0-EA06-7C7C-FC29165C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FFFE-39B7-F853-5EC0-BF102D69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2946-E9CC-359D-5880-A1C93E1D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5A09-B1F0-96D8-F30C-24176DAF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9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B971-3801-4EAE-0E3F-7C4AC4D2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6633-EA65-2143-7E96-9E6BCC1F4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C82C-8538-D9FB-648D-8F96C8EB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AE17-F45F-9F5A-332D-C9E42C00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41C2D-E0FA-E44C-D8AA-CCDBAECA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6D2E7-9E2F-0B9B-CC2A-DA5D4D6C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45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EAF3-B184-0D2D-B044-C70F06A5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C414-FD85-537A-4D62-8AEABAF7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0A10-7EAB-961F-6BD5-A0A76E20C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52DF8-4CA1-E879-9589-1B799FE43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746AE-6E07-098B-1BC0-0C9E19148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5658E-E521-214D-0349-82D118D1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405EA-8145-C880-AE0F-26A0F559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1896-6C8E-0AB2-14CA-418F8F1F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97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16DE-7A36-BB04-0523-17BF854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49F5A-6588-7F15-D1EB-76B63189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6E3C5-7843-E9EA-E63B-A7B6BE1E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600D9-216A-307F-38D7-6F0E146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4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6356-3BEA-0245-D121-EE51B33F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82CE0-8961-37F1-4016-67C33FFA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5300-4DA2-6FD0-FEE4-F11583BF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10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83D9-2709-C6EF-704F-7408F2BC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1A78-74D2-EFC3-980A-386EB57E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417C6-D4CD-F46B-5ADD-BEFC1242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0143D-C027-85E9-47DE-F54070C5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AF80-B328-0445-D965-9D87CD4D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9C098-073C-0F3F-9211-D9A5C9AB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0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56BA-2590-93F5-B91F-0469852B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6E081-CB3F-7D40-95EB-E5CFF13AE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BD776-EDB5-F4F3-4739-23C19428B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F4CB-7A03-A6D1-C117-A5128B5F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81E36-CFAF-2731-F44B-72E118F8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6210A-B7E0-E9CB-31BF-2C02955C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002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F214C-9D69-FC6B-663B-72C3BD87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1643-9D23-C060-9756-183F1A87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E071-DDF0-B0A0-234B-B4EECBE27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E603E-A3A9-4885-A948-E8DA39DBF49D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7D06-D727-8878-FE0E-AA88F684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E7E2-FDE6-B46A-30C7-9FEC4FF11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95BE-F45E-4327-A3D4-BACBE2072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8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8375-8208-9F04-2409-572D434A7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6DF94-3732-AFC8-3BB8-E24A42482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6F9BB-BDA6-4A64-EE24-1B3F4A64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74711-1F8A-E8EF-CCCF-1FCB169D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10" y="-32657"/>
            <a:ext cx="12280610" cy="692331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AA86C29-2E62-2E9C-A5F3-078F7889E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77" y="2703967"/>
            <a:ext cx="8983436" cy="2635476"/>
          </a:xfrm>
        </p:spPr>
        <p:txBody>
          <a:bodyPr>
            <a:normAutofit/>
          </a:bodyPr>
          <a:lstStyle/>
          <a:p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Untuk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menampilkan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output di Python,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kita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bisa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menggunakan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fungsi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print(). 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Kita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bisa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menampilkan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string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atau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variabel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dengan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fungsi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ID" sz="36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ini</a:t>
            </a:r>
            <a:r>
              <a:rPr lang="en-ID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9639B-0ECC-47E3-8A7F-7E16C48ACBD8}"/>
              </a:ext>
            </a:extLst>
          </p:cNvPr>
          <p:cNvSpPr txBox="1"/>
          <p:nvPr/>
        </p:nvSpPr>
        <p:spPr>
          <a:xfrm>
            <a:off x="4825094" y="950935"/>
            <a:ext cx="4465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OUTPUT</a:t>
            </a:r>
            <a:endParaRPr lang="en-ID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0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DA166-4EE0-1CE5-EEDC-EDCA16123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15" y="1930491"/>
            <a:ext cx="7738570" cy="29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CFE2B-376C-08F4-ED39-97262CFA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6CC59-077D-F1AF-548B-4C9C98D6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97" y="2500992"/>
            <a:ext cx="8059005" cy="18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911B3-DC45-306A-842E-41CA1E36C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628EA-3901-F6F1-ADCF-FCD02301F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63" y="2581945"/>
            <a:ext cx="7454074" cy="16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B8FB9-72B1-B4E6-A148-B54B1A0E5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7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96ECA-C513-7083-5B78-93BF56BA5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19" y="2593226"/>
            <a:ext cx="8062761" cy="1671547"/>
          </a:xfrm>
        </p:spPr>
      </p:pic>
    </p:spTree>
    <p:extLst>
      <p:ext uri="{BB962C8B-B14F-4D97-AF65-F5344CB8AC3E}">
        <p14:creationId xmlns:p14="http://schemas.microsoft.com/office/powerpoint/2010/main" val="284593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CEDB8-D909-6A6F-FDA9-A71695F1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16EC2-C8FD-2776-6600-179687240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25" y="1750534"/>
            <a:ext cx="3855936" cy="3356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2DCA84-8B4B-58D6-2E0C-AE1BDA87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85" y="1750534"/>
            <a:ext cx="3932405" cy="33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C648E-2107-0565-F87B-0B007A926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316B6-F1AB-D329-6E95-E2FA5312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1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4FE60-C276-546E-2EDF-198A2EF9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7736D-FFB5-EF90-059D-64A8EFE21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C0FFF7-AF2F-3143-A70C-99937A154FE9}"/>
              </a:ext>
            </a:extLst>
          </p:cNvPr>
          <p:cNvSpPr/>
          <p:nvPr/>
        </p:nvSpPr>
        <p:spPr>
          <a:xfrm>
            <a:off x="9241971" y="2514600"/>
            <a:ext cx="1426029" cy="432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958AA-F012-82C0-3066-632149DD2912}"/>
              </a:ext>
            </a:extLst>
          </p:cNvPr>
          <p:cNvSpPr/>
          <p:nvPr/>
        </p:nvSpPr>
        <p:spPr>
          <a:xfrm>
            <a:off x="6743700" y="2947307"/>
            <a:ext cx="3924300" cy="75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5DA06-966D-A606-CB32-B759616921B4}"/>
              </a:ext>
            </a:extLst>
          </p:cNvPr>
          <p:cNvSpPr/>
          <p:nvPr/>
        </p:nvSpPr>
        <p:spPr>
          <a:xfrm>
            <a:off x="6743700" y="922564"/>
            <a:ext cx="4049486" cy="4813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BB10F5-6E0E-9461-84AC-45FC00EB2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27557"/>
            <a:ext cx="4992789" cy="58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9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A9D4F9-2ABB-E206-3AE6-413351490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A5112A-19BE-6400-C700-F8A5FDDF0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90673-BA23-2D6D-4CEB-F9EB44931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35" y="0"/>
            <a:ext cx="12219935" cy="6847902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3A9DD041-8DF7-D6E7-EF77-98672B5E2BFF}"/>
              </a:ext>
            </a:extLst>
          </p:cNvPr>
          <p:cNvSpPr txBox="1">
            <a:spLocks/>
          </p:cNvSpPr>
          <p:nvPr/>
        </p:nvSpPr>
        <p:spPr>
          <a:xfrm>
            <a:off x="1524000" y="1073377"/>
            <a:ext cx="9144000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PENULISAN VARIABEL</a:t>
            </a:r>
            <a:endParaRPr lang="en-ID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AABA267-4634-D6F4-85A5-6D7D7AF1AF05}"/>
              </a:ext>
            </a:extLst>
          </p:cNvPr>
          <p:cNvSpPr txBox="1">
            <a:spLocks/>
          </p:cNvSpPr>
          <p:nvPr/>
        </p:nvSpPr>
        <p:spPr>
          <a:xfrm>
            <a:off x="1706337" y="2697549"/>
            <a:ext cx="10425791" cy="333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ama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Variabel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hanya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boleh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di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awali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oleh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huruf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Tidak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boleh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ada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spasi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bisa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menggunakan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underscore“_”)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Nama variable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tidak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boleh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di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awali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oleh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angka</a:t>
            </a:r>
            <a:endParaRPr lang="en-ID" sz="2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6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03566-EB6F-AFBD-EBF5-AE6AD3243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47" y="2283598"/>
            <a:ext cx="7285506" cy="22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1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88750-744D-4D83-5A21-2B142319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462C22-CE02-59A0-5D1C-1D12A195D316}"/>
              </a:ext>
            </a:extLst>
          </p:cNvPr>
          <p:cNvSpPr/>
          <p:nvPr/>
        </p:nvSpPr>
        <p:spPr>
          <a:xfrm>
            <a:off x="685801" y="4135211"/>
            <a:ext cx="4351564" cy="1730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D1546-06DF-1DC2-E908-39B5B978CBCA}"/>
              </a:ext>
            </a:extLst>
          </p:cNvPr>
          <p:cNvSpPr/>
          <p:nvPr/>
        </p:nvSpPr>
        <p:spPr>
          <a:xfrm>
            <a:off x="2024741" y="3763736"/>
            <a:ext cx="2792187" cy="742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7FC92-0512-12A3-3B11-32121638F63D}"/>
              </a:ext>
            </a:extLst>
          </p:cNvPr>
          <p:cNvSpPr/>
          <p:nvPr/>
        </p:nvSpPr>
        <p:spPr>
          <a:xfrm>
            <a:off x="685801" y="832757"/>
            <a:ext cx="4351564" cy="3453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AA17D-833F-0E36-3FB6-298CD6429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8" y="1140515"/>
            <a:ext cx="5492364" cy="45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7C2-18B2-08CC-3A4D-BB0E4D2E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4604-B728-AC39-B507-14E82B17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60987-2713-BFAF-DD3A-D5605A677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7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74711-1F8A-E8EF-CCCF-1FCB169D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10" y="-32657"/>
            <a:ext cx="12280610" cy="692331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AA86C29-2E62-2E9C-A5F3-078F7889E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433" y="2638653"/>
            <a:ext cx="9706737" cy="3500890"/>
          </a:xfrm>
        </p:spPr>
        <p:txBody>
          <a:bodyPr>
            <a:normAutofit/>
          </a:bodyPr>
          <a:lstStyle/>
          <a:p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Untuk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meminta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input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dari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user,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kita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bisa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menggunakan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fungsi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input()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Namun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perlu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diingat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bahwa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input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dari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user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selalu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ID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berupa</a:t>
            </a:r>
            <a:r>
              <a:rPr lang="en-ID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string.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9639B-0ECC-47E3-8A7F-7E16C48ACBD8}"/>
              </a:ext>
            </a:extLst>
          </p:cNvPr>
          <p:cNvSpPr txBox="1"/>
          <p:nvPr/>
        </p:nvSpPr>
        <p:spPr>
          <a:xfrm>
            <a:off x="5119009" y="918278"/>
            <a:ext cx="4465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</a:t>
            </a:r>
            <a:endParaRPr lang="en-ID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2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2DACC2-6459-2EB6-72E0-57273163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71" y="2243111"/>
            <a:ext cx="9517511" cy="23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76</Words>
  <Application>Microsoft Office PowerPoint</Application>
  <PresentationFormat>Widescreen</PresentationFormat>
  <Paragraphs>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 UI</vt:lpstr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haekal</dc:creator>
  <cp:lastModifiedBy>muhamad haekal</cp:lastModifiedBy>
  <cp:revision>6</cp:revision>
  <dcterms:created xsi:type="dcterms:W3CDTF">2023-10-16T14:19:13Z</dcterms:created>
  <dcterms:modified xsi:type="dcterms:W3CDTF">2023-10-25T13:36:36Z</dcterms:modified>
</cp:coreProperties>
</file>