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Introduction to JAR files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JAR (Java Archive) files are a way to bundle multiple files into a single archive. They are used to distribute a set of Java classes, associated metadata, and resources to create a single file.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C04421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09876" y="5699403"/>
            <a:ext cx="201930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Na</a:t>
            </a:r>
            <a:endParaRPr lang="en-US" sz="1152" dirty="0"/>
          </a:p>
        </p:txBody>
      </p:sp>
      <p:sp>
        <p:nvSpPr>
          <p:cNvPr id="9" name="Text 5"/>
          <p:cNvSpPr/>
          <p:nvPr/>
        </p:nvSpPr>
        <p:spPr>
          <a:xfrm>
            <a:off x="1299686" y="5578197"/>
            <a:ext cx="206344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</a:t>
            </a:r>
            <a:r>
              <a:rPr lang="en-US" sz="2187" b="1" dirty="0" err="1" smtClean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MhdSalahu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701879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Best practices for JAR file creation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534966"/>
            <a:ext cx="11109960" cy="2992755"/>
          </a:xfrm>
          <a:prstGeom prst="roundRect">
            <a:avLst>
              <a:gd name="adj" fmla="val 334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1767840" y="3542586"/>
            <a:ext cx="11094720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1990011" y="3683437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09247" y="3683437"/>
            <a:ext cx="1033114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 clear and descriptive names for classes and resources.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767840" y="4535091"/>
            <a:ext cx="11094720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1990011" y="4675942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309247" y="4675942"/>
            <a:ext cx="1033114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Include documentation and version information in the JAR file manifest.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767840" y="5527596"/>
            <a:ext cx="11094720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1990011" y="5668447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2309247" y="5668447"/>
            <a:ext cx="1033114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Organize packages and files logically to enhance readability and maintenance.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0220" y="3740110"/>
            <a:ext cx="60963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What is a JAR file?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760220" y="49413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912144" y="4983004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2482334" y="5017651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Compact Packaging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482334" y="5845254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JAR files compress all the files within them, making it easier to distribute and manage.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37597" y="49413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648325" y="4983004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259711" y="5017651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Platform Independence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259711" y="5845254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JAR files are platform-independent, allowing them to run on any system with Java support.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9314974" y="49413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418082" y="4983004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0037088" y="5017651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Archiving Resources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0037088" y="5845254"/>
            <a:ext cx="283309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They store metadata, resources, and class files in a single unit to simplify deployment.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749868"/>
            <a:ext cx="863917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Benefits of using JAR files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999667"/>
            <a:ext cx="34474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Efficient Deployment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569023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JAR files streamline the process of deploying and distributing Java applications.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999667"/>
            <a:ext cx="34199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Library Management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569023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They serve as a container for libraries, facilitating version management and reuse.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280874"/>
            <a:ext cx="620196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Creating a JAR file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44310" y="2308503"/>
            <a:ext cx="44410" cy="4640223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70980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4820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68407" y="2523768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5306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Compilation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3011091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Compile all the necessary Java source files to generate the .class files.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27212" y="4026098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4033004"/>
            <a:ext cx="32866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Structure Definition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88513" y="4513421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Create a manifest file to define the structure of the JAR file.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571446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548675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19592" y="5528429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55353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Archival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2388513" y="6015752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 the jar command to create the JAR file by archiving the compiled files and manifest.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760220" y="2105620"/>
            <a:ext cx="839926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Steps to create a JAR file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220" y="3133249"/>
            <a:ext cx="3703320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82391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Compile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1982391" y="4835604"/>
            <a:ext cx="325897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Compile source files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540" y="3133249"/>
            <a:ext cx="3703320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685711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Create Manifest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5685711" y="4835604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Define the main class and any dependencies in the manifest file.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6860" y="3133249"/>
            <a:ext cx="3703320" cy="8886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389031" y="43551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Archive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9389031" y="4835604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Archive compiled files and manifest using the jar command.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425844"/>
            <a:ext cx="4160133" cy="805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8"/>
              </a:lnSpc>
            </a:pPr>
            <a:r>
              <a:rPr lang="en-US" sz="3600" b="1" dirty="0" smtClean="0"/>
              <a:t> </a:t>
            </a:r>
            <a:r>
              <a:rPr lang="en-US" sz="3600" b="1" dirty="0" smtClean="0">
                <a:solidFill>
                  <a:schemeClr val="bg1"/>
                </a:solidFill>
              </a:rPr>
              <a:t>Create a JAR </a:t>
            </a:r>
            <a:r>
              <a:rPr lang="en-US" sz="3600" b="1" dirty="0" smtClean="0">
                <a:solidFill>
                  <a:schemeClr val="bg1"/>
                </a:solidFill>
              </a:rPr>
              <a:t>file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991893" y="492752"/>
            <a:ext cx="13158060" cy="7318394"/>
          </a:xfrm>
          <a:prstGeom prst="roundRect">
            <a:avLst>
              <a:gd name="adj" fmla="val 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760220" y="3505736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990011" y="4675942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309247" y="4675942"/>
            <a:ext cx="1033114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990011" y="5668447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2309247" y="5668447"/>
            <a:ext cx="1033114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 smtClean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Shape 3"/>
          <p:cNvSpPr/>
          <p:nvPr/>
        </p:nvSpPr>
        <p:spPr>
          <a:xfrm>
            <a:off x="1990010" y="2417736"/>
            <a:ext cx="10880169" cy="184429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jar 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cf jarfilename 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inputfiles</a:t>
            </a:r>
          </a:p>
          <a:p>
            <a:endPara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  <a:p>
            <a:r>
              <a:rPr lang="en-US" i="1" dirty="0" smtClean="0">
                <a:ln>
                  <a:solidFill>
                    <a:schemeClr val="bg1"/>
                  </a:solidFill>
                </a:ln>
                <a:latin typeface="+mj-lt"/>
              </a:rPr>
              <a:t>Here, cf represents to create the file. For example , assuming our package pack is available in C:\directory , to convert it into a jar file into the pack.jar , we can give the command as: 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</a:p>
          <a:p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                     </a:t>
            </a:r>
            <a:r>
              <a:rPr lang="en-US" dirty="0" smtClean="0">
                <a:solidFill>
                  <a:schemeClr val="bg1"/>
                </a:solidFill>
              </a:rPr>
              <a:t>C:\&gt; jar cf pack.jar pack</a:t>
            </a:r>
            <a:endPara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  <a:p>
            <a:endPara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 1"/>
          <p:cNvSpPr/>
          <p:nvPr/>
        </p:nvSpPr>
        <p:spPr>
          <a:xfrm>
            <a:off x="1760220" y="4262034"/>
            <a:ext cx="4656077" cy="7693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8"/>
              </a:lnSpc>
            </a:pPr>
            <a:r>
              <a:rPr lang="en-US" sz="3600" b="1" dirty="0" smtClean="0"/>
              <a:t> </a:t>
            </a:r>
            <a:r>
              <a:rPr lang="en-US" sz="3600" b="1" dirty="0" smtClean="0">
                <a:solidFill>
                  <a:schemeClr val="bg1"/>
                </a:solidFill>
              </a:rPr>
              <a:t>View </a:t>
            </a:r>
            <a:r>
              <a:rPr lang="en-US" sz="3600" b="1" dirty="0" smtClean="0">
                <a:solidFill>
                  <a:schemeClr val="bg1"/>
                </a:solidFill>
              </a:rPr>
              <a:t>a JAR </a:t>
            </a:r>
            <a:r>
              <a:rPr lang="en-US" sz="3600" b="1" dirty="0" smtClean="0">
                <a:solidFill>
                  <a:schemeClr val="bg1"/>
                </a:solidFill>
              </a:rPr>
              <a:t>file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17" name="Shape 3"/>
          <p:cNvSpPr/>
          <p:nvPr/>
        </p:nvSpPr>
        <p:spPr>
          <a:xfrm>
            <a:off x="1990011" y="5386744"/>
            <a:ext cx="11032569" cy="19129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               </a:t>
            </a:r>
            <a:r>
              <a:rPr lang="en-US" b="1" dirty="0" smtClean="0">
                <a:solidFill>
                  <a:schemeClr val="bg1"/>
                </a:solidFill>
              </a:rPr>
              <a:t>jar </a:t>
            </a:r>
            <a:r>
              <a:rPr lang="en-US" b="1" dirty="0" err="1" smtClean="0">
                <a:solidFill>
                  <a:schemeClr val="bg1"/>
                </a:solidFill>
              </a:rPr>
              <a:t>tf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jarfilename</a:t>
            </a:r>
          </a:p>
          <a:p>
            <a:endPara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  <a:p>
            <a:r>
              <a:rPr lang="en-US" b="1" i="1" dirty="0" smtClean="0">
                <a:solidFill>
                  <a:schemeClr val="bg1"/>
                </a:solidFill>
              </a:rPr>
              <a:t>Here, </a:t>
            </a:r>
            <a:r>
              <a:rPr lang="en-US" b="1" i="1" dirty="0" err="1" smtClean="0">
                <a:solidFill>
                  <a:schemeClr val="bg1"/>
                </a:solidFill>
              </a:rPr>
              <a:t>tf</a:t>
            </a:r>
            <a:r>
              <a:rPr lang="en-US" b="1" i="1" dirty="0" smtClean="0">
                <a:solidFill>
                  <a:schemeClr val="bg1"/>
                </a:solidFill>
              </a:rPr>
              <a:t> represents the table view of file contents. For example, to view the contents of our pack.jar file, we can give the command: 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</a:t>
            </a:r>
            <a:r>
              <a:rPr lang="en-US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C</a:t>
            </a:r>
            <a:r>
              <a:rPr lang="en-US" dirty="0" smtClean="0">
                <a:solidFill>
                  <a:schemeClr val="bg1"/>
                </a:solidFill>
              </a:rPr>
              <a:t>:/&gt; jar </a:t>
            </a:r>
            <a:r>
              <a:rPr lang="en-US" dirty="0" err="1" smtClean="0">
                <a:solidFill>
                  <a:schemeClr val="bg1"/>
                </a:solidFill>
              </a:rPr>
              <a:t>tf</a:t>
            </a:r>
            <a:r>
              <a:rPr lang="en-US" dirty="0" smtClean="0">
                <a:solidFill>
                  <a:schemeClr val="bg1"/>
                </a:solidFill>
              </a:rPr>
              <a:t> pack.jar</a:t>
            </a:r>
            <a:endPara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425844"/>
            <a:ext cx="4160133" cy="805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8"/>
              </a:lnSpc>
            </a:pPr>
            <a:r>
              <a:rPr lang="en-US" sz="3600" b="1" dirty="0" smtClean="0"/>
              <a:t> </a:t>
            </a:r>
            <a:r>
              <a:rPr lang="en-US" sz="3600" b="1" dirty="0" smtClean="0">
                <a:solidFill>
                  <a:schemeClr val="bg1"/>
                </a:solidFill>
              </a:rPr>
              <a:t>Extracting JAR File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991893" y="492752"/>
            <a:ext cx="13158060" cy="7318394"/>
          </a:xfrm>
          <a:prstGeom prst="roundRect">
            <a:avLst>
              <a:gd name="adj" fmla="val 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760220" y="3505736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990011" y="4675942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309247" y="4675942"/>
            <a:ext cx="1033114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990011" y="5668447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2309247" y="5668447"/>
            <a:ext cx="1033114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 smtClean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Shape 3"/>
          <p:cNvSpPr/>
          <p:nvPr/>
        </p:nvSpPr>
        <p:spPr>
          <a:xfrm>
            <a:off x="1990010" y="2417736"/>
            <a:ext cx="10880169" cy="8834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                                                                       jar </a:t>
            </a:r>
            <a:r>
              <a:rPr lang="en-US" b="1" dirty="0" err="1" smtClean="0">
                <a:solidFill>
                  <a:schemeClr val="bg1"/>
                </a:solidFill>
              </a:rPr>
              <a:t>xf</a:t>
            </a:r>
            <a:r>
              <a:rPr lang="en-US" b="1" dirty="0" smtClean="0">
                <a:solidFill>
                  <a:schemeClr val="bg1"/>
                </a:solidFill>
              </a:rPr>
              <a:t> jarfilename</a:t>
            </a:r>
            <a:endParaRPr lang="en-US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  <a:p>
            <a:r>
              <a:rPr lang="en-US" b="1" i="1" dirty="0" smtClean="0">
                <a:solidFill>
                  <a:schemeClr val="bg1"/>
                </a:solidFill>
              </a:rPr>
              <a:t>Here, </a:t>
            </a:r>
            <a:r>
              <a:rPr lang="en-US" b="1" i="1" dirty="0" err="1" smtClean="0">
                <a:solidFill>
                  <a:schemeClr val="bg1"/>
                </a:solidFill>
              </a:rPr>
              <a:t>xf</a:t>
            </a:r>
            <a:r>
              <a:rPr lang="en-US" b="1" i="1" dirty="0" smtClean="0">
                <a:solidFill>
                  <a:schemeClr val="bg1"/>
                </a:solidFill>
              </a:rPr>
              <a:t> represents extract files from the jar files</a:t>
            </a:r>
            <a:r>
              <a:rPr lang="en-US" b="1" i="1" dirty="0" smtClean="0">
                <a:solidFill>
                  <a:schemeClr val="bg1"/>
                </a:solidFill>
              </a:rPr>
              <a:t>.</a:t>
            </a:r>
            <a:endPara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 1"/>
          <p:cNvSpPr/>
          <p:nvPr/>
        </p:nvSpPr>
        <p:spPr>
          <a:xfrm>
            <a:off x="1760220" y="3505736"/>
            <a:ext cx="4656077" cy="8647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8"/>
              </a:lnSpc>
            </a:pPr>
            <a:r>
              <a:rPr lang="en-US" sz="3600" b="1" dirty="0" smtClean="0"/>
              <a:t> </a:t>
            </a:r>
            <a:r>
              <a:rPr lang="en-US" sz="3600" b="1" dirty="0" smtClean="0">
                <a:solidFill>
                  <a:schemeClr val="bg1"/>
                </a:solidFill>
              </a:rPr>
              <a:t>Updating </a:t>
            </a:r>
            <a:r>
              <a:rPr lang="en-US" sz="3600" b="1" dirty="0" smtClean="0">
                <a:solidFill>
                  <a:schemeClr val="bg1"/>
                </a:solidFill>
              </a:rPr>
              <a:t>a JAR </a:t>
            </a:r>
            <a:r>
              <a:rPr lang="en-US" sz="3600" b="1" dirty="0" smtClean="0">
                <a:solidFill>
                  <a:schemeClr val="bg1"/>
                </a:solidFill>
              </a:rPr>
              <a:t>file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17" name="Shape 3"/>
          <p:cNvSpPr/>
          <p:nvPr/>
        </p:nvSpPr>
        <p:spPr>
          <a:xfrm>
            <a:off x="1990011" y="4370522"/>
            <a:ext cx="11032569" cy="101622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                                                                   </a:t>
            </a:r>
            <a:r>
              <a:rPr lang="en-US" b="1" dirty="0" smtClean="0">
                <a:solidFill>
                  <a:schemeClr val="bg1"/>
                </a:solidFill>
              </a:rPr>
              <a:t>jar </a:t>
            </a:r>
            <a:r>
              <a:rPr lang="en-US" b="1" dirty="0" err="1" smtClean="0">
                <a:solidFill>
                  <a:schemeClr val="bg1"/>
                </a:solidFill>
              </a:rPr>
              <a:t>uf</a:t>
            </a:r>
            <a:r>
              <a:rPr lang="en-US" b="1" dirty="0" smtClean="0">
                <a:solidFill>
                  <a:schemeClr val="bg1"/>
                </a:solidFill>
              </a:rPr>
              <a:t> jar-file input-file(s)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i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  <a:p>
            <a:r>
              <a:rPr lang="en-US" b="1" i="1" dirty="0" smtClean="0">
                <a:solidFill>
                  <a:schemeClr val="bg1"/>
                </a:solidFill>
              </a:rPr>
              <a:t>Here ‘</a:t>
            </a:r>
            <a:r>
              <a:rPr lang="en-US" b="1" i="1" dirty="0" err="1" smtClean="0">
                <a:solidFill>
                  <a:schemeClr val="bg1"/>
                </a:solidFill>
              </a:rPr>
              <a:t>uf</a:t>
            </a:r>
            <a:r>
              <a:rPr lang="en-US" b="1" i="1" dirty="0" smtClean="0">
                <a:solidFill>
                  <a:schemeClr val="bg1"/>
                </a:solidFill>
              </a:rPr>
              <a:t>’ represents the updated jar file. </a:t>
            </a:r>
            <a:endPara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 1"/>
          <p:cNvSpPr/>
          <p:nvPr/>
        </p:nvSpPr>
        <p:spPr>
          <a:xfrm>
            <a:off x="1912620" y="5386744"/>
            <a:ext cx="4656077" cy="637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8"/>
              </a:lnSpc>
            </a:pPr>
            <a:r>
              <a:rPr lang="en-US" sz="3600" b="1" dirty="0" smtClean="0"/>
              <a:t> </a:t>
            </a:r>
            <a:r>
              <a:rPr lang="en-US" sz="3600" b="1" dirty="0" smtClean="0">
                <a:solidFill>
                  <a:schemeClr val="bg1"/>
                </a:solidFill>
              </a:rPr>
              <a:t>Running a JAR File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20" name="Shape 3"/>
          <p:cNvSpPr/>
          <p:nvPr/>
        </p:nvSpPr>
        <p:spPr>
          <a:xfrm>
            <a:off x="2142411" y="6379250"/>
            <a:ext cx="11032569" cy="119942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chemeClr val="bg1"/>
                </a:solidFill>
              </a:rPr>
              <a:t>In order to run an application packaged as a JAR file (requires the Main-class manifest header), the following command can be used as listed:</a:t>
            </a:r>
            <a:endParaRPr lang="en-US" b="1" i="1" dirty="0" smtClean="0">
              <a:solidFill>
                <a:schemeClr val="bg1"/>
              </a:solidFill>
            </a:endParaRPr>
          </a:p>
          <a:p>
            <a:endParaRPr lang="en-US" b="1" i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                                                                    C</a:t>
            </a:r>
            <a:r>
              <a:rPr lang="en-US" b="1" dirty="0" smtClean="0">
                <a:solidFill>
                  <a:schemeClr val="bg1"/>
                </a:solidFill>
              </a:rPr>
              <a:t>:\&gt;java -jar pack.jar</a:t>
            </a:r>
            <a:endParaRPr lang="en-US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25063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Including dependencies in a JAR file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972639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62990" y="42024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Considerations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062990" y="4682847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Ensure all required libraries and resources are included for seamless functionality.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597485" y="3972639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827276" y="4202430"/>
            <a:ext cx="37858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Manifest Configuration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827276" y="4682847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Update the manifest file to specify external dependencies, specifying the classpath.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422208"/>
            <a:ext cx="65913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Executing a JAR file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672007"/>
            <a:ext cx="5388293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3065621" y="46161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Command Line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5096589"/>
            <a:ext cx="53882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Run the JAR file using the Java command with the -jar option.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481768" y="3672007"/>
            <a:ext cx="5388412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5249" dirty="0"/>
          </a:p>
        </p:txBody>
      </p:sp>
      <p:sp>
        <p:nvSpPr>
          <p:cNvPr id="9" name="Text 6"/>
          <p:cNvSpPr/>
          <p:nvPr/>
        </p:nvSpPr>
        <p:spPr>
          <a:xfrm>
            <a:off x="8743950" y="4616172"/>
            <a:ext cx="286404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Executable JARs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481768" y="5096589"/>
            <a:ext cx="53884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Create executable JAR files by specifying the main class in the manifest file.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501</Words>
  <Application>Microsoft Office PowerPoint</Application>
  <PresentationFormat>Custom</PresentationFormat>
  <Paragraphs>86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NCAS LAB2</cp:lastModifiedBy>
  <cp:revision>6</cp:revision>
  <dcterms:created xsi:type="dcterms:W3CDTF">2024-02-26T04:53:02Z</dcterms:created>
  <dcterms:modified xsi:type="dcterms:W3CDTF">2024-02-28T05:06:40Z</dcterms:modified>
</cp:coreProperties>
</file>