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What is UCanAccess?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UCanAccess is a pure Java JDBC Driver implementation, offering read and write access for Microsoft Access databases. It allows seamless integration with Java applications, making it easy to work with Access databases.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2173724"/>
            <a:ext cx="82759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Features of UCanAccess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760220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912144" y="3416618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482334" y="345126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Multi-user Environment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482334" y="4278868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UCanAccess supports multiple simultaneous connections to Access databases, enabling collaborative work.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537597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648325" y="3416618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259711" y="345126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Data Type Support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259711" y="4278868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provides comprehensive support for different data types, ensuring flexibility in data storage.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314974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418082" y="3416618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10037088" y="345126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10037088" y="4278868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Integration with Java applications is smooth and efficient, adding value to development processes.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16706"/>
            <a:ext cx="111080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Advantages of using UCanAccess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466505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Platform Independent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383048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UCanAccess runs on any platform that supports Java, offering flexibility and ease of deployment.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466505"/>
            <a:ext cx="30484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SQL Compatibility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provides powerful SQL support, allowing complex query execution and manipulation of the Access database.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466505"/>
            <a:ext cx="30231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Active Community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UCanAccess has a vibrant community for support and development, ensuring reliable assistance.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44447"/>
            <a:ext cx="87424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How to install UCanAccess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494246"/>
            <a:ext cx="348114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112050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Download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918829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Download the UCanAccess jar file from the official website.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574625" y="3494246"/>
            <a:ext cx="348114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5727621" y="4438412"/>
            <a:ext cx="317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Library Integration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574625" y="4918829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 the UCanAccess jar file to your project's library.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389031" y="3494246"/>
            <a:ext cx="348114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5249" dirty="0"/>
          </a:p>
        </p:txBody>
      </p:sp>
      <p:sp>
        <p:nvSpPr>
          <p:cNvPr id="12" name="Text 9"/>
          <p:cNvSpPr/>
          <p:nvPr/>
        </p:nvSpPr>
        <p:spPr>
          <a:xfrm>
            <a:off x="9740860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Configuration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89031" y="491882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Configure the connection settings for integrating with the Access database.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Connecting to a Microsoft Access database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22288" y="2540913"/>
            <a:ext cx="3395663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Import UCanAccess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59222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Import the UCanAccess classes into your application.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2288" y="4308634"/>
            <a:ext cx="3483173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Establish Connection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59222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Establish a connection using UCanAccess DriverManager.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Access Data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59222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Retrieve and manipulate data from the Access database using UCanAccess.</a:t>
            </a:r>
            <a:endParaRPr lang="en-US" sz="17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7952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Querying and manipulating data with UCanAccess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712607"/>
            <a:ext cx="11109960" cy="2637353"/>
          </a:xfrm>
          <a:prstGeom prst="roundRect">
            <a:avLst>
              <a:gd name="adj" fmla="val 379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1767840" y="3720227"/>
            <a:ext cx="11094720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990011" y="3861078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SELECT * FROM Table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861078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Retrieve all data from a specific table.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767840" y="4357330"/>
            <a:ext cx="11094720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990011" y="4498181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INSERT INTO Table (Column1, Column2) VALUES (Value1, Value2)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498181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Insert new data into a table with specified values.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767840" y="5349835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990011" y="5490686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UPDATE Table SET Column = Value WHERE Condition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490686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Update existing data based on specified conditions.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2072997"/>
            <a:ext cx="90191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Limitations of UCanAccess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760220" y="3100626"/>
            <a:ext cx="3555206" cy="3055977"/>
          </a:xfrm>
          <a:prstGeom prst="roundRect">
            <a:avLst>
              <a:gd name="adj" fmla="val 32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990011" y="3330416"/>
            <a:ext cx="30956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File Size Limitation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990011" y="4158020"/>
            <a:ext cx="30956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UCanAccess may not be suitable for large databases due to file size limitations.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37597" y="3100626"/>
            <a:ext cx="3555206" cy="3055977"/>
          </a:xfrm>
          <a:prstGeom prst="roundRect">
            <a:avLst>
              <a:gd name="adj" fmla="val 32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67387" y="3330416"/>
            <a:ext cx="3095625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Concurrent Access Performance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767387" y="4505206"/>
            <a:ext cx="30956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Performance may degrade with a high number of concurrent users accessing the database.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314974" y="3100626"/>
            <a:ext cx="3555206" cy="3055977"/>
          </a:xfrm>
          <a:prstGeom prst="roundRect">
            <a:avLst>
              <a:gd name="adj" fmla="val 32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44764" y="3330416"/>
            <a:ext cx="30956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Unsupported Features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544764" y="4158020"/>
            <a:ext cx="30956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Not all Access features are supported, requiring workarounds for certain functionalities.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Resources and support for UCanAccess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2477929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87922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6515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6007" y="2693194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700099"/>
            <a:ext cx="37945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Official Documentation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18051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Refer to the official documentation for comprehensive guidance and references.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7369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5092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84812" y="4550926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557832"/>
            <a:ext cx="3240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Community Forums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503824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Engage with the UCanAccess community forums for discussions and issue resolution.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59469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63669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77192" y="6408658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6415564"/>
            <a:ext cx="30087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Technical Support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89598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Access professional technical support for critical queries and assistance.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398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NCAS LAB2</cp:lastModifiedBy>
  <cp:revision>2</cp:revision>
  <dcterms:created xsi:type="dcterms:W3CDTF">2024-03-08T06:04:49Z</dcterms:created>
  <dcterms:modified xsi:type="dcterms:W3CDTF">2024-03-08T06:06:34Z</dcterms:modified>
</cp:coreProperties>
</file>