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290-05EC-C97D-663D-0CB854AEF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514D08-4769-7AAF-D13F-0E2F691C0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ACAEFF-9EC5-A89B-73BE-3FFEAEBE8543}"/>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BC6587BE-D4D3-775D-DAE2-D9955F01C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7070A6-2012-AD4D-E286-FE08D4A97896}"/>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342666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E633-4437-9922-0C7B-01A28E58BA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A8185D-1296-643A-8E22-1AF7E1EBE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54575-B9D5-13F8-3B53-558DB65235C2}"/>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64AD9B37-1499-0C52-2693-9AF215163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4531-D01E-13A2-E55B-351DCB65DB02}"/>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643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3B91F-8DEF-3B59-8C57-31F8B719A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C4C6DB-5F1C-6B9B-5C5C-F90311D5B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FFDBF-5E70-976A-492C-D531E0D723E1}"/>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5459F9E4-5270-CB1A-19A3-C16C593F2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23CD2-67D3-45A4-2DE0-424CC59585DD}"/>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399830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DE1C-ABD3-1732-51DA-1736496CE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C35D4A-F6C0-6C39-4C37-120C8D67FB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F3E870-B75C-69AB-553F-F36055BF7617}"/>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DB6E8DED-560E-A147-ED96-05C83EF3E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1558C-06B9-5A63-EA09-213CEF85378B}"/>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98127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4EDF-2990-36B3-7119-3819AB7B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D10711-3347-0B33-FAB9-B40267ED5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7A1A9-FAB1-12C7-FA60-DBECA0908924}"/>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49B05132-8226-36D6-E932-0D942668B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B34B7-3D25-EBA1-69C4-FF9F80A6911B}"/>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200154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9583-9513-D9EF-A108-F308D46DCB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5FA7B4-E5FA-A8CC-666A-5AA5FE1AF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05BCB-BF1A-31CB-45D3-C2888CE69E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9B1F84-5514-2427-B40D-2457AA61745B}"/>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6" name="Footer Placeholder 5">
            <a:extLst>
              <a:ext uri="{FF2B5EF4-FFF2-40B4-BE49-F238E27FC236}">
                <a16:creationId xmlns:a16="http://schemas.microsoft.com/office/drawing/2014/main" id="{D69A8630-E6E6-D6B7-3096-5E2EC4221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FA06F-5594-DA76-8F2C-1BDBB30EB12E}"/>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40662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C92D-6AE0-1E5C-A302-3D9C55305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FC89-C6CD-31A7-7121-677C1BE17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A6E1F-94E3-8DC3-7D9D-22A693DF4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055540-73FB-476D-C393-B8F975C18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1DC75-1B3E-5F11-EDC7-9FA428B28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D76B45-3543-5E5F-1388-4BC0D03A4799}"/>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8" name="Footer Placeholder 7">
            <a:extLst>
              <a:ext uri="{FF2B5EF4-FFF2-40B4-BE49-F238E27FC236}">
                <a16:creationId xmlns:a16="http://schemas.microsoft.com/office/drawing/2014/main" id="{827BAA1F-B85B-30E8-4A22-0AFF447178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9C9AE-1DAA-3DCD-1C6B-62552A3CFB33}"/>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1587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0AF9-CC34-3494-EE9D-69495E97BC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7FB035-CDA8-F2E2-67E5-48A8823A556A}"/>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4" name="Footer Placeholder 3">
            <a:extLst>
              <a:ext uri="{FF2B5EF4-FFF2-40B4-BE49-F238E27FC236}">
                <a16:creationId xmlns:a16="http://schemas.microsoft.com/office/drawing/2014/main" id="{D61FBFDA-76DE-0566-4F6F-17229E7B65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DFF6D9-E949-A2AE-CF5E-BFB76F9006C5}"/>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183680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EA528-D5F7-8A2E-2DBA-E8863D84CA44}"/>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3" name="Footer Placeholder 2">
            <a:extLst>
              <a:ext uri="{FF2B5EF4-FFF2-40B4-BE49-F238E27FC236}">
                <a16:creationId xmlns:a16="http://schemas.microsoft.com/office/drawing/2014/main" id="{585C7ECF-F5A3-872B-DE65-05B7644AE0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0A7BA9-800A-5622-9E46-D99F943CD333}"/>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137745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D43-08E0-C5DD-C71C-9740C669F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F4DE6E-87ED-F07E-0739-701E0C2EC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AFF871-EF75-9527-74A1-7B22F3900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4AEED-5CFD-9B76-3BC9-08440A1D9D85}"/>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6" name="Footer Placeholder 5">
            <a:extLst>
              <a:ext uri="{FF2B5EF4-FFF2-40B4-BE49-F238E27FC236}">
                <a16:creationId xmlns:a16="http://schemas.microsoft.com/office/drawing/2014/main" id="{9B35EC8E-4108-67FA-EF54-89F0A4C9C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BECB9-4B5F-4E1D-C62C-FC48644B803A}"/>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322946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3018-D022-9B9A-2E54-2C2DFFD3A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E5AEF9-408B-0E79-2E82-B0F0F8E96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193007-FE10-9509-5E9C-73995245E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C8F31-139E-720D-C1E2-68ECE6CE8FFF}"/>
              </a:ext>
            </a:extLst>
          </p:cNvPr>
          <p:cNvSpPr>
            <a:spLocks noGrp="1"/>
          </p:cNvSpPr>
          <p:nvPr>
            <p:ph type="dt" sz="half" idx="10"/>
          </p:nvPr>
        </p:nvSpPr>
        <p:spPr/>
        <p:txBody>
          <a:bodyPr/>
          <a:lstStyle/>
          <a:p>
            <a:fld id="{4B0F476B-BE56-4C24-A268-1E9D6BFB47DB}" type="datetimeFigureOut">
              <a:rPr lang="en-IN" smtClean="0"/>
              <a:t>08-10-2024</a:t>
            </a:fld>
            <a:endParaRPr lang="en-IN"/>
          </a:p>
        </p:txBody>
      </p:sp>
      <p:sp>
        <p:nvSpPr>
          <p:cNvPr id="6" name="Footer Placeholder 5">
            <a:extLst>
              <a:ext uri="{FF2B5EF4-FFF2-40B4-BE49-F238E27FC236}">
                <a16:creationId xmlns:a16="http://schemas.microsoft.com/office/drawing/2014/main" id="{430C761E-0E4D-AEE0-3809-DF59C6F00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474D75-009C-09BD-700F-E011229FB3CB}"/>
              </a:ext>
            </a:extLst>
          </p:cNvPr>
          <p:cNvSpPr>
            <a:spLocks noGrp="1"/>
          </p:cNvSpPr>
          <p:nvPr>
            <p:ph type="sldNum" sz="quarter" idx="12"/>
          </p:nvPr>
        </p:nvSpPr>
        <p:spPr/>
        <p:txBody>
          <a:bodyPr/>
          <a:lstStyle/>
          <a:p>
            <a:fld id="{D4782604-4E36-4F99-992E-7AFD266197EA}" type="slidenum">
              <a:rPr lang="en-IN" smtClean="0"/>
              <a:t>‹#›</a:t>
            </a:fld>
            <a:endParaRPr lang="en-IN"/>
          </a:p>
        </p:txBody>
      </p:sp>
    </p:spTree>
    <p:extLst>
      <p:ext uri="{BB962C8B-B14F-4D97-AF65-F5344CB8AC3E}">
        <p14:creationId xmlns:p14="http://schemas.microsoft.com/office/powerpoint/2010/main" val="374260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F1E41-1024-023C-55A5-8C55315FB3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4051BE-5B2C-3D95-866F-9E1CE7A31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75D34-D2D7-73DA-6512-3809E243F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F476B-BE56-4C24-A268-1E9D6BFB47DB}" type="datetimeFigureOut">
              <a:rPr lang="en-IN" smtClean="0"/>
              <a:t>08-10-2024</a:t>
            </a:fld>
            <a:endParaRPr lang="en-IN"/>
          </a:p>
        </p:txBody>
      </p:sp>
      <p:sp>
        <p:nvSpPr>
          <p:cNvPr id="5" name="Footer Placeholder 4">
            <a:extLst>
              <a:ext uri="{FF2B5EF4-FFF2-40B4-BE49-F238E27FC236}">
                <a16:creationId xmlns:a16="http://schemas.microsoft.com/office/drawing/2014/main" id="{1A3D6E5B-3B21-CB04-20FB-143655B14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35C518-CA31-30EF-F814-92ED602F4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82604-4E36-4F99-992E-7AFD266197EA}" type="slidenum">
              <a:rPr lang="en-IN" smtClean="0"/>
              <a:t>‹#›</a:t>
            </a:fld>
            <a:endParaRPr lang="en-IN"/>
          </a:p>
        </p:txBody>
      </p:sp>
    </p:spTree>
    <p:extLst>
      <p:ext uri="{BB962C8B-B14F-4D97-AF65-F5344CB8AC3E}">
        <p14:creationId xmlns:p14="http://schemas.microsoft.com/office/powerpoint/2010/main" val="269261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9DF7-4FF0-55FA-58D8-E52D0FBFBF69}"/>
              </a:ext>
            </a:extLst>
          </p:cNvPr>
          <p:cNvSpPr>
            <a:spLocks noGrp="1"/>
          </p:cNvSpPr>
          <p:nvPr>
            <p:ph type="ctrTitle"/>
          </p:nvPr>
        </p:nvSpPr>
        <p:spPr>
          <a:xfrm>
            <a:off x="1524000" y="483266"/>
            <a:ext cx="9144000" cy="804760"/>
          </a:xfrm>
        </p:spPr>
        <p:txBody>
          <a:bodyPr>
            <a:normAutofit fontScale="90000"/>
          </a:bodyPr>
          <a:lstStyle/>
          <a:p>
            <a:r>
              <a:rPr lang="en-US" dirty="0">
                <a:latin typeface="Times New Roman" panose="02020603050405020304" pitchFamily="18" charset="0"/>
                <a:cs typeface="Times New Roman" panose="02020603050405020304" pitchFamily="18" charset="0"/>
              </a:rPr>
              <a:t>Book Store Web Application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3084F4C-F9B4-4A93-E192-1127ACAFA05E}"/>
              </a:ext>
            </a:extLst>
          </p:cNvPr>
          <p:cNvSpPr>
            <a:spLocks noGrp="1"/>
          </p:cNvSpPr>
          <p:nvPr>
            <p:ph type="subTitle" idx="1"/>
          </p:nvPr>
        </p:nvSpPr>
        <p:spPr>
          <a:xfrm>
            <a:off x="1524000" y="1288026"/>
            <a:ext cx="9144000" cy="3969774"/>
          </a:xfrm>
        </p:spPr>
        <p:txBody>
          <a:bodyPr>
            <a:normAutofit/>
          </a:bodyPr>
          <a:lstStyle/>
          <a:p>
            <a:r>
              <a:rPr lang="en-US" dirty="0">
                <a:latin typeface="Times New Roman" panose="02020603050405020304" pitchFamily="18" charset="0"/>
                <a:cs typeface="Times New Roman" panose="02020603050405020304" pitchFamily="18" charset="0"/>
              </a:rPr>
              <a:t>Revolutionizing the way we explore and purchase books online.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lgn="just"/>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PRESENTED BY:</a:t>
            </a:r>
          </a:p>
          <a:p>
            <a:pPr lvl="1" algn="just"/>
            <a:r>
              <a:rPr lang="en-US" sz="2800" dirty="0">
                <a:latin typeface="Times New Roman" panose="02020603050405020304" pitchFamily="18" charset="0"/>
                <a:cs typeface="Times New Roman" panose="02020603050405020304" pitchFamily="18" charset="0"/>
              </a:rPr>
              <a:t> Ganesh R (2021PITIT184)</a:t>
            </a:r>
          </a:p>
          <a:p>
            <a:pPr lvl="1" algn="just"/>
            <a:r>
              <a:rPr lang="en-US" sz="2800" dirty="0">
                <a:latin typeface="Times New Roman" panose="02020603050405020304" pitchFamily="18" charset="0"/>
                <a:cs typeface="Times New Roman" panose="02020603050405020304" pitchFamily="18" charset="0"/>
              </a:rPr>
              <a:t> Gokul M (2021PITIT185)</a:t>
            </a:r>
          </a:p>
          <a:p>
            <a:pPr lvl="1"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Fiaz</a:t>
            </a:r>
            <a:r>
              <a:rPr lang="en-US" sz="2800" dirty="0">
                <a:latin typeface="Times New Roman" panose="02020603050405020304" pitchFamily="18" charset="0"/>
                <a:cs typeface="Times New Roman" panose="02020603050405020304" pitchFamily="18" charset="0"/>
              </a:rPr>
              <a:t> Ahamed </a:t>
            </a:r>
            <a:r>
              <a:rPr lang="en-US" sz="2800" dirty="0" err="1">
                <a:latin typeface="Times New Roman" panose="02020603050405020304" pitchFamily="18" charset="0"/>
                <a:cs typeface="Times New Roman" panose="02020603050405020304" pitchFamily="18" charset="0"/>
              </a:rPr>
              <a:t>Mahadhy</a:t>
            </a:r>
            <a:r>
              <a:rPr lang="en-US" sz="2800" dirty="0">
                <a:latin typeface="Times New Roman" panose="02020603050405020304" pitchFamily="18" charset="0"/>
                <a:cs typeface="Times New Roman" panose="02020603050405020304" pitchFamily="18" charset="0"/>
              </a:rPr>
              <a:t> A (2021PITIT182)</a:t>
            </a:r>
          </a:p>
          <a:p>
            <a:pPr lvl="1" algn="just"/>
            <a:r>
              <a:rPr lang="en-US" sz="2800" dirty="0">
                <a:latin typeface="Times New Roman" panose="02020603050405020304" pitchFamily="18" charset="0"/>
                <a:cs typeface="Times New Roman" panose="02020603050405020304" pitchFamily="18" charset="0"/>
              </a:rPr>
              <a:t> Mohammad Farook (2021PITIT212)</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71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94AA-7513-F948-9604-C4FAD2E7F2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B910ED-9423-0177-BFDD-C0311415A7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950"/>
          <a:stretch/>
        </p:blipFill>
        <p:spPr>
          <a:xfrm>
            <a:off x="1185672" y="1530262"/>
            <a:ext cx="9820656" cy="50168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253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DF2B-27B1-FD97-5B8C-A6E486921DB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1845823-F617-F977-EA50-E591A9B38F10}"/>
              </a:ext>
            </a:extLst>
          </p:cNvPr>
          <p:cNvSpPr>
            <a:spLocks noGrp="1" noChangeArrowheads="1"/>
          </p:cNvSpPr>
          <p:nvPr>
            <p:ph idx="1"/>
          </p:nvPr>
        </p:nvSpPr>
        <p:spPr bwMode="auto">
          <a:xfrm>
            <a:off x="838200" y="1491580"/>
            <a:ext cx="105156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 Store Web Application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complete, efficient, and scalable solution for modern book shopping, with tailored features for both customers and store owners.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MERN stack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ensures a high-performance platform that enhances both user experience and business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addresses the gaps in existing platforms, offering a personalized and secure online book shopping experience. </a:t>
            </a:r>
          </a:p>
        </p:txBody>
      </p:sp>
    </p:spTree>
    <p:extLst>
      <p:ext uri="{BB962C8B-B14F-4D97-AF65-F5344CB8AC3E}">
        <p14:creationId xmlns:p14="http://schemas.microsoft.com/office/powerpoint/2010/main" val="131422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6ACA-C823-C330-3E0A-D0114C161083}"/>
              </a:ext>
            </a:extLst>
          </p:cNvPr>
          <p:cNvSpPr>
            <a:spLocks noGrp="1"/>
          </p:cNvSpPr>
          <p:nvPr>
            <p:ph type="ctrTitle"/>
          </p:nvPr>
        </p:nvSpPr>
        <p:spPr>
          <a:xfrm>
            <a:off x="1524000" y="2843785"/>
            <a:ext cx="9144000" cy="1133855"/>
          </a:xfrm>
        </p:spPr>
        <p:txBody>
          <a:bodyPr anchor="ctr">
            <a:normAutofit/>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1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4366-FAF5-B165-8E1A-5193222A798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1B215B-E771-A836-8842-EA0916D6572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Book Store Web Application </a:t>
            </a:r>
            <a:r>
              <a:rPr lang="en-US" sz="2400" dirty="0">
                <a:latin typeface="Times New Roman" panose="02020603050405020304" pitchFamily="18" charset="0"/>
                <a:cs typeface="Times New Roman" panose="02020603050405020304" pitchFamily="18" charset="0"/>
              </a:rPr>
              <a:t>integrates modern web technologies with book retail, allowing user to browse, search and buy books online with ease. It focuses on offering a user-friendly interface for readers and an efficient platform for managing book inventory for book store owners. With secure transactions and personalized recommendations, it aims to improve the online book shopping experience.</a:t>
            </a:r>
          </a:p>
          <a:p>
            <a:pPr algn="just"/>
            <a:r>
              <a:rPr lang="en-IN" sz="2400" dirty="0">
                <a:latin typeface="Times New Roman" panose="02020603050405020304" pitchFamily="18" charset="0"/>
                <a:cs typeface="Times New Roman" panose="02020603050405020304" pitchFamily="18" charset="0"/>
              </a:rPr>
              <a:t>The application is built using the </a:t>
            </a:r>
            <a:r>
              <a:rPr lang="en-IN" sz="2400" b="1" dirty="0">
                <a:latin typeface="Times New Roman" panose="02020603050405020304" pitchFamily="18" charset="0"/>
                <a:cs typeface="Times New Roman" panose="02020603050405020304" pitchFamily="18" charset="0"/>
              </a:rPr>
              <a:t>MERN stack </a:t>
            </a:r>
            <a:r>
              <a:rPr lang="en-IN" sz="2400" dirty="0">
                <a:latin typeface="Times New Roman" panose="02020603050405020304" pitchFamily="18" charset="0"/>
                <a:cs typeface="Times New Roman" panose="02020603050405020304" pitchFamily="18" charset="0"/>
              </a:rPr>
              <a:t>(MongoDB, Express.js, React and Node.js), ensuring a robust and scalable platform that caters to the growing demand for online book stores.</a:t>
            </a:r>
          </a:p>
        </p:txBody>
      </p:sp>
    </p:spTree>
    <p:extLst>
      <p:ext uri="{BB962C8B-B14F-4D97-AF65-F5344CB8AC3E}">
        <p14:creationId xmlns:p14="http://schemas.microsoft.com/office/powerpoint/2010/main" val="254925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BE81-D27D-3D63-58AD-5A6EEA49B4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D48F7C-7B38-0734-9D6B-8B906E97DC41}"/>
              </a:ext>
            </a:extLst>
          </p:cNvPr>
          <p:cNvSpPr>
            <a:spLocks noGrp="1"/>
          </p:cNvSpPr>
          <p:nvPr>
            <p:ph idx="1"/>
          </p:nvPr>
        </p:nvSpPr>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MERN-based digital platform designed for book enthusiasts to browse, explore and purchase books.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system offers personalized recommendations, real-time inventory management and a seamless checkout process for users.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Book store owners can manage their inventory and track orders efficiently.</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project enhances accessibility to a wide range of books while offering a smooth shopping experience for readers.</a:t>
            </a:r>
          </a:p>
        </p:txBody>
      </p:sp>
    </p:spTree>
    <p:extLst>
      <p:ext uri="{BB962C8B-B14F-4D97-AF65-F5344CB8AC3E}">
        <p14:creationId xmlns:p14="http://schemas.microsoft.com/office/powerpoint/2010/main" val="123922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C30F-FAA5-35F1-013F-8113F6548F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D4D7292-E515-9CD8-3DEB-90B7EDEC822C}"/>
              </a:ext>
            </a:extLst>
          </p:cNvPr>
          <p:cNvSpPr>
            <a:spLocks noGrp="1" noChangeArrowheads="1"/>
          </p:cNvSpPr>
          <p:nvPr>
            <p:ph idx="1"/>
          </p:nvPr>
        </p:nvSpPr>
        <p:spPr bwMode="auto">
          <a:xfrm>
            <a:off x="838200" y="1720840"/>
            <a:ext cx="10515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platforms like Amazon offer book sales but lack personalization for smaller bookstores and specialized user experiences.</a:t>
            </a: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systems may not focus on user-specific preferences, genre-based recommendations, or customized store management for independent bookstore owners.</a:t>
            </a: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Competition and Visibility Issues: Independent bookstores struggle to gain visibility in large marketplaces, where they compete with giant retailers and algorithm-driven recommendations that prioritize popular or higher-margin books.</a:t>
            </a:r>
          </a:p>
          <a:p>
            <a:pPr marL="0" indent="0" algn="just"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3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37F5-0506-17D7-9C63-E73E0B6D7B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Implementation</a:t>
            </a:r>
            <a:endParaRPr lang="en-IN"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41371CE1-D4AA-69B0-65CF-E083B10DA86B}"/>
              </a:ext>
            </a:extLst>
          </p:cNvPr>
          <p:cNvSpPr>
            <a:spLocks noGrp="1" noChangeArrowheads="1"/>
          </p:cNvSpPr>
          <p:nvPr>
            <p:ph idx="1"/>
          </p:nvPr>
        </p:nvSpPr>
        <p:spPr bwMode="auto">
          <a:xfrm>
            <a:off x="888974" y="1813798"/>
            <a:ext cx="1076152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Recommendation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machine learning to create a recommendation engine that analyzes user behavior and preferences, offering personalized book suggestions based on individual tastes.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for Reviews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AI-driven NLP tools to analyze user reviews and feedback, categorizing sentiments and identifying trends to enhance user experience and inventory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Chatbots and Virtual Assistants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AI chatbots to provide 24/7 support, assisting users with inquiries, recommending books, and guiding them through the purchasing process.</a:t>
            </a:r>
          </a:p>
        </p:txBody>
      </p:sp>
    </p:spTree>
    <p:extLst>
      <p:ext uri="{BB962C8B-B14F-4D97-AF65-F5344CB8AC3E}">
        <p14:creationId xmlns:p14="http://schemas.microsoft.com/office/powerpoint/2010/main" val="388212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A03E-AEFF-67F5-3E9A-1C9F6B4802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FRONTEND DEVELOPMENT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3298BE-B4FC-9B03-D82B-78423673984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Set up a React application with routing and necessary libraries.</a:t>
            </a:r>
          </a:p>
          <a:p>
            <a:pPr algn="just"/>
            <a:r>
              <a:rPr lang="en-US" sz="2400" dirty="0">
                <a:latin typeface="Times New Roman" panose="02020603050405020304" pitchFamily="18" charset="0"/>
                <a:cs typeface="Times New Roman" panose="02020603050405020304" pitchFamily="18" charset="0"/>
              </a:rPr>
              <a:t>Design UI components with proper styling and layout.</a:t>
            </a:r>
          </a:p>
          <a:p>
            <a:pPr algn="just"/>
            <a:r>
              <a:rPr lang="en-US" sz="2400" dirty="0">
                <a:latin typeface="Times New Roman" panose="02020603050405020304" pitchFamily="18" charset="0"/>
                <a:cs typeface="Times New Roman" panose="02020603050405020304" pitchFamily="18" charset="0"/>
              </a:rPr>
              <a:t>Implement frontend logic, API integration, and data binding.</a:t>
            </a:r>
          </a:p>
          <a:p>
            <a:pPr algn="just"/>
            <a:r>
              <a:rPr lang="en-US" sz="2400" dirty="0">
                <a:latin typeface="Times New Roman" panose="02020603050405020304" pitchFamily="18" charset="0"/>
                <a:cs typeface="Times New Roman" panose="02020603050405020304" pitchFamily="18" charset="0"/>
              </a:rPr>
              <a:t>Optimize performance and ensure accessibility.</a:t>
            </a:r>
          </a:p>
          <a:p>
            <a:pPr algn="just"/>
            <a:r>
              <a:rPr lang="en-US" sz="2400" dirty="0">
                <a:latin typeface="Times New Roman" panose="02020603050405020304" pitchFamily="18" charset="0"/>
                <a:cs typeface="Times New Roman" panose="02020603050405020304" pitchFamily="18" charset="0"/>
              </a:rPr>
              <a:t>Use Git for version control and collaboration.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38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EE34-9DD7-F7A2-D3C5-E22F39BC78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BACKEND DEVELOPMENT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74F224-5665-F8BF-6CA2-BDD87E577C0E}"/>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Set up Node.js as the runtime environment for building the backend.</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Set up Express server with environment configuration and middleware.</a:t>
            </a:r>
          </a:p>
          <a:p>
            <a:pPr algn="just"/>
            <a:r>
              <a:rPr lang="en-IN" sz="2400" dirty="0">
                <a:latin typeface="Times New Roman" panose="02020603050405020304" pitchFamily="18" charset="0"/>
                <a:cs typeface="Times New Roman" panose="02020603050405020304" pitchFamily="18" charset="0"/>
              </a:rPr>
              <a:t>Implement user authentication for registration, login, and logout.</a:t>
            </a:r>
          </a:p>
          <a:p>
            <a:pPr algn="just"/>
            <a:r>
              <a:rPr lang="en-IN" sz="2400" dirty="0">
                <a:latin typeface="Times New Roman" panose="02020603050405020304" pitchFamily="18" charset="0"/>
                <a:cs typeface="Times New Roman" panose="02020603050405020304" pitchFamily="18" charset="0"/>
              </a:rPr>
              <a:t>Define API routes for CRUD operations and database interactions.</a:t>
            </a:r>
          </a:p>
          <a:p>
            <a:pPr algn="just"/>
            <a:r>
              <a:rPr lang="en-IN" sz="2400" dirty="0">
                <a:latin typeface="Times New Roman" panose="02020603050405020304" pitchFamily="18" charset="0"/>
                <a:cs typeface="Times New Roman" panose="02020603050405020304" pitchFamily="18" charset="0"/>
              </a:rPr>
              <a:t>Design data models using Mongoose for entities like users and products.</a:t>
            </a:r>
          </a:p>
          <a:p>
            <a:pPr algn="just"/>
            <a:r>
              <a:rPr lang="en-IN" sz="2400" dirty="0">
                <a:latin typeface="Times New Roman" panose="02020603050405020304" pitchFamily="18" charset="0"/>
                <a:cs typeface="Times New Roman" panose="02020603050405020304" pitchFamily="18" charset="0"/>
              </a:rPr>
              <a:t>Set up error handling to manage API request failures.</a:t>
            </a:r>
          </a:p>
        </p:txBody>
      </p:sp>
    </p:spTree>
    <p:extLst>
      <p:ext uri="{BB962C8B-B14F-4D97-AF65-F5344CB8AC3E}">
        <p14:creationId xmlns:p14="http://schemas.microsoft.com/office/powerpoint/2010/main" val="165822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461F-32FA-6262-A75C-4A64F49A2C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INTEGRATIONS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CC7F6A-41AC-85B7-7686-FFC1C17090A0}"/>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Integrates an </a:t>
            </a:r>
            <a:r>
              <a:rPr lang="en-IN" sz="2400" b="1" dirty="0">
                <a:latin typeface="Times New Roman" panose="02020603050405020304" pitchFamily="18" charset="0"/>
                <a:cs typeface="Times New Roman" panose="02020603050405020304" pitchFamily="18" charset="0"/>
              </a:rPr>
              <a:t>external API</a:t>
            </a:r>
            <a:r>
              <a:rPr lang="en-IN" sz="2400" dirty="0">
                <a:latin typeface="Times New Roman" panose="02020603050405020304" pitchFamily="18" charset="0"/>
                <a:cs typeface="Times New Roman" panose="02020603050405020304" pitchFamily="18" charset="0"/>
              </a:rPr>
              <a:t> for real-time book details.</a:t>
            </a:r>
          </a:p>
          <a:p>
            <a:pPr algn="just"/>
            <a:r>
              <a:rPr lang="en-IN" sz="2400" dirty="0">
                <a:latin typeface="Times New Roman" panose="02020603050405020304" pitchFamily="18" charset="0"/>
                <a:cs typeface="Times New Roman" panose="02020603050405020304" pitchFamily="18" charset="0"/>
              </a:rPr>
              <a:t>Uses </a:t>
            </a:r>
            <a:r>
              <a:rPr lang="en-IN" sz="2400" b="1" dirty="0">
                <a:latin typeface="Times New Roman" panose="02020603050405020304" pitchFamily="18" charset="0"/>
                <a:cs typeface="Times New Roman" panose="02020603050405020304" pitchFamily="18" charset="0"/>
              </a:rPr>
              <a:t>Passport.js</a:t>
            </a:r>
            <a:r>
              <a:rPr lang="en-IN" sz="2400" dirty="0">
                <a:latin typeface="Times New Roman" panose="02020603050405020304" pitchFamily="18" charset="0"/>
                <a:cs typeface="Times New Roman" panose="02020603050405020304" pitchFamily="18" charset="0"/>
              </a:rPr>
              <a:t> for secure user authentication and authorization.</a:t>
            </a:r>
          </a:p>
          <a:p>
            <a:pPr algn="just"/>
            <a:r>
              <a:rPr lang="en-IN" sz="2400" dirty="0">
                <a:latin typeface="Times New Roman" panose="02020603050405020304" pitchFamily="18" charset="0"/>
                <a:cs typeface="Times New Roman" panose="02020603050405020304" pitchFamily="18" charset="0"/>
              </a:rPr>
              <a:t>Utilizes </a:t>
            </a:r>
            <a:r>
              <a:rPr lang="en-IN" sz="2400" b="1" dirty="0" err="1">
                <a:latin typeface="Times New Roman" panose="02020603050405020304" pitchFamily="18" charset="0"/>
                <a:cs typeface="Times New Roman" panose="02020603050405020304" pitchFamily="18" charset="0"/>
              </a:rPr>
              <a:t>Cloudinary</a:t>
            </a:r>
            <a:r>
              <a:rPr lang="en-IN" sz="2400" dirty="0">
                <a:latin typeface="Times New Roman" panose="02020603050405020304" pitchFamily="18" charset="0"/>
                <a:cs typeface="Times New Roman" panose="02020603050405020304" pitchFamily="18" charset="0"/>
              </a:rPr>
              <a:t> for efficient image storage and management.</a:t>
            </a:r>
          </a:p>
          <a:p>
            <a:pPr algn="just"/>
            <a:r>
              <a:rPr lang="en-IN" sz="2400" dirty="0">
                <a:latin typeface="Times New Roman" panose="02020603050405020304" pitchFamily="18" charset="0"/>
                <a:cs typeface="Times New Roman" panose="02020603050405020304" pitchFamily="18" charset="0"/>
              </a:rPr>
              <a:t>Ensures fast loading and optimal performance.</a:t>
            </a:r>
          </a:p>
        </p:txBody>
      </p:sp>
    </p:spTree>
    <p:extLst>
      <p:ext uri="{BB962C8B-B14F-4D97-AF65-F5344CB8AC3E}">
        <p14:creationId xmlns:p14="http://schemas.microsoft.com/office/powerpoint/2010/main" val="406575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24E8-7402-E7DB-4783-B44C8E9170D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6B55478-49E8-FC5F-A593-68D38BC7A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548" y="2024602"/>
            <a:ext cx="10934904" cy="4111022"/>
          </a:xfrm>
        </p:spPr>
      </p:pic>
    </p:spTree>
    <p:extLst>
      <p:ext uri="{BB962C8B-B14F-4D97-AF65-F5344CB8AC3E}">
        <p14:creationId xmlns:p14="http://schemas.microsoft.com/office/powerpoint/2010/main" val="384803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603</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Book Store Web Application</vt:lpstr>
      <vt:lpstr>Abstract</vt:lpstr>
      <vt:lpstr>Introduction</vt:lpstr>
      <vt:lpstr>Existing System</vt:lpstr>
      <vt:lpstr>Future Implementation</vt:lpstr>
      <vt:lpstr>FRONTEND DEVELOPMENT</vt:lpstr>
      <vt:lpstr>BACKEND DEVELOPMENT</vt:lpstr>
      <vt:lpstr>INTEGRATIONS</vt:lpstr>
      <vt:lpstr>Architecture Diagram</vt:lpstr>
      <vt:lpstr>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R</dc:creator>
  <cp:lastModifiedBy>Gokul M</cp:lastModifiedBy>
  <cp:revision>6</cp:revision>
  <dcterms:created xsi:type="dcterms:W3CDTF">2024-10-07T14:22:41Z</dcterms:created>
  <dcterms:modified xsi:type="dcterms:W3CDTF">2024-10-08T17:44:59Z</dcterms:modified>
</cp:coreProperties>
</file>