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9" r:id="rId2"/>
    <p:sldId id="367" r:id="rId3"/>
    <p:sldId id="369" r:id="rId4"/>
    <p:sldId id="348" r:id="rId5"/>
    <p:sldId id="361" r:id="rId6"/>
    <p:sldId id="370" r:id="rId7"/>
    <p:sldId id="3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48DED7-32D3-4F1E-9242-A684ADF8C4F5}">
          <p14:sldIdLst>
            <p14:sldId id="279"/>
            <p14:sldId id="367"/>
            <p14:sldId id="369"/>
            <p14:sldId id="348"/>
            <p14:sldId id="361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B33"/>
    <a:srgbClr val="2BA977"/>
    <a:srgbClr val="366F9E"/>
    <a:srgbClr val="FFD140"/>
    <a:srgbClr val="433C8D"/>
    <a:srgbClr val="FF00C3"/>
    <a:srgbClr val="F6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96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9A02F-B182-4E4E-AE4A-F7A4D6F11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4D65-B1AD-42B1-BB6A-280B0424C8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40EC-0829-45A7-BDCA-5353FADFCDF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8F22E-B7A8-4565-A580-1A5A4D8C61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6703-3680-456F-92BD-F0228177883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8575-9DFB-4537-9D9C-6D499902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D5DD-162C-4743-A8E1-74A5984B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542D-439A-43FA-A997-B0F4F1472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EE9B-B33F-41E9-92AF-2BA81F17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0CA4-4B50-4102-89B0-D8D16686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572A-9668-4202-8937-6E31105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839B-DE49-4DC0-A6E6-CA52B033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4A93-CD4F-439F-AC5E-187E63445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62E2-2A81-483B-BCE2-1D4C445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E879-9A5F-42D7-9193-30CB9B9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3544-AE07-47B4-B040-A83E242D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C1D2E-67A2-4AB5-9C4A-B483B186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F15A-9325-4F07-81E3-824F1372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4545-8E41-4168-9582-D165693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D4D7-76A8-4518-8EA8-4B603E09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033F-0435-4B77-BD0E-5457649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9F7890-6B6E-475D-B437-A4F95B26050F}"/>
              </a:ext>
            </a:extLst>
          </p:cNvPr>
          <p:cNvSpPr/>
          <p:nvPr userDrawn="1"/>
        </p:nvSpPr>
        <p:spPr>
          <a:xfrm>
            <a:off x="0" y="0"/>
            <a:ext cx="12192000" cy="1690686"/>
          </a:xfrm>
          <a:prstGeom prst="rect">
            <a:avLst/>
          </a:prstGeom>
          <a:solidFill>
            <a:srgbClr val="0B4B33"/>
          </a:solidFill>
          <a:ln>
            <a:solidFill>
              <a:srgbClr val="366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baseline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E6A9-6863-44AA-A63A-9FB1D0AA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F263-89FA-43FD-953C-B295B0A5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just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4980-B209-46BD-B2A6-1ADD21A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3034" y="6350136"/>
            <a:ext cx="2743200" cy="365125"/>
          </a:xfrm>
        </p:spPr>
        <p:txBody>
          <a:bodyPr/>
          <a:lstStyle>
            <a:lvl1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070-C1C1-492B-886A-EE7BC126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>
            <a:lvl1pPr algn="l" rtl="0"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6D403E-137D-47AA-AD80-994D8F297E83}" type="slidenum">
              <a:rPr lang="fa-IR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AA77F0-642E-42FB-8F93-1F4CD1C0A470}"/>
              </a:ext>
            </a:extLst>
          </p:cNvPr>
          <p:cNvCxnSpPr>
            <a:cxnSpLocks/>
          </p:cNvCxnSpPr>
          <p:nvPr userDrawn="1"/>
        </p:nvCxnSpPr>
        <p:spPr>
          <a:xfrm>
            <a:off x="0" y="1690686"/>
            <a:ext cx="12192000" cy="0"/>
          </a:xfrm>
          <a:prstGeom prst="line">
            <a:avLst/>
          </a:prstGeom>
          <a:ln w="38100">
            <a:solidFill>
              <a:srgbClr val="FFD1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jango Logo PNG Transparent &amp;amp; SVG Vector - Freebie Supply">
            <a:extLst>
              <a:ext uri="{FF2B5EF4-FFF2-40B4-BE49-F238E27FC236}">
                <a16:creationId xmlns:a16="http://schemas.microsoft.com/office/drawing/2014/main" id="{599D8573-1773-0D40-B429-10BA2A6465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52" y="6350136"/>
            <a:ext cx="527896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529F-835C-43E3-9F6F-C6AA720B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356A-B61F-440E-B344-BD5C188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EBAC-1E4F-4767-B8A6-83433122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2E4E-0C6C-4717-8514-213E614C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AEB7-2DBC-43B6-AE93-1232608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F63-880F-45B3-9F74-A05A2E67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9416-ECD7-4128-90DB-6E550849C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0A2C8-8247-4797-A029-80509B3FD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02A8-DC27-4FA2-A1E0-0C265BED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86B5-FF41-4848-9DFF-C517405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56CC-C927-4C64-9DB9-EA687935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2204-01CE-47F5-8AE0-2D5FDDA4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2F2F1-FC06-4834-B415-DC7383F0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93153-0C0F-493D-B131-DDD9CF05A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AC411-481A-49F7-9BC4-22FF438E1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6FEA8-1C6B-4853-A091-D2843881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9F281-B849-4237-A0D0-AADBA6F0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D2035-17D7-4B13-A345-F36745F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BB110-0B7C-42AB-B726-F7F21688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A70-41AF-4D4E-A401-8A5FA9B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B522B-28BC-48FF-B837-73BF6AD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0FFCE-0FEB-4895-B8AD-AA3265E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8DBCE-5C19-47AD-B0D8-1C00261D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DDBEF-78BE-4C54-81C6-2B890ADC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7C999-3ED5-45C1-89D0-208D578F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083E3-41F2-466E-9898-EA387D10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919B-93A0-4A1B-8909-976F4791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11E2-1FB9-4769-A4BB-4844B365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05E1-3012-4EEB-9DB5-4E4DDB26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FF2C9-A61D-436E-B8B8-CD2172D6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2C5F-6E3A-4BA7-AF7F-6DD3864D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611B-A6CD-413B-AC08-D2885D0F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BFD-BB9A-447C-880E-2D2F0D84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F4F6F-A4F8-48E3-97B5-501300E07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CC16-69C6-4A5A-857B-BA08B6B2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B67C-17CB-43E7-A9D8-31D3EA6D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4D942-C598-499B-AD1C-B7E0581A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3020-4157-4985-A94E-AF9CD89C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39E0D-30BB-4E65-834B-6A9CD0D9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45D6-458F-4B2C-B29F-9F286288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23E2-CE34-4ACC-972D-DDA39278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2F28-2274-4D63-A7E8-9BE2199D6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E73B-2ACF-4AE2-BC68-4A090332B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models/fields/#module-django.db.models.fiel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intro/tutorial02/#playing-with-the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intro/tutorial03/#writing-more-vie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C68D-5888-4E67-90E6-EC705C6CA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B Nazanin" pitchFamily="2" charset="-78"/>
                <a:cs typeface="B Nazanin" pitchFamily="2" charset="-78"/>
              </a:rPr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9D7E-67E4-4EA5-AFF4-69870A3BA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8"/>
            <a:ext cx="9144000" cy="1655762"/>
          </a:xfrm>
        </p:spPr>
        <p:txBody>
          <a:bodyPr>
            <a:normAutofit/>
          </a:bodyPr>
          <a:lstStyle/>
          <a:p>
            <a:pPr rtl="1"/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rtl="1"/>
            <a:r>
              <a:rPr lang="fa-IR" dirty="0">
                <a:latin typeface="B Nazanin" pitchFamily="2" charset="-78"/>
                <a:cs typeface="B Nazanin" pitchFamily="2" charset="-78"/>
              </a:rPr>
              <a:t>ندا سلطانی</a:t>
            </a:r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rtl="1"/>
            <a:r>
              <a:rPr lang="fa-IR" dirty="0">
                <a:latin typeface="B Nazanin" pitchFamily="2" charset="-78"/>
                <a:cs typeface="B Nazanin" pitchFamily="2" charset="-78"/>
              </a:rPr>
              <a:t>۱۷ دی ۱۴۰۰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178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CD6-20C2-844D-A4D8-B1684A22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field reference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8064-62E4-DC4C-8784-7D63C775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https://docs.djangoproject.com/en/4.0/ref/models/fields/#module-django.db.models.fields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E2F2-F1C0-484A-858B-5B462169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/>
          <a:p>
            <a:fld id="{346D403E-137D-47AA-AD80-994D8F297E83}" type="slidenum">
              <a:rPr lang="fa-IR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Create a new model named User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Add the following fields to the user: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username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email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profile image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Add a user field to the Task as a foreign key to User model</a:t>
            </a:r>
          </a:p>
          <a:p>
            <a:pPr lvl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5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580E-335F-6948-8236-B6FF812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1E636-1AB8-4448-A33F-0CA13FC8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053BC-F143-724E-9BFA-E7E42C4E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https://docs.djangoproject.com/en/4.0/intro/tutorial02/#playing-with-the-api</a:t>
            </a:r>
            <a:endParaRPr lang="en-US" dirty="0"/>
          </a:p>
          <a:p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365541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use the API to do the following:</a:t>
            </a:r>
          </a:p>
          <a:p>
            <a:pPr lvl="2">
              <a:buFont typeface="Wingdings" pitchFamily="2" charset="2"/>
              <a:buChar char="§"/>
            </a:pPr>
            <a:r>
              <a:rPr lang="en-IR" dirty="0"/>
              <a:t>define two new tasks</a:t>
            </a:r>
          </a:p>
          <a:p>
            <a:pPr lvl="2">
              <a:buFont typeface="Wingdings" pitchFamily="2" charset="2"/>
              <a:buChar char="§"/>
            </a:pPr>
            <a:r>
              <a:rPr lang="en-IR" dirty="0"/>
              <a:t>mark one as done</a:t>
            </a:r>
          </a:p>
          <a:p>
            <a:pPr lvl="1"/>
            <a:r>
              <a:rPr lang="en-US" dirty="0"/>
              <a:t>define following methods:</a:t>
            </a:r>
          </a:p>
          <a:p>
            <a:pPr lvl="2"/>
            <a:r>
              <a:rPr lang="en-US" dirty="0"/>
              <a:t>__str__: returns the task title, followed by due date </a:t>
            </a:r>
          </a:p>
          <a:p>
            <a:pPr lvl="2"/>
            <a:r>
              <a:rPr lang="en-IR" dirty="0"/>
              <a:t>is_due_date_passed: checks if the due date has passed</a:t>
            </a:r>
          </a:p>
          <a:p>
            <a:pPr lvl="1"/>
            <a:r>
              <a:rPr lang="en-IR" dirty="0"/>
              <a:t>open the shell again:</a:t>
            </a:r>
          </a:p>
          <a:p>
            <a:pPr lvl="2"/>
            <a:r>
              <a:rPr lang="en-IR" dirty="0"/>
              <a:t>list the tasks whose due dates are passed</a:t>
            </a:r>
          </a:p>
          <a:p>
            <a:pPr lvl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FC47-D5C4-3545-A584-7B4C7E89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0F65-27D0-0546-9AFB-A2E77FEF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https://docs.djangoproject.com/en/4.0/intro/tutorial03/#writing-more-views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FFC72-3137-A94C-8A6F-451F5AAB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Add the following views to the </a:t>
            </a:r>
            <a:r>
              <a:rPr lang="en-US" dirty="0" err="1"/>
              <a:t>todo</a:t>
            </a:r>
            <a:r>
              <a:rPr lang="en-US" dirty="0"/>
              <a:t> app: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view the list of all tasks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view the list of all users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view the list of a user’s task (by user id)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view the details of a task (by task id)</a:t>
            </a:r>
            <a:endParaRPr lang="en-IR" dirty="0"/>
          </a:p>
          <a:p>
            <a:pPr lvl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4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17356</TotalTime>
  <Words>245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 Nazanin</vt:lpstr>
      <vt:lpstr>Calibri</vt:lpstr>
      <vt:lpstr>Calibri Light</vt:lpstr>
      <vt:lpstr>Wingdings</vt:lpstr>
      <vt:lpstr>Office Theme</vt:lpstr>
      <vt:lpstr>Django</vt:lpstr>
      <vt:lpstr>Model field reference</vt:lpstr>
      <vt:lpstr>Exercise</vt:lpstr>
      <vt:lpstr>API</vt:lpstr>
      <vt:lpstr>Exercise</vt:lpstr>
      <vt:lpstr>Views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Lenovo</cp:lastModifiedBy>
  <cp:revision>596</cp:revision>
  <dcterms:created xsi:type="dcterms:W3CDTF">2020-09-16T09:01:51Z</dcterms:created>
  <dcterms:modified xsi:type="dcterms:W3CDTF">2022-01-08T21:29:52Z</dcterms:modified>
</cp:coreProperties>
</file>