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66" r:id="rId2"/>
    <p:sldId id="279" r:id="rId3"/>
    <p:sldId id="348" r:id="rId4"/>
    <p:sldId id="347" r:id="rId5"/>
    <p:sldId id="349" r:id="rId6"/>
    <p:sldId id="342" r:id="rId7"/>
    <p:sldId id="343" r:id="rId8"/>
    <p:sldId id="344" r:id="rId9"/>
    <p:sldId id="345" r:id="rId10"/>
    <p:sldId id="363" r:id="rId11"/>
    <p:sldId id="346" r:id="rId12"/>
    <p:sldId id="351" r:id="rId13"/>
    <p:sldId id="350" r:id="rId14"/>
    <p:sldId id="355" r:id="rId15"/>
    <p:sldId id="364" r:id="rId16"/>
    <p:sldId id="352" r:id="rId17"/>
    <p:sldId id="362" r:id="rId18"/>
    <p:sldId id="353" r:id="rId19"/>
    <p:sldId id="354" r:id="rId20"/>
    <p:sldId id="356" r:id="rId21"/>
    <p:sldId id="357" r:id="rId22"/>
    <p:sldId id="358" r:id="rId23"/>
    <p:sldId id="360" r:id="rId24"/>
    <p:sldId id="359" r:id="rId25"/>
    <p:sldId id="3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848DED7-32D3-4F1E-9242-A684ADF8C4F5}">
          <p14:sldIdLst>
            <p14:sldId id="366"/>
            <p14:sldId id="279"/>
            <p14:sldId id="348"/>
            <p14:sldId id="347"/>
            <p14:sldId id="349"/>
            <p14:sldId id="342"/>
            <p14:sldId id="343"/>
          </p14:sldIdLst>
        </p14:section>
        <p14:section name="Quick start" id="{C7477089-0BCF-EE46-B8A6-855961ABD1C0}">
          <p14:sldIdLst>
            <p14:sldId id="344"/>
            <p14:sldId id="345"/>
            <p14:sldId id="363"/>
            <p14:sldId id="346"/>
            <p14:sldId id="351"/>
            <p14:sldId id="350"/>
            <p14:sldId id="355"/>
            <p14:sldId id="364"/>
          </p14:sldIdLst>
        </p14:section>
        <p14:section name="Admin" id="{EC3C9B78-C998-C446-8B58-DB266FDB6279}">
          <p14:sldIdLst>
            <p14:sldId id="352"/>
            <p14:sldId id="362"/>
          </p14:sldIdLst>
        </p14:section>
        <p14:section name="Models" id="{C82C65D9-DA2C-7345-9991-033B5A9EEE99}">
          <p14:sldIdLst>
            <p14:sldId id="353"/>
            <p14:sldId id="354"/>
            <p14:sldId id="356"/>
            <p14:sldId id="357"/>
            <p14:sldId id="358"/>
            <p14:sldId id="360"/>
            <p14:sldId id="359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B33"/>
    <a:srgbClr val="2BA977"/>
    <a:srgbClr val="366F9E"/>
    <a:srgbClr val="FFD140"/>
    <a:srgbClr val="433C8D"/>
    <a:srgbClr val="FF00C3"/>
    <a:srgbClr val="F6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3969" autoAdjust="0"/>
  </p:normalViewPr>
  <p:slideViewPr>
    <p:cSldViewPr snapToGrid="0">
      <p:cViewPr varScale="1">
        <p:scale>
          <a:sx n="120" d="100"/>
          <a:sy n="120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4B2D9-B0DC-0542-B16E-E012809CC6E7}" type="doc">
      <dgm:prSet loTypeId="urn:microsoft.com/office/officeart/2005/8/layout/hList3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61BB17-783A-D245-B68B-80A87F436953}">
      <dgm:prSet phldrT="[Text]" custT="1"/>
      <dgm:spPr/>
      <dgm:t>
        <a:bodyPr/>
        <a:lstStyle/>
        <a:p>
          <a:pPr rtl="0"/>
          <a:r>
            <a:rPr lang="en-US" sz="4000" b="0" dirty="0"/>
            <a:t>Sets of libraries or classes</a:t>
          </a:r>
        </a:p>
      </dgm:t>
    </dgm:pt>
    <dgm:pt modelId="{113DE8DA-1C6E-084C-B029-CD49800E83F6}" type="parTrans" cxnId="{840175BC-3817-8D45-8C72-71F97B623FE5}">
      <dgm:prSet/>
      <dgm:spPr/>
      <dgm:t>
        <a:bodyPr/>
        <a:lstStyle/>
        <a:p>
          <a:endParaRPr lang="en-US" sz="1400"/>
        </a:p>
      </dgm:t>
    </dgm:pt>
    <dgm:pt modelId="{720482A4-66F9-164A-A571-2BFC3214E453}" type="sibTrans" cxnId="{840175BC-3817-8D45-8C72-71F97B623FE5}">
      <dgm:prSet/>
      <dgm:spPr/>
      <dgm:t>
        <a:bodyPr/>
        <a:lstStyle/>
        <a:p>
          <a:endParaRPr lang="en-US" sz="1400"/>
        </a:p>
      </dgm:t>
    </dgm:pt>
    <dgm:pt modelId="{536FA971-F596-8241-AB59-FCD74C40F4FA}">
      <dgm:prSet phldrT="[Text]" custT="1"/>
      <dgm:spPr/>
      <dgm:t>
        <a:bodyPr/>
        <a:lstStyle/>
        <a:p>
          <a:pPr algn="l" rtl="0"/>
          <a:r>
            <a:rPr lang="en-US" sz="2400" dirty="0"/>
            <a:t>Built-in generic functionalities</a:t>
          </a:r>
        </a:p>
        <a:p>
          <a:pPr algn="l" rtl="0"/>
          <a:r>
            <a:rPr lang="en-US" sz="2400" dirty="0"/>
            <a:t>Deals with standard low level details</a:t>
          </a:r>
        </a:p>
      </dgm:t>
    </dgm:pt>
    <dgm:pt modelId="{5F2C9915-0D6D-BB4A-B9E1-991240233982}" type="parTrans" cxnId="{EDFC0653-67B4-6140-9201-B822A1D1FC68}">
      <dgm:prSet/>
      <dgm:spPr/>
      <dgm:t>
        <a:bodyPr/>
        <a:lstStyle/>
        <a:p>
          <a:endParaRPr lang="en-US" sz="1400"/>
        </a:p>
      </dgm:t>
    </dgm:pt>
    <dgm:pt modelId="{A148C6AF-C133-ED4A-BA63-F1DB6753DB5A}" type="sibTrans" cxnId="{EDFC0653-67B4-6140-9201-B822A1D1FC68}">
      <dgm:prSet/>
      <dgm:spPr/>
      <dgm:t>
        <a:bodyPr/>
        <a:lstStyle/>
        <a:p>
          <a:endParaRPr lang="en-US" sz="1400"/>
        </a:p>
      </dgm:t>
    </dgm:pt>
    <dgm:pt modelId="{254C5052-A5B8-424E-ACC8-3437F0FA77BE}">
      <dgm:prSet phldrT="[Text]" custT="1"/>
      <dgm:spPr/>
      <dgm:t>
        <a:bodyPr/>
        <a:lstStyle/>
        <a:p>
          <a:pPr algn="l" rtl="0"/>
          <a:r>
            <a:rPr lang="en-US" sz="2400" dirty="0"/>
            <a:t>Reusable software environment</a:t>
          </a:r>
        </a:p>
      </dgm:t>
    </dgm:pt>
    <dgm:pt modelId="{E26284AE-F40E-9043-ABFC-43B4E938F24A}" type="parTrans" cxnId="{C0F8BAC1-5A43-554B-B83A-6B11EDE32CEB}">
      <dgm:prSet/>
      <dgm:spPr/>
      <dgm:t>
        <a:bodyPr/>
        <a:lstStyle/>
        <a:p>
          <a:endParaRPr lang="en-US" sz="1400"/>
        </a:p>
      </dgm:t>
    </dgm:pt>
    <dgm:pt modelId="{EAE92904-CE85-5842-85E5-01D208E9E08C}" type="sibTrans" cxnId="{C0F8BAC1-5A43-554B-B83A-6B11EDE32CEB}">
      <dgm:prSet/>
      <dgm:spPr/>
      <dgm:t>
        <a:bodyPr/>
        <a:lstStyle/>
        <a:p>
          <a:endParaRPr lang="en-US" sz="1400"/>
        </a:p>
      </dgm:t>
    </dgm:pt>
    <dgm:pt modelId="{9B4B2683-C86B-BB4C-AF55-17919E8D4DA0}">
      <dgm:prSet phldrT="[Text]" custT="1"/>
      <dgm:spPr/>
      <dgm:t>
        <a:bodyPr/>
        <a:lstStyle/>
        <a:p>
          <a:pPr algn="l" rtl="0"/>
          <a:r>
            <a:rPr lang="en-US" sz="2400" dirty="0"/>
            <a:t>Working template application</a:t>
          </a:r>
        </a:p>
      </dgm:t>
    </dgm:pt>
    <dgm:pt modelId="{DFA8BF53-B6B3-1840-A3BE-48C5ABEB4DB0}" type="parTrans" cxnId="{2FFDB174-67D9-274A-A2C1-B1C440247F4E}">
      <dgm:prSet/>
      <dgm:spPr/>
      <dgm:t>
        <a:bodyPr/>
        <a:lstStyle/>
        <a:p>
          <a:endParaRPr lang="en-US" sz="1400"/>
        </a:p>
      </dgm:t>
    </dgm:pt>
    <dgm:pt modelId="{FA380F93-0D31-DE4E-B641-9D950C53C22A}" type="sibTrans" cxnId="{2FFDB174-67D9-274A-A2C1-B1C440247F4E}">
      <dgm:prSet/>
      <dgm:spPr/>
      <dgm:t>
        <a:bodyPr/>
        <a:lstStyle/>
        <a:p>
          <a:endParaRPr lang="en-US" sz="1400"/>
        </a:p>
      </dgm:t>
    </dgm:pt>
    <dgm:pt modelId="{3058F1A9-2341-9B41-BD30-9F362E8470F9}">
      <dgm:prSet phldrT="[Text]" custT="1"/>
      <dgm:spPr/>
      <dgm:t>
        <a:bodyPr/>
        <a:lstStyle/>
        <a:p>
          <a:pPr algn="l" rtl="0"/>
          <a:r>
            <a:rPr lang="en-US" sz="2400" dirty="0"/>
            <a:t>Can be modified by writing additional code</a:t>
          </a:r>
        </a:p>
      </dgm:t>
    </dgm:pt>
    <dgm:pt modelId="{5621425B-7B15-F340-A1CC-62B12DF79F1B}" type="parTrans" cxnId="{66A5194A-A29A-3A49-9706-1858F1B67AEF}">
      <dgm:prSet/>
      <dgm:spPr/>
      <dgm:t>
        <a:bodyPr/>
        <a:lstStyle/>
        <a:p>
          <a:endParaRPr lang="en-US" sz="1400"/>
        </a:p>
      </dgm:t>
    </dgm:pt>
    <dgm:pt modelId="{E80CA603-4CC4-0342-8309-469E82BED4A0}" type="sibTrans" cxnId="{66A5194A-A29A-3A49-9706-1858F1B67AEF}">
      <dgm:prSet/>
      <dgm:spPr/>
      <dgm:t>
        <a:bodyPr/>
        <a:lstStyle/>
        <a:p>
          <a:endParaRPr lang="en-US" sz="1400"/>
        </a:p>
      </dgm:t>
    </dgm:pt>
    <dgm:pt modelId="{F457C6EE-14BE-8A43-B036-8904B4D991D8}" type="pres">
      <dgm:prSet presAssocID="{0B14B2D9-B0DC-0542-B16E-E012809CC6E7}" presName="composite" presStyleCnt="0">
        <dgm:presLayoutVars>
          <dgm:chMax val="1"/>
          <dgm:dir/>
          <dgm:resizeHandles val="exact"/>
        </dgm:presLayoutVars>
      </dgm:prSet>
      <dgm:spPr/>
    </dgm:pt>
    <dgm:pt modelId="{5A7D2559-B8D3-5749-8FBB-76328EEAD66C}" type="pres">
      <dgm:prSet presAssocID="{4E61BB17-783A-D245-B68B-80A87F436953}" presName="roof" presStyleLbl="dkBgShp" presStyleIdx="0" presStyleCnt="2"/>
      <dgm:spPr/>
    </dgm:pt>
    <dgm:pt modelId="{9D440C3D-C35E-3E4E-88D9-19058BFBF2D9}" type="pres">
      <dgm:prSet presAssocID="{4E61BB17-783A-D245-B68B-80A87F436953}" presName="pillars" presStyleCnt="0"/>
      <dgm:spPr/>
    </dgm:pt>
    <dgm:pt modelId="{C7E4A1AC-E0C7-9B48-9BA0-A9353B7A8F6B}" type="pres">
      <dgm:prSet presAssocID="{4E61BB17-783A-D245-B68B-80A87F436953}" presName="pillar1" presStyleLbl="node1" presStyleIdx="0" presStyleCnt="4">
        <dgm:presLayoutVars>
          <dgm:bulletEnabled val="1"/>
        </dgm:presLayoutVars>
      </dgm:prSet>
      <dgm:spPr/>
    </dgm:pt>
    <dgm:pt modelId="{2F51139E-F2F6-BC40-BE30-3EED392CB215}" type="pres">
      <dgm:prSet presAssocID="{254C5052-A5B8-424E-ACC8-3437F0FA77BE}" presName="pillarX" presStyleLbl="node1" presStyleIdx="1" presStyleCnt="4">
        <dgm:presLayoutVars>
          <dgm:bulletEnabled val="1"/>
        </dgm:presLayoutVars>
      </dgm:prSet>
      <dgm:spPr/>
    </dgm:pt>
    <dgm:pt modelId="{05688A10-B0DD-9D48-84B4-0153D3E27D24}" type="pres">
      <dgm:prSet presAssocID="{9B4B2683-C86B-BB4C-AF55-17919E8D4DA0}" presName="pillarX" presStyleLbl="node1" presStyleIdx="2" presStyleCnt="4">
        <dgm:presLayoutVars>
          <dgm:bulletEnabled val="1"/>
        </dgm:presLayoutVars>
      </dgm:prSet>
      <dgm:spPr/>
    </dgm:pt>
    <dgm:pt modelId="{E0549D6D-4214-A74B-9D2B-DF1FF8EA698B}" type="pres">
      <dgm:prSet presAssocID="{3058F1A9-2341-9B41-BD30-9F362E8470F9}" presName="pillarX" presStyleLbl="node1" presStyleIdx="3" presStyleCnt="4">
        <dgm:presLayoutVars>
          <dgm:bulletEnabled val="1"/>
        </dgm:presLayoutVars>
      </dgm:prSet>
      <dgm:spPr/>
    </dgm:pt>
    <dgm:pt modelId="{AD94193E-2D62-644A-B8CF-40B85AC032E2}" type="pres">
      <dgm:prSet presAssocID="{4E61BB17-783A-D245-B68B-80A87F436953}" presName="base" presStyleLbl="dkBgShp" presStyleIdx="1" presStyleCnt="2"/>
      <dgm:spPr/>
    </dgm:pt>
  </dgm:ptLst>
  <dgm:cxnLst>
    <dgm:cxn modelId="{6ABDFC06-04C7-0249-8C3A-2D4893B217F1}" type="presOf" srcId="{9B4B2683-C86B-BB4C-AF55-17919E8D4DA0}" destId="{05688A10-B0DD-9D48-84B4-0153D3E27D24}" srcOrd="0" destOrd="0" presId="urn:microsoft.com/office/officeart/2005/8/layout/hList3"/>
    <dgm:cxn modelId="{66A5194A-A29A-3A49-9706-1858F1B67AEF}" srcId="{4E61BB17-783A-D245-B68B-80A87F436953}" destId="{3058F1A9-2341-9B41-BD30-9F362E8470F9}" srcOrd="3" destOrd="0" parTransId="{5621425B-7B15-F340-A1CC-62B12DF79F1B}" sibTransId="{E80CA603-4CC4-0342-8309-469E82BED4A0}"/>
    <dgm:cxn modelId="{EDFC0653-67B4-6140-9201-B822A1D1FC68}" srcId="{4E61BB17-783A-D245-B68B-80A87F436953}" destId="{536FA971-F596-8241-AB59-FCD74C40F4FA}" srcOrd="0" destOrd="0" parTransId="{5F2C9915-0D6D-BB4A-B9E1-991240233982}" sibTransId="{A148C6AF-C133-ED4A-BA63-F1DB6753DB5A}"/>
    <dgm:cxn modelId="{91156C55-6410-EF42-9786-1B0E954A88E9}" type="presOf" srcId="{254C5052-A5B8-424E-ACC8-3437F0FA77BE}" destId="{2F51139E-F2F6-BC40-BE30-3EED392CB215}" srcOrd="0" destOrd="0" presId="urn:microsoft.com/office/officeart/2005/8/layout/hList3"/>
    <dgm:cxn modelId="{8E488065-DE37-C241-9558-720FBBAEA76B}" type="presOf" srcId="{4E61BB17-783A-D245-B68B-80A87F436953}" destId="{5A7D2559-B8D3-5749-8FBB-76328EEAD66C}" srcOrd="0" destOrd="0" presId="urn:microsoft.com/office/officeart/2005/8/layout/hList3"/>
    <dgm:cxn modelId="{2FFDB174-67D9-274A-A2C1-B1C440247F4E}" srcId="{4E61BB17-783A-D245-B68B-80A87F436953}" destId="{9B4B2683-C86B-BB4C-AF55-17919E8D4DA0}" srcOrd="2" destOrd="0" parTransId="{DFA8BF53-B6B3-1840-A3BE-48C5ABEB4DB0}" sibTransId="{FA380F93-0D31-DE4E-B641-9D950C53C22A}"/>
    <dgm:cxn modelId="{840175BC-3817-8D45-8C72-71F97B623FE5}" srcId="{0B14B2D9-B0DC-0542-B16E-E012809CC6E7}" destId="{4E61BB17-783A-D245-B68B-80A87F436953}" srcOrd="0" destOrd="0" parTransId="{113DE8DA-1C6E-084C-B029-CD49800E83F6}" sibTransId="{720482A4-66F9-164A-A571-2BFC3214E453}"/>
    <dgm:cxn modelId="{C0F8BAC1-5A43-554B-B83A-6B11EDE32CEB}" srcId="{4E61BB17-783A-D245-B68B-80A87F436953}" destId="{254C5052-A5B8-424E-ACC8-3437F0FA77BE}" srcOrd="1" destOrd="0" parTransId="{E26284AE-F40E-9043-ABFC-43B4E938F24A}" sibTransId="{EAE92904-CE85-5842-85E5-01D208E9E08C}"/>
    <dgm:cxn modelId="{82CB58F1-D6AB-424B-929E-EB7014190C19}" type="presOf" srcId="{536FA971-F596-8241-AB59-FCD74C40F4FA}" destId="{C7E4A1AC-E0C7-9B48-9BA0-A9353B7A8F6B}" srcOrd="0" destOrd="0" presId="urn:microsoft.com/office/officeart/2005/8/layout/hList3"/>
    <dgm:cxn modelId="{16119DF4-F9EB-4E46-9EF8-138CA5513044}" type="presOf" srcId="{3058F1A9-2341-9B41-BD30-9F362E8470F9}" destId="{E0549D6D-4214-A74B-9D2B-DF1FF8EA698B}" srcOrd="0" destOrd="0" presId="urn:microsoft.com/office/officeart/2005/8/layout/hList3"/>
    <dgm:cxn modelId="{7475FBFA-6A35-8F4E-BD2E-C7EB215519BC}" type="presOf" srcId="{0B14B2D9-B0DC-0542-B16E-E012809CC6E7}" destId="{F457C6EE-14BE-8A43-B036-8904B4D991D8}" srcOrd="0" destOrd="0" presId="urn:microsoft.com/office/officeart/2005/8/layout/hList3"/>
    <dgm:cxn modelId="{AE23BDB1-0A68-E449-97B4-5D12B8B31670}" type="presParOf" srcId="{F457C6EE-14BE-8A43-B036-8904B4D991D8}" destId="{5A7D2559-B8D3-5749-8FBB-76328EEAD66C}" srcOrd="0" destOrd="0" presId="urn:microsoft.com/office/officeart/2005/8/layout/hList3"/>
    <dgm:cxn modelId="{A50B44D6-7249-124A-8F0B-77CA4A6B4E8D}" type="presParOf" srcId="{F457C6EE-14BE-8A43-B036-8904B4D991D8}" destId="{9D440C3D-C35E-3E4E-88D9-19058BFBF2D9}" srcOrd="1" destOrd="0" presId="urn:microsoft.com/office/officeart/2005/8/layout/hList3"/>
    <dgm:cxn modelId="{8D585ED5-BEC4-8D44-9DEA-A1F1E753811F}" type="presParOf" srcId="{9D440C3D-C35E-3E4E-88D9-19058BFBF2D9}" destId="{C7E4A1AC-E0C7-9B48-9BA0-A9353B7A8F6B}" srcOrd="0" destOrd="0" presId="urn:microsoft.com/office/officeart/2005/8/layout/hList3"/>
    <dgm:cxn modelId="{B55ECCE2-92D1-BA4A-A948-F34B21E0D5CF}" type="presParOf" srcId="{9D440C3D-C35E-3E4E-88D9-19058BFBF2D9}" destId="{2F51139E-F2F6-BC40-BE30-3EED392CB215}" srcOrd="1" destOrd="0" presId="urn:microsoft.com/office/officeart/2005/8/layout/hList3"/>
    <dgm:cxn modelId="{A821D293-65CC-1A47-B578-0DB1970DEFDD}" type="presParOf" srcId="{9D440C3D-C35E-3E4E-88D9-19058BFBF2D9}" destId="{05688A10-B0DD-9D48-84B4-0153D3E27D24}" srcOrd="2" destOrd="0" presId="urn:microsoft.com/office/officeart/2005/8/layout/hList3"/>
    <dgm:cxn modelId="{804DBC50-B91A-DB43-8F80-D3F3DD32086F}" type="presParOf" srcId="{9D440C3D-C35E-3E4E-88D9-19058BFBF2D9}" destId="{E0549D6D-4214-A74B-9D2B-DF1FF8EA698B}" srcOrd="3" destOrd="0" presId="urn:microsoft.com/office/officeart/2005/8/layout/hList3"/>
    <dgm:cxn modelId="{4C92EDF8-F04D-9C42-A752-85BBEF8F92BA}" type="presParOf" srcId="{F457C6EE-14BE-8A43-B036-8904B4D991D8}" destId="{AD94193E-2D62-644A-B8CF-40B85AC032E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4544D-1FEB-984A-8D24-4C45068F1176}" type="doc">
      <dgm:prSet loTypeId="urn:microsoft.com/office/officeart/2005/8/layout/lProcess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443A82-80F7-9C40-A782-7D74939FF62C}">
      <dgm:prSet phldrT="[Text]" custT="1"/>
      <dgm:spPr/>
      <dgm:t>
        <a:bodyPr/>
        <a:lstStyle/>
        <a:p>
          <a:pPr rtl="0"/>
          <a:r>
            <a:rPr lang="en-US" sz="4000" dirty="0"/>
            <a:t>OOP</a:t>
          </a:r>
        </a:p>
      </dgm:t>
    </dgm:pt>
    <dgm:pt modelId="{BE1C861E-30E3-6549-8926-D0667A0C91DF}" type="parTrans" cxnId="{AD391A58-59BF-FA41-AA2A-B2371DB876FB}">
      <dgm:prSet/>
      <dgm:spPr/>
      <dgm:t>
        <a:bodyPr/>
        <a:lstStyle/>
        <a:p>
          <a:endParaRPr lang="en-US" sz="1100"/>
        </a:p>
      </dgm:t>
    </dgm:pt>
    <dgm:pt modelId="{28E4DD12-FB37-EF47-BC81-B203977CD7F3}" type="sibTrans" cxnId="{AD391A58-59BF-FA41-AA2A-B2371DB876FB}">
      <dgm:prSet/>
      <dgm:spPr/>
      <dgm:t>
        <a:bodyPr/>
        <a:lstStyle/>
        <a:p>
          <a:endParaRPr lang="en-US" sz="1100"/>
        </a:p>
      </dgm:t>
    </dgm:pt>
    <dgm:pt modelId="{A4E8EEE4-B227-6E4D-8DC4-3B7FCD9B2ECE}">
      <dgm:prSet phldrT="[Text]" custT="1"/>
      <dgm:spPr/>
      <dgm:t>
        <a:bodyPr/>
        <a:lstStyle/>
        <a:p>
          <a:pPr rtl="0"/>
          <a:r>
            <a:rPr lang="en-US" sz="2400" dirty="0"/>
            <a:t>class</a:t>
          </a:r>
        </a:p>
      </dgm:t>
    </dgm:pt>
    <dgm:pt modelId="{2F0E7983-13A2-154E-9FC9-4503583CC9A1}" type="parTrans" cxnId="{339E2808-5D86-D34B-8E4D-7F254F1C0AE1}">
      <dgm:prSet/>
      <dgm:spPr/>
      <dgm:t>
        <a:bodyPr/>
        <a:lstStyle/>
        <a:p>
          <a:endParaRPr lang="en-US" sz="1100"/>
        </a:p>
      </dgm:t>
    </dgm:pt>
    <dgm:pt modelId="{5A2905DF-6AFB-1F43-90A3-E3E5753456A6}" type="sibTrans" cxnId="{339E2808-5D86-D34B-8E4D-7F254F1C0AE1}">
      <dgm:prSet/>
      <dgm:spPr/>
      <dgm:t>
        <a:bodyPr/>
        <a:lstStyle/>
        <a:p>
          <a:endParaRPr lang="en-US" sz="1100"/>
        </a:p>
      </dgm:t>
    </dgm:pt>
    <dgm:pt modelId="{625D74B9-CA51-F840-A149-C32C409BA277}">
      <dgm:prSet phldrT="[Text]" custT="1"/>
      <dgm:spPr/>
      <dgm:t>
        <a:bodyPr/>
        <a:lstStyle/>
        <a:p>
          <a:pPr rtl="0"/>
          <a:r>
            <a:rPr lang="en-US" sz="2400" dirty="0"/>
            <a:t>attribute</a:t>
          </a:r>
        </a:p>
      </dgm:t>
    </dgm:pt>
    <dgm:pt modelId="{DDF92068-FBD7-CE4A-ADDC-0DAF13C19968}" type="parTrans" cxnId="{1D114BCE-9FEA-914B-8936-9A08AF73C8EF}">
      <dgm:prSet/>
      <dgm:spPr/>
      <dgm:t>
        <a:bodyPr/>
        <a:lstStyle/>
        <a:p>
          <a:endParaRPr lang="en-US" sz="1100"/>
        </a:p>
      </dgm:t>
    </dgm:pt>
    <dgm:pt modelId="{87FC5E28-F5AE-854A-8BBC-B960694DEC83}" type="sibTrans" cxnId="{1D114BCE-9FEA-914B-8936-9A08AF73C8EF}">
      <dgm:prSet/>
      <dgm:spPr/>
      <dgm:t>
        <a:bodyPr/>
        <a:lstStyle/>
        <a:p>
          <a:endParaRPr lang="en-US" sz="1100"/>
        </a:p>
      </dgm:t>
    </dgm:pt>
    <dgm:pt modelId="{6FA3559A-3F52-5E41-8F34-CD3B6DB2395C}">
      <dgm:prSet phldrT="[Text]" custT="1"/>
      <dgm:spPr/>
      <dgm:t>
        <a:bodyPr/>
        <a:lstStyle/>
        <a:p>
          <a:pPr rtl="0"/>
          <a:r>
            <a:rPr lang="en-US" sz="4000" dirty="0"/>
            <a:t>DB</a:t>
          </a:r>
        </a:p>
      </dgm:t>
    </dgm:pt>
    <dgm:pt modelId="{2B2AFF3A-1A57-4048-B3AE-0B822ACD6409}" type="parTrans" cxnId="{CC96C435-FD46-9544-A20C-710A341D62F8}">
      <dgm:prSet/>
      <dgm:spPr/>
      <dgm:t>
        <a:bodyPr/>
        <a:lstStyle/>
        <a:p>
          <a:endParaRPr lang="en-US" sz="1100"/>
        </a:p>
      </dgm:t>
    </dgm:pt>
    <dgm:pt modelId="{209526B6-2574-8249-AA90-DEDAFB25864B}" type="sibTrans" cxnId="{CC96C435-FD46-9544-A20C-710A341D62F8}">
      <dgm:prSet/>
      <dgm:spPr/>
      <dgm:t>
        <a:bodyPr/>
        <a:lstStyle/>
        <a:p>
          <a:endParaRPr lang="en-US" sz="1100"/>
        </a:p>
      </dgm:t>
    </dgm:pt>
    <dgm:pt modelId="{44DB49D9-F16B-4D41-A85D-D42DF2AB1C5C}">
      <dgm:prSet phldrT="[Text]" custT="1"/>
      <dgm:spPr/>
      <dgm:t>
        <a:bodyPr/>
        <a:lstStyle/>
        <a:p>
          <a:pPr rtl="0"/>
          <a:r>
            <a:rPr lang="en-US" sz="2400" dirty="0"/>
            <a:t>table</a:t>
          </a:r>
        </a:p>
      </dgm:t>
    </dgm:pt>
    <dgm:pt modelId="{DC019A91-5649-0247-98A1-ADA795DBC229}" type="parTrans" cxnId="{CD33DF27-4E4E-0C40-88EF-394C7F0E228F}">
      <dgm:prSet/>
      <dgm:spPr/>
      <dgm:t>
        <a:bodyPr/>
        <a:lstStyle/>
        <a:p>
          <a:endParaRPr lang="en-US" sz="1100"/>
        </a:p>
      </dgm:t>
    </dgm:pt>
    <dgm:pt modelId="{3DD57738-BC0B-2E48-A655-979230574CF0}" type="sibTrans" cxnId="{CD33DF27-4E4E-0C40-88EF-394C7F0E228F}">
      <dgm:prSet/>
      <dgm:spPr/>
      <dgm:t>
        <a:bodyPr/>
        <a:lstStyle/>
        <a:p>
          <a:endParaRPr lang="en-US" sz="1100"/>
        </a:p>
      </dgm:t>
    </dgm:pt>
    <dgm:pt modelId="{C56843C3-9443-7340-9D58-CD984DFDB6C1}">
      <dgm:prSet phldrT="[Text]" custT="1"/>
      <dgm:spPr/>
      <dgm:t>
        <a:bodyPr/>
        <a:lstStyle/>
        <a:p>
          <a:pPr rtl="0"/>
          <a:r>
            <a:rPr lang="en-US" sz="2400" dirty="0"/>
            <a:t>column</a:t>
          </a:r>
        </a:p>
      </dgm:t>
    </dgm:pt>
    <dgm:pt modelId="{DE77836E-AFDF-E545-8B91-EE92155572A1}" type="parTrans" cxnId="{06345A87-CEEE-3E4D-8386-39ACBFF85717}">
      <dgm:prSet/>
      <dgm:spPr/>
      <dgm:t>
        <a:bodyPr/>
        <a:lstStyle/>
        <a:p>
          <a:endParaRPr lang="en-US" sz="1100"/>
        </a:p>
      </dgm:t>
    </dgm:pt>
    <dgm:pt modelId="{83D435FD-3804-A846-861E-D441B6FAD713}" type="sibTrans" cxnId="{06345A87-CEEE-3E4D-8386-39ACBFF85717}">
      <dgm:prSet/>
      <dgm:spPr/>
      <dgm:t>
        <a:bodyPr/>
        <a:lstStyle/>
        <a:p>
          <a:endParaRPr lang="en-US" sz="1100"/>
        </a:p>
      </dgm:t>
    </dgm:pt>
    <dgm:pt modelId="{87D14BD4-3312-2F4A-880C-50435B302AA1}">
      <dgm:prSet phldrT="[Text]" custT="1"/>
      <dgm:spPr/>
      <dgm:t>
        <a:bodyPr/>
        <a:lstStyle/>
        <a:p>
          <a:pPr rtl="0"/>
          <a:r>
            <a:rPr lang="en-US" sz="4000" dirty="0"/>
            <a:t>DM</a:t>
          </a:r>
        </a:p>
      </dgm:t>
    </dgm:pt>
    <dgm:pt modelId="{A03149D8-4D22-624A-A1D9-F08EF2FF77D5}" type="parTrans" cxnId="{13AC1BAA-D8C8-1F49-BC3D-A0D5F7136D1F}">
      <dgm:prSet/>
      <dgm:spPr/>
      <dgm:t>
        <a:bodyPr/>
        <a:lstStyle/>
        <a:p>
          <a:endParaRPr lang="en-US" sz="1100"/>
        </a:p>
      </dgm:t>
    </dgm:pt>
    <dgm:pt modelId="{E82C9B41-DF3A-D043-BE20-C3F75596C577}" type="sibTrans" cxnId="{13AC1BAA-D8C8-1F49-BC3D-A0D5F7136D1F}">
      <dgm:prSet/>
      <dgm:spPr/>
      <dgm:t>
        <a:bodyPr/>
        <a:lstStyle/>
        <a:p>
          <a:endParaRPr lang="en-US" sz="1100"/>
        </a:p>
      </dgm:t>
    </dgm:pt>
    <dgm:pt modelId="{A20D9C67-FBC9-D347-8EC7-EFF0E2CD118A}">
      <dgm:prSet phldrT="[Text]" custT="1"/>
      <dgm:spPr/>
      <dgm:t>
        <a:bodyPr/>
        <a:lstStyle/>
        <a:p>
          <a:pPr rtl="0"/>
          <a:r>
            <a:rPr lang="en-US" sz="2400" dirty="0"/>
            <a:t>model class</a:t>
          </a:r>
        </a:p>
      </dgm:t>
    </dgm:pt>
    <dgm:pt modelId="{ABB5F6B2-F56B-E849-BAD4-C68ADBFFDC21}" type="parTrans" cxnId="{C78FA951-CE25-C14F-8EE7-7D4542BE7C84}">
      <dgm:prSet/>
      <dgm:spPr/>
      <dgm:t>
        <a:bodyPr/>
        <a:lstStyle/>
        <a:p>
          <a:endParaRPr lang="en-US" sz="1100"/>
        </a:p>
      </dgm:t>
    </dgm:pt>
    <dgm:pt modelId="{D3CD6CED-ED58-1345-B7B1-F0590E9CB125}" type="sibTrans" cxnId="{C78FA951-CE25-C14F-8EE7-7D4542BE7C84}">
      <dgm:prSet/>
      <dgm:spPr/>
      <dgm:t>
        <a:bodyPr/>
        <a:lstStyle/>
        <a:p>
          <a:endParaRPr lang="en-US" sz="1100"/>
        </a:p>
      </dgm:t>
    </dgm:pt>
    <dgm:pt modelId="{D34FDBBA-0060-8044-87D7-96E2160F6601}">
      <dgm:prSet phldrT="[Text]" custT="1"/>
      <dgm:spPr/>
      <dgm:t>
        <a:bodyPr/>
        <a:lstStyle/>
        <a:p>
          <a:pPr rtl="0"/>
          <a:r>
            <a:rPr lang="en-US" sz="2400" dirty="0"/>
            <a:t>field</a:t>
          </a:r>
        </a:p>
      </dgm:t>
    </dgm:pt>
    <dgm:pt modelId="{0D1573F9-E73B-AA46-82B4-7E5A674454FE}" type="parTrans" cxnId="{5322817F-6824-1840-B0A7-B0019F07E869}">
      <dgm:prSet/>
      <dgm:spPr/>
      <dgm:t>
        <a:bodyPr/>
        <a:lstStyle/>
        <a:p>
          <a:endParaRPr lang="en-US" sz="1100"/>
        </a:p>
      </dgm:t>
    </dgm:pt>
    <dgm:pt modelId="{4FEC635E-37B2-F446-820A-9A924274E2E3}" type="sibTrans" cxnId="{5322817F-6824-1840-B0A7-B0019F07E869}">
      <dgm:prSet/>
      <dgm:spPr/>
      <dgm:t>
        <a:bodyPr/>
        <a:lstStyle/>
        <a:p>
          <a:endParaRPr lang="en-US" sz="1100"/>
        </a:p>
      </dgm:t>
    </dgm:pt>
    <dgm:pt modelId="{C020041E-9B54-584C-93EA-A0C5F553877F}" type="pres">
      <dgm:prSet presAssocID="{DE74544D-1FEB-984A-8D24-4C45068F1176}" presName="theList" presStyleCnt="0">
        <dgm:presLayoutVars>
          <dgm:dir/>
          <dgm:animLvl val="lvl"/>
          <dgm:resizeHandles val="exact"/>
        </dgm:presLayoutVars>
      </dgm:prSet>
      <dgm:spPr/>
    </dgm:pt>
    <dgm:pt modelId="{03945644-2874-4547-A0C6-7745219AA995}" type="pres">
      <dgm:prSet presAssocID="{BB443A82-80F7-9C40-A782-7D74939FF62C}" presName="compNode" presStyleCnt="0"/>
      <dgm:spPr/>
    </dgm:pt>
    <dgm:pt modelId="{1CD19B5A-3CDC-6E41-A65F-FF3735E28D9A}" type="pres">
      <dgm:prSet presAssocID="{BB443A82-80F7-9C40-A782-7D74939FF62C}" presName="aNode" presStyleLbl="bgShp" presStyleIdx="0" presStyleCnt="3"/>
      <dgm:spPr/>
    </dgm:pt>
    <dgm:pt modelId="{01E3C372-C8FF-EF4A-93E5-28654535EE05}" type="pres">
      <dgm:prSet presAssocID="{BB443A82-80F7-9C40-A782-7D74939FF62C}" presName="textNode" presStyleLbl="bgShp" presStyleIdx="0" presStyleCnt="3"/>
      <dgm:spPr/>
    </dgm:pt>
    <dgm:pt modelId="{7A343127-C5C8-C542-A343-978BF0790E21}" type="pres">
      <dgm:prSet presAssocID="{BB443A82-80F7-9C40-A782-7D74939FF62C}" presName="compChildNode" presStyleCnt="0"/>
      <dgm:spPr/>
    </dgm:pt>
    <dgm:pt modelId="{0A427CFF-678C-4543-B78D-9F523979E674}" type="pres">
      <dgm:prSet presAssocID="{BB443A82-80F7-9C40-A782-7D74939FF62C}" presName="theInnerList" presStyleCnt="0"/>
      <dgm:spPr/>
    </dgm:pt>
    <dgm:pt modelId="{E519901F-8052-7E45-9A63-455355EED5E0}" type="pres">
      <dgm:prSet presAssocID="{A4E8EEE4-B227-6E4D-8DC4-3B7FCD9B2ECE}" presName="childNode" presStyleLbl="node1" presStyleIdx="0" presStyleCnt="6">
        <dgm:presLayoutVars>
          <dgm:bulletEnabled val="1"/>
        </dgm:presLayoutVars>
      </dgm:prSet>
      <dgm:spPr/>
    </dgm:pt>
    <dgm:pt modelId="{7B8D8583-86CF-8342-A946-258D41263828}" type="pres">
      <dgm:prSet presAssocID="{A4E8EEE4-B227-6E4D-8DC4-3B7FCD9B2ECE}" presName="aSpace2" presStyleCnt="0"/>
      <dgm:spPr/>
    </dgm:pt>
    <dgm:pt modelId="{7C82944A-F2F5-3F4E-8560-2A20A3B50CCC}" type="pres">
      <dgm:prSet presAssocID="{625D74B9-CA51-F840-A149-C32C409BA277}" presName="childNode" presStyleLbl="node1" presStyleIdx="1" presStyleCnt="6">
        <dgm:presLayoutVars>
          <dgm:bulletEnabled val="1"/>
        </dgm:presLayoutVars>
      </dgm:prSet>
      <dgm:spPr/>
    </dgm:pt>
    <dgm:pt modelId="{4D8481CF-252D-0647-A572-DAB8778C5989}" type="pres">
      <dgm:prSet presAssocID="{BB443A82-80F7-9C40-A782-7D74939FF62C}" presName="aSpace" presStyleCnt="0"/>
      <dgm:spPr/>
    </dgm:pt>
    <dgm:pt modelId="{29202FB5-C14C-8A46-9CD2-2A8A1148B9FC}" type="pres">
      <dgm:prSet presAssocID="{6FA3559A-3F52-5E41-8F34-CD3B6DB2395C}" presName="compNode" presStyleCnt="0"/>
      <dgm:spPr/>
    </dgm:pt>
    <dgm:pt modelId="{DEA4D0A6-9B29-0248-9AD1-08FA78C56F8A}" type="pres">
      <dgm:prSet presAssocID="{6FA3559A-3F52-5E41-8F34-CD3B6DB2395C}" presName="aNode" presStyleLbl="bgShp" presStyleIdx="1" presStyleCnt="3"/>
      <dgm:spPr/>
    </dgm:pt>
    <dgm:pt modelId="{0D673A4D-61EE-224E-8C61-2B6D854667DD}" type="pres">
      <dgm:prSet presAssocID="{6FA3559A-3F52-5E41-8F34-CD3B6DB2395C}" presName="textNode" presStyleLbl="bgShp" presStyleIdx="1" presStyleCnt="3"/>
      <dgm:spPr/>
    </dgm:pt>
    <dgm:pt modelId="{AD21B095-C89B-7247-A72C-DE1DAD226573}" type="pres">
      <dgm:prSet presAssocID="{6FA3559A-3F52-5E41-8F34-CD3B6DB2395C}" presName="compChildNode" presStyleCnt="0"/>
      <dgm:spPr/>
    </dgm:pt>
    <dgm:pt modelId="{8DC2B8A9-61D6-9340-9714-65FAA65D8C40}" type="pres">
      <dgm:prSet presAssocID="{6FA3559A-3F52-5E41-8F34-CD3B6DB2395C}" presName="theInnerList" presStyleCnt="0"/>
      <dgm:spPr/>
    </dgm:pt>
    <dgm:pt modelId="{F4622FD7-E8EE-2046-B07D-52768721FF9B}" type="pres">
      <dgm:prSet presAssocID="{44DB49D9-F16B-4D41-A85D-D42DF2AB1C5C}" presName="childNode" presStyleLbl="node1" presStyleIdx="2" presStyleCnt="6">
        <dgm:presLayoutVars>
          <dgm:bulletEnabled val="1"/>
        </dgm:presLayoutVars>
      </dgm:prSet>
      <dgm:spPr/>
    </dgm:pt>
    <dgm:pt modelId="{997B34B1-3932-0D44-B2ED-B88B293BB7EC}" type="pres">
      <dgm:prSet presAssocID="{44DB49D9-F16B-4D41-A85D-D42DF2AB1C5C}" presName="aSpace2" presStyleCnt="0"/>
      <dgm:spPr/>
    </dgm:pt>
    <dgm:pt modelId="{6CDE17DA-787A-A248-A254-CA770657EA56}" type="pres">
      <dgm:prSet presAssocID="{C56843C3-9443-7340-9D58-CD984DFDB6C1}" presName="childNode" presStyleLbl="node1" presStyleIdx="3" presStyleCnt="6">
        <dgm:presLayoutVars>
          <dgm:bulletEnabled val="1"/>
        </dgm:presLayoutVars>
      </dgm:prSet>
      <dgm:spPr/>
    </dgm:pt>
    <dgm:pt modelId="{8310576F-7CAB-1340-8722-3F730B2B92FA}" type="pres">
      <dgm:prSet presAssocID="{6FA3559A-3F52-5E41-8F34-CD3B6DB2395C}" presName="aSpace" presStyleCnt="0"/>
      <dgm:spPr/>
    </dgm:pt>
    <dgm:pt modelId="{EF17D723-B24A-1846-9522-069939F2623C}" type="pres">
      <dgm:prSet presAssocID="{87D14BD4-3312-2F4A-880C-50435B302AA1}" presName="compNode" presStyleCnt="0"/>
      <dgm:spPr/>
    </dgm:pt>
    <dgm:pt modelId="{3E61A2A9-512F-A146-9447-06C910AB35DB}" type="pres">
      <dgm:prSet presAssocID="{87D14BD4-3312-2F4A-880C-50435B302AA1}" presName="aNode" presStyleLbl="bgShp" presStyleIdx="2" presStyleCnt="3"/>
      <dgm:spPr/>
    </dgm:pt>
    <dgm:pt modelId="{15D7C074-B33A-B84B-A249-4EAD4D44C110}" type="pres">
      <dgm:prSet presAssocID="{87D14BD4-3312-2F4A-880C-50435B302AA1}" presName="textNode" presStyleLbl="bgShp" presStyleIdx="2" presStyleCnt="3"/>
      <dgm:spPr/>
    </dgm:pt>
    <dgm:pt modelId="{3537670F-A20B-4F4F-9923-9A93C20141AF}" type="pres">
      <dgm:prSet presAssocID="{87D14BD4-3312-2F4A-880C-50435B302AA1}" presName="compChildNode" presStyleCnt="0"/>
      <dgm:spPr/>
    </dgm:pt>
    <dgm:pt modelId="{C70A5DA0-FE22-464C-A0CE-D4B02ADF3EB1}" type="pres">
      <dgm:prSet presAssocID="{87D14BD4-3312-2F4A-880C-50435B302AA1}" presName="theInnerList" presStyleCnt="0"/>
      <dgm:spPr/>
    </dgm:pt>
    <dgm:pt modelId="{36DFE2FB-A683-C84B-A521-DDBD3875AAD9}" type="pres">
      <dgm:prSet presAssocID="{A20D9C67-FBC9-D347-8EC7-EFF0E2CD118A}" presName="childNode" presStyleLbl="node1" presStyleIdx="4" presStyleCnt="6">
        <dgm:presLayoutVars>
          <dgm:bulletEnabled val="1"/>
        </dgm:presLayoutVars>
      </dgm:prSet>
      <dgm:spPr/>
    </dgm:pt>
    <dgm:pt modelId="{16681320-C427-C740-885E-D3FC8673EF7D}" type="pres">
      <dgm:prSet presAssocID="{A20D9C67-FBC9-D347-8EC7-EFF0E2CD118A}" presName="aSpace2" presStyleCnt="0"/>
      <dgm:spPr/>
    </dgm:pt>
    <dgm:pt modelId="{16208E3C-9A57-C641-AB72-D9D3B2C68A32}" type="pres">
      <dgm:prSet presAssocID="{D34FDBBA-0060-8044-87D7-96E2160F6601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339E2808-5D86-D34B-8E4D-7F254F1C0AE1}" srcId="{BB443A82-80F7-9C40-A782-7D74939FF62C}" destId="{A4E8EEE4-B227-6E4D-8DC4-3B7FCD9B2ECE}" srcOrd="0" destOrd="0" parTransId="{2F0E7983-13A2-154E-9FC9-4503583CC9A1}" sibTransId="{5A2905DF-6AFB-1F43-90A3-E3E5753456A6}"/>
    <dgm:cxn modelId="{5AB0F71A-0693-DD47-B945-D6A8B399F8E2}" type="presOf" srcId="{C56843C3-9443-7340-9D58-CD984DFDB6C1}" destId="{6CDE17DA-787A-A248-A254-CA770657EA56}" srcOrd="0" destOrd="0" presId="urn:microsoft.com/office/officeart/2005/8/layout/lProcess2"/>
    <dgm:cxn modelId="{0CBC3323-4973-A04E-B4B3-A1177F322222}" type="presOf" srcId="{BB443A82-80F7-9C40-A782-7D74939FF62C}" destId="{1CD19B5A-3CDC-6E41-A65F-FF3735E28D9A}" srcOrd="0" destOrd="0" presId="urn:microsoft.com/office/officeart/2005/8/layout/lProcess2"/>
    <dgm:cxn modelId="{CD33DF27-4E4E-0C40-88EF-394C7F0E228F}" srcId="{6FA3559A-3F52-5E41-8F34-CD3B6DB2395C}" destId="{44DB49D9-F16B-4D41-A85D-D42DF2AB1C5C}" srcOrd="0" destOrd="0" parTransId="{DC019A91-5649-0247-98A1-ADA795DBC229}" sibTransId="{3DD57738-BC0B-2E48-A655-979230574CF0}"/>
    <dgm:cxn modelId="{6EF2032C-59EE-AD4D-BB1D-BA5DDCAE9F6E}" type="presOf" srcId="{D34FDBBA-0060-8044-87D7-96E2160F6601}" destId="{16208E3C-9A57-C641-AB72-D9D3B2C68A32}" srcOrd="0" destOrd="0" presId="urn:microsoft.com/office/officeart/2005/8/layout/lProcess2"/>
    <dgm:cxn modelId="{CC96C435-FD46-9544-A20C-710A341D62F8}" srcId="{DE74544D-1FEB-984A-8D24-4C45068F1176}" destId="{6FA3559A-3F52-5E41-8F34-CD3B6DB2395C}" srcOrd="1" destOrd="0" parTransId="{2B2AFF3A-1A57-4048-B3AE-0B822ACD6409}" sibTransId="{209526B6-2574-8249-AA90-DEDAFB25864B}"/>
    <dgm:cxn modelId="{C78FA951-CE25-C14F-8EE7-7D4542BE7C84}" srcId="{87D14BD4-3312-2F4A-880C-50435B302AA1}" destId="{A20D9C67-FBC9-D347-8EC7-EFF0E2CD118A}" srcOrd="0" destOrd="0" parTransId="{ABB5F6B2-F56B-E849-BAD4-C68ADBFFDC21}" sibTransId="{D3CD6CED-ED58-1345-B7B1-F0590E9CB125}"/>
    <dgm:cxn modelId="{AD391A58-59BF-FA41-AA2A-B2371DB876FB}" srcId="{DE74544D-1FEB-984A-8D24-4C45068F1176}" destId="{BB443A82-80F7-9C40-A782-7D74939FF62C}" srcOrd="0" destOrd="0" parTransId="{BE1C861E-30E3-6549-8926-D0667A0C91DF}" sibTransId="{28E4DD12-FB37-EF47-BC81-B203977CD7F3}"/>
    <dgm:cxn modelId="{7E5A9871-F150-FE4F-870F-EF43DA0E1D39}" type="presOf" srcId="{BB443A82-80F7-9C40-A782-7D74939FF62C}" destId="{01E3C372-C8FF-EF4A-93E5-28654535EE05}" srcOrd="1" destOrd="0" presId="urn:microsoft.com/office/officeart/2005/8/layout/lProcess2"/>
    <dgm:cxn modelId="{DBAB7179-0A6E-CF45-BDB7-283B90A5385A}" type="presOf" srcId="{87D14BD4-3312-2F4A-880C-50435B302AA1}" destId="{3E61A2A9-512F-A146-9447-06C910AB35DB}" srcOrd="0" destOrd="0" presId="urn:microsoft.com/office/officeart/2005/8/layout/lProcess2"/>
    <dgm:cxn modelId="{380D127E-B981-BF4E-9345-C549B964FE76}" type="presOf" srcId="{6FA3559A-3F52-5E41-8F34-CD3B6DB2395C}" destId="{0D673A4D-61EE-224E-8C61-2B6D854667DD}" srcOrd="1" destOrd="0" presId="urn:microsoft.com/office/officeart/2005/8/layout/lProcess2"/>
    <dgm:cxn modelId="{5322817F-6824-1840-B0A7-B0019F07E869}" srcId="{87D14BD4-3312-2F4A-880C-50435B302AA1}" destId="{D34FDBBA-0060-8044-87D7-96E2160F6601}" srcOrd="1" destOrd="0" parTransId="{0D1573F9-E73B-AA46-82B4-7E5A674454FE}" sibTransId="{4FEC635E-37B2-F446-820A-9A924274E2E3}"/>
    <dgm:cxn modelId="{4BA33881-768C-1049-9120-05B746339E06}" type="presOf" srcId="{625D74B9-CA51-F840-A149-C32C409BA277}" destId="{7C82944A-F2F5-3F4E-8560-2A20A3B50CCC}" srcOrd="0" destOrd="0" presId="urn:microsoft.com/office/officeart/2005/8/layout/lProcess2"/>
    <dgm:cxn modelId="{06345A87-CEEE-3E4D-8386-39ACBFF85717}" srcId="{6FA3559A-3F52-5E41-8F34-CD3B6DB2395C}" destId="{C56843C3-9443-7340-9D58-CD984DFDB6C1}" srcOrd="1" destOrd="0" parTransId="{DE77836E-AFDF-E545-8B91-EE92155572A1}" sibTransId="{83D435FD-3804-A846-861E-D441B6FAD713}"/>
    <dgm:cxn modelId="{E7382798-26C0-A142-88F0-C8F79113B1F1}" type="presOf" srcId="{A20D9C67-FBC9-D347-8EC7-EFF0E2CD118A}" destId="{36DFE2FB-A683-C84B-A521-DDBD3875AAD9}" srcOrd="0" destOrd="0" presId="urn:microsoft.com/office/officeart/2005/8/layout/lProcess2"/>
    <dgm:cxn modelId="{69F645A7-3801-D247-88E8-9BB42DB8EDFB}" type="presOf" srcId="{87D14BD4-3312-2F4A-880C-50435B302AA1}" destId="{15D7C074-B33A-B84B-A249-4EAD4D44C110}" srcOrd="1" destOrd="0" presId="urn:microsoft.com/office/officeart/2005/8/layout/lProcess2"/>
    <dgm:cxn modelId="{13AC1BAA-D8C8-1F49-BC3D-A0D5F7136D1F}" srcId="{DE74544D-1FEB-984A-8D24-4C45068F1176}" destId="{87D14BD4-3312-2F4A-880C-50435B302AA1}" srcOrd="2" destOrd="0" parTransId="{A03149D8-4D22-624A-A1D9-F08EF2FF77D5}" sibTransId="{E82C9B41-DF3A-D043-BE20-C3F75596C577}"/>
    <dgm:cxn modelId="{D1E9F2B4-2764-B543-A4AD-3CE11064E3D1}" type="presOf" srcId="{44DB49D9-F16B-4D41-A85D-D42DF2AB1C5C}" destId="{F4622FD7-E8EE-2046-B07D-52768721FF9B}" srcOrd="0" destOrd="0" presId="urn:microsoft.com/office/officeart/2005/8/layout/lProcess2"/>
    <dgm:cxn modelId="{3FD172C1-1C82-684A-9F59-F032EEB9945E}" type="presOf" srcId="{A4E8EEE4-B227-6E4D-8DC4-3B7FCD9B2ECE}" destId="{E519901F-8052-7E45-9A63-455355EED5E0}" srcOrd="0" destOrd="0" presId="urn:microsoft.com/office/officeart/2005/8/layout/lProcess2"/>
    <dgm:cxn modelId="{1D114BCE-9FEA-914B-8936-9A08AF73C8EF}" srcId="{BB443A82-80F7-9C40-A782-7D74939FF62C}" destId="{625D74B9-CA51-F840-A149-C32C409BA277}" srcOrd="1" destOrd="0" parTransId="{DDF92068-FBD7-CE4A-ADDC-0DAF13C19968}" sibTransId="{87FC5E28-F5AE-854A-8BBC-B960694DEC83}"/>
    <dgm:cxn modelId="{874DA5DB-7855-5341-AECC-805CFB70B959}" type="presOf" srcId="{DE74544D-1FEB-984A-8D24-4C45068F1176}" destId="{C020041E-9B54-584C-93EA-A0C5F553877F}" srcOrd="0" destOrd="0" presId="urn:microsoft.com/office/officeart/2005/8/layout/lProcess2"/>
    <dgm:cxn modelId="{EF91B8ED-3E29-8347-BA7C-04F3EFEE1AEF}" type="presOf" srcId="{6FA3559A-3F52-5E41-8F34-CD3B6DB2395C}" destId="{DEA4D0A6-9B29-0248-9AD1-08FA78C56F8A}" srcOrd="0" destOrd="0" presId="urn:microsoft.com/office/officeart/2005/8/layout/lProcess2"/>
    <dgm:cxn modelId="{F1246660-E688-4B4E-9934-5C26FA45469F}" type="presParOf" srcId="{C020041E-9B54-584C-93EA-A0C5F553877F}" destId="{03945644-2874-4547-A0C6-7745219AA995}" srcOrd="0" destOrd="0" presId="urn:microsoft.com/office/officeart/2005/8/layout/lProcess2"/>
    <dgm:cxn modelId="{B057EB56-8E30-4741-8BED-7A5AC94114D5}" type="presParOf" srcId="{03945644-2874-4547-A0C6-7745219AA995}" destId="{1CD19B5A-3CDC-6E41-A65F-FF3735E28D9A}" srcOrd="0" destOrd="0" presId="urn:microsoft.com/office/officeart/2005/8/layout/lProcess2"/>
    <dgm:cxn modelId="{B611DA5A-C3CB-6241-A627-E4BEC9D4461C}" type="presParOf" srcId="{03945644-2874-4547-A0C6-7745219AA995}" destId="{01E3C372-C8FF-EF4A-93E5-28654535EE05}" srcOrd="1" destOrd="0" presId="urn:microsoft.com/office/officeart/2005/8/layout/lProcess2"/>
    <dgm:cxn modelId="{72E1D4AF-D4B9-264D-BFCA-D08168BFFEDD}" type="presParOf" srcId="{03945644-2874-4547-A0C6-7745219AA995}" destId="{7A343127-C5C8-C542-A343-978BF0790E21}" srcOrd="2" destOrd="0" presId="urn:microsoft.com/office/officeart/2005/8/layout/lProcess2"/>
    <dgm:cxn modelId="{6CC78C45-E97F-6941-A257-D94B23D4DB2F}" type="presParOf" srcId="{7A343127-C5C8-C542-A343-978BF0790E21}" destId="{0A427CFF-678C-4543-B78D-9F523979E674}" srcOrd="0" destOrd="0" presId="urn:microsoft.com/office/officeart/2005/8/layout/lProcess2"/>
    <dgm:cxn modelId="{06F1A477-BF6D-164E-AA5C-FCF5550A8963}" type="presParOf" srcId="{0A427CFF-678C-4543-B78D-9F523979E674}" destId="{E519901F-8052-7E45-9A63-455355EED5E0}" srcOrd="0" destOrd="0" presId="urn:microsoft.com/office/officeart/2005/8/layout/lProcess2"/>
    <dgm:cxn modelId="{9AE24C9B-DCDB-B04D-9AF1-76E2E0EEF0A4}" type="presParOf" srcId="{0A427CFF-678C-4543-B78D-9F523979E674}" destId="{7B8D8583-86CF-8342-A946-258D41263828}" srcOrd="1" destOrd="0" presId="urn:microsoft.com/office/officeart/2005/8/layout/lProcess2"/>
    <dgm:cxn modelId="{24031B0B-C6C1-B84E-846B-29076BF613CC}" type="presParOf" srcId="{0A427CFF-678C-4543-B78D-9F523979E674}" destId="{7C82944A-F2F5-3F4E-8560-2A20A3B50CCC}" srcOrd="2" destOrd="0" presId="urn:microsoft.com/office/officeart/2005/8/layout/lProcess2"/>
    <dgm:cxn modelId="{17CDEB41-330E-F044-A549-F91923EF23DE}" type="presParOf" srcId="{C020041E-9B54-584C-93EA-A0C5F553877F}" destId="{4D8481CF-252D-0647-A572-DAB8778C5989}" srcOrd="1" destOrd="0" presId="urn:microsoft.com/office/officeart/2005/8/layout/lProcess2"/>
    <dgm:cxn modelId="{8CC7C799-8E40-E04A-906B-60F01CD50B4A}" type="presParOf" srcId="{C020041E-9B54-584C-93EA-A0C5F553877F}" destId="{29202FB5-C14C-8A46-9CD2-2A8A1148B9FC}" srcOrd="2" destOrd="0" presId="urn:microsoft.com/office/officeart/2005/8/layout/lProcess2"/>
    <dgm:cxn modelId="{D93B6661-2BAD-FB4F-9754-C85C080E2D1B}" type="presParOf" srcId="{29202FB5-C14C-8A46-9CD2-2A8A1148B9FC}" destId="{DEA4D0A6-9B29-0248-9AD1-08FA78C56F8A}" srcOrd="0" destOrd="0" presId="urn:microsoft.com/office/officeart/2005/8/layout/lProcess2"/>
    <dgm:cxn modelId="{A48AD26E-DA3C-1943-B68F-E69FF17DA238}" type="presParOf" srcId="{29202FB5-C14C-8A46-9CD2-2A8A1148B9FC}" destId="{0D673A4D-61EE-224E-8C61-2B6D854667DD}" srcOrd="1" destOrd="0" presId="urn:microsoft.com/office/officeart/2005/8/layout/lProcess2"/>
    <dgm:cxn modelId="{ACA1A79C-99D4-A040-B8B0-01B54CC3BBBD}" type="presParOf" srcId="{29202FB5-C14C-8A46-9CD2-2A8A1148B9FC}" destId="{AD21B095-C89B-7247-A72C-DE1DAD226573}" srcOrd="2" destOrd="0" presId="urn:microsoft.com/office/officeart/2005/8/layout/lProcess2"/>
    <dgm:cxn modelId="{EFB467DA-C16B-1A4A-9DA9-E5652BC90C07}" type="presParOf" srcId="{AD21B095-C89B-7247-A72C-DE1DAD226573}" destId="{8DC2B8A9-61D6-9340-9714-65FAA65D8C40}" srcOrd="0" destOrd="0" presId="urn:microsoft.com/office/officeart/2005/8/layout/lProcess2"/>
    <dgm:cxn modelId="{A0F14464-EF95-6E44-9502-42A7CBCD196D}" type="presParOf" srcId="{8DC2B8A9-61D6-9340-9714-65FAA65D8C40}" destId="{F4622FD7-E8EE-2046-B07D-52768721FF9B}" srcOrd="0" destOrd="0" presId="urn:microsoft.com/office/officeart/2005/8/layout/lProcess2"/>
    <dgm:cxn modelId="{D4EFC670-F3D8-B545-898C-89CC00AF4766}" type="presParOf" srcId="{8DC2B8A9-61D6-9340-9714-65FAA65D8C40}" destId="{997B34B1-3932-0D44-B2ED-B88B293BB7EC}" srcOrd="1" destOrd="0" presId="urn:microsoft.com/office/officeart/2005/8/layout/lProcess2"/>
    <dgm:cxn modelId="{9FC6D19F-8C0F-9F40-B48A-0D2628A30132}" type="presParOf" srcId="{8DC2B8A9-61D6-9340-9714-65FAA65D8C40}" destId="{6CDE17DA-787A-A248-A254-CA770657EA56}" srcOrd="2" destOrd="0" presId="urn:microsoft.com/office/officeart/2005/8/layout/lProcess2"/>
    <dgm:cxn modelId="{4D78593B-62DB-8A4B-B3AB-462E59D5F1B6}" type="presParOf" srcId="{C020041E-9B54-584C-93EA-A0C5F553877F}" destId="{8310576F-7CAB-1340-8722-3F730B2B92FA}" srcOrd="3" destOrd="0" presId="urn:microsoft.com/office/officeart/2005/8/layout/lProcess2"/>
    <dgm:cxn modelId="{0BCCCEF4-C55D-474F-A4B6-F2150BF165CC}" type="presParOf" srcId="{C020041E-9B54-584C-93EA-A0C5F553877F}" destId="{EF17D723-B24A-1846-9522-069939F2623C}" srcOrd="4" destOrd="0" presId="urn:microsoft.com/office/officeart/2005/8/layout/lProcess2"/>
    <dgm:cxn modelId="{C2E3569B-ABE5-B94F-95C2-495A16B78C32}" type="presParOf" srcId="{EF17D723-B24A-1846-9522-069939F2623C}" destId="{3E61A2A9-512F-A146-9447-06C910AB35DB}" srcOrd="0" destOrd="0" presId="urn:microsoft.com/office/officeart/2005/8/layout/lProcess2"/>
    <dgm:cxn modelId="{1228EE0E-254D-1C40-A3E4-3FA6785F1D0A}" type="presParOf" srcId="{EF17D723-B24A-1846-9522-069939F2623C}" destId="{15D7C074-B33A-B84B-A249-4EAD4D44C110}" srcOrd="1" destOrd="0" presId="urn:microsoft.com/office/officeart/2005/8/layout/lProcess2"/>
    <dgm:cxn modelId="{E1373A09-A5CB-144F-81A7-A807F80ADEDF}" type="presParOf" srcId="{EF17D723-B24A-1846-9522-069939F2623C}" destId="{3537670F-A20B-4F4F-9923-9A93C20141AF}" srcOrd="2" destOrd="0" presId="urn:microsoft.com/office/officeart/2005/8/layout/lProcess2"/>
    <dgm:cxn modelId="{D884F65E-C207-684A-87AD-913F0C9B4CDD}" type="presParOf" srcId="{3537670F-A20B-4F4F-9923-9A93C20141AF}" destId="{C70A5DA0-FE22-464C-A0CE-D4B02ADF3EB1}" srcOrd="0" destOrd="0" presId="urn:microsoft.com/office/officeart/2005/8/layout/lProcess2"/>
    <dgm:cxn modelId="{7D703A1A-5EAB-3F41-AB03-562D60BD7A4C}" type="presParOf" srcId="{C70A5DA0-FE22-464C-A0CE-D4B02ADF3EB1}" destId="{36DFE2FB-A683-C84B-A521-DDBD3875AAD9}" srcOrd="0" destOrd="0" presId="urn:microsoft.com/office/officeart/2005/8/layout/lProcess2"/>
    <dgm:cxn modelId="{1A5BC9AA-CEDA-5D41-9B0A-6BB6B952EE76}" type="presParOf" srcId="{C70A5DA0-FE22-464C-A0CE-D4B02ADF3EB1}" destId="{16681320-C427-C740-885E-D3FC8673EF7D}" srcOrd="1" destOrd="0" presId="urn:microsoft.com/office/officeart/2005/8/layout/lProcess2"/>
    <dgm:cxn modelId="{76C820E1-3350-2347-8467-2CE9CAD69A7A}" type="presParOf" srcId="{C70A5DA0-FE22-464C-A0CE-D4B02ADF3EB1}" destId="{16208E3C-9A57-C641-AB72-D9D3B2C68A3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D2559-B8D3-5749-8FBB-76328EEAD66C}">
      <dsp:nvSpPr>
        <dsp:cNvPr id="0" name=""/>
        <dsp:cNvSpPr/>
      </dsp:nvSpPr>
      <dsp:spPr>
        <a:xfrm>
          <a:off x="0" y="0"/>
          <a:ext cx="10515600" cy="1305401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Sets of libraries or classes</a:t>
          </a:r>
        </a:p>
      </dsp:txBody>
      <dsp:txXfrm>
        <a:off x="0" y="0"/>
        <a:ext cx="10515600" cy="1305401"/>
      </dsp:txXfrm>
    </dsp:sp>
    <dsp:sp modelId="{C7E4A1AC-E0C7-9B48-9BA0-A9353B7A8F6B}">
      <dsp:nvSpPr>
        <dsp:cNvPr id="0" name=""/>
        <dsp:cNvSpPr/>
      </dsp:nvSpPr>
      <dsp:spPr>
        <a:xfrm>
          <a:off x="0" y="1305401"/>
          <a:ext cx="2628899" cy="27413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Built-in generic functionalities</a:t>
          </a: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Deals with standard low level details</a:t>
          </a:r>
        </a:p>
      </dsp:txBody>
      <dsp:txXfrm>
        <a:off x="0" y="1305401"/>
        <a:ext cx="2628899" cy="2741342"/>
      </dsp:txXfrm>
    </dsp:sp>
    <dsp:sp modelId="{2F51139E-F2F6-BC40-BE30-3EED392CB215}">
      <dsp:nvSpPr>
        <dsp:cNvPr id="0" name=""/>
        <dsp:cNvSpPr/>
      </dsp:nvSpPr>
      <dsp:spPr>
        <a:xfrm>
          <a:off x="2628900" y="1305401"/>
          <a:ext cx="2628899" cy="2741342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Reusable software environment</a:t>
          </a:r>
        </a:p>
      </dsp:txBody>
      <dsp:txXfrm>
        <a:off x="2628900" y="1305401"/>
        <a:ext cx="2628899" cy="2741342"/>
      </dsp:txXfrm>
    </dsp:sp>
    <dsp:sp modelId="{05688A10-B0DD-9D48-84B4-0153D3E27D24}">
      <dsp:nvSpPr>
        <dsp:cNvPr id="0" name=""/>
        <dsp:cNvSpPr/>
      </dsp:nvSpPr>
      <dsp:spPr>
        <a:xfrm>
          <a:off x="5257800" y="1305401"/>
          <a:ext cx="2628899" cy="2741342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Working template application</a:t>
          </a:r>
        </a:p>
      </dsp:txBody>
      <dsp:txXfrm>
        <a:off x="5257800" y="1305401"/>
        <a:ext cx="2628899" cy="2741342"/>
      </dsp:txXfrm>
    </dsp:sp>
    <dsp:sp modelId="{E0549D6D-4214-A74B-9D2B-DF1FF8EA698B}">
      <dsp:nvSpPr>
        <dsp:cNvPr id="0" name=""/>
        <dsp:cNvSpPr/>
      </dsp:nvSpPr>
      <dsp:spPr>
        <a:xfrm>
          <a:off x="7886700" y="1305401"/>
          <a:ext cx="2628899" cy="274134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Can be modified by writing additional code</a:t>
          </a:r>
        </a:p>
      </dsp:txBody>
      <dsp:txXfrm>
        <a:off x="7886700" y="1305401"/>
        <a:ext cx="2628899" cy="2741342"/>
      </dsp:txXfrm>
    </dsp:sp>
    <dsp:sp modelId="{AD94193E-2D62-644A-B8CF-40B85AC032E2}">
      <dsp:nvSpPr>
        <dsp:cNvPr id="0" name=""/>
        <dsp:cNvSpPr/>
      </dsp:nvSpPr>
      <dsp:spPr>
        <a:xfrm>
          <a:off x="0" y="4046744"/>
          <a:ext cx="10515600" cy="304593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19B5A-3CDC-6E41-A65F-FF3735E28D9A}">
      <dsp:nvSpPr>
        <dsp:cNvPr id="0" name=""/>
        <dsp:cNvSpPr/>
      </dsp:nvSpPr>
      <dsp:spPr>
        <a:xfrm>
          <a:off x="987" y="0"/>
          <a:ext cx="2567501" cy="34337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OOP</a:t>
          </a:r>
        </a:p>
      </dsp:txBody>
      <dsp:txXfrm>
        <a:off x="987" y="0"/>
        <a:ext cx="2567501" cy="1030128"/>
      </dsp:txXfrm>
    </dsp:sp>
    <dsp:sp modelId="{E519901F-8052-7E45-9A63-455355EED5E0}">
      <dsp:nvSpPr>
        <dsp:cNvPr id="0" name=""/>
        <dsp:cNvSpPr/>
      </dsp:nvSpPr>
      <dsp:spPr>
        <a:xfrm>
          <a:off x="257737" y="1031134"/>
          <a:ext cx="2054001" cy="10353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</a:t>
          </a:r>
        </a:p>
      </dsp:txBody>
      <dsp:txXfrm>
        <a:off x="288061" y="1061458"/>
        <a:ext cx="1993353" cy="974678"/>
      </dsp:txXfrm>
    </dsp:sp>
    <dsp:sp modelId="{7C82944A-F2F5-3F4E-8560-2A20A3B50CCC}">
      <dsp:nvSpPr>
        <dsp:cNvPr id="0" name=""/>
        <dsp:cNvSpPr/>
      </dsp:nvSpPr>
      <dsp:spPr>
        <a:xfrm>
          <a:off x="257737" y="2225742"/>
          <a:ext cx="2054001" cy="1035326"/>
        </a:xfrm>
        <a:prstGeom prst="roundRect">
          <a:avLst>
            <a:gd name="adj" fmla="val 1000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attribute</a:t>
          </a:r>
        </a:p>
      </dsp:txBody>
      <dsp:txXfrm>
        <a:off x="288061" y="2256066"/>
        <a:ext cx="1993353" cy="974678"/>
      </dsp:txXfrm>
    </dsp:sp>
    <dsp:sp modelId="{DEA4D0A6-9B29-0248-9AD1-08FA78C56F8A}">
      <dsp:nvSpPr>
        <dsp:cNvPr id="0" name=""/>
        <dsp:cNvSpPr/>
      </dsp:nvSpPr>
      <dsp:spPr>
        <a:xfrm>
          <a:off x="2761051" y="0"/>
          <a:ext cx="2567501" cy="34337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DB</a:t>
          </a:r>
        </a:p>
      </dsp:txBody>
      <dsp:txXfrm>
        <a:off x="2761051" y="0"/>
        <a:ext cx="2567501" cy="1030128"/>
      </dsp:txXfrm>
    </dsp:sp>
    <dsp:sp modelId="{F4622FD7-E8EE-2046-B07D-52768721FF9B}">
      <dsp:nvSpPr>
        <dsp:cNvPr id="0" name=""/>
        <dsp:cNvSpPr/>
      </dsp:nvSpPr>
      <dsp:spPr>
        <a:xfrm>
          <a:off x="3017801" y="1031134"/>
          <a:ext cx="2054001" cy="1035326"/>
        </a:xfrm>
        <a:prstGeom prst="roundRect">
          <a:avLst>
            <a:gd name="adj" fmla="val 1000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table</a:t>
          </a:r>
        </a:p>
      </dsp:txBody>
      <dsp:txXfrm>
        <a:off x="3048125" y="1061458"/>
        <a:ext cx="1993353" cy="974678"/>
      </dsp:txXfrm>
    </dsp:sp>
    <dsp:sp modelId="{6CDE17DA-787A-A248-A254-CA770657EA56}">
      <dsp:nvSpPr>
        <dsp:cNvPr id="0" name=""/>
        <dsp:cNvSpPr/>
      </dsp:nvSpPr>
      <dsp:spPr>
        <a:xfrm>
          <a:off x="3017801" y="2225742"/>
          <a:ext cx="2054001" cy="1035326"/>
        </a:xfrm>
        <a:prstGeom prst="roundRect">
          <a:avLst>
            <a:gd name="adj" fmla="val 1000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column</a:t>
          </a:r>
        </a:p>
      </dsp:txBody>
      <dsp:txXfrm>
        <a:off x="3048125" y="2256066"/>
        <a:ext cx="1993353" cy="974678"/>
      </dsp:txXfrm>
    </dsp:sp>
    <dsp:sp modelId="{3E61A2A9-512F-A146-9447-06C910AB35DB}">
      <dsp:nvSpPr>
        <dsp:cNvPr id="0" name=""/>
        <dsp:cNvSpPr/>
      </dsp:nvSpPr>
      <dsp:spPr>
        <a:xfrm>
          <a:off x="5521115" y="0"/>
          <a:ext cx="2567501" cy="34337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DM</a:t>
          </a:r>
        </a:p>
      </dsp:txBody>
      <dsp:txXfrm>
        <a:off x="5521115" y="0"/>
        <a:ext cx="2567501" cy="1030128"/>
      </dsp:txXfrm>
    </dsp:sp>
    <dsp:sp modelId="{36DFE2FB-A683-C84B-A521-DDBD3875AAD9}">
      <dsp:nvSpPr>
        <dsp:cNvPr id="0" name=""/>
        <dsp:cNvSpPr/>
      </dsp:nvSpPr>
      <dsp:spPr>
        <a:xfrm>
          <a:off x="5777866" y="1031134"/>
          <a:ext cx="2054001" cy="1035326"/>
        </a:xfrm>
        <a:prstGeom prst="roundRect">
          <a:avLst>
            <a:gd name="adj" fmla="val 1000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class</a:t>
          </a:r>
        </a:p>
      </dsp:txBody>
      <dsp:txXfrm>
        <a:off x="5808190" y="1061458"/>
        <a:ext cx="1993353" cy="974678"/>
      </dsp:txXfrm>
    </dsp:sp>
    <dsp:sp modelId="{16208E3C-9A57-C641-AB72-D9D3B2C68A32}">
      <dsp:nvSpPr>
        <dsp:cNvPr id="0" name=""/>
        <dsp:cNvSpPr/>
      </dsp:nvSpPr>
      <dsp:spPr>
        <a:xfrm>
          <a:off x="5777866" y="2225742"/>
          <a:ext cx="2054001" cy="103532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field</a:t>
          </a:r>
        </a:p>
      </dsp:txBody>
      <dsp:txXfrm>
        <a:off x="5808190" y="2256066"/>
        <a:ext cx="1993353" cy="974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B9A02F-B182-4E4E-AE4A-F7A4D6F11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A4D65-B1AD-42B1-BB6A-280B0424C8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40EC-0829-45A7-BDCA-5353FADFCDF8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8F22E-B7A8-4565-A580-1A5A4D8C61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46703-3680-456F-92BD-F02281778835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98575-9DFB-4537-9D9C-6D499902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D5DD-162C-4743-A8E1-74A5984BF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E542D-439A-43FA-A997-B0F4F1472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EE9B-B33F-41E9-92AF-2BA81F17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80CA4-4B50-4102-89B0-D8D16686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4572A-9668-4202-8937-6E31105B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839B-DE49-4DC0-A6E6-CA52B033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B4A93-CD4F-439F-AC5E-187E63445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62E2-2A81-483B-BCE2-1D4C445E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E879-9A5F-42D7-9193-30CB9B94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3544-AE07-47B4-B040-A83E242D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2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C1D2E-67A2-4AB5-9C4A-B483B1869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EF15A-9325-4F07-81E3-824F13726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F4545-8E41-4168-9582-D165693F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D4D7-76A8-4518-8EA8-4B603E09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033F-0435-4B77-BD0E-5457649A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9F7890-6B6E-475D-B437-A4F95B26050F}"/>
              </a:ext>
            </a:extLst>
          </p:cNvPr>
          <p:cNvSpPr/>
          <p:nvPr userDrawn="1"/>
        </p:nvSpPr>
        <p:spPr>
          <a:xfrm>
            <a:off x="0" y="0"/>
            <a:ext cx="12192000" cy="1690686"/>
          </a:xfrm>
          <a:prstGeom prst="rect">
            <a:avLst/>
          </a:prstGeom>
          <a:solidFill>
            <a:srgbClr val="0B4B33"/>
          </a:solidFill>
          <a:ln>
            <a:solidFill>
              <a:srgbClr val="366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baseline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3E6A9-6863-44AA-A63A-9FB1D0AA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F263-89FA-43FD-953C-B295B0A5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just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64980-B209-46BD-B2A6-1ADD21A6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93034" y="6350136"/>
            <a:ext cx="2743200" cy="365125"/>
          </a:xfrm>
        </p:spPr>
        <p:txBody>
          <a:bodyPr/>
          <a:lstStyle>
            <a:lvl1pPr algn="l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D070-C1C1-492B-886A-EE7BC126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766" y="6356350"/>
            <a:ext cx="2743200" cy="365125"/>
          </a:xfrm>
        </p:spPr>
        <p:txBody>
          <a:bodyPr/>
          <a:lstStyle>
            <a:lvl1pPr algn="l" rtl="0"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6D403E-137D-47AA-AD80-994D8F297E83}" type="slidenum">
              <a:rPr lang="fa-IR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AA77F0-642E-42FB-8F93-1F4CD1C0A470}"/>
              </a:ext>
            </a:extLst>
          </p:cNvPr>
          <p:cNvCxnSpPr>
            <a:cxnSpLocks/>
          </p:cNvCxnSpPr>
          <p:nvPr userDrawn="1"/>
        </p:nvCxnSpPr>
        <p:spPr>
          <a:xfrm>
            <a:off x="0" y="1690686"/>
            <a:ext cx="12192000" cy="0"/>
          </a:xfrm>
          <a:prstGeom prst="line">
            <a:avLst/>
          </a:prstGeom>
          <a:ln w="38100">
            <a:solidFill>
              <a:srgbClr val="FFD1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jango Logo PNG Transparent &amp;amp; SVG Vector - Freebie Supply">
            <a:extLst>
              <a:ext uri="{FF2B5EF4-FFF2-40B4-BE49-F238E27FC236}">
                <a16:creationId xmlns:a16="http://schemas.microsoft.com/office/drawing/2014/main" id="{599D8573-1773-0D40-B429-10BA2A6465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52" y="6350136"/>
            <a:ext cx="527896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529F-835C-43E3-9F6F-C6AA720B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9356A-B61F-440E-B344-BD5C188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EBAC-1E4F-4767-B8A6-83433122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2E4E-0C6C-4717-8514-213E614C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AEB7-2DBC-43B6-AE93-1232608A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F63-880F-45B3-9F74-A05A2E67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9416-ECD7-4128-90DB-6E550849C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0A2C8-8247-4797-A029-80509B3FD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02A8-DC27-4FA2-A1E0-0C265BED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686B5-FF41-4848-9DFF-C517405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56CC-C927-4C64-9DB9-EA687935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2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2204-01CE-47F5-8AE0-2D5FDDA4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2F2F1-FC06-4834-B415-DC7383F06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93153-0C0F-493D-B131-DDD9CF05A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AC411-481A-49F7-9BC4-22FF438E1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6FEA8-1C6B-4853-A091-D2843881F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9F281-B849-4237-A0D0-AADBA6F0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D2035-17D7-4B13-A345-F36745F9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BB110-0B7C-42AB-B726-F7F21688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FA70-41AF-4D4E-A401-8A5FA9B6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B522B-28BC-48FF-B837-73BF6AD5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0FFCE-0FEB-4895-B8AD-AA3265E5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8DBCE-5C19-47AD-B0D8-1C00261D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7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DDBEF-78BE-4C54-81C6-2B890ADC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7C999-3ED5-45C1-89D0-208D578F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083E3-41F2-466E-9898-EA387D10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919B-93A0-4A1B-8909-976F4791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11E2-1FB9-4769-A4BB-4844B365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505E1-3012-4EEB-9DB5-4E4DDB26E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FF2C9-A61D-436E-B8B8-CD2172D6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2C5F-6E3A-4BA7-AF7F-6DD3864D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F611B-A6CD-413B-AC08-D2885D0F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BFD-BB9A-447C-880E-2D2F0D84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F4F6F-A4F8-48E3-97B5-501300E07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2CC16-69C6-4A5A-857B-BA08B6B26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9B67C-17CB-43E7-A9D8-31D3EA6D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4D942-C598-499B-AD1C-B7E0581A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63020-4157-4985-A94E-AF9CD89C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6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39E0D-30BB-4E65-834B-6A9CD0D9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945D6-458F-4B2C-B29F-9F286288A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23E2-CE34-4ACC-972D-DDA392785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82F28-2274-4D63-A7E8-9BE2199D6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E73B-2ACF-4AE2-BC68-4A090332B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7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001010_MVT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ktabsharif.ir/contact" TargetMode="External"/><Relationship Id="rId2" Type="http://schemas.openxmlformats.org/officeDocument/2006/relationships/hyperlink" Target="https://maktabsharif.i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intro/tutorial01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intro/tutorial02/#creating-an-admin-us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001010_Django%20Models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intro/tutorial02/#database-setu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0/intro/tutorial02/#make-the-poll-app-modifiable-in-the-admin" TargetMode="External"/><Relationship Id="rId2" Type="http://schemas.openxmlformats.org/officeDocument/2006/relationships/hyperlink" Target="https://docs.djangoproject.com/en/4.0/intro/tutorial02/#creating-model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94A986-A68D-E246-8640-5BB76D02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Django Unchained. : r/ProgrammerHumor">
            <a:extLst>
              <a:ext uri="{FF2B5EF4-FFF2-40B4-BE49-F238E27FC236}">
                <a16:creationId xmlns:a16="http://schemas.microsoft.com/office/drawing/2014/main" id="{7E6E6FC0-8596-B841-9252-04CB9C3C4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9"/>
          <a:stretch/>
        </p:blipFill>
        <p:spPr bwMode="auto">
          <a:xfrm>
            <a:off x="3022600" y="600739"/>
            <a:ext cx="6146800" cy="56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76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7AAA87-7652-AB4B-BBD8-59FE43005CAA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09E14-9A4D-2749-BE6E-C42322B4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FA4B-FBE4-5840-A9B5-AD6E5D55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R" dirty="0"/>
              <a:t>Go to your group room</a:t>
            </a:r>
          </a:p>
          <a:p>
            <a:pPr>
              <a:buFont typeface="Wingdings" pitchFamily="2" charset="2"/>
              <a:buChar char="§"/>
            </a:pPr>
            <a:r>
              <a:rPr lang="en-IR" dirty="0"/>
              <a:t>Collaborate with your groupmates:</a:t>
            </a:r>
          </a:p>
          <a:p>
            <a:pPr lvl="1"/>
            <a:r>
              <a:rPr lang="en-IR" dirty="0"/>
              <a:t>create a django project named “reminder”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C09A0-5967-4A44-BF9A-31E6DB05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4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F865-7EE2-1443-8360-B5CEACF4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MVT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3E18-9A33-2F44-A004-C2F561C9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R" dirty="0">
                <a:hlinkClick r:id="rId2"/>
              </a:rPr>
              <a:t>Model View Template</a:t>
            </a:r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145EA-9EE7-324C-B9D9-4BDB1DBC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8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3F64-B5B8-D940-ABDB-698BC1B8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Project vs Website vs Webapp vs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91F7-F7B5-F14F-8CFC-C81F641F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An app is a web application that does something – e.g., a blog system, a database of public records or a small poll app.</a:t>
            </a:r>
          </a:p>
          <a:p>
            <a:pPr algn="l"/>
            <a:r>
              <a:rPr lang="en-US" dirty="0"/>
              <a:t>A project is a collection of configuration and apps for a particular website. </a:t>
            </a:r>
          </a:p>
          <a:p>
            <a:pPr algn="l"/>
            <a:r>
              <a:rPr lang="en-US" dirty="0"/>
              <a:t>A website is a whole site including a project and apps</a:t>
            </a:r>
          </a:p>
          <a:p>
            <a:pPr marL="911225" lvl="1" indent="-454025" algn="l">
              <a:buFont typeface="Wingdings" pitchFamily="2" charset="2"/>
              <a:buChar char="v"/>
            </a:pPr>
            <a:r>
              <a:rPr lang="en-US" dirty="0">
                <a:hlinkClick r:id="rId2"/>
              </a:rPr>
              <a:t>maktabsharif.ir/</a:t>
            </a:r>
            <a:r>
              <a:rPr lang="en-US" dirty="0"/>
              <a:t> is a website including a project (probably) named “</a:t>
            </a:r>
            <a:r>
              <a:rPr lang="en-US" dirty="0" err="1"/>
              <a:t>maktabsharif</a:t>
            </a:r>
            <a:r>
              <a:rPr lang="en-US" dirty="0"/>
              <a:t>”</a:t>
            </a:r>
          </a:p>
          <a:p>
            <a:pPr marL="911225" lvl="1" indent="-454025" algn="l">
              <a:buFont typeface="Wingdings" pitchFamily="2" charset="2"/>
              <a:buChar char="v"/>
            </a:pPr>
            <a:r>
              <a:rPr lang="en-US" dirty="0">
                <a:hlinkClick r:id="rId3"/>
              </a:rPr>
              <a:t>maktabsharif.ir/contact</a:t>
            </a:r>
            <a:r>
              <a:rPr lang="en-US" dirty="0"/>
              <a:t> is a webpage showing an app (probably) named “contact”</a:t>
            </a:r>
          </a:p>
          <a:p>
            <a:pPr marL="911225" lvl="1" indent="-454025" algn="l">
              <a:buFont typeface="Wingdings" pitchFamily="2" charset="2"/>
              <a:buChar char="v"/>
            </a:pPr>
            <a:r>
              <a:rPr lang="en-US" dirty="0"/>
              <a:t>There are (probably) plenty of apps in </a:t>
            </a:r>
            <a:r>
              <a:rPr lang="en-US" dirty="0" err="1"/>
              <a:t>maktabsharif</a:t>
            </a:r>
            <a:r>
              <a:rPr lang="en-US" dirty="0"/>
              <a:t> project, namely weblog, FAQ, register, ...</a:t>
            </a:r>
          </a:p>
          <a:p>
            <a:pPr algn="l"/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3B427-35FC-A84E-B6EC-75CED770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9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000E-FB46-F84A-8DCB-47918323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Let’s try a simple sample app 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20AE-DF82-1545-845E-1E21FA8D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https://docs.djangoproject.com/en/4.0/intro/tutorial01/</a:t>
            </a:r>
            <a:endParaRPr lang="en-US" dirty="0"/>
          </a:p>
          <a:p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AEDD2-85AC-E044-AF11-D1A24689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3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3B05-747F-FD43-956B-99CE0EF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Django in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EAB4-2815-D640-9282-6C1E6E97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R" dirty="0"/>
              <a:t>Go to your group rooms and setup a django project in pycharm: </a:t>
            </a:r>
            <a:r>
              <a:rPr lang="en-US" dirty="0"/>
              <a:t>https://</a:t>
            </a:r>
            <a:r>
              <a:rPr lang="en-US" dirty="0" err="1"/>
              <a:t>www.jetbrains.com</a:t>
            </a:r>
            <a:r>
              <a:rPr lang="en-US" dirty="0"/>
              <a:t>/help/</a:t>
            </a:r>
            <a:r>
              <a:rPr lang="en-US" dirty="0" err="1"/>
              <a:t>pycharm</a:t>
            </a:r>
            <a:r>
              <a:rPr lang="en-US" dirty="0"/>
              <a:t>/creating-</a:t>
            </a:r>
            <a:r>
              <a:rPr lang="en-US" dirty="0" err="1"/>
              <a:t>django</a:t>
            </a:r>
            <a:r>
              <a:rPr lang="en-US" dirty="0"/>
              <a:t>-</a:t>
            </a:r>
            <a:r>
              <a:rPr lang="en-US" dirty="0" err="1"/>
              <a:t>project.html</a:t>
            </a:r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45F89-9530-5047-9FCA-53773E89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0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7AAA87-7652-AB4B-BBD8-59FE43005CAA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09E14-9A4D-2749-BE6E-C42322B4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FA4B-FBE4-5840-A9B5-AD6E5D55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R" dirty="0"/>
              <a:t>Go to your group room</a:t>
            </a:r>
          </a:p>
          <a:p>
            <a:pPr>
              <a:buFont typeface="Wingdings" pitchFamily="2" charset="2"/>
              <a:buChar char="§"/>
            </a:pPr>
            <a:r>
              <a:rPr lang="en-IR" dirty="0"/>
              <a:t>Collaborate with your groupmates:</a:t>
            </a:r>
          </a:p>
          <a:p>
            <a:pPr lvl="1"/>
            <a:r>
              <a:rPr lang="en-IR" dirty="0"/>
              <a:t>create an app named “todo” in project “reminder”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C09A0-5967-4A44-BF9A-31E6DB05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7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BC56-F5CB-5C48-A205-C367B83E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Django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E93D-ADFB-0F44-B9BB-46945168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https://docs.djangoproject.com/en/4.0/intro/tutorial02/#creating-an-admin-user</a:t>
            </a:r>
            <a:endParaRPr lang="en-US" dirty="0"/>
          </a:p>
          <a:p>
            <a:endParaRPr lang="en-IR" dirty="0"/>
          </a:p>
          <a:p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F8AAA-C1F0-2741-B93D-C57FE291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24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7AAA87-7652-AB4B-BBD8-59FE43005CAA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09E14-9A4D-2749-BE6E-C42322B4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FA4B-FBE4-5840-A9B5-AD6E5D55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R" dirty="0"/>
              <a:t>Go to your group room</a:t>
            </a:r>
          </a:p>
          <a:p>
            <a:pPr>
              <a:buFont typeface="Wingdings" pitchFamily="2" charset="2"/>
              <a:buChar char="§"/>
            </a:pPr>
            <a:r>
              <a:rPr lang="en-IR" dirty="0"/>
              <a:t>Collaborate with your groupmates:</a:t>
            </a:r>
          </a:p>
          <a:p>
            <a:pPr lvl="1"/>
            <a:r>
              <a:rPr lang="en-US" dirty="0"/>
              <a:t>create admin user in project “reminder”</a:t>
            </a:r>
          </a:p>
          <a:p>
            <a:pPr lvl="1"/>
            <a:r>
              <a:rPr lang="en-US" dirty="0"/>
              <a:t>start the server and browse the admin panel</a:t>
            </a:r>
            <a:endParaRPr lang="en-IR" dirty="0"/>
          </a:p>
          <a:p>
            <a:pPr lvl="1"/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C09A0-5967-4A44-BF9A-31E6DB05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56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AE34-A18A-0747-854C-5C7D067F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Django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73E9-881D-8445-8D59-9F63AF43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R" dirty="0">
                <a:hlinkClick r:id="rId2"/>
              </a:rPr>
              <a:t>Introduction to Models</a:t>
            </a:r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7523F-F21A-9D4F-B4E4-3282FDCB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9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6835-B1C3-AC43-A5EE-D74C0DC0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Equivalents in </a:t>
            </a:r>
            <a:r>
              <a:rPr lang="en-IR" sz="2800" dirty="0"/>
              <a:t>Object Oriented Programming, Data Base, Django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2B4D9A-5CB9-5843-8760-9E5F93E77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507947"/>
              </p:ext>
            </p:extLst>
          </p:nvPr>
        </p:nvGraphicFramePr>
        <p:xfrm>
          <a:off x="2051197" y="2351880"/>
          <a:ext cx="8089605" cy="343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651B6-C57B-EE46-BBD2-220A6840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C68D-5888-4E67-90E6-EC705C6CA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>
                <a:latin typeface="B Nazanin" pitchFamily="2" charset="-78"/>
                <a:cs typeface="B Nazanin" pitchFamily="2" charset="-78"/>
              </a:rPr>
              <a:t>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09D7E-67E4-4EA5-AFF4-69870A3BA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0178"/>
            <a:ext cx="9144000" cy="1655762"/>
          </a:xfrm>
        </p:spPr>
        <p:txBody>
          <a:bodyPr>
            <a:normAutofit/>
          </a:bodyPr>
          <a:lstStyle/>
          <a:p>
            <a:pPr rtl="1"/>
            <a:endParaRPr lang="en-US" dirty="0">
              <a:latin typeface="B Nazanin" pitchFamily="2" charset="-78"/>
              <a:cs typeface="B Nazanin" pitchFamily="2" charset="-78"/>
            </a:endParaRPr>
          </a:p>
          <a:p>
            <a:pPr rtl="1"/>
            <a:r>
              <a:rPr lang="fa-IR" dirty="0">
                <a:latin typeface="B Nazanin" pitchFamily="2" charset="-78"/>
                <a:cs typeface="B Nazanin" pitchFamily="2" charset="-78"/>
              </a:rPr>
              <a:t>ندا سلطانی</a:t>
            </a:r>
            <a:endParaRPr lang="en-US" dirty="0">
              <a:latin typeface="B Nazanin" pitchFamily="2" charset="-78"/>
              <a:cs typeface="B Nazanin" pitchFamily="2" charset="-78"/>
            </a:endParaRPr>
          </a:p>
          <a:p>
            <a:pPr rtl="1"/>
            <a:r>
              <a:rPr lang="fa-IR">
                <a:latin typeface="B Nazanin" pitchFamily="2" charset="-78"/>
                <a:cs typeface="B Nazanin" pitchFamily="2" charset="-78"/>
              </a:rPr>
              <a:t>۱۰ دی </a:t>
            </a:r>
            <a:r>
              <a:rPr lang="fa-IR" dirty="0">
                <a:latin typeface="B Nazanin" pitchFamily="2" charset="-78"/>
                <a:cs typeface="B Nazanin" pitchFamily="2" charset="-78"/>
              </a:rPr>
              <a:t>۱۴۰۰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178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E99A-0963-5041-A23D-78259268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9B79-06CE-D746-BC22-23394998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R" dirty="0"/>
              <a:t>We want to model student in OOP: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1CD92-786F-3247-A546-F54483AF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3001D-6B14-FB46-ABD9-DBE2D41F1CD2}"/>
              </a:ext>
            </a:extLst>
          </p:cNvPr>
          <p:cNvSpPr/>
          <p:nvPr/>
        </p:nvSpPr>
        <p:spPr>
          <a:xfrm>
            <a:off x="2327366" y="2570133"/>
            <a:ext cx="76802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class </a:t>
            </a:r>
            <a:r>
              <a:rPr lang="en-US" dirty="0"/>
              <a:t>Student: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>
                <a:solidFill>
                  <a:srgbClr val="B200B2"/>
                </a:solidFill>
              </a:rPr>
              <a:t>__</a:t>
            </a:r>
            <a:r>
              <a:rPr lang="en-US" dirty="0" err="1">
                <a:solidFill>
                  <a:srgbClr val="B200B2"/>
                </a:solidFill>
              </a:rPr>
              <a:t>init</a:t>
            </a:r>
            <a:r>
              <a:rPr lang="en-US" dirty="0">
                <a:solidFill>
                  <a:srgbClr val="B200B2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</a:rPr>
              <a:t>self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name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surname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std_no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field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ent_year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birth_year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.name</a:t>
            </a:r>
            <a:r>
              <a:rPr lang="en-US" dirty="0"/>
              <a:t> = name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.surname</a:t>
            </a:r>
            <a:r>
              <a:rPr lang="en-US" dirty="0"/>
              <a:t> = surname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.std_no</a:t>
            </a:r>
            <a:r>
              <a:rPr lang="en-US" dirty="0"/>
              <a:t> = </a:t>
            </a:r>
            <a:r>
              <a:rPr lang="en-US" dirty="0" err="1"/>
              <a:t>std_no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.field</a:t>
            </a:r>
            <a:r>
              <a:rPr lang="en-US" dirty="0"/>
              <a:t> = field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.ent_year</a:t>
            </a:r>
            <a:r>
              <a:rPr lang="en-US" dirty="0"/>
              <a:t> = </a:t>
            </a:r>
            <a:r>
              <a:rPr lang="en-US" dirty="0" err="1"/>
              <a:t>ent_year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.birth_year</a:t>
            </a:r>
            <a:r>
              <a:rPr lang="en-US" dirty="0"/>
              <a:t> = </a:t>
            </a:r>
            <a:r>
              <a:rPr lang="en-US" dirty="0" err="1"/>
              <a:t>birth_year</a:t>
            </a:r>
            <a:br>
              <a:rPr lang="en-US" dirty="0"/>
            </a:br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3380698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E99A-0963-5041-A23D-78259268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Example...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9B79-06CE-D746-BC22-23394998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R" dirty="0"/>
              <a:t>We want to model student in DB: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1CD92-786F-3247-A546-F54483AF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9D37E-1F14-FD47-BB66-EE00EE6D1387}"/>
              </a:ext>
            </a:extLst>
          </p:cNvPr>
          <p:cNvSpPr/>
          <p:nvPr/>
        </p:nvSpPr>
        <p:spPr>
          <a:xfrm>
            <a:off x="3048000" y="255183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student (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id int,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name varchar(255),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surname varchar(255),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std_no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varchar(20),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field varchar(255),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int,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birthdate DATE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2171949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E99A-0963-5041-A23D-78259268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Example...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9B79-06CE-D746-BC22-23394998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R" dirty="0"/>
              <a:t>We want to model student in DM: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1CD92-786F-3247-A546-F54483AF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785B1-3C34-1940-B9E6-D7EC8B22F54D}"/>
              </a:ext>
            </a:extLst>
          </p:cNvPr>
          <p:cNvSpPr/>
          <p:nvPr/>
        </p:nvSpPr>
        <p:spPr>
          <a:xfrm>
            <a:off x="3048000" y="25185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from </a:t>
            </a:r>
            <a:r>
              <a:rPr lang="en-US" dirty="0" err="1"/>
              <a:t>django.db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import </a:t>
            </a:r>
            <a:r>
              <a:rPr lang="en-US" dirty="0"/>
              <a:t>models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class </a:t>
            </a:r>
            <a:r>
              <a:rPr lang="en-US" dirty="0"/>
              <a:t>Student(</a:t>
            </a:r>
            <a:r>
              <a:rPr lang="en-US" dirty="0" err="1"/>
              <a:t>models.Model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name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>
                <a:solidFill>
                  <a:srgbClr val="AA4926"/>
                </a:solidFill>
              </a:rPr>
              <a:t>max_length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</a:rPr>
              <a:t>255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surname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>
                <a:solidFill>
                  <a:srgbClr val="AA4926"/>
                </a:solidFill>
              </a:rPr>
              <a:t>max_length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</a:rPr>
              <a:t>255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std_no</a:t>
            </a:r>
            <a:r>
              <a:rPr lang="en-US" dirty="0"/>
              <a:t>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>
                <a:solidFill>
                  <a:srgbClr val="AA4926"/>
                </a:solidFill>
              </a:rPr>
              <a:t>max_length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</a:rPr>
              <a:t>20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field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>
                <a:solidFill>
                  <a:srgbClr val="AA4926"/>
                </a:solidFill>
              </a:rPr>
              <a:t>max_length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</a:rPr>
              <a:t>20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ent_year</a:t>
            </a:r>
            <a:r>
              <a:rPr lang="en-US" dirty="0"/>
              <a:t> = </a:t>
            </a:r>
            <a:r>
              <a:rPr lang="en-US" dirty="0" err="1"/>
              <a:t>models.IntegerField</a:t>
            </a:r>
            <a:r>
              <a:rPr lang="en-US" dirty="0"/>
              <a:t>(</a:t>
            </a:r>
            <a:r>
              <a:rPr lang="en-US" dirty="0">
                <a:solidFill>
                  <a:srgbClr val="AA4926"/>
                </a:solidFill>
              </a:rPr>
              <a:t>unique</a:t>
            </a:r>
            <a:r>
              <a:rPr lang="en-US" dirty="0"/>
              <a:t>=</a:t>
            </a:r>
            <a:r>
              <a:rPr lang="en-US" dirty="0">
                <a:solidFill>
                  <a:srgbClr val="CC7832"/>
                </a:solidFill>
              </a:rPr>
              <a:t>True, </a:t>
            </a:r>
            <a:r>
              <a:rPr lang="en-US" dirty="0">
                <a:solidFill>
                  <a:srgbClr val="AA4926"/>
                </a:solidFill>
              </a:rPr>
              <a:t>blank</a:t>
            </a:r>
            <a:r>
              <a:rPr lang="en-US" dirty="0"/>
              <a:t>=</a:t>
            </a:r>
            <a:r>
              <a:rPr lang="en-US" dirty="0">
                <a:solidFill>
                  <a:srgbClr val="CC7832"/>
                </a:solidFill>
              </a:rPr>
              <a:t>False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birth_year</a:t>
            </a:r>
            <a:r>
              <a:rPr lang="en-US" dirty="0"/>
              <a:t> = </a:t>
            </a:r>
            <a:r>
              <a:rPr lang="en-US" dirty="0" err="1"/>
              <a:t>models.DateField</a:t>
            </a:r>
            <a:r>
              <a:rPr lang="en-US" dirty="0"/>
              <a:t>()</a:t>
            </a:r>
            <a:br>
              <a:rPr lang="en-US" dirty="0"/>
            </a:br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2375053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5CC3-481C-084B-811B-E05FF7F7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Where is Django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0424-9953-8347-9206-D59CF6EA7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https://docs.djangoproject.com/en/4.0/intro/tutorial02/#database-setup</a:t>
            </a:r>
            <a:endParaRPr lang="en-US" dirty="0"/>
          </a:p>
          <a:p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DC0E2-ED85-2746-93D1-698EE1F5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B51D-CB73-6C4C-8856-D142ED9F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Lets add models to poll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BC5E-E573-DA4E-8A18-9B9FFB09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https://docs.djangoproject.com/en/4.0/intro/tutorial02/#creating-models</a:t>
            </a:r>
            <a:endParaRPr lang="en-US" dirty="0"/>
          </a:p>
          <a:p>
            <a:r>
              <a:rPr lang="en-US" dirty="0">
                <a:hlinkClick r:id="rId3"/>
              </a:rPr>
              <a:t>https://docs.djangoproject.com/en/4.0/intro/tutorial02/#make-the-poll-app-modifiable-in-the-admin</a:t>
            </a:r>
            <a:endParaRPr lang="en-US" dirty="0"/>
          </a:p>
          <a:p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E09AC-4B3D-5943-8749-4E1ED68C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4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7AAA87-7652-AB4B-BBD8-59FE43005CAA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09E14-9A4D-2749-BE6E-C42322B4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FA4B-FBE4-5840-A9B5-AD6E5D55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R" dirty="0"/>
              <a:t>Go to your group room</a:t>
            </a:r>
          </a:p>
          <a:p>
            <a:pPr>
              <a:buFont typeface="Wingdings" pitchFamily="2" charset="2"/>
              <a:buChar char="§"/>
            </a:pPr>
            <a:r>
              <a:rPr lang="en-IR" dirty="0"/>
              <a:t>Collaborate with your groupmates:</a:t>
            </a:r>
          </a:p>
          <a:p>
            <a:pPr lvl="1"/>
            <a:r>
              <a:rPr lang="en-IR" dirty="0"/>
              <a:t>create a model named “task” with following fields: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title</a:t>
            </a:r>
            <a:endParaRPr lang="fa-IR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due time</a:t>
            </a:r>
            <a:endParaRPr lang="fa-IR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date</a:t>
            </a:r>
          </a:p>
          <a:p>
            <a:pPr lvl="1"/>
            <a:r>
              <a:rPr lang="en-US" dirty="0"/>
              <a:t>add some tasks using the admin panel</a:t>
            </a:r>
            <a:endParaRPr lang="en-IR" dirty="0"/>
          </a:p>
          <a:p>
            <a:pPr lvl="1"/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C09A0-5967-4A44-BF9A-31E6DB05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0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580E-335F-6948-8236-B6FF812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Software Framework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1D753A-DA3C-774E-8A41-8B5685F1A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6737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1E636-1AB8-4448-A33F-0CA13FC8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1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8798-B499-C643-A83A-1A172519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</a:t>
            </a:r>
            <a:endParaRPr lang="en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B004-11D6-B147-BBFB-8C552CD4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framework (WF) or web application framework (WAF)</a:t>
            </a:r>
          </a:p>
          <a:p>
            <a:r>
              <a:rPr lang="en-US" dirty="0"/>
              <a:t>A software framework that is designed to support the development of web applications including web services, web resources, and web APIs</a:t>
            </a:r>
          </a:p>
          <a:p>
            <a:r>
              <a:rPr lang="en-US" dirty="0"/>
              <a:t>Provides a standard way to build and deploy web applications</a:t>
            </a:r>
          </a:p>
          <a:p>
            <a:r>
              <a:rPr lang="en-US" dirty="0"/>
              <a:t>Provides libraries for database access, templating frameworks, and session management, and promote code reuse</a:t>
            </a:r>
          </a:p>
          <a:p>
            <a:endParaRPr lang="en-US" dirty="0"/>
          </a:p>
          <a:p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34BFE-FCC4-2F46-B906-90A8460F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8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" name="Picture 20" descr="Spring | Home">
            <a:extLst>
              <a:ext uri="{FF2B5EF4-FFF2-40B4-BE49-F238E27FC236}">
                <a16:creationId xmlns:a16="http://schemas.microsoft.com/office/drawing/2014/main" id="{D7029831-45C1-A245-AF1B-45325D818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1" t="32061" r="20066" b="33238"/>
          <a:stretch/>
        </p:blipFill>
        <p:spPr bwMode="auto">
          <a:xfrm>
            <a:off x="7709332" y="4411922"/>
            <a:ext cx="3228692" cy="90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E2C3E-6F1D-364C-9768-4F0313CE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Some famous Web frameworks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1FACC-2E7E-BF41-BDCE-AB80A407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5</a:t>
            </a:fld>
            <a:endParaRPr lang="en-US" dirty="0"/>
          </a:p>
        </p:txBody>
      </p:sp>
      <p:pic>
        <p:nvPicPr>
          <p:cNvPr id="4098" name="Picture 2" descr="Django">
            <a:extLst>
              <a:ext uri="{FF2B5EF4-FFF2-40B4-BE49-F238E27FC236}">
                <a16:creationId xmlns:a16="http://schemas.microsoft.com/office/drawing/2014/main" id="{0B181D92-AFDE-C148-AEB5-0C7A8C57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76" y="1917298"/>
            <a:ext cx="23725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روبی آن ریلز - ویکی‌پدیا، دانشنامهٔ آزاد">
            <a:extLst>
              <a:ext uri="{FF2B5EF4-FFF2-40B4-BE49-F238E27FC236}">
                <a16:creationId xmlns:a16="http://schemas.microsoft.com/office/drawing/2014/main" id="{22B76F8F-BC16-6441-B0A5-CDFB8A1F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0499"/>
            <a:ext cx="3519377" cy="13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انگولار (Angular) چیست و چه کاربردهایی دارد ؟ - Mimtechmagazine">
            <a:extLst>
              <a:ext uri="{FF2B5EF4-FFF2-40B4-BE49-F238E27FC236}">
                <a16:creationId xmlns:a16="http://schemas.microsoft.com/office/drawing/2014/main" id="{F1CB2277-66EE-574A-A401-6DAF09F17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8" t="10533" r="23827" b="6897"/>
          <a:stretch/>
        </p:blipFill>
        <p:spPr bwMode="auto">
          <a:xfrm>
            <a:off x="5839843" y="4321509"/>
            <a:ext cx="2247794" cy="186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ocoo, flask, logo Free Icon of Vector Logo">
            <a:extLst>
              <a:ext uri="{FF2B5EF4-FFF2-40B4-BE49-F238E27FC236}">
                <a16:creationId xmlns:a16="http://schemas.microsoft.com/office/drawing/2014/main" id="{F1DF64C3-9B21-2A46-9286-2D5B09BC8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966" y="3223908"/>
            <a:ext cx="1737266" cy="86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What makes the jQuery so popular JavaScript framework/library?">
            <a:extLst>
              <a:ext uri="{FF2B5EF4-FFF2-40B4-BE49-F238E27FC236}">
                <a16:creationId xmlns:a16="http://schemas.microsoft.com/office/drawing/2014/main" id="{39D1FE73-42D5-0E40-A747-111888207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772" y="1789787"/>
            <a:ext cx="1906322" cy="190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آموزش رایگان bootstrap 4 | نحوه کار و راه‌اندازی بوت‌استرپ - ادمین سایت">
            <a:extLst>
              <a:ext uri="{FF2B5EF4-FFF2-40B4-BE49-F238E27FC236}">
                <a16:creationId xmlns:a16="http://schemas.microsoft.com/office/drawing/2014/main" id="{05198E06-E8C2-694E-A94F-68E19F347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8" t="32487" r="12924" b="35076"/>
          <a:stretch/>
        </p:blipFill>
        <p:spPr bwMode="auto">
          <a:xfrm>
            <a:off x="2718909" y="4272997"/>
            <a:ext cx="3120934" cy="95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آموزش ASP.NET Core - وب سایت رسمی محمد عبداللهی">
            <a:extLst>
              <a:ext uri="{FF2B5EF4-FFF2-40B4-BE49-F238E27FC236}">
                <a16:creationId xmlns:a16="http://schemas.microsoft.com/office/drawing/2014/main" id="{554C0AEC-DCBD-6045-A5E7-265999479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8" y="1959366"/>
            <a:ext cx="2616757" cy="15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ow to Hire React js Developers: Step-by-Step Guide - Northell">
            <a:extLst>
              <a:ext uri="{FF2B5EF4-FFF2-40B4-BE49-F238E27FC236}">
                <a16:creationId xmlns:a16="http://schemas.microsoft.com/office/drawing/2014/main" id="{EF7B1E35-9AB2-EB49-A482-D04BCDA4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804" y="2756348"/>
            <a:ext cx="2616757" cy="13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89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4F3F-468C-974F-8686-73403576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Meet Django</a:t>
            </a:r>
            <a:endParaRPr lang="en-I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DC3EBB-C5B3-9547-9DBB-04D1A254E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/>
            <a:r>
              <a:rPr lang="en-US" dirty="0"/>
              <a:t>A high-level Python web framework</a:t>
            </a:r>
          </a:p>
          <a:p>
            <a:pPr algn="l"/>
            <a:r>
              <a:rPr lang="en-US" dirty="0"/>
              <a:t>Encourages rapid development and clean, pragmatic design</a:t>
            </a:r>
          </a:p>
          <a:p>
            <a:pPr algn="l"/>
            <a:r>
              <a:rPr lang="en-US" dirty="0"/>
              <a:t>Takes care of much of the hassle of web development</a:t>
            </a:r>
          </a:p>
          <a:p>
            <a:pPr algn="l"/>
            <a:r>
              <a:rPr lang="en-US" dirty="0"/>
              <a:t>You can focus on writing your app without needing to reinvent the wheel.</a:t>
            </a:r>
          </a:p>
          <a:p>
            <a:pPr algn="l"/>
            <a:r>
              <a:rPr lang="en-US" dirty="0"/>
              <a:t>It’s free and open source.</a:t>
            </a:r>
            <a:br>
              <a:rPr lang="en-US" dirty="0"/>
            </a:br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94516-F07D-DC42-B790-88E649B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766" y="6356350"/>
            <a:ext cx="2743200" cy="365125"/>
          </a:xfrm>
        </p:spPr>
        <p:txBody>
          <a:bodyPr/>
          <a:lstStyle/>
          <a:p>
            <a:fld id="{346D403E-137D-47AA-AD80-994D8F297E83}" type="slidenum">
              <a:rPr lang="fa-IR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7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6C74-CAAD-174D-A3F7-DC421E65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Who uses Django?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E0B32-061C-744B-9DFF-052CE123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7</a:t>
            </a:fld>
            <a:endParaRPr lang="en-US" dirty="0"/>
          </a:p>
        </p:txBody>
      </p:sp>
      <p:pic>
        <p:nvPicPr>
          <p:cNvPr id="2050" name="Picture 2" descr="Metæ Replied With This - Disqus Logo | Full Size PNG Download | SeekPNG">
            <a:extLst>
              <a:ext uri="{FF2B5EF4-FFF2-40B4-BE49-F238E27FC236}">
                <a16:creationId xmlns:a16="http://schemas.microsoft.com/office/drawing/2014/main" id="{2DC96D0A-6F1E-0E47-BF3F-AE4297C4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77" y="2056587"/>
            <a:ext cx="1477578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527093-2CB9-5D45-BF70-3AF726CB5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60" y="4369296"/>
            <a:ext cx="1188634" cy="12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B0763-EADD-5A49-860D-691A7D3DC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30" y="3198009"/>
            <a:ext cx="1262103" cy="12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9EFA34-8764-C342-81F4-FE1CE0EED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847" y="1769992"/>
            <a:ext cx="2240000" cy="12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47016-FE4E-1041-9F13-10F158C82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966" y="2018326"/>
            <a:ext cx="2240000" cy="12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F49D3-02C9-D745-B52A-B4EF89F88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8204" y="3429000"/>
            <a:ext cx="2610762" cy="12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FBE825-EC80-5740-9FE3-80CEA411A5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7278" y="3604155"/>
            <a:ext cx="1707707" cy="17077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6FA71B-3D48-FD42-BA15-C694DACD36C1}"/>
              </a:ext>
            </a:extLst>
          </p:cNvPr>
          <p:cNvSpPr txBox="1"/>
          <p:nvPr/>
        </p:nvSpPr>
        <p:spPr>
          <a:xfrm>
            <a:off x="8779984" y="5259964"/>
            <a:ext cx="170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R" dirty="0"/>
              <a:t>the maktabies ;)</a:t>
            </a:r>
          </a:p>
        </p:txBody>
      </p:sp>
    </p:spTree>
    <p:extLst>
      <p:ext uri="{BB962C8B-B14F-4D97-AF65-F5344CB8AC3E}">
        <p14:creationId xmlns:p14="http://schemas.microsoft.com/office/powerpoint/2010/main" val="155482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E184-0B3E-C749-85D5-D0CAC586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R" dirty="0"/>
              <a:t>Install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0564-FBF0-7F4B-8690-597AC48B6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install:</a:t>
            </a:r>
          </a:p>
          <a:p>
            <a:pPr marL="457200" lvl="1" indent="0">
              <a:buNone/>
            </a:pPr>
            <a:r>
              <a:rPr lang="en-US" b="1" dirty="0"/>
              <a:t>$</a:t>
            </a:r>
            <a:r>
              <a:rPr lang="en-US" dirty="0"/>
              <a:t> python -m pip install Django </a:t>
            </a:r>
          </a:p>
          <a:p>
            <a:pPr algn="l"/>
            <a:r>
              <a:rPr lang="en-US" dirty="0"/>
              <a:t>Verify installation:</a:t>
            </a:r>
          </a:p>
          <a:p>
            <a:pPr marL="457200" lvl="1" indent="0" algn="l">
              <a:buNone/>
            </a:pPr>
            <a:r>
              <a:rPr lang="en-US" dirty="0"/>
              <a:t>&gt;&gt;&gt; import </a:t>
            </a:r>
            <a:r>
              <a:rPr lang="en-US" dirty="0" err="1"/>
              <a:t>django</a:t>
            </a:r>
            <a:endParaRPr lang="en-US" dirty="0"/>
          </a:p>
          <a:p>
            <a:pPr marL="457200" lvl="1" indent="0" algn="l">
              <a:buNone/>
            </a:pPr>
            <a:r>
              <a:rPr lang="en-US" b="1" dirty="0"/>
              <a:t>&gt;&gt;&gt;</a:t>
            </a:r>
            <a:r>
              <a:rPr lang="en-US" dirty="0"/>
              <a:t> print(</a:t>
            </a:r>
            <a:r>
              <a:rPr lang="en-US" dirty="0" err="1"/>
              <a:t>django.get_version</a:t>
            </a:r>
            <a:r>
              <a:rPr lang="en-US" dirty="0"/>
              <a:t>()) </a:t>
            </a:r>
          </a:p>
          <a:p>
            <a:pPr marL="457200" lvl="1" indent="0" algn="l">
              <a:buNone/>
            </a:pPr>
            <a:endParaRPr lang="en-US" dirty="0"/>
          </a:p>
          <a:p>
            <a:pPr marL="457200" lvl="1" indent="0" algn="l">
              <a:buNone/>
            </a:pPr>
            <a:r>
              <a:rPr lang="en-US" dirty="0"/>
              <a:t>$ python -m </a:t>
            </a:r>
            <a:r>
              <a:rPr lang="en-US" dirty="0" err="1"/>
              <a:t>django</a:t>
            </a:r>
            <a:r>
              <a:rPr lang="en-US" dirty="0"/>
              <a:t> --version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225BB-0E6C-224A-AC5F-8456A05C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766" y="6356350"/>
            <a:ext cx="2743200" cy="365125"/>
          </a:xfrm>
        </p:spPr>
        <p:txBody>
          <a:bodyPr/>
          <a:lstStyle/>
          <a:p>
            <a:fld id="{346D403E-137D-47AA-AD80-994D8F297E83}" type="slidenum">
              <a:rPr lang="fa-IR" smtClean="0"/>
              <a:pPr/>
              <a:t>8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5385B6-A217-8442-9C64-F78615D32DC2}"/>
              </a:ext>
            </a:extLst>
          </p:cNvPr>
          <p:cNvGrpSpPr/>
          <p:nvPr/>
        </p:nvGrpSpPr>
        <p:grpSpPr>
          <a:xfrm>
            <a:off x="6572470" y="1307564"/>
            <a:ext cx="4781330" cy="5004336"/>
            <a:chOff x="6572470" y="1307564"/>
            <a:chExt cx="4781330" cy="5004336"/>
          </a:xfrm>
        </p:grpSpPr>
        <p:pic>
          <p:nvPicPr>
            <p:cNvPr id="6148" name="Picture 4" descr="Python Interpreter: Shell/REPL">
              <a:extLst>
                <a:ext uri="{FF2B5EF4-FFF2-40B4-BE49-F238E27FC236}">
                  <a16:creationId xmlns:a16="http://schemas.microsoft.com/office/drawing/2014/main" id="{94BE02E4-BBF8-2F41-8CB9-AA099B9F3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471" y="3896517"/>
              <a:ext cx="4781329" cy="241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cmd.exe - Wikipedia">
              <a:extLst>
                <a:ext uri="{FF2B5EF4-FFF2-40B4-BE49-F238E27FC236}">
                  <a16:creationId xmlns:a16="http://schemas.microsoft.com/office/drawing/2014/main" id="{26021326-C380-8E4F-BA56-3D85FC0B19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470" y="1307564"/>
              <a:ext cx="4709997" cy="241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Line Callout 1 9">
              <a:extLst>
                <a:ext uri="{FF2B5EF4-FFF2-40B4-BE49-F238E27FC236}">
                  <a16:creationId xmlns:a16="http://schemas.microsoft.com/office/drawing/2014/main" id="{23244F89-BB20-CD4A-8C47-A283B19C9738}"/>
                </a:ext>
              </a:extLst>
            </p:cNvPr>
            <p:cNvSpPr/>
            <p:nvPr/>
          </p:nvSpPr>
          <p:spPr>
            <a:xfrm>
              <a:off x="7858895" y="2211572"/>
              <a:ext cx="2420679" cy="977259"/>
            </a:xfrm>
            <a:prstGeom prst="borderCallout1">
              <a:avLst>
                <a:gd name="adj1" fmla="val 50080"/>
                <a:gd name="adj2" fmla="val -7432"/>
                <a:gd name="adj3" fmla="val 31623"/>
                <a:gd name="adj4" fmla="val -26316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IR" dirty="0"/>
                <a:t>$ means: run in the terminal/CMD</a:t>
              </a:r>
            </a:p>
            <a:p>
              <a:pPr marL="0" algn="ctr" defTabSz="914400" rtl="1" eaLnBrk="1" latinLnBrk="0" hangingPunct="1"/>
              <a:endParaRPr lang="en-IR" dirty="0"/>
            </a:p>
          </p:txBody>
        </p:sp>
        <p:sp>
          <p:nvSpPr>
            <p:cNvPr id="11" name="Line Callout 1 10">
              <a:extLst>
                <a:ext uri="{FF2B5EF4-FFF2-40B4-BE49-F238E27FC236}">
                  <a16:creationId xmlns:a16="http://schemas.microsoft.com/office/drawing/2014/main" id="{E03FE1EF-917B-264A-BE9E-A1217B890417}"/>
                </a:ext>
              </a:extLst>
            </p:cNvPr>
            <p:cNvSpPr/>
            <p:nvPr/>
          </p:nvSpPr>
          <p:spPr>
            <a:xfrm>
              <a:off x="7858895" y="4997302"/>
              <a:ext cx="2137145" cy="1002786"/>
            </a:xfrm>
            <a:prstGeom prst="borderCallout1">
              <a:avLst>
                <a:gd name="adj1" fmla="val 53005"/>
                <a:gd name="adj2" fmla="val -2860"/>
                <a:gd name="adj3" fmla="val -110465"/>
                <a:gd name="adj4" fmla="val -29206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IR" dirty="0"/>
                <a:t>&gt;&gt;&gt; means: run in the python </a:t>
              </a:r>
              <a:r>
                <a:rPr lang="en-US" dirty="0"/>
                <a:t>shell</a:t>
              </a:r>
              <a:endParaRPr lang="en-IR" dirty="0"/>
            </a:p>
          </p:txBody>
        </p:sp>
      </p:grpSp>
    </p:spTree>
    <p:extLst>
      <p:ext uri="{BB962C8B-B14F-4D97-AF65-F5344CB8AC3E}">
        <p14:creationId xmlns:p14="http://schemas.microsoft.com/office/powerpoint/2010/main" val="244043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C3B5-768C-AF4B-A665-983B4802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Create first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60B7-F6E9-AB41-B14B-D10B498E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the website:</a:t>
            </a:r>
          </a:p>
          <a:p>
            <a:pPr marL="457200" lvl="1" indent="0">
              <a:buNone/>
            </a:pPr>
            <a:r>
              <a:rPr lang="en-US" dirty="0"/>
              <a:t>$ </a:t>
            </a:r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startproject</a:t>
            </a:r>
            <a:r>
              <a:rPr lang="en-US" dirty="0"/>
              <a:t> </a:t>
            </a:r>
            <a:r>
              <a:rPr lang="en-US" dirty="0" err="1"/>
              <a:t>mysite</a:t>
            </a:r>
            <a:endParaRPr lang="en-US" dirty="0"/>
          </a:p>
          <a:p>
            <a:r>
              <a:rPr lang="en-IR" dirty="0"/>
              <a:t>Check the path mysite/</a:t>
            </a:r>
          </a:p>
          <a:p>
            <a:pPr marL="457200" lvl="1" indent="0">
              <a:buNone/>
            </a:pPr>
            <a:r>
              <a:rPr lang="en-IR" dirty="0"/>
              <a:t>$ dir /s mysite</a:t>
            </a:r>
          </a:p>
          <a:p>
            <a:pPr marL="457200" lvl="1" indent="0">
              <a:buNone/>
            </a:pPr>
            <a:r>
              <a:rPr lang="en-IR" dirty="0"/>
              <a:t>$ ls –R mysite</a:t>
            </a:r>
          </a:p>
          <a:p>
            <a:r>
              <a:rPr lang="en-IR" dirty="0"/>
              <a:t>Run the site:</a:t>
            </a:r>
          </a:p>
          <a:p>
            <a:pPr marL="457200" lvl="1" indent="0">
              <a:buNone/>
            </a:pPr>
            <a:r>
              <a:rPr lang="en-IR" dirty="0"/>
              <a:t>$python manage.py run</a:t>
            </a:r>
          </a:p>
          <a:p>
            <a:r>
              <a:rPr lang="en-IR" dirty="0"/>
              <a:t>Browse it: </a:t>
            </a:r>
            <a:r>
              <a:rPr lang="en-US" dirty="0">
                <a:hlinkClick r:id="rId2"/>
              </a:rPr>
              <a:t>http://127.0.0.1:8000/</a:t>
            </a:r>
            <a:endParaRPr lang="en-US" dirty="0"/>
          </a:p>
          <a:p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5F619-4D2D-9946-AC68-6F8B6851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81E51-1AE5-E94D-B110-6907282B1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57" y="1933207"/>
            <a:ext cx="3378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9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16567</TotalTime>
  <Words>923</Words>
  <Application>Microsoft Macintosh PowerPoint</Application>
  <PresentationFormat>Widescreen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 Nazanin</vt:lpstr>
      <vt:lpstr>Calibri</vt:lpstr>
      <vt:lpstr>Calibri Light</vt:lpstr>
      <vt:lpstr>Consolas</vt:lpstr>
      <vt:lpstr>Courier New</vt:lpstr>
      <vt:lpstr>Wingdings</vt:lpstr>
      <vt:lpstr>Office Theme</vt:lpstr>
      <vt:lpstr>PowerPoint Presentation</vt:lpstr>
      <vt:lpstr>Django</vt:lpstr>
      <vt:lpstr>Software Framework</vt:lpstr>
      <vt:lpstr>Web Framework</vt:lpstr>
      <vt:lpstr>Some famous Web frameworks</vt:lpstr>
      <vt:lpstr>Meet Django</vt:lpstr>
      <vt:lpstr>Who uses Django?</vt:lpstr>
      <vt:lpstr>Install Django</vt:lpstr>
      <vt:lpstr>Create first django project</vt:lpstr>
      <vt:lpstr>Exercise</vt:lpstr>
      <vt:lpstr>MVT</vt:lpstr>
      <vt:lpstr>Project vs Website vs Webapp vs app</vt:lpstr>
      <vt:lpstr>Let’s try a simple sample app :)</vt:lpstr>
      <vt:lpstr>Django in PyCharm</vt:lpstr>
      <vt:lpstr>Exercise</vt:lpstr>
      <vt:lpstr>Django Admin</vt:lpstr>
      <vt:lpstr>Exercise</vt:lpstr>
      <vt:lpstr>Django Models</vt:lpstr>
      <vt:lpstr>Equivalents in Object Oriented Programming, Data Base, Django Model</vt:lpstr>
      <vt:lpstr>Example</vt:lpstr>
      <vt:lpstr>Example...</vt:lpstr>
      <vt:lpstr>Example...</vt:lpstr>
      <vt:lpstr>Where is Django database?</vt:lpstr>
      <vt:lpstr>Lets add models to poll app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</dc:creator>
  <cp:lastModifiedBy>Neda Soltani</cp:lastModifiedBy>
  <cp:revision>589</cp:revision>
  <dcterms:created xsi:type="dcterms:W3CDTF">2020-09-16T09:01:51Z</dcterms:created>
  <dcterms:modified xsi:type="dcterms:W3CDTF">2021-12-31T05:25:14Z</dcterms:modified>
</cp:coreProperties>
</file>