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279" r:id="rId3"/>
    <p:sldId id="367" r:id="rId4"/>
    <p:sldId id="371" r:id="rId5"/>
    <p:sldId id="372" r:id="rId6"/>
    <p:sldId id="373" r:id="rId7"/>
    <p:sldId id="376" r:id="rId8"/>
    <p:sldId id="377" r:id="rId9"/>
    <p:sldId id="369" r:id="rId10"/>
    <p:sldId id="378" r:id="rId11"/>
    <p:sldId id="374" r:id="rId12"/>
    <p:sldId id="3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B33"/>
    <a:srgbClr val="2BA977"/>
    <a:srgbClr val="366F9E"/>
    <a:srgbClr val="FFD140"/>
    <a:srgbClr val="433C8D"/>
    <a:srgbClr val="FF00C3"/>
    <a:srgbClr val="F6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969" autoAdjust="0"/>
  </p:normalViewPr>
  <p:slideViewPr>
    <p:cSldViewPr snapToGrid="0">
      <p:cViewPr varScale="1">
        <p:scale>
          <a:sx n="120" d="100"/>
          <a:sy n="12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9A02F-B182-4E4E-AE4A-F7A4D6F11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4D65-B1AD-42B1-BB6A-280B0424C8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40EC-0829-45A7-BDCA-5353FADFCDF8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8F22E-B7A8-4565-A580-1A5A4D8C61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6703-3680-456F-92BD-F02281778835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8575-9DFB-4537-9D9C-6D499902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5DD-162C-4743-A8E1-74A5984B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542D-439A-43FA-A997-B0F4F1472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EE9B-B33F-41E9-92AF-2BA81F17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0CA4-4B50-4102-89B0-D8D16686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572A-9668-4202-8937-6E31105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39B-DE49-4DC0-A6E6-CA52B03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4A93-CD4F-439F-AC5E-187E63445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62E2-2A81-483B-BCE2-1D4C445E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E879-9A5F-42D7-9193-30CB9B94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3544-AE07-47B4-B040-A83E242D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C1D2E-67A2-4AB5-9C4A-B483B186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F15A-9325-4F07-81E3-824F1372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4545-8E41-4168-9582-D165693F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D4D7-76A8-4518-8EA8-4B603E0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033F-0435-4B77-BD0E-5457649A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9F7890-6B6E-475D-B437-A4F95B26050F}"/>
              </a:ext>
            </a:extLst>
          </p:cNvPr>
          <p:cNvSpPr/>
          <p:nvPr userDrawn="1"/>
        </p:nvSpPr>
        <p:spPr>
          <a:xfrm>
            <a:off x="0" y="0"/>
            <a:ext cx="12192000" cy="1690686"/>
          </a:xfrm>
          <a:prstGeom prst="rect">
            <a:avLst/>
          </a:prstGeom>
          <a:solidFill>
            <a:srgbClr val="0B4B33"/>
          </a:solidFill>
          <a:ln>
            <a:solidFill>
              <a:srgbClr val="366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baseline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E6A9-6863-44AA-A63A-9FB1D0AA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F263-89FA-43FD-953C-B295B0A5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4980-B209-46BD-B2A6-1ADD21A6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93034" y="6350136"/>
            <a:ext cx="2743200" cy="365125"/>
          </a:xfrm>
        </p:spPr>
        <p:txBody>
          <a:bodyPr/>
          <a:lstStyle>
            <a:lvl1pPr algn="l" rtl="0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070-C1C1-492B-886A-EE7BC126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>
            <a:lvl1pPr algn="l" rtl="0"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6D403E-137D-47AA-AD80-994D8F297E83}" type="slidenum">
              <a:rPr lang="fa-IR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AA77F0-642E-42FB-8F93-1F4CD1C0A470}"/>
              </a:ext>
            </a:extLst>
          </p:cNvPr>
          <p:cNvCxnSpPr>
            <a:cxnSpLocks/>
          </p:cNvCxnSpPr>
          <p:nvPr userDrawn="1"/>
        </p:nvCxnSpPr>
        <p:spPr>
          <a:xfrm>
            <a:off x="0" y="1690686"/>
            <a:ext cx="12192000" cy="0"/>
          </a:xfrm>
          <a:prstGeom prst="line">
            <a:avLst/>
          </a:prstGeom>
          <a:ln w="38100">
            <a:solidFill>
              <a:srgbClr val="FFD1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jango Logo PNG Transparent &amp;amp; SVG Vector - Freebie Supply">
            <a:extLst>
              <a:ext uri="{FF2B5EF4-FFF2-40B4-BE49-F238E27FC236}">
                <a16:creationId xmlns:a16="http://schemas.microsoft.com/office/drawing/2014/main" id="{599D8573-1773-0D40-B429-10BA2A6465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52" y="6350136"/>
            <a:ext cx="527896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29F-835C-43E3-9F6F-C6AA720B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356A-B61F-440E-B344-BD5C188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EBAC-1E4F-4767-B8A6-83433122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2E4E-0C6C-4717-8514-213E614C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EB7-2DBC-43B6-AE93-1232608A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DF63-880F-45B3-9F74-A05A2E67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9416-ECD7-4128-90DB-6E550849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0A2C8-8247-4797-A029-80509B3F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02A8-DC27-4FA2-A1E0-0C265BE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86B5-FF41-4848-9DFF-C517405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56CC-C927-4C64-9DB9-EA68793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2204-01CE-47F5-8AE0-2D5FDDA4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2F2F1-FC06-4834-B415-DC7383F06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93153-0C0F-493D-B131-DDD9CF05A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AC411-481A-49F7-9BC4-22FF438E1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6FEA8-1C6B-4853-A091-D2843881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F281-B849-4237-A0D0-AADBA6F0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D2035-17D7-4B13-A345-F36745F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BB110-0B7C-42AB-B726-F7F2168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A70-41AF-4D4E-A401-8A5FA9B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B522B-28BC-48FF-B837-73BF6AD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0FFCE-0FEB-4895-B8AD-AA3265E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DBCE-5C19-47AD-B0D8-1C00261D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DBEF-78BE-4C54-81C6-2B890ADC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7C999-3ED5-45C1-89D0-208D578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083E3-41F2-466E-9898-EA387D1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919B-93A0-4A1B-8909-976F479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11E2-1FB9-4769-A4BB-4844B365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05E1-3012-4EEB-9DB5-4E4DDB26E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FF2C9-A61D-436E-B8B8-CD2172D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2C5F-6E3A-4BA7-AF7F-6DD3864D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611B-A6CD-413B-AC08-D2885D0F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BFD-BB9A-447C-880E-2D2F0D8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F4F6F-A4F8-48E3-97B5-501300E0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2CC16-69C6-4A5A-857B-BA08B6B2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B67C-17CB-43E7-A9D8-31D3EA6D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4D942-C598-499B-AD1C-B7E0581A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3020-4157-4985-A94E-AF9CD89C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39E0D-30BB-4E65-834B-6A9CD0D9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45D6-458F-4B2C-B29F-9F286288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23E2-CE34-4ACC-972D-DDA39278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2F28-2274-4D63-A7E8-9BE2199D6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E73B-2ACF-4AE2-BC68-4A090332B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18165-9BC2-497F-9606-6ACF8BFF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7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isbetterthancomplex.com/tutorial/2016/07/22/how-to-extend-django-user-model.html#abstractbaseus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isbetterthancomplex.com/tutorial/2016/07/22/how-to-extend-django-user-model.html" TargetMode="External"/><Relationship Id="rId2" Type="http://schemas.openxmlformats.org/officeDocument/2006/relationships/hyperlink" Target="https://docs.djangoproject.com/en/4.0/topics/sign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DCFD34-A2EB-3744-B658-77F1D25E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263650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A48-F8D6-9A44-87E0-2708C277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User Model: </a:t>
            </a:r>
            <a:r>
              <a:rPr lang="en-US" dirty="0" err="1"/>
              <a:t>AbstractBaseUser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EF81-85FC-2447-96B8-E869A96D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User(</a:t>
            </a:r>
            <a:r>
              <a:rPr lang="en-US" dirty="0" err="1"/>
              <a:t>AbstractBaseUser</a:t>
            </a:r>
            <a:r>
              <a:rPr lang="en-US" dirty="0"/>
              <a:t>, </a:t>
            </a:r>
            <a:r>
              <a:rPr lang="en-US" dirty="0" err="1"/>
              <a:t>PermissionsMixin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.....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b="1" dirty="0"/>
              <a:t>USERNAME_FIELD</a:t>
            </a:r>
            <a:endParaRPr lang="en-US" dirty="0"/>
          </a:p>
          <a:p>
            <a:pPr lvl="1"/>
            <a:r>
              <a:rPr lang="en-US" b="1" dirty="0"/>
              <a:t>REQUIRED_FIELDS</a:t>
            </a:r>
          </a:p>
          <a:p>
            <a:pPr lvl="1"/>
            <a:r>
              <a:rPr lang="en-US" b="1" dirty="0" err="1"/>
              <a:t>is_active</a:t>
            </a:r>
            <a:endParaRPr lang="en-US" dirty="0"/>
          </a:p>
          <a:p>
            <a:pPr lvl="1"/>
            <a:r>
              <a:rPr lang="en-US" b="1" dirty="0" err="1"/>
              <a:t>get_full_name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b="1" dirty="0" err="1"/>
              <a:t>get_short_name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>
                <a:hlinkClick r:id="rId2"/>
              </a:rPr>
              <a:t>https://simpleisbetterthancomplex.com/tutorial/2016/07/22/how-to-extend-django-user-model.html#abstractbaseuser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91BB-9B3F-2242-8622-05F7A0F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95B-5FC3-CD46-90A8-AAC8585D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User Model: </a:t>
            </a:r>
            <a:r>
              <a:rPr lang="en-US" dirty="0" err="1"/>
              <a:t>AbstractUser</a:t>
            </a:r>
            <a:endParaRPr lang="en-I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F2F4A-00BD-E14E-BF5D-D8B13695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959894"/>
            <a:ext cx="6769100" cy="208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129A-5E55-5540-A1CD-E56E29F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78842-4303-3D45-8AF8-EAD17C33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255022"/>
            <a:ext cx="3657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change the user model in todo app so that it extends </a:t>
            </a:r>
            <a:r>
              <a:rPr lang="en-US" dirty="0" err="1"/>
              <a:t>AbstractUser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what changes are needed on the </a:t>
            </a:r>
            <a:r>
              <a:rPr lang="en-IR" dirty="0"/>
              <a:t>new task 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68D-5888-4E67-90E6-EC705C6C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B Nazanin" pitchFamily="2" charset="-78"/>
                <a:cs typeface="B Nazanin" pitchFamily="2" charset="-78"/>
              </a:rPr>
              <a:t>Django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9D7E-67E4-4EA5-AFF4-69870A3B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8"/>
            <a:ext cx="9144000" cy="1655762"/>
          </a:xfrm>
        </p:spPr>
        <p:txBody>
          <a:bodyPr>
            <a:normAutofit/>
          </a:bodyPr>
          <a:lstStyle/>
          <a:p>
            <a:pPr rtl="1"/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fa-IR" dirty="0">
                <a:latin typeface="B Nazanin" pitchFamily="2" charset="-78"/>
                <a:cs typeface="B Nazanin" pitchFamily="2" charset="-78"/>
              </a:rPr>
              <a:t>ندا سلطانی</a:t>
            </a:r>
            <a:endParaRPr lang="en-US" dirty="0">
              <a:latin typeface="B Nazanin" pitchFamily="2" charset="-78"/>
              <a:cs typeface="B Nazanin" pitchFamily="2" charset="-78"/>
            </a:endParaRPr>
          </a:p>
          <a:p>
            <a:pPr rtl="1"/>
            <a:r>
              <a:rPr lang="en-US" dirty="0">
                <a:latin typeface="B Nazanin" pitchFamily="2" charset="-78"/>
                <a:cs typeface="B Nazanin" pitchFamily="2" charset="-78"/>
              </a:rPr>
              <a:t>14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بهمن ۱۴۰۰</a:t>
            </a:r>
            <a:endParaRPr lang="en-US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17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CD6-20C2-844D-A4D8-B1684A22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Extending Django User Model</a:t>
            </a:r>
            <a:endParaRPr lang="en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733526-5463-BB40-899C-67D43B45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Model</a:t>
            </a:r>
          </a:p>
          <a:p>
            <a:r>
              <a:rPr lang="en-US" dirty="0"/>
              <a:t>One-To-One Link</a:t>
            </a:r>
          </a:p>
          <a:p>
            <a:r>
              <a:rPr lang="en-US" dirty="0" err="1"/>
              <a:t>AbstractBaseUser</a:t>
            </a:r>
            <a:endParaRPr lang="en-US" dirty="0"/>
          </a:p>
          <a:p>
            <a:r>
              <a:rPr lang="en-US" dirty="0" err="1"/>
              <a:t>AbstractUser</a:t>
            </a:r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E2F2-F1C0-484A-858B-5B46216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/>
          <a:p>
            <a:fld id="{346D403E-137D-47AA-AD80-994D8F297E83}" type="slidenum">
              <a:rPr lang="fa-IR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E0DF-EF0D-4747-B46C-128F4550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Proxy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946C-97ED-AF4E-81B6-6AAAED4C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inheritance without creating a new table in the database</a:t>
            </a:r>
          </a:p>
          <a:p>
            <a:r>
              <a:rPr lang="en-US" dirty="0"/>
              <a:t>change the </a:t>
            </a:r>
            <a:r>
              <a:rPr lang="en-US" dirty="0" err="1"/>
              <a:t>behaviour</a:t>
            </a:r>
            <a:r>
              <a:rPr lang="en-US" dirty="0"/>
              <a:t> of an existing model</a:t>
            </a:r>
          </a:p>
          <a:p>
            <a:r>
              <a:rPr lang="en-US" dirty="0"/>
              <a:t>When to use it?</a:t>
            </a:r>
          </a:p>
          <a:p>
            <a:pPr lvl="1"/>
            <a:r>
              <a:rPr lang="en-US" dirty="0"/>
              <a:t>you don’t need to store extra information in the database</a:t>
            </a:r>
          </a:p>
          <a:p>
            <a:pPr lvl="1"/>
            <a:r>
              <a:rPr lang="en-US" dirty="0"/>
              <a:t>you need to add extra methods or change the model’s query Manager</a:t>
            </a:r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BA59B-EE5A-2E48-9F2F-9C6EDC5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B0A9-2E75-B34F-9B7D-D487714F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/>
              <a:t>Proxy model...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339CC7-4400-7340-81B6-180A514EE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229644"/>
            <a:ext cx="6045200" cy="3543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26CED-A8F3-374E-BE05-05781599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CCD7B-2015-CE41-ACB9-891588D6EDD3}"/>
              </a:ext>
            </a:extLst>
          </p:cNvPr>
          <p:cNvSpPr/>
          <p:nvPr/>
        </p:nvSpPr>
        <p:spPr>
          <a:xfrm>
            <a:off x="3965944" y="4306186"/>
            <a:ext cx="1456661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737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1FEA-2F59-2845-93E5-06136E00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One-To-One Link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0DAC-0741-4047-A145-2DD84990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has it’s own database table </a:t>
            </a:r>
          </a:p>
          <a:p>
            <a:r>
              <a:rPr lang="en-US" dirty="0"/>
              <a:t>holds a One-To-One relationship with the existing User Model through a </a:t>
            </a:r>
            <a:r>
              <a:rPr lang="en-US" dirty="0" err="1"/>
              <a:t>OneToOneField</a:t>
            </a:r>
            <a:endParaRPr lang="en-US" dirty="0"/>
          </a:p>
          <a:p>
            <a:r>
              <a:rPr lang="en-US" dirty="0"/>
              <a:t>When to use it?</a:t>
            </a:r>
          </a:p>
          <a:p>
            <a:pPr lvl="1"/>
            <a:r>
              <a:rPr lang="en-US" dirty="0"/>
              <a:t>you need to store extra information about the existing User Model that’s not related to the authentication process: a User Profile.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results in additional queries or joins to retrieve the related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F695-E56C-1D4A-929C-FA5BA8E2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766" y="6356350"/>
            <a:ext cx="2743200" cy="365125"/>
          </a:xfrm>
        </p:spPr>
        <p:txBody>
          <a:bodyPr/>
          <a:lstStyle/>
          <a:p>
            <a:fld id="{346D403E-137D-47AA-AD80-994D8F297E83}" type="slidenum">
              <a:rPr lang="fa-I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0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D61C-2AED-AE4C-849B-9EF307CA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Link...</a:t>
            </a:r>
            <a:endParaRPr lang="en-I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06C6B-7FAA-D14A-AF6F-2EAC3E477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69394"/>
            <a:ext cx="7772400" cy="2463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BE59-E895-C746-B570-DD6E52FB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0DA23-529F-614D-B1C0-5555A3C43BA2}"/>
              </a:ext>
            </a:extLst>
          </p:cNvPr>
          <p:cNvSpPr/>
          <p:nvPr/>
        </p:nvSpPr>
        <p:spPr>
          <a:xfrm>
            <a:off x="2668772" y="4001294"/>
            <a:ext cx="6528391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52248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C95-BA3A-5C49-8676-6434E59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Link...</a:t>
            </a:r>
            <a:endParaRPr lang="en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D547-61DC-AC4B-86E5-8DCCFEDE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users and select user while creating the profile</a:t>
            </a:r>
          </a:p>
          <a:p>
            <a:r>
              <a:rPr lang="en-US" dirty="0"/>
              <a:t>Create a user and a profile at the same time</a:t>
            </a:r>
          </a:p>
          <a:p>
            <a:r>
              <a:rPr lang="en-US" dirty="0"/>
              <a:t>Use signals to create Profile each time a user is created:</a:t>
            </a:r>
          </a:p>
          <a:p>
            <a:pPr lvl="1"/>
            <a:r>
              <a:rPr lang="en-US" dirty="0">
                <a:hlinkClick r:id="rId2"/>
              </a:rPr>
              <a:t>https://docs.djangoproject.com/en/4.0/topics/signals/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https://simpleisbetterthancomplex.com/tutorial/2016/07/22/how-to-extend-django-user-model.html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79B6-DF99-8741-9386-1E0B678A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7AAA87-7652-AB4B-BBD8-59FE43005CAA}"/>
              </a:ext>
            </a:extLst>
          </p:cNvPr>
          <p:cNvSpPr/>
          <p:nvPr/>
        </p:nvSpPr>
        <p:spPr>
          <a:xfrm>
            <a:off x="0" y="1"/>
            <a:ext cx="12192000" cy="1646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09E14-9A4D-2749-BE6E-C42322B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FA4B-FBE4-5840-A9B5-AD6E5D55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R" dirty="0"/>
              <a:t>Go to your group room</a:t>
            </a:r>
          </a:p>
          <a:p>
            <a:pPr>
              <a:buFont typeface="Wingdings" pitchFamily="2" charset="2"/>
              <a:buChar char="§"/>
            </a:pPr>
            <a:r>
              <a:rPr lang="en-IR" dirty="0"/>
              <a:t>Collaborate with your groupmates: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Add a one to one link to your user model in todo app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create url/view/template for creating a new user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redirect to login page after creating the user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create a model view for creating a new task</a:t>
            </a:r>
          </a:p>
          <a:p>
            <a:pPr lvl="1">
              <a:buFont typeface="Wingdings" pitchFamily="2" charset="2"/>
              <a:buChar char="§"/>
            </a:pPr>
            <a:r>
              <a:rPr lang="en-IR" dirty="0"/>
              <a:t>set the user for the task as the authenticated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09A0-5967-4A44-BF9A-31E6DB0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403E-137D-47AA-AD80-994D8F297E83}" type="slidenum">
              <a:rPr lang="fa-IR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5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18505</TotalTime>
  <Words>352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Wingdings</vt:lpstr>
      <vt:lpstr>Office Theme</vt:lpstr>
      <vt:lpstr>PowerPoint Presentation</vt:lpstr>
      <vt:lpstr>Django User</vt:lpstr>
      <vt:lpstr>Extending Django User Model</vt:lpstr>
      <vt:lpstr>Proxy model</vt:lpstr>
      <vt:lpstr>Proxy model...</vt:lpstr>
      <vt:lpstr>One-To-One Link</vt:lpstr>
      <vt:lpstr>One-To-One Link...</vt:lpstr>
      <vt:lpstr>One-To-One Link...</vt:lpstr>
      <vt:lpstr>Exercise</vt:lpstr>
      <vt:lpstr>Extending User Model: AbstractBaseUser</vt:lpstr>
      <vt:lpstr>Extending User Model: AbstractUser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Neda Soltani</cp:lastModifiedBy>
  <cp:revision>631</cp:revision>
  <dcterms:created xsi:type="dcterms:W3CDTF">2020-09-16T09:01:51Z</dcterms:created>
  <dcterms:modified xsi:type="dcterms:W3CDTF">2022-02-03T07:51:36Z</dcterms:modified>
</cp:coreProperties>
</file>