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sldIdLst>
    <p:sldId id="256" r:id="rId2"/>
    <p:sldId id="274" r:id="rId3"/>
    <p:sldId id="275" r:id="rId4"/>
    <p:sldId id="257" r:id="rId5"/>
    <p:sldId id="258" r:id="rId6"/>
    <p:sldId id="259" r:id="rId7"/>
    <p:sldId id="260" r:id="rId8"/>
    <p:sldId id="261" r:id="rId9"/>
    <p:sldId id="262" r:id="rId10"/>
    <p:sldId id="263" r:id="rId11"/>
    <p:sldId id="264" r:id="rId12"/>
    <p:sldId id="265" r:id="rId13"/>
    <p:sldId id="266" r:id="rId14"/>
    <p:sldId id="267" r:id="rId15"/>
    <p:sldId id="268" r:id="rId16"/>
    <p:sldId id="270" r:id="rId17"/>
    <p:sldId id="307" r:id="rId18"/>
    <p:sldId id="272" r:id="rId19"/>
    <p:sldId id="271" r:id="rId20"/>
    <p:sldId id="300" r:id="rId21"/>
    <p:sldId id="301" r:id="rId22"/>
    <p:sldId id="269" r:id="rId23"/>
    <p:sldId id="273" r:id="rId24"/>
    <p:sldId id="306" r:id="rId25"/>
    <p:sldId id="276" r:id="rId26"/>
    <p:sldId id="278" r:id="rId27"/>
    <p:sldId id="279" r:id="rId28"/>
    <p:sldId id="280" r:id="rId29"/>
    <p:sldId id="281" r:id="rId30"/>
    <p:sldId id="282" r:id="rId31"/>
    <p:sldId id="283" r:id="rId32"/>
    <p:sldId id="284" r:id="rId33"/>
    <p:sldId id="285" r:id="rId34"/>
    <p:sldId id="286" r:id="rId35"/>
    <p:sldId id="287" r:id="rId36"/>
    <p:sldId id="277" r:id="rId37"/>
    <p:sldId id="288" r:id="rId38"/>
    <p:sldId id="289" r:id="rId39"/>
    <p:sldId id="290" r:id="rId40"/>
    <p:sldId id="291" r:id="rId41"/>
    <p:sldId id="292" r:id="rId42"/>
    <p:sldId id="293" r:id="rId43"/>
    <p:sldId id="294" r:id="rId44"/>
    <p:sldId id="295" r:id="rId45"/>
    <p:sldId id="296" r:id="rId46"/>
    <p:sldId id="297" r:id="rId47"/>
    <p:sldId id="298" r:id="rId48"/>
    <p:sldId id="302" r:id="rId49"/>
    <p:sldId id="30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reza Mojahed" initials="AM" lastIdx="25" clrIdx="0">
    <p:extLst>
      <p:ext uri="{19B8F6BF-5375-455C-9EA6-DF929625EA0E}">
        <p15:presenceInfo xmlns:p15="http://schemas.microsoft.com/office/powerpoint/2012/main" userId="9025b90fbd6e5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99" autoAdjust="0"/>
    <p:restoredTop sz="77124" autoAdjust="0"/>
  </p:normalViewPr>
  <p:slideViewPr>
    <p:cSldViewPr snapToGrid="0">
      <p:cViewPr varScale="1">
        <p:scale>
          <a:sx n="86" d="100"/>
          <a:sy n="86" d="100"/>
        </p:scale>
        <p:origin x="28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20A9FB-2227-406D-9969-8FE9BBC782B5}" type="datetimeFigureOut">
              <a:rPr lang="en-US" smtClean="0"/>
              <a:t>4/13/2021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5048D-D663-49B4-BBC3-54F55C6CDFFB}" type="slidenum">
              <a:rPr lang="en-US" smtClean="0"/>
              <a:t>‹#›</a:t>
            </a:fld>
            <a:endParaRPr lang="en-US"/>
          </a:p>
        </p:txBody>
      </p:sp>
    </p:spTree>
    <p:extLst>
      <p:ext uri="{BB962C8B-B14F-4D97-AF65-F5344CB8AC3E}">
        <p14:creationId xmlns:p14="http://schemas.microsoft.com/office/powerpoint/2010/main" val="4125613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5048D-D663-49B4-BBC3-54F55C6CDFFB}" type="slidenum">
              <a:rPr lang="en-US" smtClean="0"/>
              <a:t>1</a:t>
            </a:fld>
            <a:endParaRPr lang="en-US"/>
          </a:p>
        </p:txBody>
      </p:sp>
    </p:spTree>
    <p:extLst>
      <p:ext uri="{BB962C8B-B14F-4D97-AF65-F5344CB8AC3E}">
        <p14:creationId xmlns:p14="http://schemas.microsoft.com/office/powerpoint/2010/main" val="2686356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بسیاری از شبکه ها از جمله اینترنت بیش از یک پروتکل لایه ی انتقال دارند. وقتی می خواهید یک برنامه شبکه بنویسید باید یکی از این پروتکل های انتقال را انتخاب کنید. سرویس </a:t>
            </a:r>
            <a:r>
              <a:rPr lang="fa-IR" dirty="0" err="1"/>
              <a:t>هایی</a:t>
            </a:r>
            <a:r>
              <a:rPr lang="fa-IR" dirty="0"/>
              <a:t> که پروتکل لایه انتقال در اختیار لایه کاربرد قرار می دهد را میتوان از چهار </a:t>
            </a:r>
            <a:r>
              <a:rPr lang="fa-IR" dirty="0" err="1"/>
              <a:t>بُعد</a:t>
            </a:r>
            <a:r>
              <a:rPr lang="fa-IR" dirty="0"/>
              <a:t> دسته بندی کرد: انتقال داده قابل اطمینان، </a:t>
            </a:r>
            <a:r>
              <a:rPr lang="fa-IR" dirty="0" err="1"/>
              <a:t>گذردهی</a:t>
            </a:r>
            <a:r>
              <a:rPr lang="fa-IR" dirty="0"/>
              <a:t>، همزمانی، امنیت. حال به تعریف مختصر هر یک می پردازیم:</a:t>
            </a:r>
          </a:p>
          <a:p>
            <a:pPr algn="r" rtl="1"/>
            <a:endParaRPr lang="fa-IR" dirty="0"/>
          </a:p>
          <a:p>
            <a:pPr algn="r" rtl="1"/>
            <a:r>
              <a:rPr lang="fa-IR" dirty="0"/>
              <a:t>انتقال داده قابل اطمینان: یعنی اطمینان داریم که داده </a:t>
            </a:r>
            <a:r>
              <a:rPr lang="fa-IR" dirty="0" err="1"/>
              <a:t>هایی</a:t>
            </a:r>
            <a:r>
              <a:rPr lang="fa-IR" dirty="0"/>
              <a:t> که از یک برنامه فرستاده می شوند، به طور تمام و کمال، و صحیح و سالم به برنامه سمت مقابل می رسند.</a:t>
            </a:r>
          </a:p>
          <a:p>
            <a:pPr algn="r" rtl="1"/>
            <a:r>
              <a:rPr lang="fa-IR" dirty="0" err="1"/>
              <a:t>گذردهی</a:t>
            </a:r>
            <a:r>
              <a:rPr lang="fa-IR" dirty="0"/>
              <a:t>: </a:t>
            </a:r>
            <a:r>
              <a:rPr lang="fa-IR" dirty="0" err="1"/>
              <a:t>گذردهی</a:t>
            </a:r>
            <a:r>
              <a:rPr lang="fa-IR" dirty="0"/>
              <a:t> تضمینی با یک آهنگ مشخص.</a:t>
            </a:r>
          </a:p>
          <a:p>
            <a:pPr algn="r" rtl="1"/>
            <a:r>
              <a:rPr lang="fa-IR" dirty="0"/>
              <a:t>همزمانی: مانند تضمین </a:t>
            </a:r>
            <a:r>
              <a:rPr lang="fa-IR" dirty="0" err="1"/>
              <a:t>گذردهی</a:t>
            </a:r>
            <a:r>
              <a:rPr lang="fa-IR" dirty="0"/>
              <a:t> تضمین همزمانی هم داریم. یک نمونه: هر بیتی که فرستنده از </a:t>
            </a:r>
            <a:r>
              <a:rPr lang="fa-IR" dirty="0" err="1"/>
              <a:t>سوکت</a:t>
            </a:r>
            <a:r>
              <a:rPr lang="fa-IR" dirty="0"/>
              <a:t> خود به بیرون می فرستد، حداکثر 100 میلی ثانیه بعد به </a:t>
            </a:r>
            <a:r>
              <a:rPr lang="fa-IR" dirty="0" err="1"/>
              <a:t>سوکت</a:t>
            </a:r>
            <a:r>
              <a:rPr lang="fa-IR" dirty="0"/>
              <a:t> گیرنده برسد.</a:t>
            </a:r>
          </a:p>
          <a:p>
            <a:pPr algn="r" rtl="1"/>
            <a:r>
              <a:rPr lang="fa-IR" dirty="0"/>
              <a:t>امنیت: یک پروتکل انتقال می تواند سرویس های امنیتی در اختیار برنامه های کاربردی بگذارد.</a:t>
            </a:r>
          </a:p>
          <a:p>
            <a:pPr algn="r" rtl="1"/>
            <a:endParaRPr lang="fa-IR" dirty="0"/>
          </a:p>
          <a:p>
            <a:pPr marL="0" marR="0" lvl="0" indent="0" algn="r" defTabSz="914400" rtl="1" eaLnBrk="1" fontAlgn="auto" latinLnBrk="0" hangingPunct="1">
              <a:lnSpc>
                <a:spcPct val="100000"/>
              </a:lnSpc>
              <a:spcBef>
                <a:spcPts val="0"/>
              </a:spcBef>
              <a:spcAft>
                <a:spcPts val="0"/>
              </a:spcAft>
              <a:buClrTx/>
              <a:buSzTx/>
              <a:buFontTx/>
              <a:buNone/>
              <a:tabLst/>
              <a:defRPr/>
            </a:pPr>
            <a:r>
              <a:rPr lang="fa-IR" sz="1800" dirty="0">
                <a:effectLst/>
                <a:latin typeface="Calibri" panose="020F0502020204030204" pitchFamily="34" charset="0"/>
                <a:ea typeface="Calibri" panose="020F0502020204030204" pitchFamily="34" charset="0"/>
                <a:cs typeface="B Nazanin" panose="00000400000000000000" pitchFamily="2" charset="-78"/>
              </a:rPr>
              <a:t>اینترنت (یا به طور کلی شبکه های </a:t>
            </a:r>
            <a:r>
              <a:rPr lang="en-US" sz="1800" dirty="0" err="1">
                <a:effectLst/>
                <a:latin typeface="Calibri" panose="020F0502020204030204" pitchFamily="34" charset="0"/>
                <a:ea typeface="Calibri" panose="020F0502020204030204" pitchFamily="34" charset="0"/>
                <a:cs typeface="B Nazanin" panose="00000400000000000000" pitchFamily="2" charset="-78"/>
              </a:rPr>
              <a:t>tcp</a:t>
            </a:r>
            <a:r>
              <a:rPr lang="en-US" sz="1800" dirty="0">
                <a:effectLst/>
                <a:latin typeface="Calibri" panose="020F0502020204030204" pitchFamily="34" charset="0"/>
                <a:ea typeface="Calibri" panose="020F0502020204030204" pitchFamily="34" charset="0"/>
                <a:cs typeface="B Nazanin" panose="00000400000000000000" pitchFamily="2" charset="-78"/>
              </a:rPr>
              <a:t>/</a:t>
            </a:r>
            <a:r>
              <a:rPr lang="en-US" sz="1800" dirty="0" err="1">
                <a:effectLst/>
                <a:latin typeface="Calibri" panose="020F0502020204030204" pitchFamily="34" charset="0"/>
                <a:ea typeface="Calibri" panose="020F0502020204030204" pitchFamily="34" charset="0"/>
                <a:cs typeface="B Nazanin" panose="00000400000000000000" pitchFamily="2" charset="-78"/>
              </a:rPr>
              <a:t>ip</a:t>
            </a:r>
            <a:r>
              <a:rPr lang="fa-IR" sz="1800" dirty="0">
                <a:effectLst/>
                <a:latin typeface="Calibri" panose="020F0502020204030204" pitchFamily="34" charset="0"/>
                <a:ea typeface="Calibri" panose="020F0502020204030204" pitchFamily="34" charset="0"/>
                <a:cs typeface="B Nazanin" panose="00000400000000000000" pitchFamily="2" charset="-78"/>
              </a:rPr>
              <a:t>) دو پروتکل انتقال در اختیار برنامه های کاربردی قرار می دهند: </a:t>
            </a:r>
            <a:r>
              <a:rPr lang="en-US" sz="1800" dirty="0">
                <a:effectLst/>
                <a:latin typeface="Calibri" panose="020F0502020204030204" pitchFamily="34" charset="0"/>
                <a:ea typeface="Calibri" panose="020F0502020204030204" pitchFamily="34" charset="0"/>
                <a:cs typeface="B Nazanin" panose="00000400000000000000" pitchFamily="2" charset="-78"/>
              </a:rPr>
              <a:t>TCP</a:t>
            </a:r>
            <a:r>
              <a:rPr lang="fa-IR" sz="1800" dirty="0">
                <a:effectLst/>
                <a:latin typeface="Calibri" panose="020F0502020204030204" pitchFamily="34" charset="0"/>
                <a:ea typeface="Calibri" panose="020F0502020204030204" pitchFamily="34" charset="0"/>
                <a:cs typeface="B Nazanin" panose="00000400000000000000" pitchFamily="2" charset="-78"/>
              </a:rPr>
              <a:t> و </a:t>
            </a:r>
            <a:r>
              <a:rPr lang="en-US" sz="1800" dirty="0">
                <a:effectLst/>
                <a:latin typeface="Calibri" panose="020F0502020204030204" pitchFamily="34" charset="0"/>
                <a:ea typeface="Calibri" panose="020F0502020204030204" pitchFamily="34" charset="0"/>
                <a:cs typeface="B Nazanin" panose="00000400000000000000" pitchFamily="2" charset="-78"/>
              </a:rPr>
              <a:t>UDP</a:t>
            </a:r>
            <a:r>
              <a:rPr lang="fa-IR" sz="1800" dirty="0">
                <a:effectLst/>
                <a:latin typeface="Calibri" panose="020F0502020204030204" pitchFamily="34" charset="0"/>
                <a:ea typeface="Calibri" panose="020F0502020204030204" pitchFamily="34"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4" name="Slide Number Placeholder 3"/>
          <p:cNvSpPr>
            <a:spLocks noGrp="1"/>
          </p:cNvSpPr>
          <p:nvPr>
            <p:ph type="sldNum" sz="quarter" idx="5"/>
          </p:nvPr>
        </p:nvSpPr>
        <p:spPr/>
        <p:txBody>
          <a:bodyPr/>
          <a:lstStyle/>
          <a:p>
            <a:fld id="{95E5048D-D663-49B4-BBC3-54F55C6CDFFB}" type="slidenum">
              <a:rPr lang="en-US" smtClean="0"/>
              <a:t>14</a:t>
            </a:fld>
            <a:endParaRPr lang="en-US"/>
          </a:p>
        </p:txBody>
      </p:sp>
    </p:spTree>
    <p:extLst>
      <p:ext uri="{BB962C8B-B14F-4D97-AF65-F5344CB8AC3E}">
        <p14:creationId xmlns:p14="http://schemas.microsoft.com/office/powerpoint/2010/main" val="4164423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مدل سرویس </a:t>
            </a:r>
            <a:r>
              <a:rPr lang="en-US" sz="1800" dirty="0" err="1">
                <a:effectLst/>
                <a:latin typeface="Calibri" panose="020F0502020204030204" pitchFamily="34" charset="0"/>
                <a:ea typeface="Calibri" panose="020F0502020204030204" pitchFamily="34" charset="0"/>
                <a:cs typeface="B Nazanin" panose="00000400000000000000" pitchFamily="2" charset="-78"/>
              </a:rPr>
              <a:t>tcp</a:t>
            </a:r>
            <a:r>
              <a:rPr lang="fa-IR" sz="1800" dirty="0">
                <a:effectLst/>
                <a:latin typeface="Calibri" panose="020F0502020204030204" pitchFamily="34" charset="0"/>
                <a:ea typeface="Calibri" panose="020F0502020204030204" pitchFamily="34" charset="0"/>
                <a:cs typeface="B Nazanin" panose="00000400000000000000" pitchFamily="2" charset="-78"/>
              </a:rPr>
              <a:t> شامل یک سرویس </a:t>
            </a:r>
            <a:r>
              <a:rPr lang="fa-IR" sz="1800" dirty="0" err="1">
                <a:effectLst/>
                <a:latin typeface="Calibri" panose="020F0502020204030204" pitchFamily="34" charset="0"/>
                <a:ea typeface="Calibri" panose="020F0502020204030204" pitchFamily="34" charset="0"/>
                <a:cs typeface="B Nazanin" panose="00000400000000000000" pitchFamily="2" charset="-78"/>
              </a:rPr>
              <a:t>اتصالگرا</a:t>
            </a:r>
            <a:r>
              <a:rPr lang="fa-IR" sz="1800" dirty="0">
                <a:effectLst/>
                <a:latin typeface="Calibri" panose="020F0502020204030204" pitchFamily="34" charset="0"/>
                <a:ea typeface="Calibri" panose="020F0502020204030204" pitchFamily="34" charset="0"/>
                <a:cs typeface="B Nazanin" panose="00000400000000000000" pitchFamily="2" charset="-78"/>
              </a:rPr>
              <a:t> و یک سرویس انتقال </a:t>
            </a:r>
            <a:r>
              <a:rPr lang="fa-IR" sz="1800" dirty="0" err="1">
                <a:effectLst/>
                <a:latin typeface="Calibri" panose="020F0502020204030204" pitchFamily="34" charset="0"/>
                <a:ea typeface="Calibri" panose="020F0502020204030204" pitchFamily="34" charset="0"/>
                <a:cs typeface="B Nazanin" panose="00000400000000000000" pitchFamily="2" charset="-78"/>
              </a:rPr>
              <a:t>داده­ی</a:t>
            </a:r>
            <a:r>
              <a:rPr lang="fa-IR" sz="1800" dirty="0">
                <a:effectLst/>
                <a:latin typeface="Calibri" panose="020F0502020204030204" pitchFamily="34" charset="0"/>
                <a:ea typeface="Calibri" panose="020F0502020204030204" pitchFamily="34" charset="0"/>
                <a:cs typeface="B Nazanin" panose="00000400000000000000" pitchFamily="2" charset="-78"/>
              </a:rPr>
              <a:t> قابل اطمینان است. وقتی </a:t>
            </a:r>
            <a:r>
              <a:rPr lang="fa-IR" sz="1800" dirty="0" err="1">
                <a:effectLst/>
                <a:latin typeface="Calibri" panose="020F0502020204030204" pitchFamily="34" charset="0"/>
                <a:ea typeface="Calibri" panose="020F0502020204030204" pitchFamily="34" charset="0"/>
                <a:cs typeface="B Nazanin" panose="00000400000000000000" pitchFamily="2" charset="-78"/>
              </a:rPr>
              <a:t>برنامه­ای</a:t>
            </a:r>
            <a:r>
              <a:rPr lang="fa-IR" sz="1800" dirty="0">
                <a:effectLst/>
                <a:latin typeface="Calibri" panose="020F0502020204030204" pitchFamily="34" charset="0"/>
                <a:ea typeface="Calibri" panose="020F0502020204030204" pitchFamily="34" charset="0"/>
                <a:cs typeface="B Nazanin" panose="00000400000000000000" pitchFamily="2" charset="-78"/>
              </a:rPr>
              <a:t> </a:t>
            </a:r>
            <a:r>
              <a:rPr lang="en-US" sz="1800" dirty="0" err="1">
                <a:effectLst/>
                <a:latin typeface="Calibri" panose="020F0502020204030204" pitchFamily="34" charset="0"/>
                <a:ea typeface="Calibri" panose="020F0502020204030204" pitchFamily="34" charset="0"/>
                <a:cs typeface="B Nazanin" panose="00000400000000000000" pitchFamily="2" charset="-78"/>
              </a:rPr>
              <a:t>tcp</a:t>
            </a:r>
            <a:r>
              <a:rPr lang="fa-IR" sz="1800" dirty="0">
                <a:effectLst/>
                <a:latin typeface="Calibri" panose="020F0502020204030204" pitchFamily="34" charset="0"/>
                <a:ea typeface="Calibri" panose="020F0502020204030204" pitchFamily="34" charset="0"/>
                <a:cs typeface="B Nazanin" panose="00000400000000000000" pitchFamily="2" charset="-78"/>
              </a:rPr>
              <a:t> را به عنوان پروتکل انتقال خود فرا می­خواند، هر دو سرویس را از </a:t>
            </a:r>
            <a:r>
              <a:rPr lang="en-US" sz="1800" dirty="0" err="1">
                <a:effectLst/>
                <a:latin typeface="Calibri" panose="020F0502020204030204" pitchFamily="34" charset="0"/>
                <a:ea typeface="Calibri" panose="020F0502020204030204" pitchFamily="34" charset="0"/>
                <a:cs typeface="B Nazanin" panose="00000400000000000000" pitchFamily="2" charset="-78"/>
              </a:rPr>
              <a:t>tcp</a:t>
            </a:r>
            <a:r>
              <a:rPr lang="fa-IR" sz="1800" dirty="0">
                <a:effectLst/>
                <a:latin typeface="Calibri" panose="020F0502020204030204" pitchFamily="34" charset="0"/>
                <a:ea typeface="Calibri" panose="020F0502020204030204" pitchFamily="34" charset="0"/>
                <a:cs typeface="B Nazanin" panose="00000400000000000000" pitchFamily="2" charset="-78"/>
              </a:rPr>
              <a:t> دریافت می­کند.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5E5048D-D663-49B4-BBC3-54F55C6CDFFB}" type="slidenum">
              <a:rPr lang="en-US" smtClean="0"/>
              <a:t>15</a:t>
            </a:fld>
            <a:endParaRPr lang="en-US"/>
          </a:p>
        </p:txBody>
      </p:sp>
    </p:spTree>
    <p:extLst>
      <p:ext uri="{BB962C8B-B14F-4D97-AF65-F5344CB8AC3E}">
        <p14:creationId xmlns:p14="http://schemas.microsoft.com/office/powerpoint/2010/main" val="3880061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800" dirty="0">
                <a:effectLst/>
                <a:latin typeface="Calibri" panose="020F0502020204030204" pitchFamily="34" charset="0"/>
                <a:ea typeface="Calibri" panose="020F0502020204030204" pitchFamily="34" charset="0"/>
                <a:cs typeface="B Nazanin" panose="00000400000000000000" pitchFamily="2" charset="-78"/>
              </a:rPr>
              <a:t>سرویس </a:t>
            </a:r>
            <a:r>
              <a:rPr lang="fa-IR" sz="1800" dirty="0" err="1">
                <a:effectLst/>
                <a:latin typeface="Calibri" panose="020F0502020204030204" pitchFamily="34" charset="0"/>
                <a:ea typeface="Calibri" panose="020F0502020204030204" pitchFamily="34" charset="0"/>
                <a:cs typeface="B Nazanin" panose="00000400000000000000" pitchFamily="2" charset="-78"/>
              </a:rPr>
              <a:t>اتصال­گرا</a:t>
            </a:r>
            <a:r>
              <a:rPr lang="fa-IR" sz="1800" dirty="0">
                <a:effectLst/>
                <a:latin typeface="Calibri" panose="020F0502020204030204" pitchFamily="34" charset="0"/>
                <a:ea typeface="Calibri" panose="020F0502020204030204" pitchFamily="34" charset="0"/>
                <a:cs typeface="B Nazanin" panose="00000400000000000000" pitchFamily="2" charset="-78"/>
              </a:rPr>
              <a:t>: پروتکل </a:t>
            </a:r>
            <a:r>
              <a:rPr lang="en-US" sz="1800" dirty="0" err="1">
                <a:effectLst/>
                <a:latin typeface="Calibri" panose="020F0502020204030204" pitchFamily="34" charset="0"/>
                <a:ea typeface="Calibri" panose="020F0502020204030204" pitchFamily="34" charset="0"/>
                <a:cs typeface="B Nazanin" panose="00000400000000000000" pitchFamily="2" charset="-78"/>
              </a:rPr>
              <a:t>tcp</a:t>
            </a:r>
            <a:r>
              <a:rPr lang="fa-IR" sz="1800" dirty="0">
                <a:effectLst/>
                <a:latin typeface="Calibri" panose="020F0502020204030204" pitchFamily="34" charset="0"/>
                <a:ea typeface="Calibri" panose="020F0502020204030204" pitchFamily="34" charset="0"/>
                <a:cs typeface="B Nazanin" panose="00000400000000000000" pitchFamily="2" charset="-78"/>
              </a:rPr>
              <a:t> مشتری و سرویس دهنده را وا می­دارد تا قبل از شروع تبادل پیام­های سطح برنامه اطلاعات کنترل </a:t>
            </a:r>
            <a:r>
              <a:rPr lang="fa-IR" sz="1800" dirty="0" err="1">
                <a:effectLst/>
                <a:latin typeface="Calibri" panose="020F0502020204030204" pitchFamily="34" charset="0"/>
                <a:ea typeface="Calibri" panose="020F0502020204030204" pitchFamily="34" charset="0"/>
                <a:cs typeface="B Nazanin" panose="00000400000000000000" pitchFamily="2" charset="-78"/>
              </a:rPr>
              <a:t>لایه­ی</a:t>
            </a:r>
            <a:r>
              <a:rPr lang="fa-IR" sz="1800" dirty="0">
                <a:effectLst/>
                <a:latin typeface="Calibri" panose="020F0502020204030204" pitchFamily="34" charset="0"/>
                <a:ea typeface="Calibri" panose="020F0502020204030204" pitchFamily="34" charset="0"/>
                <a:cs typeface="B Nazanin" panose="00000400000000000000" pitchFamily="2" charset="-78"/>
              </a:rPr>
              <a:t> انتقال را با یکدیگر مبادله کنند. این روند که به آن </a:t>
            </a:r>
            <a:r>
              <a:rPr lang="fa-IR" sz="1800" dirty="0" err="1">
                <a:effectLst/>
                <a:latin typeface="Calibri" panose="020F0502020204030204" pitchFamily="34" charset="0"/>
                <a:ea typeface="Calibri" panose="020F0502020204030204" pitchFamily="34" charset="0"/>
                <a:cs typeface="B Nazanin" panose="00000400000000000000" pitchFamily="2" charset="-78"/>
              </a:rPr>
              <a:t>دستداد</a:t>
            </a:r>
            <a:r>
              <a:rPr lang="fa-IR" sz="1800" dirty="0">
                <a:effectLst/>
                <a:latin typeface="Calibri" panose="020F0502020204030204" pitchFamily="34" charset="0"/>
                <a:ea typeface="Calibri" panose="020F0502020204030204" pitchFamily="34" charset="0"/>
                <a:cs typeface="B Nazanin" panose="00000400000000000000" pitchFamily="2" charset="-78"/>
              </a:rPr>
              <a:t> </a:t>
            </a:r>
            <a:r>
              <a:rPr lang="en-US" sz="1800" dirty="0">
                <a:effectLst/>
                <a:latin typeface="Calibri" panose="020F0502020204030204" pitchFamily="34" charset="0"/>
                <a:ea typeface="Calibri" panose="020F0502020204030204" pitchFamily="34" charset="0"/>
                <a:cs typeface="B Nazanin" panose="00000400000000000000" pitchFamily="2" charset="-78"/>
              </a:rPr>
              <a:t>(Handshake)</a:t>
            </a:r>
            <a:r>
              <a:rPr lang="fa-IR" sz="1800" dirty="0">
                <a:effectLst/>
                <a:latin typeface="Calibri" panose="020F0502020204030204" pitchFamily="34" charset="0"/>
                <a:ea typeface="Calibri" panose="020F0502020204030204" pitchFamily="34" charset="0"/>
                <a:cs typeface="B Nazanin" panose="00000400000000000000" pitchFamily="2" charset="-78"/>
              </a:rPr>
              <a:t> گفته می­شود، مشتری و سرویس دهنده را به حالت آماده باش در می­آورد و به آن ها اجازه می­دهد تا خود را برای هجوم </a:t>
            </a:r>
            <a:r>
              <a:rPr lang="fa-IR" sz="1800" dirty="0" err="1">
                <a:effectLst/>
                <a:latin typeface="Calibri" panose="020F0502020204030204" pitchFamily="34" charset="0"/>
                <a:ea typeface="Calibri" panose="020F0502020204030204" pitchFamily="34" charset="0"/>
                <a:cs typeface="B Nazanin" panose="00000400000000000000" pitchFamily="2" charset="-78"/>
              </a:rPr>
              <a:t>بسته­های</a:t>
            </a:r>
            <a:r>
              <a:rPr lang="fa-IR" sz="1800" dirty="0">
                <a:effectLst/>
                <a:latin typeface="Calibri" panose="020F0502020204030204" pitchFamily="34" charset="0"/>
                <a:ea typeface="Calibri" panose="020F0502020204030204" pitchFamily="34" charset="0"/>
                <a:cs typeface="B Nazanin" panose="00000400000000000000" pitchFamily="2" charset="-78"/>
              </a:rPr>
              <a:t> داده </a:t>
            </a:r>
            <a:r>
              <a:rPr lang="fa-IR" sz="1800" dirty="0" err="1">
                <a:effectLst/>
                <a:latin typeface="Calibri" panose="020F0502020204030204" pitchFamily="34" charset="0"/>
                <a:ea typeface="Calibri" panose="020F0502020204030204" pitchFamily="34" charset="0"/>
                <a:cs typeface="B Nazanin" panose="00000400000000000000" pitchFamily="2" charset="-78"/>
              </a:rPr>
              <a:t>اماده</a:t>
            </a:r>
            <a:r>
              <a:rPr lang="fa-IR" sz="1800" dirty="0">
                <a:effectLst/>
                <a:latin typeface="Calibri" panose="020F0502020204030204" pitchFamily="34" charset="0"/>
                <a:ea typeface="Calibri" panose="020F0502020204030204" pitchFamily="34" charset="0"/>
                <a:cs typeface="B Nazanin" panose="00000400000000000000" pitchFamily="2" charset="-78"/>
              </a:rPr>
              <a:t> کنند.</a:t>
            </a:r>
            <a:endParaRPr lang="en-US" dirty="0"/>
          </a:p>
        </p:txBody>
      </p:sp>
      <p:sp>
        <p:nvSpPr>
          <p:cNvPr id="4" name="Slide Number Placeholder 3"/>
          <p:cNvSpPr>
            <a:spLocks noGrp="1"/>
          </p:cNvSpPr>
          <p:nvPr>
            <p:ph type="sldNum" sz="quarter" idx="5"/>
          </p:nvPr>
        </p:nvSpPr>
        <p:spPr/>
        <p:txBody>
          <a:bodyPr/>
          <a:lstStyle/>
          <a:p>
            <a:fld id="{95E5048D-D663-49B4-BBC3-54F55C6CDFFB}" type="slidenum">
              <a:rPr lang="en-US" smtClean="0"/>
              <a:t>16</a:t>
            </a:fld>
            <a:endParaRPr lang="en-US"/>
          </a:p>
        </p:txBody>
      </p:sp>
    </p:spTree>
    <p:extLst>
      <p:ext uri="{BB962C8B-B14F-4D97-AF65-F5344CB8AC3E}">
        <p14:creationId xmlns:p14="http://schemas.microsoft.com/office/powerpoint/2010/main" val="2180323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800" dirty="0">
                <a:effectLst/>
                <a:latin typeface="Calibri" panose="020F0502020204030204" pitchFamily="34" charset="0"/>
                <a:ea typeface="Calibri" panose="020F0502020204030204" pitchFamily="34" charset="0"/>
                <a:cs typeface="B Nazanin" panose="00000400000000000000" pitchFamily="2" charset="-78"/>
              </a:rPr>
              <a:t>سرویس </a:t>
            </a:r>
            <a:r>
              <a:rPr lang="fa-IR" sz="1800" dirty="0" err="1">
                <a:effectLst/>
                <a:latin typeface="Calibri" panose="020F0502020204030204" pitchFamily="34" charset="0"/>
                <a:ea typeface="Calibri" panose="020F0502020204030204" pitchFamily="34" charset="0"/>
                <a:cs typeface="B Nazanin" panose="00000400000000000000" pitchFamily="2" charset="-78"/>
              </a:rPr>
              <a:t>اتصال­گرا</a:t>
            </a:r>
            <a:r>
              <a:rPr lang="fa-IR" sz="1800" dirty="0">
                <a:effectLst/>
                <a:latin typeface="Calibri" panose="020F0502020204030204" pitchFamily="34" charset="0"/>
                <a:ea typeface="Calibri" panose="020F0502020204030204" pitchFamily="34" charset="0"/>
                <a:cs typeface="B Nazanin" panose="00000400000000000000" pitchFamily="2" charset="-78"/>
              </a:rPr>
              <a:t>: پروتکل </a:t>
            </a:r>
            <a:r>
              <a:rPr lang="en-US" sz="1800" dirty="0" err="1">
                <a:effectLst/>
                <a:latin typeface="Calibri" panose="020F0502020204030204" pitchFamily="34" charset="0"/>
                <a:ea typeface="Calibri" panose="020F0502020204030204" pitchFamily="34" charset="0"/>
                <a:cs typeface="B Nazanin" panose="00000400000000000000" pitchFamily="2" charset="-78"/>
              </a:rPr>
              <a:t>tcp</a:t>
            </a:r>
            <a:r>
              <a:rPr lang="fa-IR" sz="1800" dirty="0">
                <a:effectLst/>
                <a:latin typeface="Calibri" panose="020F0502020204030204" pitchFamily="34" charset="0"/>
                <a:ea typeface="Calibri" panose="020F0502020204030204" pitchFamily="34" charset="0"/>
                <a:cs typeface="B Nazanin" panose="00000400000000000000" pitchFamily="2" charset="-78"/>
              </a:rPr>
              <a:t> مشتری و سرویس دهنده را وا می­دارد تا قبل از شروع تبادل پیام­های سطح برنامه اطلاعات کنترل </a:t>
            </a:r>
            <a:r>
              <a:rPr lang="fa-IR" sz="1800" dirty="0" err="1">
                <a:effectLst/>
                <a:latin typeface="Calibri" panose="020F0502020204030204" pitchFamily="34" charset="0"/>
                <a:ea typeface="Calibri" panose="020F0502020204030204" pitchFamily="34" charset="0"/>
                <a:cs typeface="B Nazanin" panose="00000400000000000000" pitchFamily="2" charset="-78"/>
              </a:rPr>
              <a:t>لایه­ی</a:t>
            </a:r>
            <a:r>
              <a:rPr lang="fa-IR" sz="1800" dirty="0">
                <a:effectLst/>
                <a:latin typeface="Calibri" panose="020F0502020204030204" pitchFamily="34" charset="0"/>
                <a:ea typeface="Calibri" panose="020F0502020204030204" pitchFamily="34" charset="0"/>
                <a:cs typeface="B Nazanin" panose="00000400000000000000" pitchFamily="2" charset="-78"/>
              </a:rPr>
              <a:t> انتقال را با یکدیگر مبادله کنند. این روند که به آن </a:t>
            </a:r>
            <a:r>
              <a:rPr lang="fa-IR" sz="1800" dirty="0" err="1">
                <a:effectLst/>
                <a:latin typeface="Calibri" panose="020F0502020204030204" pitchFamily="34" charset="0"/>
                <a:ea typeface="Calibri" panose="020F0502020204030204" pitchFamily="34" charset="0"/>
                <a:cs typeface="B Nazanin" panose="00000400000000000000" pitchFamily="2" charset="-78"/>
              </a:rPr>
              <a:t>دستداد</a:t>
            </a:r>
            <a:r>
              <a:rPr lang="fa-IR" sz="1800" dirty="0">
                <a:effectLst/>
                <a:latin typeface="Calibri" panose="020F0502020204030204" pitchFamily="34" charset="0"/>
                <a:ea typeface="Calibri" panose="020F0502020204030204" pitchFamily="34" charset="0"/>
                <a:cs typeface="B Nazanin" panose="00000400000000000000" pitchFamily="2" charset="-78"/>
              </a:rPr>
              <a:t> </a:t>
            </a:r>
            <a:r>
              <a:rPr lang="en-US" sz="1800" dirty="0">
                <a:effectLst/>
                <a:latin typeface="Calibri" panose="020F0502020204030204" pitchFamily="34" charset="0"/>
                <a:ea typeface="Calibri" panose="020F0502020204030204" pitchFamily="34" charset="0"/>
                <a:cs typeface="B Nazanin" panose="00000400000000000000" pitchFamily="2" charset="-78"/>
              </a:rPr>
              <a:t>(Handshake)</a:t>
            </a:r>
            <a:r>
              <a:rPr lang="fa-IR" sz="1800" dirty="0">
                <a:effectLst/>
                <a:latin typeface="Calibri" panose="020F0502020204030204" pitchFamily="34" charset="0"/>
                <a:ea typeface="Calibri" panose="020F0502020204030204" pitchFamily="34" charset="0"/>
                <a:cs typeface="B Nazanin" panose="00000400000000000000" pitchFamily="2" charset="-78"/>
              </a:rPr>
              <a:t> گفته می­شود، مشتری و سرویس دهنده را به حالت آماده باش در می­آورد و به آن ها اجازه می­دهد تا خود را برای هجوم </a:t>
            </a:r>
            <a:r>
              <a:rPr lang="fa-IR" sz="1800" dirty="0" err="1">
                <a:effectLst/>
                <a:latin typeface="Calibri" panose="020F0502020204030204" pitchFamily="34" charset="0"/>
                <a:ea typeface="Calibri" panose="020F0502020204030204" pitchFamily="34" charset="0"/>
                <a:cs typeface="B Nazanin" panose="00000400000000000000" pitchFamily="2" charset="-78"/>
              </a:rPr>
              <a:t>بسته­های</a:t>
            </a:r>
            <a:r>
              <a:rPr lang="fa-IR" sz="1800" dirty="0">
                <a:effectLst/>
                <a:latin typeface="Calibri" panose="020F0502020204030204" pitchFamily="34" charset="0"/>
                <a:ea typeface="Calibri" panose="020F0502020204030204" pitchFamily="34" charset="0"/>
                <a:cs typeface="B Nazanin" panose="00000400000000000000" pitchFamily="2" charset="-78"/>
              </a:rPr>
              <a:t> داده </a:t>
            </a:r>
            <a:r>
              <a:rPr lang="fa-IR" sz="1800" dirty="0" err="1">
                <a:effectLst/>
                <a:latin typeface="Calibri" panose="020F0502020204030204" pitchFamily="34" charset="0"/>
                <a:ea typeface="Calibri" panose="020F0502020204030204" pitchFamily="34" charset="0"/>
                <a:cs typeface="B Nazanin" panose="00000400000000000000" pitchFamily="2" charset="-78"/>
              </a:rPr>
              <a:t>اماده</a:t>
            </a:r>
            <a:r>
              <a:rPr lang="fa-IR" sz="1800" dirty="0">
                <a:effectLst/>
                <a:latin typeface="Calibri" panose="020F0502020204030204" pitchFamily="34" charset="0"/>
                <a:ea typeface="Calibri" panose="020F0502020204030204" pitchFamily="34" charset="0"/>
                <a:cs typeface="B Nazanin" panose="00000400000000000000" pitchFamily="2" charset="-78"/>
              </a:rPr>
              <a:t> کنند.</a:t>
            </a:r>
            <a:endParaRPr lang="en-US" dirty="0"/>
          </a:p>
        </p:txBody>
      </p:sp>
      <p:sp>
        <p:nvSpPr>
          <p:cNvPr id="4" name="Slide Number Placeholder 3"/>
          <p:cNvSpPr>
            <a:spLocks noGrp="1"/>
          </p:cNvSpPr>
          <p:nvPr>
            <p:ph type="sldNum" sz="quarter" idx="5"/>
          </p:nvPr>
        </p:nvSpPr>
        <p:spPr/>
        <p:txBody>
          <a:bodyPr/>
          <a:lstStyle/>
          <a:p>
            <a:fld id="{95E5048D-D663-49B4-BBC3-54F55C6CDFFB}" type="slidenum">
              <a:rPr lang="en-US" smtClean="0"/>
              <a:t>17</a:t>
            </a:fld>
            <a:endParaRPr lang="en-US"/>
          </a:p>
        </p:txBody>
      </p:sp>
    </p:spTree>
    <p:extLst>
      <p:ext uri="{BB962C8B-B14F-4D97-AF65-F5344CB8AC3E}">
        <p14:creationId xmlns:p14="http://schemas.microsoft.com/office/powerpoint/2010/main" val="3820443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800" dirty="0">
                <a:effectLst/>
                <a:latin typeface="Calibri" panose="020F0502020204030204" pitchFamily="34" charset="0"/>
                <a:ea typeface="Calibri" panose="020F0502020204030204" pitchFamily="34" charset="0"/>
                <a:cs typeface="B Nazanin" panose="00000400000000000000" pitchFamily="2" charset="-78"/>
              </a:rPr>
              <a:t>بعد از مرحله </a:t>
            </a:r>
            <a:r>
              <a:rPr lang="fa-IR" sz="1800" dirty="0" err="1">
                <a:effectLst/>
                <a:latin typeface="Calibri" panose="020F0502020204030204" pitchFamily="34" charset="0"/>
                <a:ea typeface="Calibri" panose="020F0502020204030204" pitchFamily="34" charset="0"/>
                <a:cs typeface="B Nazanin" panose="00000400000000000000" pitchFamily="2" charset="-78"/>
              </a:rPr>
              <a:t>دستداد</a:t>
            </a:r>
            <a:r>
              <a:rPr lang="fa-IR" sz="1800" dirty="0">
                <a:effectLst/>
                <a:latin typeface="Calibri" panose="020F0502020204030204" pitchFamily="34" charset="0"/>
                <a:ea typeface="Calibri" panose="020F0502020204030204" pitchFamily="34" charset="0"/>
                <a:cs typeface="B Nazanin" panose="00000400000000000000" pitchFamily="2" charset="-78"/>
              </a:rPr>
              <a:t> به اصطلاح یک اتصال </a:t>
            </a:r>
            <a:r>
              <a:rPr lang="en-US" sz="1800" dirty="0">
                <a:effectLst/>
                <a:latin typeface="Calibri" panose="020F0502020204030204" pitchFamily="34" charset="0"/>
                <a:ea typeface="Calibri" panose="020F0502020204030204" pitchFamily="34" charset="0"/>
                <a:cs typeface="B Nazanin" panose="00000400000000000000" pitchFamily="2" charset="-78"/>
              </a:rPr>
              <a:t>TCP</a:t>
            </a:r>
            <a:r>
              <a:rPr lang="en-US" sz="1800" dirty="0">
                <a:effectLst/>
                <a:latin typeface="B Nazanin" panose="00000400000000000000" pitchFamily="2" charset="-78"/>
                <a:ea typeface="Calibri" panose="020F0502020204030204" pitchFamily="34" charset="0"/>
              </a:rPr>
              <a:t> </a:t>
            </a:r>
            <a:r>
              <a:rPr lang="en-US" sz="1800" dirty="0">
                <a:effectLst/>
                <a:latin typeface="Calibri" panose="020F0502020204030204" pitchFamily="34" charset="0"/>
                <a:ea typeface="Calibri" panose="020F0502020204030204" pitchFamily="34" charset="0"/>
                <a:cs typeface="B Nazanin" panose="00000400000000000000" pitchFamily="2" charset="-78"/>
              </a:rPr>
              <a:t>(</a:t>
            </a:r>
            <a:r>
              <a:rPr lang="en-US" sz="1800" dirty="0" err="1">
                <a:effectLst/>
                <a:latin typeface="Calibri" panose="020F0502020204030204" pitchFamily="34" charset="0"/>
                <a:ea typeface="Calibri" panose="020F0502020204030204" pitchFamily="34" charset="0"/>
                <a:cs typeface="B Nazanin" panose="00000400000000000000" pitchFamily="2" charset="-78"/>
              </a:rPr>
              <a:t>tcp</a:t>
            </a:r>
            <a:r>
              <a:rPr lang="en-US" sz="1800" dirty="0">
                <a:effectLst/>
                <a:latin typeface="Calibri" panose="020F0502020204030204" pitchFamily="34" charset="0"/>
                <a:ea typeface="Calibri" panose="020F0502020204030204" pitchFamily="34" charset="0"/>
                <a:cs typeface="B Nazanin" panose="00000400000000000000" pitchFamily="2" charset="-78"/>
              </a:rPr>
              <a:t> connection)</a:t>
            </a:r>
            <a:r>
              <a:rPr lang="fa-IR" sz="1800" dirty="0">
                <a:effectLst/>
                <a:latin typeface="Calibri" panose="020F0502020204030204" pitchFamily="34" charset="0"/>
                <a:ea typeface="Calibri" panose="020F0502020204030204" pitchFamily="34" charset="0"/>
                <a:cs typeface="B Nazanin" panose="00000400000000000000" pitchFamily="2" charset="-78"/>
              </a:rPr>
              <a:t> بین </a:t>
            </a:r>
            <a:r>
              <a:rPr lang="fa-IR" sz="1800" dirty="0" err="1">
                <a:effectLst/>
                <a:latin typeface="Calibri" panose="020F0502020204030204" pitchFamily="34" charset="0"/>
                <a:ea typeface="Calibri" panose="020F0502020204030204" pitchFamily="34" charset="0"/>
                <a:cs typeface="B Nazanin" panose="00000400000000000000" pitchFamily="2" charset="-78"/>
              </a:rPr>
              <a:t>سوکت­های</a:t>
            </a:r>
            <a:r>
              <a:rPr lang="fa-IR" sz="1800" dirty="0">
                <a:effectLst/>
                <a:latin typeface="Calibri" panose="020F0502020204030204" pitchFamily="34" charset="0"/>
                <a:ea typeface="Calibri" panose="020F0502020204030204" pitchFamily="34" charset="0"/>
                <a:cs typeface="B Nazanin" panose="00000400000000000000" pitchFamily="2" charset="-78"/>
              </a:rPr>
              <a:t> دو فرآیند برقرار می­شود. این یک اتصال دو طرفه کامل است </a:t>
            </a:r>
            <a:r>
              <a:rPr lang="en-US" sz="1800" dirty="0">
                <a:effectLst/>
                <a:latin typeface="Calibri" panose="020F0502020204030204" pitchFamily="34" charset="0"/>
                <a:ea typeface="Calibri" panose="020F0502020204030204" pitchFamily="34" charset="0"/>
                <a:cs typeface="B Nazanin" panose="00000400000000000000" pitchFamily="2" charset="-78"/>
              </a:rPr>
              <a:t>(full-duplex)</a:t>
            </a:r>
            <a:r>
              <a:rPr lang="fa-IR" sz="1800" dirty="0">
                <a:effectLst/>
                <a:latin typeface="Calibri" panose="020F0502020204030204" pitchFamily="34" charset="0"/>
                <a:ea typeface="Calibri" panose="020F0502020204030204" pitchFamily="34" charset="0"/>
                <a:cs typeface="B Nazanin" panose="00000400000000000000" pitchFamily="2" charset="-78"/>
              </a:rPr>
              <a:t> که در آن هر دو طرف می­توانند همزمان به یکدیگر پیام بفرستند. وقتی تبادل پیام بین فرآیندها به پایان رسید، این اتصال باید قطع شود.</a:t>
            </a:r>
            <a:endParaRPr lang="en-US" dirty="0"/>
          </a:p>
        </p:txBody>
      </p:sp>
      <p:sp>
        <p:nvSpPr>
          <p:cNvPr id="4" name="Slide Number Placeholder 3"/>
          <p:cNvSpPr>
            <a:spLocks noGrp="1"/>
          </p:cNvSpPr>
          <p:nvPr>
            <p:ph type="sldNum" sz="quarter" idx="5"/>
          </p:nvPr>
        </p:nvSpPr>
        <p:spPr/>
        <p:txBody>
          <a:bodyPr/>
          <a:lstStyle/>
          <a:p>
            <a:fld id="{95E5048D-D663-49B4-BBC3-54F55C6CDFFB}" type="slidenum">
              <a:rPr lang="en-US" smtClean="0"/>
              <a:t>18</a:t>
            </a:fld>
            <a:endParaRPr lang="en-US"/>
          </a:p>
        </p:txBody>
      </p:sp>
    </p:spTree>
    <p:extLst>
      <p:ext uri="{BB962C8B-B14F-4D97-AF65-F5344CB8AC3E}">
        <p14:creationId xmlns:p14="http://schemas.microsoft.com/office/powerpoint/2010/main" val="92332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sz="1800" dirty="0">
                <a:effectLst/>
                <a:latin typeface="Calibri" panose="020F0502020204030204" pitchFamily="34" charset="0"/>
                <a:ea typeface="Calibri" panose="020F0502020204030204" pitchFamily="34" charset="0"/>
                <a:cs typeface="B Nazanin" panose="00000400000000000000" pitchFamily="2" charset="-78"/>
              </a:rPr>
              <a:t>سرویس انتقال </a:t>
            </a:r>
            <a:r>
              <a:rPr lang="fa-IR" sz="1800" dirty="0" err="1">
                <a:effectLst/>
                <a:latin typeface="Calibri" panose="020F0502020204030204" pitchFamily="34" charset="0"/>
                <a:ea typeface="Calibri" panose="020F0502020204030204" pitchFamily="34" charset="0"/>
                <a:cs typeface="B Nazanin" panose="00000400000000000000" pitchFamily="2" charset="-78"/>
              </a:rPr>
              <a:t>داده­ی</a:t>
            </a:r>
            <a:r>
              <a:rPr lang="fa-IR" sz="1800" dirty="0">
                <a:effectLst/>
                <a:latin typeface="Calibri" panose="020F0502020204030204" pitchFamily="34" charset="0"/>
                <a:ea typeface="Calibri" panose="020F0502020204030204" pitchFamily="34" charset="0"/>
                <a:cs typeface="B Nazanin" panose="00000400000000000000" pitchFamily="2" charset="-78"/>
              </a:rPr>
              <a:t> قابل اطمینان: فرآیند­ها می­توانند اطمینان داشته باشند که </a:t>
            </a:r>
            <a:r>
              <a:rPr lang="en-US" sz="1800" dirty="0">
                <a:effectLst/>
                <a:latin typeface="Calibri" panose="020F0502020204030204" pitchFamily="34" charset="0"/>
                <a:ea typeface="Calibri" panose="020F0502020204030204" pitchFamily="34" charset="0"/>
                <a:cs typeface="B Nazanin" panose="00000400000000000000" pitchFamily="2" charset="-78"/>
              </a:rPr>
              <a:t>TCP</a:t>
            </a:r>
            <a:r>
              <a:rPr lang="fa-IR" sz="1800" dirty="0">
                <a:effectLst/>
                <a:latin typeface="Calibri" panose="020F0502020204030204" pitchFamily="34" charset="0"/>
                <a:ea typeface="Calibri" panose="020F0502020204030204" pitchFamily="34" charset="0"/>
                <a:cs typeface="B Nazanin" panose="00000400000000000000" pitchFamily="2" charset="-78"/>
              </a:rPr>
              <a:t> همه ی داده­های آن­ها را بدون خطا و با ترتیب صحیح به مقصد می­رساند. وقتی یک سمت برنامه دنباله ای از </a:t>
            </a:r>
            <a:r>
              <a:rPr lang="fa-IR" sz="1800" dirty="0" err="1">
                <a:effectLst/>
                <a:latin typeface="Calibri" panose="020F0502020204030204" pitchFamily="34" charset="0"/>
                <a:ea typeface="Calibri" panose="020F0502020204030204" pitchFamily="34" charset="0"/>
                <a:cs typeface="B Nazanin" panose="00000400000000000000" pitchFamily="2" charset="-78"/>
              </a:rPr>
              <a:t>بایت­ها</a:t>
            </a:r>
            <a:r>
              <a:rPr lang="fa-IR" sz="1800" dirty="0">
                <a:effectLst/>
                <a:latin typeface="Calibri" panose="020F0502020204030204" pitchFamily="34" charset="0"/>
                <a:ea typeface="Calibri" panose="020F0502020204030204" pitchFamily="34" charset="0"/>
                <a:cs typeface="B Nazanin" panose="00000400000000000000" pitchFamily="2" charset="-78"/>
              </a:rPr>
              <a:t> را به یک </a:t>
            </a:r>
            <a:r>
              <a:rPr lang="fa-IR" sz="1800" dirty="0" err="1">
                <a:effectLst/>
                <a:latin typeface="Calibri" panose="020F0502020204030204" pitchFamily="34" charset="0"/>
                <a:ea typeface="Calibri" panose="020F0502020204030204" pitchFamily="34" charset="0"/>
                <a:cs typeface="B Nazanin" panose="00000400000000000000" pitchFamily="2" charset="-78"/>
              </a:rPr>
              <a:t>سوکت</a:t>
            </a:r>
            <a:r>
              <a:rPr lang="fa-IR" sz="1800" dirty="0">
                <a:effectLst/>
                <a:latin typeface="Calibri" panose="020F0502020204030204" pitchFamily="34" charset="0"/>
                <a:ea typeface="Calibri" panose="020F0502020204030204" pitchFamily="34" charset="0"/>
                <a:cs typeface="B Nazanin" panose="00000400000000000000" pitchFamily="2" charset="-78"/>
              </a:rPr>
              <a:t> </a:t>
            </a:r>
            <a:r>
              <a:rPr lang="en-US" sz="1800" dirty="0">
                <a:effectLst/>
                <a:latin typeface="Calibri" panose="020F0502020204030204" pitchFamily="34" charset="0"/>
                <a:ea typeface="Calibri" panose="020F0502020204030204" pitchFamily="34" charset="0"/>
                <a:cs typeface="B Nazanin" panose="00000400000000000000" pitchFamily="2" charset="-78"/>
              </a:rPr>
              <a:t>TCP</a:t>
            </a:r>
            <a:r>
              <a:rPr lang="fa-IR" sz="1800" dirty="0">
                <a:effectLst/>
                <a:latin typeface="Calibri" panose="020F0502020204030204" pitchFamily="34" charset="0"/>
                <a:ea typeface="Calibri" panose="020F0502020204030204" pitchFamily="34" charset="0"/>
                <a:cs typeface="B Nazanin" panose="00000400000000000000" pitchFamily="2" charset="-78"/>
              </a:rPr>
              <a:t> می­دهد، می­تواند مطمئن باشد که </a:t>
            </a:r>
            <a:r>
              <a:rPr lang="fa-IR" sz="1800" dirty="0" err="1">
                <a:effectLst/>
                <a:latin typeface="Calibri" panose="020F0502020204030204" pitchFamily="34" charset="0"/>
                <a:ea typeface="Calibri" panose="020F0502020204030204" pitchFamily="34" charset="0"/>
                <a:cs typeface="B Nazanin" panose="00000400000000000000" pitchFamily="2" charset="-78"/>
              </a:rPr>
              <a:t>که</a:t>
            </a:r>
            <a:r>
              <a:rPr lang="fa-IR" sz="1800" dirty="0">
                <a:effectLst/>
                <a:latin typeface="Calibri" panose="020F0502020204030204" pitchFamily="34" charset="0"/>
                <a:ea typeface="Calibri" panose="020F0502020204030204" pitchFamily="34" charset="0"/>
                <a:cs typeface="B Nazanin" panose="00000400000000000000" pitchFamily="2" charset="-78"/>
              </a:rPr>
              <a:t> </a:t>
            </a:r>
            <a:r>
              <a:rPr lang="en-US" sz="1800" dirty="0">
                <a:effectLst/>
                <a:latin typeface="Calibri" panose="020F0502020204030204" pitchFamily="34" charset="0"/>
                <a:ea typeface="Calibri" panose="020F0502020204030204" pitchFamily="34" charset="0"/>
                <a:cs typeface="B Nazanin" panose="00000400000000000000" pitchFamily="2" charset="-78"/>
              </a:rPr>
              <a:t>TCP</a:t>
            </a:r>
            <a:r>
              <a:rPr lang="fa-IR" sz="1800" dirty="0">
                <a:effectLst/>
                <a:latin typeface="Calibri" panose="020F0502020204030204" pitchFamily="34" charset="0"/>
                <a:ea typeface="Calibri" panose="020F0502020204030204" pitchFamily="34" charset="0"/>
                <a:cs typeface="B Nazanin" panose="00000400000000000000" pitchFamily="2" charset="-78"/>
              </a:rPr>
              <a:t> دقیقا همان دنباله بایت ها را به </a:t>
            </a:r>
            <a:r>
              <a:rPr lang="fa-IR" sz="1800" dirty="0" err="1">
                <a:effectLst/>
                <a:latin typeface="Calibri" panose="020F0502020204030204" pitchFamily="34" charset="0"/>
                <a:ea typeface="Calibri" panose="020F0502020204030204" pitchFamily="34" charset="0"/>
                <a:cs typeface="B Nazanin" panose="00000400000000000000" pitchFamily="2" charset="-78"/>
              </a:rPr>
              <a:t>سوکت</a:t>
            </a:r>
            <a:r>
              <a:rPr lang="fa-IR" sz="1800" dirty="0">
                <a:effectLst/>
                <a:latin typeface="Calibri" panose="020F0502020204030204" pitchFamily="34" charset="0"/>
                <a:ea typeface="Calibri" panose="020F0502020204030204" pitchFamily="34" charset="0"/>
                <a:cs typeface="B Nazanin" panose="00000400000000000000" pitchFamily="2" charset="-78"/>
              </a:rPr>
              <a:t> سمت مقابل تحویل خواهد داد.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
        <p:nvSpPr>
          <p:cNvPr id="4" name="Slide Number Placeholder 3"/>
          <p:cNvSpPr>
            <a:spLocks noGrp="1"/>
          </p:cNvSpPr>
          <p:nvPr>
            <p:ph type="sldNum" sz="quarter" idx="5"/>
          </p:nvPr>
        </p:nvSpPr>
        <p:spPr/>
        <p:txBody>
          <a:bodyPr/>
          <a:lstStyle/>
          <a:p>
            <a:fld id="{95E5048D-D663-49B4-BBC3-54F55C6CDFFB}" type="slidenum">
              <a:rPr lang="en-US" smtClean="0"/>
              <a:t>19</a:t>
            </a:fld>
            <a:endParaRPr lang="en-US"/>
          </a:p>
        </p:txBody>
      </p:sp>
    </p:spTree>
    <p:extLst>
      <p:ext uri="{BB962C8B-B14F-4D97-AF65-F5344CB8AC3E}">
        <p14:creationId xmlns:p14="http://schemas.microsoft.com/office/powerpoint/2010/main" val="3941429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sz="1800" dirty="0">
                <a:effectLst/>
                <a:latin typeface="Calibri" panose="020F0502020204030204" pitchFamily="34" charset="0"/>
                <a:ea typeface="Calibri" panose="020F0502020204030204" pitchFamily="34" charset="0"/>
                <a:cs typeface="B Nazanin" panose="00000400000000000000" pitchFamily="2" charset="-78"/>
              </a:rPr>
              <a:t>برای نوشتن یک </a:t>
            </a:r>
            <a:r>
              <a:rPr lang="fa-IR" sz="1800" dirty="0" err="1">
                <a:effectLst/>
                <a:latin typeface="Calibri" panose="020F0502020204030204" pitchFamily="34" charset="0"/>
                <a:ea typeface="Calibri" panose="020F0502020204030204" pitchFamily="34" charset="0"/>
                <a:cs typeface="B Nazanin" panose="00000400000000000000" pitchFamily="2" charset="-78"/>
              </a:rPr>
              <a:t>برنامه­ی</a:t>
            </a:r>
            <a:r>
              <a:rPr lang="fa-IR" sz="1800" dirty="0">
                <a:effectLst/>
                <a:latin typeface="Calibri" panose="020F0502020204030204" pitchFamily="34" charset="0"/>
                <a:ea typeface="Calibri" panose="020F0502020204030204" pitchFamily="34" charset="0"/>
                <a:cs typeface="B Nazanin" panose="00000400000000000000" pitchFamily="2" charset="-78"/>
              </a:rPr>
              <a:t> کاربردی شبکه، </a:t>
            </a:r>
            <a:r>
              <a:rPr lang="fa-IR" sz="1800" dirty="0" err="1">
                <a:effectLst/>
                <a:latin typeface="Calibri" panose="020F0502020204030204" pitchFamily="34" charset="0"/>
                <a:ea typeface="Calibri" panose="020F0502020204030204" pitchFamily="34" charset="0"/>
                <a:cs typeface="B Nazanin" panose="00000400000000000000" pitchFamily="2" charset="-78"/>
              </a:rPr>
              <a:t>برنامه­نویس</a:t>
            </a:r>
            <a:r>
              <a:rPr lang="fa-IR" sz="1800" dirty="0">
                <a:effectLst/>
                <a:latin typeface="Calibri" panose="020F0502020204030204" pitchFamily="34" charset="0"/>
                <a:ea typeface="Calibri" panose="020F0502020204030204" pitchFamily="34" charset="0"/>
                <a:cs typeface="B Nazanin" panose="00000400000000000000" pitchFamily="2" charset="-78"/>
              </a:rPr>
              <a:t> باید دو برنامه بنویسد: </a:t>
            </a:r>
            <a:r>
              <a:rPr lang="fa-IR" sz="1800" dirty="0" err="1">
                <a:effectLst/>
                <a:latin typeface="Calibri" panose="020F0502020204030204" pitchFamily="34" charset="0"/>
                <a:ea typeface="Calibri" panose="020F0502020204030204" pitchFamily="34" charset="0"/>
                <a:cs typeface="B Nazanin" panose="00000400000000000000" pitchFamily="2" charset="-78"/>
              </a:rPr>
              <a:t>برنامه­ی</a:t>
            </a:r>
            <a:r>
              <a:rPr lang="fa-IR" sz="1800" dirty="0">
                <a:effectLst/>
                <a:latin typeface="Calibri" panose="020F0502020204030204" pitchFamily="34" charset="0"/>
                <a:ea typeface="Calibri" panose="020F0502020204030204" pitchFamily="34" charset="0"/>
                <a:cs typeface="B Nazanin" panose="00000400000000000000" pitchFamily="2" charset="-78"/>
              </a:rPr>
              <a:t> مشتری و </a:t>
            </a:r>
            <a:r>
              <a:rPr lang="fa-IR" sz="1800" dirty="0" err="1">
                <a:effectLst/>
                <a:latin typeface="Calibri" panose="020F0502020204030204" pitchFamily="34" charset="0"/>
                <a:ea typeface="Calibri" panose="020F0502020204030204" pitchFamily="34" charset="0"/>
                <a:cs typeface="B Nazanin" panose="00000400000000000000" pitchFamily="2" charset="-78"/>
              </a:rPr>
              <a:t>برنامه­ی</a:t>
            </a:r>
            <a:r>
              <a:rPr lang="fa-IR"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err="1">
                <a:effectLst/>
                <a:latin typeface="Calibri" panose="020F0502020204030204" pitchFamily="34" charset="0"/>
                <a:ea typeface="Calibri" panose="020F0502020204030204" pitchFamily="34" charset="0"/>
                <a:cs typeface="B Nazanin" panose="00000400000000000000" pitchFamily="2" charset="-78"/>
              </a:rPr>
              <a:t>سرویس­دهنده</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5E5048D-D663-49B4-BBC3-54F55C6CDFFB}" type="slidenum">
              <a:rPr lang="en-US" smtClean="0"/>
              <a:t>20</a:t>
            </a:fld>
            <a:endParaRPr lang="en-US"/>
          </a:p>
        </p:txBody>
      </p:sp>
    </p:spTree>
    <p:extLst>
      <p:ext uri="{BB962C8B-B14F-4D97-AF65-F5344CB8AC3E}">
        <p14:creationId xmlns:p14="http://schemas.microsoft.com/office/powerpoint/2010/main" val="4632814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sz="1800" dirty="0">
                <a:effectLst/>
                <a:latin typeface="Calibri" panose="020F0502020204030204" pitchFamily="34" charset="0"/>
                <a:ea typeface="Calibri" panose="020F0502020204030204" pitchFamily="34" charset="0"/>
                <a:cs typeface="B Nazanin" panose="00000400000000000000" pitchFamily="2" charset="-78"/>
              </a:rPr>
              <a:t>دو نوع </a:t>
            </a:r>
            <a:r>
              <a:rPr lang="fa-IR" sz="1800" dirty="0" err="1">
                <a:effectLst/>
                <a:latin typeface="Calibri" panose="020F0502020204030204" pitchFamily="34" charset="0"/>
                <a:ea typeface="Calibri" panose="020F0502020204030204" pitchFamily="34" charset="0"/>
                <a:cs typeface="B Nazanin" panose="00000400000000000000" pitchFamily="2" charset="-78"/>
              </a:rPr>
              <a:t>برنامه­ی</a:t>
            </a:r>
            <a:r>
              <a:rPr lang="fa-IR" sz="1800" dirty="0">
                <a:effectLst/>
                <a:latin typeface="Calibri" panose="020F0502020204030204" pitchFamily="34" charset="0"/>
                <a:ea typeface="Calibri" panose="020F0502020204030204" pitchFamily="34" charset="0"/>
                <a:cs typeface="B Nazanin" panose="00000400000000000000" pitchFamily="2" charset="-78"/>
              </a:rPr>
              <a:t> کاربردی شبکه وجود دارد. نوع اول برنامه­هایی است که عملکرد آن­ها در یک پروتکل استاندارد به روشنی توصیف شده است. به این قبیل برنامه­ها اغلب </a:t>
            </a:r>
            <a:r>
              <a:rPr lang="fa-IR" sz="1800" dirty="0" err="1">
                <a:effectLst/>
                <a:latin typeface="Calibri" panose="020F0502020204030204" pitchFamily="34" charset="0"/>
                <a:ea typeface="Calibri" panose="020F0502020204030204" pitchFamily="34" charset="0"/>
                <a:cs typeface="B Nazanin" panose="00000400000000000000" pitchFamily="2" charset="-78"/>
              </a:rPr>
              <a:t>برنامه­­ی</a:t>
            </a:r>
            <a:r>
              <a:rPr lang="fa-IR" sz="1800" dirty="0">
                <a:effectLst/>
                <a:latin typeface="Calibri" panose="020F0502020204030204" pitchFamily="34" charset="0"/>
                <a:ea typeface="Calibri" panose="020F0502020204030204" pitchFamily="34" charset="0"/>
                <a:cs typeface="B Nazanin" panose="00000400000000000000" pitchFamily="2" charset="-78"/>
              </a:rPr>
              <a:t> باز </a:t>
            </a:r>
            <a:r>
              <a:rPr lang="en-US" sz="1800" dirty="0">
                <a:effectLst/>
                <a:latin typeface="Calibri" panose="020F0502020204030204" pitchFamily="34" charset="0"/>
                <a:ea typeface="Calibri" panose="020F0502020204030204" pitchFamily="34" charset="0"/>
                <a:cs typeface="B Nazanin" panose="00000400000000000000" pitchFamily="2" charset="-78"/>
              </a:rPr>
              <a:t>(open)</a:t>
            </a:r>
            <a:r>
              <a:rPr lang="fa-IR" sz="1800" dirty="0">
                <a:effectLst/>
                <a:latin typeface="Calibri" panose="020F0502020204030204" pitchFamily="34" charset="0"/>
                <a:ea typeface="Calibri" panose="020F0502020204030204" pitchFamily="34" charset="0"/>
                <a:cs typeface="B Nazanin" panose="00000400000000000000" pitchFamily="2" charset="-78"/>
              </a:rPr>
              <a:t> گفته می­شود، چون قواعد حاکم بر عملکرد آن­ها برای همه شناخته شده است. در برنامه­های باز، مشتری و </a:t>
            </a:r>
            <a:r>
              <a:rPr lang="fa-IR" sz="1800" dirty="0" err="1">
                <a:effectLst/>
                <a:latin typeface="Calibri" panose="020F0502020204030204" pitchFamily="34" charset="0"/>
                <a:ea typeface="Calibri" panose="020F0502020204030204" pitchFamily="34" charset="0"/>
                <a:cs typeface="B Nazanin" panose="00000400000000000000" pitchFamily="2" charset="-78"/>
              </a:rPr>
              <a:t>سرویس­دهنده</a:t>
            </a:r>
            <a:r>
              <a:rPr lang="fa-IR" sz="1800" dirty="0">
                <a:effectLst/>
                <a:latin typeface="Calibri" panose="020F0502020204030204" pitchFamily="34" charset="0"/>
                <a:ea typeface="Calibri" panose="020F0502020204030204" pitchFamily="34" charset="0"/>
                <a:cs typeface="B Nazanin" panose="00000400000000000000" pitchFamily="2" charset="-78"/>
              </a:rPr>
              <a:t> هر دو باید قوانین تعیین شده در </a:t>
            </a:r>
            <a:r>
              <a:rPr lang="en-US" sz="1800" dirty="0">
                <a:effectLst/>
                <a:latin typeface="Calibri" panose="020F0502020204030204" pitchFamily="34" charset="0"/>
                <a:ea typeface="Calibri" panose="020F0502020204030204" pitchFamily="34" charset="0"/>
                <a:cs typeface="B Nazanin" panose="00000400000000000000" pitchFamily="2" charset="-78"/>
              </a:rPr>
              <a:t>RFC</a:t>
            </a:r>
            <a:r>
              <a:rPr lang="fa-IR" sz="1800" dirty="0">
                <a:effectLst/>
                <a:latin typeface="Calibri" panose="020F0502020204030204" pitchFamily="34" charset="0"/>
                <a:ea typeface="Calibri" panose="020F0502020204030204" pitchFamily="34" charset="0"/>
                <a:cs typeface="B Nazanin" panose="00000400000000000000" pitchFamily="2" charset="-78"/>
              </a:rPr>
              <a:t> را به طور کامل رعایت کنند. اگر </a:t>
            </a:r>
            <a:r>
              <a:rPr lang="fa-IR" sz="1800" dirty="0" err="1">
                <a:effectLst/>
                <a:latin typeface="Calibri" panose="020F0502020204030204" pitchFamily="34" charset="0"/>
                <a:ea typeface="Calibri" panose="020F0502020204030204" pitchFamily="34" charset="0"/>
                <a:cs typeface="B Nazanin" panose="00000400000000000000" pitchFamily="2" charset="-78"/>
              </a:rPr>
              <a:t>برنامه­ی</a:t>
            </a:r>
            <a:r>
              <a:rPr lang="fa-IR"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سرویس­دهنده</a:t>
            </a:r>
            <a:r>
              <a:rPr lang="fa-IR" sz="1800" dirty="0">
                <a:effectLst/>
                <a:latin typeface="Calibri" panose="020F0502020204030204" pitchFamily="34" charset="0"/>
                <a:ea typeface="Calibri" panose="020F0502020204030204" pitchFamily="34" charset="0"/>
                <a:cs typeface="B Nazanin" panose="00000400000000000000" pitchFamily="2" charset="-78"/>
              </a:rPr>
              <a:t> و مشتری را 2 برنامه </a:t>
            </a:r>
            <a:r>
              <a:rPr lang="fa-IR" sz="1800" dirty="0" err="1">
                <a:effectLst/>
                <a:latin typeface="Calibri" panose="020F0502020204030204" pitchFamily="34" charset="0"/>
                <a:ea typeface="Calibri" panose="020F0502020204030204" pitchFamily="34" charset="0"/>
                <a:cs typeface="B Nazanin" panose="00000400000000000000" pitchFamily="2" charset="-78"/>
              </a:rPr>
              <a:t>نویس</a:t>
            </a:r>
            <a:r>
              <a:rPr lang="fa-IR" sz="1800" dirty="0">
                <a:effectLst/>
                <a:latin typeface="Calibri" panose="020F0502020204030204" pitchFamily="34" charset="0"/>
                <a:ea typeface="Calibri" panose="020F0502020204030204" pitchFamily="34" charset="0"/>
                <a:cs typeface="B Nazanin" panose="00000400000000000000" pitchFamily="2" charset="-78"/>
              </a:rPr>
              <a:t> مختلف که هم را نمی­شناسند بنویسند ولی هر دو قواعد </a:t>
            </a:r>
            <a:r>
              <a:rPr lang="en-US" sz="1800" dirty="0">
                <a:effectLst/>
                <a:latin typeface="Calibri" panose="020F0502020204030204" pitchFamily="34" charset="0"/>
                <a:ea typeface="Calibri" panose="020F0502020204030204" pitchFamily="34" charset="0"/>
                <a:cs typeface="B Nazanin" panose="00000400000000000000" pitchFamily="2" charset="-78"/>
              </a:rPr>
              <a:t>RFC</a:t>
            </a:r>
            <a:r>
              <a:rPr lang="fa-IR" sz="1800" dirty="0">
                <a:effectLst/>
                <a:latin typeface="Calibri" panose="020F0502020204030204" pitchFamily="34" charset="0"/>
                <a:ea typeface="Calibri" panose="020F0502020204030204" pitchFamily="34" charset="0"/>
                <a:cs typeface="B Nazanin" panose="00000400000000000000" pitchFamily="2" charset="-78"/>
              </a:rPr>
              <a:t> را رعایت کرده باشند، این دو برنامه می­توانند بدون هیچ مشکلی با یکدیگر ارتباط برقرار کنند.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5E5048D-D663-49B4-BBC3-54F55C6CDFFB}" type="slidenum">
              <a:rPr lang="en-US" smtClean="0"/>
              <a:t>21</a:t>
            </a:fld>
            <a:endParaRPr lang="en-US"/>
          </a:p>
        </p:txBody>
      </p:sp>
    </p:spTree>
    <p:extLst>
      <p:ext uri="{BB962C8B-B14F-4D97-AF65-F5344CB8AC3E}">
        <p14:creationId xmlns:p14="http://schemas.microsoft.com/office/powerpoint/2010/main" val="1224620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sz="1800" dirty="0">
                <a:effectLst/>
                <a:latin typeface="Calibri" panose="020F0502020204030204" pitchFamily="34" charset="0"/>
                <a:ea typeface="Calibri" panose="020F0502020204030204" pitchFamily="34" charset="0"/>
                <a:cs typeface="B Nazanin" panose="00000400000000000000" pitchFamily="2" charset="-78"/>
              </a:rPr>
              <a:t>نوع دیگر برنامه­های کاربردی شبکه برنامه­های اختصاصی هستند. در این حالت، برنامه­های مشتری و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سرویس­دهنده</a:t>
            </a:r>
            <a:r>
              <a:rPr lang="fa-IR" sz="1800" dirty="0">
                <a:effectLst/>
                <a:latin typeface="Calibri" panose="020F0502020204030204" pitchFamily="34" charset="0"/>
                <a:ea typeface="Calibri" panose="020F0502020204030204" pitchFamily="34" charset="0"/>
                <a:cs typeface="B Nazanin" panose="00000400000000000000" pitchFamily="2" charset="-78"/>
              </a:rPr>
              <a:t> از یک پروتکل </a:t>
            </a:r>
            <a:r>
              <a:rPr lang="fa-IR" sz="1800" dirty="0" err="1">
                <a:effectLst/>
                <a:latin typeface="Calibri" panose="020F0502020204030204" pitchFamily="34" charset="0"/>
                <a:ea typeface="Calibri" panose="020F0502020204030204" pitchFamily="34" charset="0"/>
                <a:cs typeface="B Nazanin" panose="00000400000000000000" pitchFamily="2" charset="-78"/>
              </a:rPr>
              <a:t>لایه­ای</a:t>
            </a:r>
            <a:r>
              <a:rPr lang="fa-IR" sz="1800" dirty="0">
                <a:effectLst/>
                <a:latin typeface="Calibri" panose="020F0502020204030204" pitchFamily="34" charset="0"/>
                <a:ea typeface="Calibri" panose="020F0502020204030204" pitchFamily="34" charset="0"/>
                <a:cs typeface="B Nazanin" panose="00000400000000000000" pitchFamily="2" charset="-78"/>
              </a:rPr>
              <a:t> کاربرد بهره می­برند که در سندهای باز </a:t>
            </a:r>
            <a:r>
              <a:rPr lang="en-US" sz="1800" dirty="0">
                <a:effectLst/>
                <a:latin typeface="Calibri" panose="020F0502020204030204" pitchFamily="34" charset="0"/>
                <a:ea typeface="Calibri" panose="020F0502020204030204" pitchFamily="34" charset="0"/>
                <a:cs typeface="B Nazanin" panose="00000400000000000000" pitchFamily="2" charset="-78"/>
              </a:rPr>
              <a:t>RFC</a:t>
            </a:r>
            <a:r>
              <a:rPr lang="fa-IR" sz="1800" dirty="0">
                <a:effectLst/>
                <a:latin typeface="Calibri" panose="020F0502020204030204" pitchFamily="34" charset="0"/>
                <a:ea typeface="Calibri" panose="020F0502020204030204" pitchFamily="34" charset="0"/>
                <a:cs typeface="B Nazanin" panose="00000400000000000000" pitchFamily="2" charset="-78"/>
              </a:rPr>
              <a:t> یا استانداردهای دیگر تعریف نشده است. این قبیل برنامه­ها (هم مشتری، هم </a:t>
            </a:r>
            <a:r>
              <a:rPr lang="fa-IR" sz="1800" dirty="0" err="1">
                <a:effectLst/>
                <a:latin typeface="Calibri" panose="020F0502020204030204" pitchFamily="34" charset="0"/>
                <a:ea typeface="Calibri" panose="020F0502020204030204" pitchFamily="34" charset="0"/>
                <a:cs typeface="B Nazanin" panose="00000400000000000000" pitchFamily="2" charset="-78"/>
              </a:rPr>
              <a:t>سرویس­دهنده</a:t>
            </a:r>
            <a:r>
              <a:rPr lang="fa-IR" sz="1800" dirty="0">
                <a:effectLst/>
                <a:latin typeface="Calibri" panose="020F0502020204030204" pitchFamily="34" charset="0"/>
                <a:ea typeface="Calibri" panose="020F0502020204030204" pitchFamily="34" charset="0"/>
                <a:cs typeface="B Nazanin" panose="00000400000000000000" pitchFamily="2" charset="-78"/>
              </a:rPr>
              <a:t>) معمولا توسط یک </a:t>
            </a:r>
            <a:r>
              <a:rPr lang="fa-IR" sz="1800" dirty="0" err="1">
                <a:effectLst/>
                <a:latin typeface="Calibri" panose="020F0502020204030204" pitchFamily="34" charset="0"/>
                <a:ea typeface="Calibri" panose="020F0502020204030204" pitchFamily="34" charset="0"/>
                <a:cs typeface="B Nazanin" panose="00000400000000000000" pitchFamily="2" charset="-78"/>
              </a:rPr>
              <a:t>برنامه­نویس</a:t>
            </a:r>
            <a:r>
              <a:rPr lang="fa-IR" sz="1800" dirty="0">
                <a:effectLst/>
                <a:latin typeface="Calibri" panose="020F0502020204030204" pitchFamily="34" charset="0"/>
                <a:ea typeface="Calibri" panose="020F0502020204030204" pitchFamily="34" charset="0"/>
                <a:cs typeface="B Nazanin" panose="00000400000000000000" pitchFamily="2" charset="-78"/>
              </a:rPr>
              <a:t> (یا گروه </a:t>
            </a:r>
            <a:r>
              <a:rPr lang="fa-IR" sz="1800" dirty="0" err="1">
                <a:effectLst/>
                <a:latin typeface="Calibri" panose="020F0502020204030204" pitchFamily="34" charset="0"/>
                <a:ea typeface="Calibri" panose="020F0502020204030204" pitchFamily="34" charset="0"/>
                <a:cs typeface="B Nazanin" panose="00000400000000000000" pitchFamily="2" charset="-78"/>
              </a:rPr>
              <a:t>برنامه­نویسی</a:t>
            </a:r>
            <a:r>
              <a:rPr lang="fa-IR" sz="1800" dirty="0">
                <a:effectLst/>
                <a:latin typeface="Calibri" panose="020F0502020204030204" pitchFamily="34" charset="0"/>
                <a:ea typeface="Calibri" panose="020F0502020204030204" pitchFamily="34" charset="0"/>
                <a:cs typeface="B Nazanin" panose="00000400000000000000" pitchFamily="2" charset="-78"/>
              </a:rPr>
              <a:t>) نوشته می­شوند و این </a:t>
            </a:r>
            <a:r>
              <a:rPr lang="fa-IR" sz="1800" dirty="0" err="1">
                <a:effectLst/>
                <a:latin typeface="Calibri" panose="020F0502020204030204" pitchFamily="34" charset="0"/>
                <a:ea typeface="Calibri" panose="020F0502020204030204" pitchFamily="34" charset="0"/>
                <a:cs typeface="B Nazanin" panose="00000400000000000000" pitchFamily="2" charset="-78"/>
              </a:rPr>
              <a:t>برنامه­نویس</a:t>
            </a:r>
            <a:r>
              <a:rPr lang="fa-IR" sz="1800" dirty="0">
                <a:effectLst/>
                <a:latin typeface="Calibri" panose="020F0502020204030204" pitchFamily="34" charset="0"/>
                <a:ea typeface="Calibri" panose="020F0502020204030204" pitchFamily="34" charset="0"/>
                <a:cs typeface="B Nazanin" panose="00000400000000000000" pitchFamily="2" charset="-78"/>
              </a:rPr>
              <a:t> است که همه چیز را کنترل می­کند.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5E5048D-D663-49B4-BBC3-54F55C6CDFFB}" type="slidenum">
              <a:rPr lang="en-US" smtClean="0"/>
              <a:t>22</a:t>
            </a:fld>
            <a:endParaRPr lang="en-US"/>
          </a:p>
        </p:txBody>
      </p:sp>
    </p:spTree>
    <p:extLst>
      <p:ext uri="{BB962C8B-B14F-4D97-AF65-F5344CB8AC3E}">
        <p14:creationId xmlns:p14="http://schemas.microsoft.com/office/powerpoint/2010/main" val="557605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07000"/>
              </a:lnSpc>
              <a:spcBef>
                <a:spcPts val="0"/>
              </a:spcBef>
              <a:spcAft>
                <a:spcPts val="800"/>
              </a:spcAft>
              <a:tabLst>
                <a:tab pos="654050" algn="l"/>
              </a:tabLst>
            </a:pPr>
            <a:r>
              <a:rPr lang="fa-IR" sz="1800" dirty="0">
                <a:effectLst/>
                <a:latin typeface="Courier New" panose="02070309020205020404" pitchFamily="49" charset="0"/>
                <a:ea typeface="Calibri" panose="020F0502020204030204" pitchFamily="34" charset="0"/>
                <a:cs typeface="B Nazanin" panose="00000400000000000000" pitchFamily="2" charset="-78"/>
              </a:rPr>
              <a:t>برنامه کاربردی مشتری </a:t>
            </a:r>
            <a:r>
              <a:rPr lang="fa-IR" sz="1800" dirty="0">
                <a:effectLst/>
                <a:latin typeface="Calibri" panose="020F0502020204030204" pitchFamily="34" charset="0"/>
                <a:ea typeface="Calibri" panose="020F0502020204030204" pitchFamily="34" charset="0"/>
                <a:cs typeface="Times New Roman" panose="02020603050405020304" pitchFamily="18" charset="0"/>
              </a:rPr>
              <a:t>–</a:t>
            </a:r>
            <a:r>
              <a:rPr lang="fa-IR" sz="1800" dirty="0">
                <a:effectLst/>
                <a:latin typeface="Courier New" panose="02070309020205020404" pitchFamily="49" charset="0"/>
                <a:ea typeface="Calibri" panose="020F0502020204030204" pitchFamily="34" charset="0"/>
                <a:cs typeface="B Nazanin" panose="00000400000000000000" pitchFamily="2" charset="-78"/>
              </a:rPr>
              <a:t>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سرویس­دهنده</a:t>
            </a:r>
            <a:r>
              <a:rPr lang="fa-IR" sz="1800" dirty="0">
                <a:effectLst/>
                <a:latin typeface="Courier New" panose="02070309020205020404" pitchFamily="49" charset="0"/>
                <a:ea typeface="Calibri" panose="020F0502020204030204" pitchFamily="34" charset="0"/>
                <a:cs typeface="B Nazanin" panose="00000400000000000000" pitchFamily="2" charset="-78"/>
              </a:rPr>
              <a:t> ای که می</a:t>
            </a:r>
            <a:r>
              <a:rPr lang="en-US" sz="1800" dirty="0">
                <a:effectLst/>
                <a:latin typeface="Courier New" panose="02070309020205020404" pitchFamily="49" charset="0"/>
                <a:ea typeface="Calibri" panose="020F0502020204030204" pitchFamily="34" charset="0"/>
                <a:cs typeface="B Nazanin" panose="00000400000000000000" pitchFamily="2" charset="-78"/>
              </a:rPr>
              <a:t>­</a:t>
            </a:r>
            <a:r>
              <a:rPr lang="fa-IR" sz="1800" dirty="0">
                <a:effectLst/>
                <a:latin typeface="Courier New" panose="02070309020205020404" pitchFamily="49" charset="0"/>
                <a:ea typeface="Calibri" panose="020F0502020204030204" pitchFamily="34" charset="0"/>
                <a:cs typeface="B Nazanin" panose="00000400000000000000" pitchFamily="2" charset="-78"/>
              </a:rPr>
              <a:t>نویسیم به این صورت عمل می</a:t>
            </a:r>
            <a:r>
              <a:rPr lang="en-US" sz="1800" dirty="0">
                <a:effectLst/>
                <a:latin typeface="Courier New" panose="02070309020205020404" pitchFamily="49" charset="0"/>
                <a:ea typeface="Calibri" panose="020F0502020204030204" pitchFamily="34" charset="0"/>
                <a:cs typeface="B Nazanin" panose="00000400000000000000" pitchFamily="2" charset="-78"/>
              </a:rPr>
              <a:t>­</a:t>
            </a:r>
            <a:r>
              <a:rPr lang="fa-IR" sz="1800" dirty="0">
                <a:effectLst/>
                <a:latin typeface="Courier New" panose="02070309020205020404" pitchFamily="49" charset="0"/>
                <a:ea typeface="Calibri" panose="020F0502020204030204" pitchFamily="34" charset="0"/>
                <a:cs typeface="B Nazanin" panose="00000400000000000000" pitchFamily="2" charset="-78"/>
              </a:rPr>
              <a:t>کند: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654050" algn="l"/>
              </a:tabLst>
            </a:pPr>
            <a:r>
              <a:rPr lang="fa-IR" sz="1800" dirty="0">
                <a:effectLst/>
                <a:latin typeface="Courier New" panose="02070309020205020404" pitchFamily="49" charset="0"/>
                <a:ea typeface="Calibri" panose="020F0502020204030204" pitchFamily="34" charset="0"/>
                <a:cs typeface="B Nazanin" panose="00000400000000000000" pitchFamily="2" charset="-78"/>
              </a:rPr>
              <a:t>مشتری یک خط از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کاراکترها</a:t>
            </a:r>
            <a:r>
              <a:rPr lang="fa-IR" sz="1800" dirty="0">
                <a:effectLst/>
                <a:latin typeface="Courier New" panose="02070309020205020404" pitchFamily="49" charset="0"/>
                <a:ea typeface="Calibri" panose="020F0502020204030204" pitchFamily="34" charset="0"/>
                <a:cs typeface="B Nazanin" panose="00000400000000000000" pitchFamily="2" charset="-78"/>
              </a:rPr>
              <a:t> (داده) را از صفحه کلید می</a:t>
            </a:r>
            <a:r>
              <a:rPr lang="en-US" sz="1800" dirty="0">
                <a:effectLst/>
                <a:latin typeface="Courier New" panose="02070309020205020404" pitchFamily="49" charset="0"/>
                <a:ea typeface="Calibri" panose="020F0502020204030204" pitchFamily="34" charset="0"/>
                <a:cs typeface="B Nazanin" panose="00000400000000000000" pitchFamily="2" charset="-78"/>
              </a:rPr>
              <a:t>­</a:t>
            </a:r>
            <a:r>
              <a:rPr lang="fa-IR" sz="1800" dirty="0">
                <a:effectLst/>
                <a:latin typeface="Courier New" panose="02070309020205020404" pitchFamily="49" charset="0"/>
                <a:ea typeface="Calibri" panose="020F0502020204030204" pitchFamily="34" charset="0"/>
                <a:cs typeface="B Nazanin" panose="00000400000000000000" pitchFamily="2" charset="-78"/>
              </a:rPr>
              <a:t>خواند و این داده را به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سرویس­دهنده</a:t>
            </a:r>
            <a:r>
              <a:rPr lang="fa-IR" sz="1800" dirty="0">
                <a:effectLst/>
                <a:latin typeface="Courier New" panose="02070309020205020404" pitchFamily="49" charset="0"/>
                <a:ea typeface="Calibri" panose="020F0502020204030204" pitchFamily="34" charset="0"/>
                <a:cs typeface="B Nazanin" panose="00000400000000000000" pitchFamily="2" charset="-78"/>
              </a:rPr>
              <a:t> می­فرستد.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654050" algn="l"/>
              </a:tabLst>
            </a:pPr>
            <a:r>
              <a:rPr lang="fa-IR" sz="1800" dirty="0" err="1">
                <a:effectLst/>
                <a:latin typeface="Courier New" panose="02070309020205020404" pitchFamily="49" charset="0"/>
                <a:ea typeface="Calibri" panose="020F0502020204030204" pitchFamily="34" charset="0"/>
                <a:cs typeface="B Nazanin" panose="00000400000000000000" pitchFamily="2" charset="-78"/>
              </a:rPr>
              <a:t>سرویس­دهنده</a:t>
            </a:r>
            <a:r>
              <a:rPr lang="fa-IR" sz="1800" dirty="0">
                <a:effectLst/>
                <a:latin typeface="Courier New" panose="02070309020205020404" pitchFamily="49" charset="0"/>
                <a:ea typeface="Calibri" panose="020F0502020204030204" pitchFamily="34" charset="0"/>
                <a:cs typeface="B Nazanin" panose="00000400000000000000" pitchFamily="2" charset="-78"/>
              </a:rPr>
              <a:t> این داده را دریافت کرده و حروف آن را به حروف بزرگ تبدیل می</a:t>
            </a:r>
            <a:r>
              <a:rPr lang="en-US" sz="1800" dirty="0">
                <a:effectLst/>
                <a:latin typeface="Courier New" panose="02070309020205020404" pitchFamily="49" charset="0"/>
                <a:ea typeface="Calibri" panose="020F0502020204030204" pitchFamily="34" charset="0"/>
                <a:cs typeface="B Nazanin" panose="00000400000000000000" pitchFamily="2" charset="-78"/>
              </a:rPr>
              <a:t>­</a:t>
            </a:r>
            <a:r>
              <a:rPr lang="fa-IR" sz="1800" dirty="0">
                <a:effectLst/>
                <a:latin typeface="Courier New" panose="02070309020205020404" pitchFamily="49" charset="0"/>
                <a:ea typeface="Calibri" panose="020F0502020204030204" pitchFamily="34" charset="0"/>
                <a:cs typeface="B Nazanin" panose="00000400000000000000" pitchFamily="2" charset="-78"/>
              </a:rPr>
              <a:t>کند.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654050" algn="l"/>
              </a:tabLst>
            </a:pPr>
            <a:r>
              <a:rPr lang="fa-IR" sz="1800" dirty="0" err="1">
                <a:effectLst/>
                <a:latin typeface="Courier New" panose="02070309020205020404" pitchFamily="49" charset="0"/>
                <a:ea typeface="Calibri" panose="020F0502020204030204" pitchFamily="34" charset="0"/>
                <a:cs typeface="B Nazanin" panose="00000400000000000000" pitchFamily="2" charset="-78"/>
              </a:rPr>
              <a:t>سرویس­دهنده</a:t>
            </a:r>
            <a:r>
              <a:rPr lang="fa-IR" sz="1800" dirty="0">
                <a:effectLst/>
                <a:latin typeface="Courier New" panose="02070309020205020404" pitchFamily="49" charset="0"/>
                <a:ea typeface="Calibri" panose="020F0502020204030204" pitchFamily="34" charset="0"/>
                <a:cs typeface="B Nazanin" panose="00000400000000000000" pitchFamily="2" charset="-78"/>
              </a:rPr>
              <a:t> این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داده­ی</a:t>
            </a:r>
            <a:r>
              <a:rPr lang="fa-IR" sz="1800" dirty="0">
                <a:effectLst/>
                <a:latin typeface="Courier New" panose="02070309020205020404" pitchFamily="49" charset="0"/>
                <a:ea typeface="Calibri" panose="020F0502020204030204" pitchFamily="34" charset="0"/>
                <a:cs typeface="B Nazanin" panose="00000400000000000000" pitchFamily="2" charset="-78"/>
              </a:rPr>
              <a:t> تغییر یافته را به مشتری می­فرستد.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654050" algn="l"/>
              </a:tabLst>
            </a:pPr>
            <a:r>
              <a:rPr lang="fa-IR" sz="1800" dirty="0">
                <a:effectLst/>
                <a:latin typeface="Courier New" panose="02070309020205020404" pitchFamily="49" charset="0"/>
                <a:ea typeface="Calibri" panose="020F0502020204030204" pitchFamily="34" charset="0"/>
                <a:cs typeface="B Nazanin" panose="00000400000000000000" pitchFamily="2" charset="-78"/>
              </a:rPr>
              <a:t>مشتری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داده­ی</a:t>
            </a:r>
            <a:r>
              <a:rPr lang="fa-IR" sz="1800" dirty="0">
                <a:effectLst/>
                <a:latin typeface="Courier New" panose="02070309020205020404" pitchFamily="49" charset="0"/>
                <a:ea typeface="Calibri" panose="020F0502020204030204" pitchFamily="34" charset="0"/>
                <a:cs typeface="B Nazanin" panose="00000400000000000000" pitchFamily="2" charset="-78"/>
              </a:rPr>
              <a:t> تغییر یافته را دریافت می­کند و آن را روی نمایشگر خود نمایش می­دهد.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5E5048D-D663-49B4-BBC3-54F55C6CDFFB}" type="slidenum">
              <a:rPr lang="en-US" smtClean="0"/>
              <a:t>25</a:t>
            </a:fld>
            <a:endParaRPr lang="en-US"/>
          </a:p>
        </p:txBody>
      </p:sp>
    </p:spTree>
    <p:extLst>
      <p:ext uri="{BB962C8B-B14F-4D97-AF65-F5344CB8AC3E}">
        <p14:creationId xmlns:p14="http://schemas.microsoft.com/office/powerpoint/2010/main" val="3849331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cs typeface="B Nazanin" panose="00000400000000000000" pitchFamily="2" charset="-78"/>
              </a:rPr>
              <a:t>قبل از نوشتن برنامه برای شبکه باید بفهمیم برنامه ها چگونه کار میکنند، چگونه روی سیستم های انتهایی اجرا می شوند و چگونه با یکدیگر ارتباط برقرار می کنند. در زبان اهالی سیستم عامل در واقع این فرآیند ها هستند، نه برنامه ها که با یکدیگر ارتباط می گیرند. </a:t>
            </a:r>
            <a:r>
              <a:rPr lang="fa-IR" dirty="0">
                <a:solidFill>
                  <a:srgbClr val="FF0000"/>
                </a:solidFill>
                <a:highlight>
                  <a:srgbClr val="FFFF00"/>
                </a:highlight>
                <a:cs typeface="B Nazanin" panose="00000400000000000000" pitchFamily="2" charset="-78"/>
              </a:rPr>
              <a:t>فرآیند</a:t>
            </a:r>
            <a:r>
              <a:rPr lang="fa-IR" dirty="0">
                <a:cs typeface="B Nazanin" panose="00000400000000000000" pitchFamily="2" charset="-78"/>
              </a:rPr>
              <a:t> را می توان برنامه ای دانست که در داخل یک سیستم انتهایی در حال اجرا است.</a:t>
            </a:r>
            <a:endParaRPr lang="en-US" dirty="0">
              <a:cs typeface="B Nazanin" panose="00000400000000000000" pitchFamily="2" charset="-78"/>
            </a:endParaRPr>
          </a:p>
        </p:txBody>
      </p:sp>
      <p:sp>
        <p:nvSpPr>
          <p:cNvPr id="4" name="Slide Number Placeholder 3"/>
          <p:cNvSpPr>
            <a:spLocks noGrp="1"/>
          </p:cNvSpPr>
          <p:nvPr>
            <p:ph type="sldNum" sz="quarter" idx="5"/>
          </p:nvPr>
        </p:nvSpPr>
        <p:spPr/>
        <p:txBody>
          <a:bodyPr/>
          <a:lstStyle/>
          <a:p>
            <a:fld id="{95E5048D-D663-49B4-BBC3-54F55C6CDFFB}" type="slidenum">
              <a:rPr lang="en-US" smtClean="0"/>
              <a:t>4</a:t>
            </a:fld>
            <a:endParaRPr lang="en-US"/>
          </a:p>
        </p:txBody>
      </p:sp>
    </p:spTree>
    <p:extLst>
      <p:ext uri="{BB962C8B-B14F-4D97-AF65-F5344CB8AC3E}">
        <p14:creationId xmlns:p14="http://schemas.microsoft.com/office/powerpoint/2010/main" val="3918805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800" dirty="0">
                <a:effectLst/>
                <a:latin typeface="Courier New" panose="02070309020205020404" pitchFamily="49" charset="0"/>
                <a:ea typeface="Calibri" panose="020F0502020204030204" pitchFamily="34" charset="0"/>
                <a:cs typeface="B Nazanin" panose="00000400000000000000" pitchFamily="2" charset="-78"/>
              </a:rPr>
              <a:t>در ادامه خطوط برنامه را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یک­به­یک</a:t>
            </a:r>
            <a:r>
              <a:rPr lang="fa-IR" sz="1800" dirty="0">
                <a:effectLst/>
                <a:latin typeface="Courier New" panose="02070309020205020404" pitchFamily="49" charset="0"/>
                <a:ea typeface="Calibri" panose="020F0502020204030204" pitchFamily="34" charset="0"/>
                <a:cs typeface="B Nazanin" panose="00000400000000000000" pitchFamily="2" charset="-78"/>
              </a:rPr>
              <a:t> توضیح می</a:t>
            </a:r>
            <a:r>
              <a:rPr lang="en-US" sz="1800" dirty="0">
                <a:effectLst/>
                <a:latin typeface="Courier New" panose="02070309020205020404" pitchFamily="49" charset="0"/>
                <a:ea typeface="Calibri" panose="020F0502020204030204" pitchFamily="34" charset="0"/>
                <a:cs typeface="B Nazanin" panose="00000400000000000000" pitchFamily="2" charset="-78"/>
              </a:rPr>
              <a:t>­</a:t>
            </a:r>
            <a:r>
              <a:rPr lang="fa-IR" sz="1800" dirty="0">
                <a:effectLst/>
                <a:latin typeface="Courier New" panose="02070309020205020404" pitchFamily="49" charset="0"/>
                <a:ea typeface="Calibri" panose="020F0502020204030204" pitchFamily="34" charset="0"/>
                <a:cs typeface="B Nazanin" panose="00000400000000000000" pitchFamily="2" charset="-78"/>
              </a:rPr>
              <a:t>دهیم.</a:t>
            </a:r>
            <a:endParaRPr lang="en-US" dirty="0"/>
          </a:p>
        </p:txBody>
      </p:sp>
      <p:sp>
        <p:nvSpPr>
          <p:cNvPr id="4" name="Slide Number Placeholder 3"/>
          <p:cNvSpPr>
            <a:spLocks noGrp="1"/>
          </p:cNvSpPr>
          <p:nvPr>
            <p:ph type="sldNum" sz="quarter" idx="5"/>
          </p:nvPr>
        </p:nvSpPr>
        <p:spPr/>
        <p:txBody>
          <a:bodyPr/>
          <a:lstStyle/>
          <a:p>
            <a:fld id="{95E5048D-D663-49B4-BBC3-54F55C6CDFFB}" type="slidenum">
              <a:rPr lang="en-US" smtClean="0"/>
              <a:t>26</a:t>
            </a:fld>
            <a:endParaRPr lang="en-US"/>
          </a:p>
        </p:txBody>
      </p:sp>
    </p:spTree>
    <p:extLst>
      <p:ext uri="{BB962C8B-B14F-4D97-AF65-F5344CB8AC3E}">
        <p14:creationId xmlns:p14="http://schemas.microsoft.com/office/powerpoint/2010/main" val="1363922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07000"/>
              </a:lnSpc>
              <a:spcBef>
                <a:spcPts val="0"/>
              </a:spcBef>
              <a:spcAft>
                <a:spcPts val="800"/>
              </a:spcAft>
              <a:tabLst>
                <a:tab pos="654050" algn="l"/>
              </a:tabLst>
            </a:pPr>
            <a:r>
              <a:rPr lang="fa-IR" sz="1800" dirty="0">
                <a:effectLst/>
                <a:latin typeface="Courier New" panose="02070309020205020404" pitchFamily="49" charset="0"/>
                <a:ea typeface="Calibri" panose="020F0502020204030204" pitchFamily="34" charset="0"/>
                <a:cs typeface="B Nazanin" panose="00000400000000000000" pitchFamily="2" charset="-78"/>
              </a:rPr>
              <a:t>در خط اول</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ماژول</a:t>
            </a:r>
            <a:r>
              <a:rPr lang="fa-IR" sz="1800" dirty="0">
                <a:effectLst/>
                <a:latin typeface="Courier New" panose="02070309020205020404" pitchFamily="49" charset="0"/>
                <a:ea typeface="Calibri" panose="020F0502020204030204" pitchFamily="34" charset="0"/>
                <a:cs typeface="B Nazanin" panose="00000400000000000000" pitchFamily="2" charset="-78"/>
              </a:rPr>
              <a:t>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سوکت</a:t>
            </a:r>
            <a:r>
              <a:rPr lang="fa-IR" sz="1800" dirty="0">
                <a:effectLst/>
                <a:latin typeface="Courier New" panose="02070309020205020404" pitchFamily="49" charset="0"/>
                <a:ea typeface="Calibri" panose="020F0502020204030204" pitchFamily="34" charset="0"/>
                <a:cs typeface="B Nazanin" panose="00000400000000000000" pitchFamily="2" charset="-78"/>
              </a:rPr>
              <a:t> را که مبنای همه­ی ارتباطات شبکه در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پایتون</a:t>
            </a:r>
            <a:r>
              <a:rPr lang="fa-IR" sz="1800" dirty="0">
                <a:effectLst/>
                <a:latin typeface="Courier New" panose="02070309020205020404" pitchFamily="49" charset="0"/>
                <a:ea typeface="Calibri" panose="020F0502020204030204" pitchFamily="34" charset="0"/>
                <a:cs typeface="B Nazanin" panose="00000400000000000000" pitchFamily="2" charset="-78"/>
              </a:rPr>
              <a:t> است، به برنامه اضافه می­کند. همین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ماژول</a:t>
            </a:r>
            <a:r>
              <a:rPr lang="fa-IR" sz="1800" dirty="0">
                <a:effectLst/>
                <a:latin typeface="Courier New" panose="02070309020205020404" pitchFamily="49" charset="0"/>
                <a:ea typeface="Calibri" panose="020F0502020204030204" pitchFamily="34" charset="0"/>
                <a:cs typeface="B Nazanin" panose="00000400000000000000" pitchFamily="2" charset="-78"/>
              </a:rPr>
              <a:t> است که به ما اجازه می­دهد در برنامه­های خود از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سوکت</a:t>
            </a:r>
            <a:r>
              <a:rPr lang="fa-IR" sz="1800" dirty="0">
                <a:effectLst/>
                <a:latin typeface="Courier New" panose="02070309020205020404" pitchFamily="49" charset="0"/>
                <a:ea typeface="Calibri" panose="020F0502020204030204" pitchFamily="34" charset="0"/>
                <a:cs typeface="B Nazanin" panose="00000400000000000000" pitchFamily="2" charset="-78"/>
              </a:rPr>
              <a:t> استفاده کنیم.</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
        <p:nvSpPr>
          <p:cNvPr id="4" name="Slide Number Placeholder 3"/>
          <p:cNvSpPr>
            <a:spLocks noGrp="1"/>
          </p:cNvSpPr>
          <p:nvPr>
            <p:ph type="sldNum" sz="quarter" idx="5"/>
          </p:nvPr>
        </p:nvSpPr>
        <p:spPr/>
        <p:txBody>
          <a:bodyPr/>
          <a:lstStyle/>
          <a:p>
            <a:fld id="{95E5048D-D663-49B4-BBC3-54F55C6CDFFB}" type="slidenum">
              <a:rPr lang="en-US" smtClean="0"/>
              <a:t>27</a:t>
            </a:fld>
            <a:endParaRPr lang="en-US"/>
          </a:p>
        </p:txBody>
      </p:sp>
    </p:spTree>
    <p:extLst>
      <p:ext uri="{BB962C8B-B14F-4D97-AF65-F5344CB8AC3E}">
        <p14:creationId xmlns:p14="http://schemas.microsoft.com/office/powerpoint/2010/main" val="463274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07000"/>
              </a:lnSpc>
              <a:spcBef>
                <a:spcPts val="0"/>
              </a:spcBef>
              <a:spcAft>
                <a:spcPts val="800"/>
              </a:spcAft>
              <a:tabLst>
                <a:tab pos="654050" algn="l"/>
              </a:tabLst>
            </a:pPr>
            <a:r>
              <a:rPr lang="fa-IR" sz="1800" dirty="0">
                <a:effectLst/>
                <a:latin typeface="Courier New" panose="02070309020205020404" pitchFamily="49" charset="0"/>
                <a:ea typeface="Calibri" panose="020F0502020204030204" pitchFamily="34" charset="0"/>
                <a:cs typeface="B Nazanin" panose="00000400000000000000" pitchFamily="2" charset="-78"/>
              </a:rPr>
              <a:t>نام ماشین مقصد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سرویس­دهنده</a:t>
            </a:r>
            <a:r>
              <a:rPr lang="fa-IR" sz="1800" dirty="0">
                <a:effectLst/>
                <a:latin typeface="Courier New" panose="02070309020205020404" pitchFamily="49" charset="0"/>
                <a:ea typeface="Calibri" panose="020F0502020204030204" pitchFamily="34" charset="0"/>
                <a:cs typeface="B Nazanin" panose="00000400000000000000" pitchFamily="2" charset="-78"/>
              </a:rPr>
              <a:t> </a:t>
            </a:r>
            <a:r>
              <a:rPr lang="en-US" sz="1800" dirty="0">
                <a:effectLst/>
                <a:latin typeface="Courier New" panose="02070309020205020404" pitchFamily="49" charset="0"/>
                <a:ea typeface="Calibri" panose="020F0502020204030204" pitchFamily="34" charset="0"/>
                <a:cs typeface="B Nazanin" panose="00000400000000000000" pitchFamily="2" charset="-78"/>
              </a:rPr>
              <a:t>hostname</a:t>
            </a:r>
            <a:r>
              <a:rPr lang="fa-IR" sz="1800" dirty="0">
                <a:effectLst/>
                <a:latin typeface="Courier New" panose="02070309020205020404" pitchFamily="49" charset="0"/>
                <a:ea typeface="Calibri" panose="020F0502020204030204" pitchFamily="34" charset="0"/>
                <a:cs typeface="B Nazanin" panose="00000400000000000000" pitchFamily="2" charset="-78"/>
              </a:rPr>
              <a:t>) در متغیر </a:t>
            </a:r>
            <a:r>
              <a:rPr lang="en-US" sz="1800" dirty="0" err="1">
                <a:effectLst/>
                <a:latin typeface="Courier New" panose="02070309020205020404" pitchFamily="49" charset="0"/>
                <a:ea typeface="Calibri" panose="020F0502020204030204" pitchFamily="34" charset="0"/>
                <a:cs typeface="B Nazanin" panose="00000400000000000000" pitchFamily="2" charset="-78"/>
              </a:rPr>
              <a:t>serverName</a:t>
            </a:r>
            <a:r>
              <a:rPr lang="fa-IR" sz="1800" dirty="0">
                <a:effectLst/>
                <a:latin typeface="Courier New" panose="02070309020205020404" pitchFamily="49" charset="0"/>
                <a:ea typeface="Calibri" panose="020F0502020204030204" pitchFamily="34" charset="0"/>
                <a:cs typeface="B Nazanin" panose="00000400000000000000" pitchFamily="2" charset="-78"/>
              </a:rPr>
              <a:t> ذخیره می</a:t>
            </a:r>
            <a:r>
              <a:rPr lang="en-US" sz="1800" dirty="0">
                <a:effectLst/>
                <a:latin typeface="Courier New" panose="02070309020205020404" pitchFamily="49" charset="0"/>
                <a:ea typeface="Calibri" panose="020F0502020204030204" pitchFamily="34" charset="0"/>
                <a:cs typeface="B Nazanin" panose="00000400000000000000" pitchFamily="2" charset="-78"/>
              </a:rPr>
              <a:t>­</a:t>
            </a:r>
            <a:r>
              <a:rPr lang="fa-IR" sz="1800" dirty="0">
                <a:effectLst/>
                <a:latin typeface="Courier New" panose="02070309020205020404" pitchFamily="49" charset="0"/>
                <a:ea typeface="Calibri" panose="020F0502020204030204" pitchFamily="34" charset="0"/>
                <a:cs typeface="B Nazanin" panose="00000400000000000000" pitchFamily="2" charset="-78"/>
              </a:rPr>
              <a:t>شود. البته نام واقعی یک ماشین باید یک آدرس </a:t>
            </a:r>
            <a:r>
              <a:rPr lang="en-US" sz="1800" dirty="0">
                <a:effectLst/>
                <a:latin typeface="Courier New" panose="02070309020205020404" pitchFamily="49" charset="0"/>
                <a:ea typeface="Calibri" panose="020F0502020204030204" pitchFamily="34" charset="0"/>
                <a:cs typeface="B Nazanin" panose="00000400000000000000" pitchFamily="2" charset="-78"/>
              </a:rPr>
              <a:t>IP</a:t>
            </a:r>
            <a:r>
              <a:rPr lang="fa-IR" sz="1800" dirty="0">
                <a:effectLst/>
                <a:latin typeface="Courier New" panose="02070309020205020404" pitchFamily="49" charset="0"/>
                <a:ea typeface="Calibri" panose="020F0502020204030204" pitchFamily="34" charset="0"/>
                <a:cs typeface="B Nazanin" panose="00000400000000000000" pitchFamily="2" charset="-78"/>
              </a:rPr>
              <a:t> (مانند 196.168.100.1) یا نام میزبان سرویس دهنده باشد. اگر از نام میزبان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سرویس­دهنده</a:t>
            </a:r>
            <a:r>
              <a:rPr lang="fa-IR" sz="1800" dirty="0">
                <a:effectLst/>
                <a:latin typeface="Courier New" panose="02070309020205020404" pitchFamily="49" charset="0"/>
                <a:ea typeface="Calibri" panose="020F0502020204030204" pitchFamily="34" charset="0"/>
                <a:cs typeface="B Nazanin" panose="00000400000000000000" pitchFamily="2" charset="-78"/>
              </a:rPr>
              <a:t> استفاده کرده باشید،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لایه­ی</a:t>
            </a:r>
            <a:r>
              <a:rPr lang="fa-IR" sz="1800" dirty="0">
                <a:effectLst/>
                <a:latin typeface="Courier New" panose="02070309020205020404" pitchFamily="49" charset="0"/>
                <a:ea typeface="Calibri" panose="020F0502020204030204" pitchFamily="34" charset="0"/>
                <a:cs typeface="B Nazanin" panose="00000400000000000000" pitchFamily="2" charset="-78"/>
              </a:rPr>
              <a:t> کاربرد به طور خودکار یک پرس و جوی </a:t>
            </a:r>
            <a:r>
              <a:rPr lang="en-US" sz="1800" dirty="0">
                <a:effectLst/>
                <a:latin typeface="Courier New" panose="02070309020205020404" pitchFamily="49" charset="0"/>
                <a:ea typeface="Calibri" panose="020F0502020204030204" pitchFamily="34" charset="0"/>
                <a:cs typeface="B Nazanin" panose="00000400000000000000" pitchFamily="2" charset="-78"/>
              </a:rPr>
              <a:t>DNS</a:t>
            </a:r>
            <a:r>
              <a:rPr lang="fa-IR" sz="1800" dirty="0">
                <a:effectLst/>
                <a:latin typeface="Courier New" panose="02070309020205020404" pitchFamily="49" charset="0"/>
                <a:ea typeface="Calibri" panose="020F0502020204030204" pitchFamily="34" charset="0"/>
                <a:cs typeface="B Nazanin" panose="00000400000000000000" pitchFamily="2" charset="-78"/>
              </a:rPr>
              <a:t> انجام می­دهد، چون لایه انتقال فقط از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آدرس­های</a:t>
            </a:r>
            <a:r>
              <a:rPr lang="fa-IR" sz="1800" dirty="0">
                <a:effectLst/>
                <a:latin typeface="Courier New" panose="02070309020205020404" pitchFamily="49" charset="0"/>
                <a:ea typeface="Calibri" panose="020F0502020204030204" pitchFamily="34" charset="0"/>
                <a:cs typeface="B Nazanin" panose="00000400000000000000" pitchFamily="2" charset="-78"/>
              </a:rPr>
              <a:t> </a:t>
            </a:r>
            <a:r>
              <a:rPr lang="en-US" sz="1800" dirty="0">
                <a:effectLst/>
                <a:latin typeface="Courier New" panose="02070309020205020404" pitchFamily="49" charset="0"/>
                <a:ea typeface="Calibri" panose="020F0502020204030204" pitchFamily="34" charset="0"/>
                <a:cs typeface="B Nazanin" panose="00000400000000000000" pitchFamily="2" charset="-78"/>
              </a:rPr>
              <a:t>IP</a:t>
            </a:r>
            <a:r>
              <a:rPr lang="fa-IR" sz="1800" dirty="0">
                <a:effectLst/>
                <a:latin typeface="Courier New" panose="02070309020205020404" pitchFamily="49" charset="0"/>
                <a:ea typeface="Calibri" panose="020F0502020204030204" pitchFamily="34" charset="0"/>
                <a:cs typeface="B Nazanin" panose="00000400000000000000" pitchFamily="2" charset="-78"/>
              </a:rPr>
              <a:t> استفاده می­کند. در خط سوم</a:t>
            </a:r>
            <a:r>
              <a:rPr lang="fa-IR" sz="1800" dirty="0">
                <a:effectLst/>
                <a:latin typeface="Calibri" panose="020F0502020204030204" pitchFamily="34" charset="0"/>
                <a:ea typeface="Calibri" panose="020F0502020204030204" pitchFamily="34" charset="0"/>
                <a:cs typeface="Arial" panose="020B0604020202020204" pitchFamily="34" charset="0"/>
              </a:rPr>
              <a:t> نیز </a:t>
            </a:r>
            <a:r>
              <a:rPr lang="fa-IR" sz="1800" dirty="0">
                <a:effectLst/>
                <a:latin typeface="Courier New" panose="02070309020205020404" pitchFamily="49" charset="0"/>
                <a:ea typeface="Calibri" panose="020F0502020204030204" pitchFamily="34" charset="0"/>
                <a:cs typeface="B Nazanin" panose="00000400000000000000" pitchFamily="2" charset="-78"/>
              </a:rPr>
              <a:t>شماره­ی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پورت</a:t>
            </a:r>
            <a:r>
              <a:rPr lang="fa-IR" sz="1800" dirty="0">
                <a:effectLst/>
                <a:latin typeface="Courier New" panose="02070309020205020404" pitchFamily="49" charset="0"/>
                <a:ea typeface="Calibri" panose="020F0502020204030204" pitchFamily="34" charset="0"/>
                <a:cs typeface="B Nazanin" panose="00000400000000000000" pitchFamily="2" charset="-78"/>
              </a:rPr>
              <a:t> فرآیند سرویس دهنده را مشخص کرده­ایم. در این برنامه از شماره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پورت</a:t>
            </a:r>
            <a:r>
              <a:rPr lang="fa-IR" sz="1800" dirty="0">
                <a:effectLst/>
                <a:latin typeface="Courier New" panose="02070309020205020404" pitchFamily="49" charset="0"/>
                <a:ea typeface="Calibri" panose="020F0502020204030204" pitchFamily="34" charset="0"/>
                <a:cs typeface="B Nazanin" panose="00000400000000000000" pitchFamily="2" charset="-78"/>
              </a:rPr>
              <a:t> 12000 که توسط برنامه­های دیگر استفاده نمی­شود را استفاده کردیم تا مشکلی رخ ندهد.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5E5048D-D663-49B4-BBC3-54F55C6CDFFB}" type="slidenum">
              <a:rPr lang="en-US" smtClean="0"/>
              <a:t>28</a:t>
            </a:fld>
            <a:endParaRPr lang="en-US"/>
          </a:p>
        </p:txBody>
      </p:sp>
    </p:spTree>
    <p:extLst>
      <p:ext uri="{BB962C8B-B14F-4D97-AF65-F5344CB8AC3E}">
        <p14:creationId xmlns:p14="http://schemas.microsoft.com/office/powerpoint/2010/main" val="38314631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07000"/>
              </a:lnSpc>
              <a:spcBef>
                <a:spcPts val="0"/>
              </a:spcBef>
              <a:spcAft>
                <a:spcPts val="800"/>
              </a:spcAft>
              <a:tabLst>
                <a:tab pos="654050" algn="l"/>
              </a:tabLst>
            </a:pPr>
            <a:r>
              <a:rPr lang="fa-IR" sz="1800" dirty="0">
                <a:effectLst/>
                <a:latin typeface="Courier New" panose="02070309020205020404" pitchFamily="49" charset="0"/>
                <a:ea typeface="Calibri" panose="020F0502020204030204" pitchFamily="34" charset="0"/>
                <a:cs typeface="B Nazanin" panose="00000400000000000000" pitchFamily="2" charset="-78"/>
              </a:rPr>
              <a:t>به کمک تابع </a:t>
            </a:r>
            <a:r>
              <a:rPr lang="en-US" sz="1800" dirty="0">
                <a:effectLst/>
                <a:latin typeface="Courier New" panose="02070309020205020404" pitchFamily="49" charset="0"/>
                <a:ea typeface="Calibri" panose="020F0502020204030204" pitchFamily="34" charset="0"/>
                <a:cs typeface="B Nazanin" panose="00000400000000000000" pitchFamily="2" charset="-78"/>
              </a:rPr>
              <a:t>socket()</a:t>
            </a:r>
            <a:r>
              <a:rPr lang="fa-IR" sz="1800" dirty="0">
                <a:effectLst/>
                <a:latin typeface="Courier New" panose="02070309020205020404" pitchFamily="49" charset="0"/>
                <a:ea typeface="Calibri" panose="020F0502020204030204" pitchFamily="34" charset="0"/>
                <a:cs typeface="B Nazanin" panose="00000400000000000000" pitchFamily="2" charset="-78"/>
              </a:rPr>
              <a:t> یک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سوکت</a:t>
            </a:r>
            <a:r>
              <a:rPr lang="fa-IR" sz="1800" dirty="0">
                <a:effectLst/>
                <a:latin typeface="Courier New" panose="02070309020205020404" pitchFamily="49" charset="0"/>
                <a:ea typeface="Calibri" panose="020F0502020204030204" pitchFamily="34" charset="0"/>
                <a:cs typeface="B Nazanin" panose="00000400000000000000" pitchFamily="2" charset="-78"/>
              </a:rPr>
              <a:t> مشتری به نام </a:t>
            </a:r>
            <a:r>
              <a:rPr lang="en-US" sz="1800" dirty="0">
                <a:effectLst/>
                <a:latin typeface="Courier New" panose="02070309020205020404" pitchFamily="49" charset="0"/>
                <a:ea typeface="Calibri" panose="020F0502020204030204" pitchFamily="34" charset="0"/>
                <a:cs typeface="B Nazanin" panose="00000400000000000000" pitchFamily="2" charset="-78"/>
              </a:rPr>
              <a:t> </a:t>
            </a:r>
            <a:r>
              <a:rPr lang="en-US" sz="1800" dirty="0" err="1">
                <a:effectLst/>
                <a:latin typeface="Courier New" panose="02070309020205020404" pitchFamily="49" charset="0"/>
                <a:ea typeface="Calibri" panose="020F0502020204030204" pitchFamily="34" charset="0"/>
                <a:cs typeface="B Nazanin" panose="00000400000000000000" pitchFamily="2" charset="-78"/>
              </a:rPr>
              <a:t>clientSocket</a:t>
            </a:r>
            <a:r>
              <a:rPr lang="fa-IR" sz="1800" dirty="0">
                <a:effectLst/>
                <a:latin typeface="Courier New" panose="02070309020205020404" pitchFamily="49" charset="0"/>
                <a:ea typeface="Calibri" panose="020F0502020204030204" pitchFamily="34" charset="0"/>
                <a:cs typeface="B Nazanin" panose="00000400000000000000" pitchFamily="2" charset="-78"/>
              </a:rPr>
              <a:t>ایجاد می­کند. تابع </a:t>
            </a:r>
            <a:r>
              <a:rPr lang="en-US" sz="1800" dirty="0">
                <a:effectLst/>
                <a:latin typeface="Courier New" panose="02070309020205020404" pitchFamily="49" charset="0"/>
                <a:ea typeface="Calibri" panose="020F0502020204030204" pitchFamily="34" charset="0"/>
                <a:cs typeface="B Nazanin" panose="00000400000000000000" pitchFamily="2" charset="-78"/>
              </a:rPr>
              <a:t>socket</a:t>
            </a:r>
            <a:r>
              <a:rPr lang="fa-IR" sz="1800" dirty="0">
                <a:effectLst/>
                <a:latin typeface="Courier New" panose="02070309020205020404" pitchFamily="49" charset="0"/>
                <a:ea typeface="Calibri" panose="020F0502020204030204" pitchFamily="34" charset="0"/>
                <a:cs typeface="B Nazanin" panose="00000400000000000000" pitchFamily="2" charset="-78"/>
              </a:rPr>
              <a:t> دو پارامتر میگیرد: پارامتر اول «خانواده­ی آدرس»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سوکت</a:t>
            </a:r>
            <a:r>
              <a:rPr lang="fa-IR" sz="1800" dirty="0">
                <a:effectLst/>
                <a:latin typeface="Courier New" panose="02070309020205020404" pitchFamily="49" charset="0"/>
                <a:ea typeface="Calibri" panose="020F0502020204030204" pitchFamily="34" charset="0"/>
                <a:cs typeface="B Nazanin" panose="00000400000000000000" pitchFamily="2" charset="-78"/>
              </a:rPr>
              <a:t> را مشخص می­کند؛ در اینجا مقدار </a:t>
            </a:r>
            <a:r>
              <a:rPr lang="en-US" sz="1800" dirty="0">
                <a:effectLst/>
                <a:latin typeface="Courier New" panose="02070309020205020404" pitchFamily="49" charset="0"/>
                <a:ea typeface="Calibri" panose="020F0502020204030204" pitchFamily="34" charset="0"/>
                <a:cs typeface="B Nazanin" panose="00000400000000000000" pitchFamily="2" charset="-78"/>
              </a:rPr>
              <a:t>AF_INET</a:t>
            </a:r>
            <a:r>
              <a:rPr lang="fa-IR" sz="1800" dirty="0">
                <a:effectLst/>
                <a:latin typeface="Courier New" panose="02070309020205020404" pitchFamily="49" charset="0"/>
                <a:ea typeface="Calibri" panose="020F0502020204030204" pitchFamily="34" charset="0"/>
                <a:cs typeface="B Nazanin" panose="00000400000000000000" pitchFamily="2" charset="-78"/>
              </a:rPr>
              <a:t> یعنی شبکه­ی زیرین از نوع </a:t>
            </a:r>
            <a:r>
              <a:rPr lang="en-US" sz="1800" dirty="0">
                <a:effectLst/>
                <a:latin typeface="Courier New" panose="02070309020205020404" pitchFamily="49" charset="0"/>
                <a:ea typeface="Calibri" panose="020F0502020204030204" pitchFamily="34" charset="0"/>
                <a:cs typeface="B Nazanin" panose="00000400000000000000" pitchFamily="2" charset="-78"/>
              </a:rPr>
              <a:t>IPv4</a:t>
            </a:r>
            <a:r>
              <a:rPr lang="fa-IR" sz="1800" dirty="0">
                <a:effectLst/>
                <a:latin typeface="Courier New" panose="02070309020205020404" pitchFamily="49" charset="0"/>
                <a:ea typeface="Calibri" panose="020F0502020204030204" pitchFamily="34" charset="0"/>
                <a:cs typeface="B Nazanin" panose="00000400000000000000" pitchFamily="2" charset="-78"/>
              </a:rPr>
              <a:t> است. پارامتر دوم می­گوید که این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سوکت</a:t>
            </a:r>
            <a:r>
              <a:rPr lang="fa-IR" sz="1800" dirty="0">
                <a:effectLst/>
                <a:latin typeface="Courier New" panose="02070309020205020404" pitchFamily="49" charset="0"/>
                <a:ea typeface="Calibri" panose="020F0502020204030204" pitchFamily="34" charset="0"/>
                <a:cs typeface="B Nazanin" panose="00000400000000000000" pitchFamily="2" charset="-78"/>
              </a:rPr>
              <a:t> از نوع </a:t>
            </a:r>
            <a:r>
              <a:rPr lang="en-US" sz="1800" dirty="0">
                <a:effectLst/>
                <a:latin typeface="Courier New" panose="02070309020205020404" pitchFamily="49" charset="0"/>
                <a:ea typeface="Calibri" panose="020F0502020204030204" pitchFamily="34" charset="0"/>
                <a:cs typeface="B Nazanin" panose="00000400000000000000" pitchFamily="2" charset="-78"/>
              </a:rPr>
              <a:t> SOCK_STREAM</a:t>
            </a:r>
            <a:r>
              <a:rPr lang="fa-IR" sz="1800" dirty="0">
                <a:effectLst/>
                <a:latin typeface="Courier New" panose="02070309020205020404" pitchFamily="49" charset="0"/>
                <a:ea typeface="Calibri" panose="020F0502020204030204" pitchFamily="34" charset="0"/>
                <a:cs typeface="B Nazanin" panose="00000400000000000000" pitchFamily="2" charset="-78"/>
              </a:rPr>
              <a:t>است، و این یعنی یک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سوکت</a:t>
            </a:r>
            <a:r>
              <a:rPr lang="fa-IR" sz="1800" dirty="0">
                <a:effectLst/>
                <a:latin typeface="Courier New" panose="02070309020205020404" pitchFamily="49" charset="0"/>
                <a:ea typeface="Calibri" panose="020F0502020204030204" pitchFamily="34" charset="0"/>
                <a:cs typeface="B Nazanin" panose="00000400000000000000" pitchFamily="2" charset="-78"/>
              </a:rPr>
              <a:t> </a:t>
            </a:r>
            <a:r>
              <a:rPr lang="en-US" sz="1800" dirty="0">
                <a:effectLst/>
                <a:latin typeface="Courier New" panose="02070309020205020404" pitchFamily="49" charset="0"/>
                <a:ea typeface="Calibri" panose="020F0502020204030204" pitchFamily="34" charset="0"/>
                <a:cs typeface="B Nazanin" panose="00000400000000000000" pitchFamily="2" charset="-78"/>
              </a:rPr>
              <a:t>TCP</a:t>
            </a:r>
            <a:r>
              <a:rPr lang="fa-IR" sz="1800" dirty="0">
                <a:effectLst/>
                <a:latin typeface="Courier New" panose="02070309020205020404" pitchFamily="49" charset="0"/>
                <a:ea typeface="Calibri" panose="020F0502020204030204" pitchFamily="34" charset="0"/>
                <a:cs typeface="B Nazanin" panose="00000400000000000000" pitchFamily="2" charset="-78"/>
              </a:rPr>
              <a:t>. توجه کنید در اینجا هنگام ایجاد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سوکت</a:t>
            </a:r>
            <a:r>
              <a:rPr lang="fa-IR" sz="1800" dirty="0">
                <a:effectLst/>
                <a:latin typeface="Courier New" panose="02070309020205020404" pitchFamily="49" charset="0"/>
                <a:ea typeface="Calibri" panose="020F0502020204030204" pitchFamily="34" charset="0"/>
                <a:cs typeface="B Nazanin" panose="00000400000000000000" pitchFamily="2" charset="-78"/>
              </a:rPr>
              <a:t> مشتری حرفی درباره­ی شماره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پورت</a:t>
            </a:r>
            <a:r>
              <a:rPr lang="fa-IR" sz="1800" dirty="0">
                <a:effectLst/>
                <a:latin typeface="Courier New" panose="02070309020205020404" pitchFamily="49" charset="0"/>
                <a:ea typeface="Calibri" panose="020F0502020204030204" pitchFamily="34" charset="0"/>
                <a:cs typeface="B Nazanin" panose="00000400000000000000" pitchFamily="2" charset="-78"/>
              </a:rPr>
              <a:t> آن نزدیم، و اجازه می­دهیم تا سیستم عامل ماشین مشتری آن را انتخاب کند.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
        <p:nvSpPr>
          <p:cNvPr id="4" name="Slide Number Placeholder 3"/>
          <p:cNvSpPr>
            <a:spLocks noGrp="1"/>
          </p:cNvSpPr>
          <p:nvPr>
            <p:ph type="sldNum" sz="quarter" idx="5"/>
          </p:nvPr>
        </p:nvSpPr>
        <p:spPr/>
        <p:txBody>
          <a:bodyPr/>
          <a:lstStyle/>
          <a:p>
            <a:fld id="{95E5048D-D663-49B4-BBC3-54F55C6CDFFB}" type="slidenum">
              <a:rPr lang="en-US" smtClean="0"/>
              <a:t>29</a:t>
            </a:fld>
            <a:endParaRPr lang="en-US"/>
          </a:p>
        </p:txBody>
      </p:sp>
    </p:spTree>
    <p:extLst>
      <p:ext uri="{BB962C8B-B14F-4D97-AF65-F5344CB8AC3E}">
        <p14:creationId xmlns:p14="http://schemas.microsoft.com/office/powerpoint/2010/main" val="624031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800" dirty="0">
                <a:effectLst/>
                <a:latin typeface="Courier New" panose="02070309020205020404" pitchFamily="49" charset="0"/>
                <a:ea typeface="Calibri" panose="020F0502020204030204" pitchFamily="34" charset="0"/>
                <a:cs typeface="B Nazanin" panose="00000400000000000000" pitchFamily="2" charset="-78"/>
              </a:rPr>
              <a:t>قبل از آنکه مشتری و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سرویس­دهنده­ی</a:t>
            </a:r>
            <a:r>
              <a:rPr lang="fa-IR" sz="1800" dirty="0">
                <a:effectLst/>
                <a:latin typeface="Courier New" panose="02070309020205020404" pitchFamily="49" charset="0"/>
                <a:ea typeface="Calibri" panose="020F0502020204030204" pitchFamily="34" charset="0"/>
                <a:cs typeface="B Nazanin" panose="00000400000000000000" pitchFamily="2" charset="-78"/>
              </a:rPr>
              <a:t> </a:t>
            </a:r>
            <a:r>
              <a:rPr lang="en-US" sz="1800" dirty="0">
                <a:effectLst/>
                <a:latin typeface="Courier New" panose="02070309020205020404" pitchFamily="49" charset="0"/>
                <a:ea typeface="Calibri" panose="020F0502020204030204" pitchFamily="34" charset="0"/>
                <a:cs typeface="B Nazanin" panose="00000400000000000000" pitchFamily="2" charset="-78"/>
              </a:rPr>
              <a:t>TCP</a:t>
            </a:r>
            <a:r>
              <a:rPr lang="fa-IR" sz="1800" dirty="0">
                <a:effectLst/>
                <a:latin typeface="Courier New" panose="02070309020205020404" pitchFamily="49" charset="0"/>
                <a:ea typeface="Calibri" panose="020F0502020204030204" pitchFamily="34" charset="0"/>
                <a:cs typeface="B Nazanin" panose="00000400000000000000" pitchFamily="2" charset="-78"/>
              </a:rPr>
              <a:t> بتوانند با یکدیگر داده مبادله کنند، باید ابتدا با استفاده از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سوکت</a:t>
            </a:r>
            <a:r>
              <a:rPr lang="fa-IR" sz="1800" dirty="0">
                <a:effectLst/>
                <a:latin typeface="Courier New" panose="02070309020205020404" pitchFamily="49" charset="0"/>
                <a:ea typeface="Calibri" panose="020F0502020204030204" pitchFamily="34" charset="0"/>
                <a:cs typeface="B Nazanin" panose="00000400000000000000" pitchFamily="2" charset="-78"/>
              </a:rPr>
              <a:t> </a:t>
            </a:r>
            <a:r>
              <a:rPr lang="en-US" sz="1800" dirty="0">
                <a:effectLst/>
                <a:latin typeface="Courier New" panose="02070309020205020404" pitchFamily="49" charset="0"/>
                <a:ea typeface="Calibri" panose="020F0502020204030204" pitchFamily="34" charset="0"/>
                <a:cs typeface="B Nazanin" panose="00000400000000000000" pitchFamily="2" charset="-78"/>
              </a:rPr>
              <a:t>TCP</a:t>
            </a:r>
            <a:r>
              <a:rPr lang="fa-IR" sz="1800" dirty="0">
                <a:effectLst/>
                <a:latin typeface="Courier New" panose="02070309020205020404" pitchFamily="49" charset="0"/>
                <a:ea typeface="Calibri" panose="020F0502020204030204" pitchFamily="34" charset="0"/>
                <a:cs typeface="B Nazanin" panose="00000400000000000000" pitchFamily="2" charset="-78"/>
              </a:rPr>
              <a:t> یک اتصال </a:t>
            </a:r>
            <a:r>
              <a:rPr lang="en-US" sz="1800" dirty="0">
                <a:effectLst/>
                <a:latin typeface="Courier New" panose="02070309020205020404" pitchFamily="49" charset="0"/>
                <a:ea typeface="Calibri" panose="020F0502020204030204" pitchFamily="34" charset="0"/>
                <a:cs typeface="B Nazanin" panose="00000400000000000000" pitchFamily="2" charset="-78"/>
              </a:rPr>
              <a:t>TCP</a:t>
            </a:r>
            <a:r>
              <a:rPr lang="fa-IR" sz="1800" dirty="0">
                <a:effectLst/>
                <a:latin typeface="Courier New" panose="02070309020205020404" pitchFamily="49" charset="0"/>
                <a:ea typeface="Calibri" panose="020F0502020204030204" pitchFamily="34" charset="0"/>
                <a:cs typeface="B Nazanin" panose="00000400000000000000" pitchFamily="2" charset="-78"/>
              </a:rPr>
              <a:t> بین خود برقرار کنند. تابع </a:t>
            </a:r>
            <a:r>
              <a:rPr lang="en-US" sz="1800" dirty="0">
                <a:effectLst/>
                <a:latin typeface="Courier New" panose="02070309020205020404" pitchFamily="49" charset="0"/>
                <a:ea typeface="Calibri" panose="020F0502020204030204" pitchFamily="34" charset="0"/>
                <a:cs typeface="B Nazanin" panose="00000400000000000000" pitchFamily="2" charset="-78"/>
              </a:rPr>
              <a:t>connect()</a:t>
            </a:r>
            <a:r>
              <a:rPr lang="fa-IR" sz="1800" dirty="0">
                <a:effectLst/>
                <a:latin typeface="Courier New" panose="02070309020205020404" pitchFamily="49" charset="0"/>
                <a:ea typeface="Calibri" panose="020F0502020204030204" pitchFamily="34" charset="0"/>
                <a:cs typeface="B Nazanin" panose="00000400000000000000" pitchFamily="2" charset="-78"/>
              </a:rPr>
              <a:t> آدرس ماشین مقصد را به شکل زوج </a:t>
            </a:r>
            <a:r>
              <a:rPr lang="en-US" sz="1800" dirty="0">
                <a:effectLst/>
                <a:latin typeface="Courier New" panose="02070309020205020404" pitchFamily="49" charset="0"/>
                <a:ea typeface="Calibri" panose="020F0502020204030204" pitchFamily="34" charset="0"/>
                <a:cs typeface="B Nazanin" panose="00000400000000000000" pitchFamily="2" charset="-78"/>
              </a:rPr>
              <a:t>(</a:t>
            </a:r>
            <a:r>
              <a:rPr lang="en-US" sz="1800" dirty="0" err="1">
                <a:effectLst/>
                <a:latin typeface="Courier New" panose="02070309020205020404" pitchFamily="49" charset="0"/>
                <a:ea typeface="Calibri" panose="020F0502020204030204" pitchFamily="34" charset="0"/>
                <a:cs typeface="B Nazanin" panose="00000400000000000000" pitchFamily="2" charset="-78"/>
              </a:rPr>
              <a:t>serverName</a:t>
            </a:r>
            <a:r>
              <a:rPr lang="en-US" sz="1800" dirty="0">
                <a:effectLst/>
                <a:latin typeface="Courier New" panose="02070309020205020404" pitchFamily="49" charset="0"/>
                <a:ea typeface="Calibri" panose="020F0502020204030204" pitchFamily="34" charset="0"/>
                <a:cs typeface="B Nazanin" panose="00000400000000000000" pitchFamily="2" charset="-78"/>
              </a:rPr>
              <a:t>, </a:t>
            </a:r>
            <a:r>
              <a:rPr lang="en-US" sz="1800" dirty="0" err="1">
                <a:effectLst/>
                <a:latin typeface="Courier New" panose="02070309020205020404" pitchFamily="49" charset="0"/>
                <a:ea typeface="Calibri" panose="020F0502020204030204" pitchFamily="34" charset="0"/>
                <a:cs typeface="B Nazanin" panose="00000400000000000000" pitchFamily="2" charset="-78"/>
              </a:rPr>
              <a:t>serverPort</a:t>
            </a:r>
            <a:r>
              <a:rPr lang="en-US" sz="1800" dirty="0">
                <a:effectLst/>
                <a:latin typeface="Courier New" panose="02070309020205020404" pitchFamily="49" charset="0"/>
                <a:ea typeface="Calibri" panose="020F0502020204030204" pitchFamily="34" charset="0"/>
                <a:cs typeface="B Nazanin" panose="00000400000000000000" pitchFamily="2" charset="-78"/>
              </a:rPr>
              <a:t>)</a:t>
            </a:r>
            <a:r>
              <a:rPr lang="fa-IR" sz="1800" dirty="0">
                <a:effectLst/>
                <a:latin typeface="Courier New" panose="02070309020205020404" pitchFamily="49" charset="0"/>
                <a:ea typeface="Calibri" panose="020F0502020204030204" pitchFamily="34" charset="0"/>
                <a:cs typeface="B Nazanin" panose="00000400000000000000" pitchFamily="2" charset="-78"/>
              </a:rPr>
              <a:t> می­گیرد. اجرای این دستور باعث انجام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دستداد</a:t>
            </a:r>
            <a:r>
              <a:rPr lang="fa-IR" sz="1800" dirty="0">
                <a:effectLst/>
                <a:latin typeface="Courier New" panose="02070309020205020404" pitchFamily="49" charset="0"/>
                <a:ea typeface="Calibri" panose="020F0502020204030204" pitchFamily="34" charset="0"/>
                <a:cs typeface="B Nazanin" panose="00000400000000000000" pitchFamily="2" charset="-78"/>
              </a:rPr>
              <a:t>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سه­سویه</a:t>
            </a:r>
            <a:r>
              <a:rPr lang="fa-IR" sz="1800" dirty="0">
                <a:effectLst/>
                <a:latin typeface="Courier New" panose="02070309020205020404" pitchFamily="49" charset="0"/>
                <a:ea typeface="Calibri" panose="020F0502020204030204" pitchFamily="34" charset="0"/>
                <a:cs typeface="B Nazanin" panose="00000400000000000000" pitchFamily="2" charset="-78"/>
              </a:rPr>
              <a:t> می­شود و یک اتصال </a:t>
            </a:r>
            <a:r>
              <a:rPr lang="en-US" sz="1800" dirty="0">
                <a:effectLst/>
                <a:latin typeface="Courier New" panose="02070309020205020404" pitchFamily="49" charset="0"/>
                <a:ea typeface="Calibri" panose="020F0502020204030204" pitchFamily="34" charset="0"/>
                <a:cs typeface="B Nazanin" panose="00000400000000000000" pitchFamily="2" charset="-78"/>
              </a:rPr>
              <a:t>TCP</a:t>
            </a:r>
            <a:r>
              <a:rPr lang="fa-IR" sz="1800" dirty="0">
                <a:effectLst/>
                <a:latin typeface="Courier New" panose="02070309020205020404" pitchFamily="49" charset="0"/>
                <a:ea typeface="Calibri" panose="020F0502020204030204" pitchFamily="34" charset="0"/>
                <a:cs typeface="B Nazanin" panose="00000400000000000000" pitchFamily="2" charset="-78"/>
              </a:rPr>
              <a:t> بین مشتری و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سرویس­دهنده</a:t>
            </a:r>
            <a:r>
              <a:rPr lang="fa-IR" sz="1800" dirty="0">
                <a:effectLst/>
                <a:latin typeface="Courier New" panose="02070309020205020404" pitchFamily="49" charset="0"/>
                <a:ea typeface="Calibri" panose="020F0502020204030204" pitchFamily="34" charset="0"/>
                <a:cs typeface="B Nazanin" panose="00000400000000000000" pitchFamily="2" charset="-78"/>
              </a:rPr>
              <a:t> ایجاد می­کند. </a:t>
            </a:r>
            <a:endParaRPr lang="en-US" dirty="0"/>
          </a:p>
        </p:txBody>
      </p:sp>
      <p:sp>
        <p:nvSpPr>
          <p:cNvPr id="4" name="Slide Number Placeholder 3"/>
          <p:cNvSpPr>
            <a:spLocks noGrp="1"/>
          </p:cNvSpPr>
          <p:nvPr>
            <p:ph type="sldNum" sz="quarter" idx="5"/>
          </p:nvPr>
        </p:nvSpPr>
        <p:spPr/>
        <p:txBody>
          <a:bodyPr/>
          <a:lstStyle/>
          <a:p>
            <a:fld id="{95E5048D-D663-49B4-BBC3-54F55C6CDFFB}" type="slidenum">
              <a:rPr lang="en-US" smtClean="0"/>
              <a:t>30</a:t>
            </a:fld>
            <a:endParaRPr lang="en-US"/>
          </a:p>
        </p:txBody>
      </p:sp>
    </p:spTree>
    <p:extLst>
      <p:ext uri="{BB962C8B-B14F-4D97-AF65-F5344CB8AC3E}">
        <p14:creationId xmlns:p14="http://schemas.microsoft.com/office/powerpoint/2010/main" val="2307181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07000"/>
              </a:lnSpc>
              <a:spcBef>
                <a:spcPts val="0"/>
              </a:spcBef>
              <a:spcAft>
                <a:spcPts val="800"/>
              </a:spcAft>
              <a:tabLst>
                <a:tab pos="654050" algn="l"/>
              </a:tabLst>
            </a:pPr>
            <a:r>
              <a:rPr lang="fa-IR" sz="1800" dirty="0">
                <a:effectLst/>
                <a:latin typeface="Courier New" panose="02070309020205020404" pitchFamily="49" charset="0"/>
                <a:ea typeface="Calibri" panose="020F0502020204030204" pitchFamily="34" charset="0"/>
                <a:cs typeface="B Nazanin" panose="00000400000000000000" pitchFamily="2" charset="-78"/>
              </a:rPr>
              <a:t>اکنون باید پیامی را که می­خواهیم روی این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سوکت</a:t>
            </a:r>
            <a:r>
              <a:rPr lang="fa-IR" sz="1800" dirty="0">
                <a:effectLst/>
                <a:latin typeface="Courier New" panose="02070309020205020404" pitchFamily="49" charset="0"/>
                <a:ea typeface="Calibri" panose="020F0502020204030204" pitchFamily="34" charset="0"/>
                <a:cs typeface="B Nazanin" panose="00000400000000000000" pitchFamily="2" charset="-78"/>
              </a:rPr>
              <a:t> بفرستیم، بسازیم.</a:t>
            </a:r>
            <a:r>
              <a:rPr lang="fa-IR" sz="1800" dirty="0">
                <a:effectLst/>
                <a:latin typeface="Calibri" panose="020F0502020204030204" pitchFamily="34" charset="0"/>
                <a:ea typeface="Calibri" panose="020F0502020204030204" pitchFamily="34" charset="0"/>
                <a:cs typeface="Arial" panose="020B0604020202020204" pitchFamily="34" charset="0"/>
              </a:rPr>
              <a:t> </a:t>
            </a:r>
            <a:r>
              <a:rPr lang="fa-IR" sz="1800" dirty="0">
                <a:effectLst/>
                <a:latin typeface="Courier New" panose="02070309020205020404" pitchFamily="49" charset="0"/>
                <a:ea typeface="Calibri" panose="020F0502020204030204" pitchFamily="34" charset="0"/>
                <a:cs typeface="B Nazanin" panose="00000400000000000000" pitchFamily="2" charset="-78"/>
              </a:rPr>
              <a:t>این تابع منتظر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وروردی</a:t>
            </a:r>
            <a:r>
              <a:rPr lang="fa-IR" sz="1800" dirty="0">
                <a:effectLst/>
                <a:latin typeface="Courier New" panose="02070309020205020404" pitchFamily="49" charset="0"/>
                <a:ea typeface="Calibri" panose="020F0502020204030204" pitchFamily="34" charset="0"/>
                <a:cs typeface="B Nazanin" panose="00000400000000000000" pitchFamily="2" charset="-78"/>
              </a:rPr>
              <a:t> می­ماند. وقتی کاربر یک خط را وارد کرد و </a:t>
            </a:r>
            <a:r>
              <a:rPr lang="en-US" sz="1800" dirty="0">
                <a:effectLst/>
                <a:latin typeface="Courier New" panose="02070309020205020404" pitchFamily="49" charset="0"/>
                <a:ea typeface="Calibri" panose="020F0502020204030204" pitchFamily="34" charset="0"/>
                <a:cs typeface="B Nazanin" panose="00000400000000000000" pitchFamily="2" charset="-78"/>
              </a:rPr>
              <a:t>Enter</a:t>
            </a:r>
            <a:r>
              <a:rPr lang="fa-IR" sz="1800" dirty="0">
                <a:effectLst/>
                <a:latin typeface="Courier New" panose="02070309020205020404" pitchFamily="49" charset="0"/>
                <a:ea typeface="Calibri" panose="020F0502020204030204" pitchFamily="34" charset="0"/>
                <a:cs typeface="B Nazanin" panose="00000400000000000000" pitchFamily="2" charset="-78"/>
              </a:rPr>
              <a:t> را زد، برنامه این خط را در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متغییری</a:t>
            </a:r>
            <a:r>
              <a:rPr lang="fa-IR" sz="1800" dirty="0">
                <a:effectLst/>
                <a:latin typeface="Courier New" panose="02070309020205020404" pitchFamily="49" charset="0"/>
                <a:ea typeface="Calibri" panose="020F0502020204030204" pitchFamily="34" charset="0"/>
                <a:cs typeface="B Nazanin" panose="00000400000000000000" pitchFamily="2" charset="-78"/>
              </a:rPr>
              <a:t> به نام </a:t>
            </a:r>
            <a:r>
              <a:rPr lang="en-US" sz="1800" dirty="0">
                <a:effectLst/>
                <a:latin typeface="Courier New" panose="02070309020205020404" pitchFamily="49" charset="0"/>
                <a:ea typeface="Calibri" panose="020F0502020204030204" pitchFamily="34" charset="0"/>
                <a:cs typeface="B Nazanin" panose="00000400000000000000" pitchFamily="2" charset="-78"/>
              </a:rPr>
              <a:t>sentence</a:t>
            </a:r>
            <a:r>
              <a:rPr lang="fa-IR" sz="1800" dirty="0">
                <a:effectLst/>
                <a:latin typeface="Courier New" panose="02070309020205020404" pitchFamily="49" charset="0"/>
                <a:ea typeface="Calibri" panose="020F0502020204030204" pitchFamily="34" charset="0"/>
                <a:cs typeface="B Nazanin" panose="00000400000000000000" pitchFamily="2" charset="-78"/>
              </a:rPr>
              <a:t> قرار می­دهد.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5E5048D-D663-49B4-BBC3-54F55C6CDFFB}" type="slidenum">
              <a:rPr lang="en-US" smtClean="0"/>
              <a:t>31</a:t>
            </a:fld>
            <a:endParaRPr lang="en-US"/>
          </a:p>
        </p:txBody>
      </p:sp>
    </p:spTree>
    <p:extLst>
      <p:ext uri="{BB962C8B-B14F-4D97-AF65-F5344CB8AC3E}">
        <p14:creationId xmlns:p14="http://schemas.microsoft.com/office/powerpoint/2010/main" val="33000666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07000"/>
              </a:lnSpc>
              <a:spcBef>
                <a:spcPts val="0"/>
              </a:spcBef>
              <a:spcAft>
                <a:spcPts val="800"/>
              </a:spcAft>
              <a:tabLst>
                <a:tab pos="654050" algn="l"/>
              </a:tabLst>
            </a:pPr>
            <a:r>
              <a:rPr lang="fa-IR" sz="1800" dirty="0">
                <a:effectLst/>
                <a:latin typeface="Courier New" panose="02070309020205020404" pitchFamily="49" charset="0"/>
                <a:ea typeface="Calibri" panose="020F0502020204030204" pitchFamily="34" charset="0"/>
                <a:cs typeface="B Nazanin" panose="00000400000000000000" pitchFamily="2" charset="-78"/>
              </a:rPr>
              <a:t>اکنون که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سوکت</a:t>
            </a:r>
            <a:r>
              <a:rPr lang="fa-IR" sz="1800" dirty="0">
                <a:effectLst/>
                <a:latin typeface="Courier New" panose="02070309020205020404" pitchFamily="49" charset="0"/>
                <a:ea typeface="Calibri" panose="020F0502020204030204" pitchFamily="34" charset="0"/>
                <a:cs typeface="B Nazanin" panose="00000400000000000000" pitchFamily="2" charset="-78"/>
              </a:rPr>
              <a:t> و پیام را در اختیار داریم وقت فرستادن آن به میزبان مقصد است.</a:t>
            </a:r>
            <a:r>
              <a:rPr lang="fa-IR" sz="1800" dirty="0">
                <a:effectLst/>
                <a:latin typeface="Calibri" panose="020F0502020204030204" pitchFamily="34" charset="0"/>
                <a:ea typeface="Calibri" panose="020F0502020204030204" pitchFamily="34" charset="0"/>
                <a:cs typeface="Arial" panose="020B0604020202020204" pitchFamily="34" charset="0"/>
              </a:rPr>
              <a:t> </a:t>
            </a:r>
            <a:r>
              <a:rPr lang="fa-IR" sz="1800" dirty="0">
                <a:effectLst/>
                <a:latin typeface="Courier New" panose="02070309020205020404" pitchFamily="49" charset="0"/>
                <a:ea typeface="Calibri" panose="020F0502020204030204" pitchFamily="34" charset="0"/>
                <a:cs typeface="B Nazanin" panose="00000400000000000000" pitchFamily="2" charset="-78"/>
              </a:rPr>
              <a:t>در این دستور متد </a:t>
            </a:r>
            <a:r>
              <a:rPr lang="en-US" sz="1800" dirty="0">
                <a:effectLst/>
                <a:latin typeface="Courier New" panose="02070309020205020404" pitchFamily="49" charset="0"/>
                <a:ea typeface="Calibri" panose="020F0502020204030204" pitchFamily="34" charset="0"/>
                <a:cs typeface="B Nazanin" panose="00000400000000000000" pitchFamily="2" charset="-78"/>
              </a:rPr>
              <a:t> send()</a:t>
            </a:r>
            <a:r>
              <a:rPr lang="fa-IR" sz="1800" dirty="0">
                <a:effectLst/>
                <a:latin typeface="Courier New" panose="02070309020205020404" pitchFamily="49" charset="0"/>
                <a:ea typeface="Calibri" panose="020F0502020204030204" pitchFamily="34" charset="0"/>
                <a:cs typeface="B Nazanin" panose="00000400000000000000" pitchFamily="2" charset="-78"/>
              </a:rPr>
              <a:t>رشته­ی </a:t>
            </a:r>
            <a:r>
              <a:rPr lang="en-US" sz="1800" dirty="0">
                <a:effectLst/>
                <a:latin typeface="Courier New" panose="02070309020205020404" pitchFamily="49" charset="0"/>
                <a:ea typeface="Calibri" panose="020F0502020204030204" pitchFamily="34" charset="0"/>
                <a:cs typeface="B Nazanin" panose="00000400000000000000" pitchFamily="2" charset="-78"/>
              </a:rPr>
              <a:t>sentence</a:t>
            </a:r>
            <a:r>
              <a:rPr lang="fa-IR" sz="1800" dirty="0">
                <a:effectLst/>
                <a:latin typeface="Courier New" panose="02070309020205020404" pitchFamily="49" charset="0"/>
                <a:ea typeface="Calibri" panose="020F0502020204030204" pitchFamily="34" charset="0"/>
                <a:cs typeface="B Nazanin" panose="00000400000000000000" pitchFamily="2" charset="-78"/>
              </a:rPr>
              <a:t> را از طریق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سوکت</a:t>
            </a:r>
            <a:r>
              <a:rPr lang="fa-IR" sz="1800" dirty="0">
                <a:effectLst/>
                <a:latin typeface="Courier New" panose="02070309020205020404" pitchFamily="49" charset="0"/>
                <a:ea typeface="Calibri" panose="020F0502020204030204" pitchFamily="34" charset="0"/>
                <a:cs typeface="B Nazanin" panose="00000400000000000000" pitchFamily="2" charset="-78"/>
              </a:rPr>
              <a:t> فرآیند مشتری، یعنی همان </a:t>
            </a:r>
            <a:r>
              <a:rPr lang="en-US" sz="1800" dirty="0" err="1">
                <a:effectLst/>
                <a:latin typeface="Courier New" panose="02070309020205020404" pitchFamily="49" charset="0"/>
                <a:ea typeface="Calibri" panose="020F0502020204030204" pitchFamily="34" charset="0"/>
                <a:cs typeface="B Nazanin" panose="00000400000000000000" pitchFamily="2" charset="-78"/>
              </a:rPr>
              <a:t>clientSocket</a:t>
            </a:r>
            <a:r>
              <a:rPr lang="fa-IR" sz="1800" dirty="0">
                <a:effectLst/>
                <a:latin typeface="Courier New" panose="02070309020205020404" pitchFamily="49" charset="0"/>
                <a:ea typeface="Calibri" panose="020F0502020204030204" pitchFamily="34" charset="0"/>
                <a:cs typeface="B Nazanin" panose="00000400000000000000" pitchFamily="2" charset="-78"/>
              </a:rPr>
              <a:t>، به داخل اتصال </a:t>
            </a:r>
            <a:r>
              <a:rPr lang="en-US" sz="1800" dirty="0">
                <a:effectLst/>
                <a:latin typeface="Courier New" panose="02070309020205020404" pitchFamily="49" charset="0"/>
                <a:ea typeface="Calibri" panose="020F0502020204030204" pitchFamily="34" charset="0"/>
                <a:cs typeface="B Nazanin" panose="00000400000000000000" pitchFamily="2" charset="-78"/>
              </a:rPr>
              <a:t>TCP</a:t>
            </a:r>
            <a:r>
              <a:rPr lang="fa-IR" sz="1800" dirty="0">
                <a:effectLst/>
                <a:latin typeface="Courier New" panose="02070309020205020404" pitchFamily="49" charset="0"/>
                <a:ea typeface="Calibri" panose="020F0502020204030204" pitchFamily="34" charset="0"/>
                <a:cs typeface="B Nazanin" panose="00000400000000000000" pitchFamily="2" charset="-78"/>
              </a:rPr>
              <a:t> می­فرستد. توجه کنید در اینجا بر خلاف </a:t>
            </a:r>
            <a:r>
              <a:rPr lang="en-US" sz="1800" dirty="0">
                <a:effectLst/>
                <a:latin typeface="Courier New" panose="02070309020205020404" pitchFamily="49" charset="0"/>
                <a:ea typeface="Calibri" panose="020F0502020204030204" pitchFamily="34" charset="0"/>
                <a:cs typeface="B Nazanin" panose="00000400000000000000" pitchFamily="2" charset="-78"/>
              </a:rPr>
              <a:t>UDP</a:t>
            </a:r>
            <a:r>
              <a:rPr lang="fa-IR" sz="1800" dirty="0">
                <a:effectLst/>
                <a:latin typeface="Courier New" panose="02070309020205020404" pitchFamily="49" charset="0"/>
                <a:ea typeface="Calibri" panose="020F0502020204030204" pitchFamily="34" charset="0"/>
                <a:cs typeface="B Nazanin" panose="00000400000000000000" pitchFamily="2" charset="-78"/>
              </a:rPr>
              <a:t> نیازی نیست برنامه یک بسته بسازد و آدرس مقصد را به آن الصاق کند؛ به جای آن،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برنامه­ی</a:t>
            </a:r>
            <a:r>
              <a:rPr lang="fa-IR" sz="1800" dirty="0">
                <a:effectLst/>
                <a:latin typeface="Courier New" panose="02070309020205020404" pitchFamily="49" charset="0"/>
                <a:ea typeface="Calibri" panose="020F0502020204030204" pitchFamily="34" charset="0"/>
                <a:cs typeface="B Nazanin" panose="00000400000000000000" pitchFamily="2" charset="-78"/>
              </a:rPr>
              <a:t> مشتری به سادگی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بایت­های</a:t>
            </a:r>
            <a:r>
              <a:rPr lang="fa-IR" sz="1800" dirty="0">
                <a:effectLst/>
                <a:latin typeface="Courier New" panose="02070309020205020404" pitchFamily="49" charset="0"/>
                <a:ea typeface="Calibri" panose="020F0502020204030204" pitchFamily="34" charset="0"/>
                <a:cs typeface="B Nazanin" panose="00000400000000000000" pitchFamily="2" charset="-78"/>
              </a:rPr>
              <a:t> رشته­ی </a:t>
            </a:r>
            <a:r>
              <a:rPr lang="en-US" sz="1800" dirty="0">
                <a:effectLst/>
                <a:latin typeface="Courier New" panose="02070309020205020404" pitchFamily="49" charset="0"/>
                <a:ea typeface="Calibri" panose="020F0502020204030204" pitchFamily="34" charset="0"/>
                <a:cs typeface="B Nazanin" panose="00000400000000000000" pitchFamily="2" charset="-78"/>
              </a:rPr>
              <a:t>sentence</a:t>
            </a:r>
            <a:r>
              <a:rPr lang="fa-IR" sz="1800" dirty="0">
                <a:effectLst/>
                <a:latin typeface="Courier New" panose="02070309020205020404" pitchFamily="49" charset="0"/>
                <a:ea typeface="Calibri" panose="020F0502020204030204" pitchFamily="34" charset="0"/>
                <a:cs typeface="B Nazanin" panose="00000400000000000000" pitchFamily="2" charset="-78"/>
              </a:rPr>
              <a:t> را داخل اتصال </a:t>
            </a:r>
            <a:r>
              <a:rPr lang="en-US" sz="1800" dirty="0">
                <a:effectLst/>
                <a:latin typeface="Courier New" panose="02070309020205020404" pitchFamily="49" charset="0"/>
                <a:ea typeface="Calibri" panose="020F0502020204030204" pitchFamily="34" charset="0"/>
                <a:cs typeface="B Nazanin" panose="00000400000000000000" pitchFamily="2" charset="-78"/>
              </a:rPr>
              <a:t>TCP</a:t>
            </a:r>
            <a:r>
              <a:rPr lang="fa-IR" sz="1800" dirty="0">
                <a:effectLst/>
                <a:latin typeface="Courier New" panose="02070309020205020404" pitchFamily="49" charset="0"/>
                <a:ea typeface="Calibri" panose="020F0502020204030204" pitchFamily="34" charset="0"/>
                <a:cs typeface="B Nazanin" panose="00000400000000000000" pitchFamily="2" charset="-78"/>
              </a:rPr>
              <a:t> می­اندازد.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
        <p:nvSpPr>
          <p:cNvPr id="4" name="Slide Number Placeholder 3"/>
          <p:cNvSpPr>
            <a:spLocks noGrp="1"/>
          </p:cNvSpPr>
          <p:nvPr>
            <p:ph type="sldNum" sz="quarter" idx="5"/>
          </p:nvPr>
        </p:nvSpPr>
        <p:spPr/>
        <p:txBody>
          <a:bodyPr/>
          <a:lstStyle/>
          <a:p>
            <a:fld id="{95E5048D-D663-49B4-BBC3-54F55C6CDFFB}" type="slidenum">
              <a:rPr lang="en-US" smtClean="0"/>
              <a:t>32</a:t>
            </a:fld>
            <a:endParaRPr lang="en-US"/>
          </a:p>
        </p:txBody>
      </p:sp>
    </p:spTree>
    <p:extLst>
      <p:ext uri="{BB962C8B-B14F-4D97-AF65-F5344CB8AC3E}">
        <p14:creationId xmlns:p14="http://schemas.microsoft.com/office/powerpoint/2010/main" val="1885476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07000"/>
              </a:lnSpc>
              <a:spcBef>
                <a:spcPts val="0"/>
              </a:spcBef>
              <a:spcAft>
                <a:spcPts val="800"/>
              </a:spcAft>
              <a:tabLst>
                <a:tab pos="654050" algn="l"/>
              </a:tabLst>
            </a:pPr>
            <a:r>
              <a:rPr lang="fa-IR" sz="1800" dirty="0">
                <a:effectLst/>
                <a:latin typeface="Courier New" panose="02070309020205020404" pitchFamily="49" charset="0"/>
                <a:ea typeface="Calibri" panose="020F0502020204030204" pitchFamily="34" charset="0"/>
                <a:cs typeface="B Nazanin" panose="00000400000000000000" pitchFamily="2" charset="-78"/>
              </a:rPr>
              <a:t>بعد از اینکه مشتری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داده­ی</a:t>
            </a:r>
            <a:r>
              <a:rPr lang="fa-IR" sz="1800" dirty="0">
                <a:effectLst/>
                <a:latin typeface="Courier New" panose="02070309020205020404" pitchFamily="49" charset="0"/>
                <a:ea typeface="Calibri" panose="020F0502020204030204" pitchFamily="34" charset="0"/>
                <a:cs typeface="B Nazanin" panose="00000400000000000000" pitchFamily="2" charset="-78"/>
              </a:rPr>
              <a:t> خود را ارسال کرد، به انتظار پاسخ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سرویس­دهنده</a:t>
            </a:r>
            <a:r>
              <a:rPr lang="fa-IR" sz="1800" dirty="0">
                <a:effectLst/>
                <a:latin typeface="Courier New" panose="02070309020205020404" pitchFamily="49" charset="0"/>
                <a:ea typeface="Calibri" panose="020F0502020204030204" pitchFamily="34" charset="0"/>
                <a:cs typeface="B Nazanin" panose="00000400000000000000" pitchFamily="2" charset="-78"/>
              </a:rPr>
              <a:t> می­ماند (در واقع فرآیند مشتری خط بعدی برنامه را فقط زمانی اجرا می­کند که اولین بایت پاسخ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سرویس­دهنده</a:t>
            </a:r>
            <a:r>
              <a:rPr lang="fa-IR" sz="1800" dirty="0">
                <a:effectLst/>
                <a:latin typeface="Courier New" panose="02070309020205020404" pitchFamily="49" charset="0"/>
                <a:ea typeface="Calibri" panose="020F0502020204030204" pitchFamily="34" charset="0"/>
                <a:cs typeface="B Nazanin" panose="00000400000000000000" pitchFamily="2" charset="-78"/>
              </a:rPr>
              <a:t> برگشته باشد).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tabLst>
                <a:tab pos="654050" algn="l"/>
              </a:tabLst>
            </a:pPr>
            <a:r>
              <a:rPr lang="fa-IR" sz="1800" dirty="0">
                <a:effectLst/>
                <a:latin typeface="Courier New" panose="02070309020205020404" pitchFamily="49" charset="0"/>
                <a:ea typeface="Calibri" panose="020F0502020204030204" pitchFamily="34" charset="0"/>
                <a:cs typeface="B Nazanin" panose="00000400000000000000" pitchFamily="2" charset="-78"/>
              </a:rPr>
              <a:t>در اینجا متد </a:t>
            </a:r>
            <a:r>
              <a:rPr lang="en-US" sz="1800" dirty="0" err="1">
                <a:effectLst/>
                <a:latin typeface="Courier New" panose="02070309020205020404" pitchFamily="49" charset="0"/>
                <a:ea typeface="Calibri" panose="020F0502020204030204" pitchFamily="34" charset="0"/>
                <a:cs typeface="B Nazanin" panose="00000400000000000000" pitchFamily="2" charset="-78"/>
              </a:rPr>
              <a:t>recv</a:t>
            </a:r>
            <a:r>
              <a:rPr lang="en-US" sz="1800" dirty="0">
                <a:effectLst/>
                <a:latin typeface="Courier New" panose="02070309020205020404" pitchFamily="49" charset="0"/>
                <a:ea typeface="Calibri" panose="020F0502020204030204" pitchFamily="34" charset="0"/>
                <a:cs typeface="B Nazanin" panose="00000400000000000000" pitchFamily="2" charset="-78"/>
              </a:rPr>
              <a:t>()</a:t>
            </a:r>
            <a:r>
              <a:rPr lang="fa-IR" sz="1800" dirty="0">
                <a:effectLst/>
                <a:latin typeface="Courier New" panose="02070309020205020404" pitchFamily="49" charset="0"/>
                <a:ea typeface="Calibri" panose="020F0502020204030204" pitchFamily="34" charset="0"/>
                <a:cs typeface="B Nazanin" panose="00000400000000000000" pitchFamily="2" charset="-78"/>
              </a:rPr>
              <a:t>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سوکت</a:t>
            </a:r>
            <a:r>
              <a:rPr lang="fa-IR" sz="1800" dirty="0">
                <a:effectLst/>
                <a:latin typeface="Courier New" panose="02070309020205020404" pitchFamily="49" charset="0"/>
                <a:ea typeface="Calibri" panose="020F0502020204030204" pitchFamily="34" charset="0"/>
                <a:cs typeface="B Nazanin" panose="00000400000000000000" pitchFamily="2" charset="-78"/>
              </a:rPr>
              <a:t> مشتری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بایت­های</a:t>
            </a:r>
            <a:r>
              <a:rPr lang="fa-IR" sz="1800" dirty="0">
                <a:effectLst/>
                <a:latin typeface="Courier New" panose="02070309020205020404" pitchFamily="49" charset="0"/>
                <a:ea typeface="Calibri" panose="020F0502020204030204" pitchFamily="34" charset="0"/>
                <a:cs typeface="B Nazanin" panose="00000400000000000000" pitchFamily="2" charset="-78"/>
              </a:rPr>
              <a:t>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دربافتی</a:t>
            </a:r>
            <a:r>
              <a:rPr lang="fa-IR" sz="1800" dirty="0">
                <a:effectLst/>
                <a:latin typeface="Courier New" panose="02070309020205020404" pitchFamily="49" charset="0"/>
                <a:ea typeface="Calibri" panose="020F0502020204030204" pitchFamily="34" charset="0"/>
                <a:cs typeface="B Nazanin" panose="00000400000000000000" pitchFamily="2" charset="-78"/>
              </a:rPr>
              <a:t> از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سرویس­دهنده</a:t>
            </a:r>
            <a:r>
              <a:rPr lang="fa-IR" sz="1800" dirty="0">
                <a:effectLst/>
                <a:latin typeface="Courier New" panose="02070309020205020404" pitchFamily="49" charset="0"/>
                <a:ea typeface="Calibri" panose="020F0502020204030204" pitchFamily="34" charset="0"/>
                <a:cs typeface="B Nazanin" panose="00000400000000000000" pitchFamily="2" charset="-78"/>
              </a:rPr>
              <a:t> را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یکی­یکی</a:t>
            </a:r>
            <a:r>
              <a:rPr lang="fa-IR" sz="1800" dirty="0">
                <a:effectLst/>
                <a:latin typeface="Courier New" panose="02070309020205020404" pitchFamily="49" charset="0"/>
                <a:ea typeface="Calibri" panose="020F0502020204030204" pitchFamily="34" charset="0"/>
                <a:cs typeface="B Nazanin" panose="00000400000000000000" pitchFamily="2" charset="-78"/>
              </a:rPr>
              <a:t> می­گیرد و در متغیر </a:t>
            </a:r>
            <a:r>
              <a:rPr lang="en-US" sz="1800" dirty="0" err="1">
                <a:effectLst/>
                <a:latin typeface="Courier New" panose="02070309020205020404" pitchFamily="49" charset="0"/>
                <a:ea typeface="Calibri" panose="020F0502020204030204" pitchFamily="34" charset="0"/>
                <a:cs typeface="B Nazanin" panose="00000400000000000000" pitchFamily="2" charset="-78"/>
              </a:rPr>
              <a:t>modifiedSentence</a:t>
            </a:r>
            <a:r>
              <a:rPr lang="fa-IR" sz="1800" dirty="0">
                <a:effectLst/>
                <a:latin typeface="Courier New" panose="02070309020205020404" pitchFamily="49" charset="0"/>
                <a:ea typeface="Calibri" panose="020F0502020204030204" pitchFamily="34" charset="0"/>
                <a:cs typeface="B Nazanin" panose="00000400000000000000" pitchFamily="2" charset="-78"/>
              </a:rPr>
              <a:t> ذخیره می­کند. انباشته شدن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کاراکترها</a:t>
            </a:r>
            <a:r>
              <a:rPr lang="fa-IR" sz="1800" dirty="0">
                <a:effectLst/>
                <a:latin typeface="Courier New" panose="02070309020205020404" pitchFamily="49" charset="0"/>
                <a:ea typeface="Calibri" panose="020F0502020204030204" pitchFamily="34" charset="0"/>
                <a:cs typeface="B Nazanin" panose="00000400000000000000" pitchFamily="2" charset="-78"/>
              </a:rPr>
              <a:t> در متغییر </a:t>
            </a:r>
            <a:r>
              <a:rPr lang="en-US" sz="1800" dirty="0" err="1">
                <a:effectLst/>
                <a:latin typeface="Courier New" panose="02070309020205020404" pitchFamily="49" charset="0"/>
                <a:ea typeface="Calibri" panose="020F0502020204030204" pitchFamily="34" charset="0"/>
                <a:cs typeface="B Nazanin" panose="00000400000000000000" pitchFamily="2" charset="-78"/>
              </a:rPr>
              <a:t>modifiedSentence</a:t>
            </a:r>
            <a:r>
              <a:rPr lang="fa-IR" sz="1800" dirty="0">
                <a:effectLst/>
                <a:latin typeface="Courier New" panose="02070309020205020404" pitchFamily="49" charset="0"/>
                <a:ea typeface="Calibri" panose="020F0502020204030204" pitchFamily="34" charset="0"/>
                <a:cs typeface="B Nazanin" panose="00000400000000000000" pitchFamily="2" charset="-78"/>
              </a:rPr>
              <a:t> آنقدر ادامه می­یابد که تا کاراکتر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مشخص­کننده</a:t>
            </a:r>
            <a:r>
              <a:rPr lang="fa-IR" sz="1800" dirty="0">
                <a:effectLst/>
                <a:latin typeface="Courier New" panose="02070309020205020404" pitchFamily="49" charset="0"/>
                <a:ea typeface="Calibri" panose="020F0502020204030204" pitchFamily="34" charset="0"/>
                <a:cs typeface="B Nazanin" panose="00000400000000000000" pitchFamily="2" charset="-78"/>
              </a:rPr>
              <a:t> انتهای خط </a:t>
            </a:r>
            <a:r>
              <a:rPr lang="en-US" sz="1800" dirty="0">
                <a:effectLst/>
                <a:latin typeface="Courier New" panose="02070309020205020404" pitchFamily="49" charset="0"/>
                <a:ea typeface="Calibri" panose="020F0502020204030204" pitchFamily="34" charset="0"/>
                <a:cs typeface="B Nazanin" panose="00000400000000000000" pitchFamily="2" charset="-78"/>
              </a:rPr>
              <a:t>(CR)</a:t>
            </a:r>
            <a:r>
              <a:rPr lang="fa-IR" sz="1800" dirty="0">
                <a:effectLst/>
                <a:latin typeface="Courier New" panose="02070309020205020404" pitchFamily="49" charset="0"/>
                <a:ea typeface="Calibri" panose="020F0502020204030204" pitchFamily="34" charset="0"/>
                <a:cs typeface="B Nazanin" panose="00000400000000000000" pitchFamily="2" charset="-78"/>
              </a:rPr>
              <a:t> از راه برسد. عدد 1024 که به عنوان پارامتر به متد </a:t>
            </a:r>
            <a:r>
              <a:rPr lang="en-US" sz="1800" dirty="0" err="1">
                <a:effectLst/>
                <a:latin typeface="Courier New" panose="02070309020205020404" pitchFamily="49" charset="0"/>
                <a:ea typeface="Calibri" panose="020F0502020204030204" pitchFamily="34" charset="0"/>
                <a:cs typeface="B Nazanin" panose="00000400000000000000" pitchFamily="2" charset="-78"/>
              </a:rPr>
              <a:t>recv</a:t>
            </a:r>
            <a:r>
              <a:rPr lang="en-US" sz="1800" dirty="0">
                <a:effectLst/>
                <a:latin typeface="Courier New" panose="02070309020205020404" pitchFamily="49" charset="0"/>
                <a:ea typeface="Calibri" panose="020F0502020204030204" pitchFamily="34" charset="0"/>
                <a:cs typeface="B Nazanin" panose="00000400000000000000" pitchFamily="2" charset="-78"/>
              </a:rPr>
              <a:t>()</a:t>
            </a:r>
            <a:r>
              <a:rPr lang="fa-IR" sz="1800" dirty="0">
                <a:effectLst/>
                <a:latin typeface="Courier New" panose="02070309020205020404" pitchFamily="49" charset="0"/>
                <a:ea typeface="Calibri" panose="020F0502020204030204" pitchFamily="34" charset="0"/>
                <a:cs typeface="B Nazanin" panose="00000400000000000000" pitchFamily="2" charset="-78"/>
              </a:rPr>
              <a:t> داده شده است، اندازه­ی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بافر</a:t>
            </a:r>
            <a:r>
              <a:rPr lang="fa-IR" sz="1800" dirty="0">
                <a:effectLst/>
                <a:latin typeface="Courier New" panose="02070309020205020404" pitchFamily="49" charset="0"/>
                <a:ea typeface="Calibri" panose="020F0502020204030204" pitchFamily="34" charset="0"/>
                <a:cs typeface="B Nazanin" panose="00000400000000000000" pitchFamily="2" charset="-78"/>
              </a:rPr>
              <a:t> آن را مشخص می­کند.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
        <p:nvSpPr>
          <p:cNvPr id="4" name="Slide Number Placeholder 3"/>
          <p:cNvSpPr>
            <a:spLocks noGrp="1"/>
          </p:cNvSpPr>
          <p:nvPr>
            <p:ph type="sldNum" sz="quarter" idx="5"/>
          </p:nvPr>
        </p:nvSpPr>
        <p:spPr/>
        <p:txBody>
          <a:bodyPr/>
          <a:lstStyle/>
          <a:p>
            <a:fld id="{95E5048D-D663-49B4-BBC3-54F55C6CDFFB}" type="slidenum">
              <a:rPr lang="en-US" smtClean="0"/>
              <a:t>33</a:t>
            </a:fld>
            <a:endParaRPr lang="en-US"/>
          </a:p>
        </p:txBody>
      </p:sp>
    </p:spTree>
    <p:extLst>
      <p:ext uri="{BB962C8B-B14F-4D97-AF65-F5344CB8AC3E}">
        <p14:creationId xmlns:p14="http://schemas.microsoft.com/office/powerpoint/2010/main" val="17250634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dirty="0"/>
              <a:t>پس از نمایش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بایت­های</a:t>
            </a:r>
            <a:r>
              <a:rPr lang="fa-IR" sz="1800" dirty="0">
                <a:effectLst/>
                <a:latin typeface="Courier New" panose="02070309020205020404" pitchFamily="49" charset="0"/>
                <a:ea typeface="Calibri" panose="020F0502020204030204" pitchFamily="34" charset="0"/>
                <a:cs typeface="B Nazanin" panose="00000400000000000000" pitchFamily="2" charset="-78"/>
              </a:rPr>
              <a:t> برگشتی از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سرویس­دهنده</a:t>
            </a:r>
            <a:r>
              <a:rPr lang="fa-IR" sz="1800" dirty="0">
                <a:effectLst/>
                <a:latin typeface="Courier New" panose="02070309020205020404" pitchFamily="49" charset="0"/>
                <a:ea typeface="Calibri" panose="020F0502020204030204" pitchFamily="34" charset="0"/>
                <a:cs typeface="B Nazanin" panose="00000400000000000000" pitchFamily="2" charset="-78"/>
              </a:rPr>
              <a:t>، آخرین دستور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سوکت</a:t>
            </a:r>
            <a:r>
              <a:rPr lang="fa-IR" sz="1800" dirty="0">
                <a:effectLst/>
                <a:latin typeface="Courier New" panose="02070309020205020404" pitchFamily="49" charset="0"/>
                <a:ea typeface="Calibri" panose="020F0502020204030204" pitchFamily="34" charset="0"/>
                <a:cs typeface="B Nazanin" panose="00000400000000000000" pitchFamily="2" charset="-78"/>
              </a:rPr>
              <a:t> </a:t>
            </a:r>
            <a:r>
              <a:rPr lang="en-US" sz="1800" dirty="0" err="1">
                <a:effectLst/>
                <a:latin typeface="Courier New" panose="02070309020205020404" pitchFamily="49" charset="0"/>
                <a:ea typeface="Calibri" panose="020F0502020204030204" pitchFamily="34" charset="0"/>
                <a:cs typeface="B Nazanin" panose="00000400000000000000" pitchFamily="2" charset="-78"/>
              </a:rPr>
              <a:t>clientSocket</a:t>
            </a:r>
            <a:r>
              <a:rPr lang="fa-IR" sz="1800" dirty="0">
                <a:effectLst/>
                <a:latin typeface="Courier New" panose="02070309020205020404" pitchFamily="49" charset="0"/>
                <a:ea typeface="Calibri" panose="020F0502020204030204" pitchFamily="34" charset="0"/>
                <a:cs typeface="B Nazanin" panose="00000400000000000000" pitchFamily="2" charset="-78"/>
              </a:rPr>
              <a:t> را می­بندد. که این کار باعث بسته شدن اتصال </a:t>
            </a:r>
            <a:r>
              <a:rPr lang="en-US" sz="1800" dirty="0">
                <a:effectLst/>
                <a:latin typeface="Courier New" panose="02070309020205020404" pitchFamily="49" charset="0"/>
                <a:ea typeface="Calibri" panose="020F0502020204030204" pitchFamily="34" charset="0"/>
                <a:cs typeface="B Nazanin" panose="00000400000000000000" pitchFamily="2" charset="-78"/>
              </a:rPr>
              <a:t>TCP</a:t>
            </a:r>
            <a:r>
              <a:rPr lang="fa-IR" sz="1800" dirty="0">
                <a:effectLst/>
                <a:latin typeface="Courier New" panose="02070309020205020404" pitchFamily="49" charset="0"/>
                <a:ea typeface="Calibri" panose="020F0502020204030204" pitchFamily="34" charset="0"/>
                <a:cs typeface="B Nazanin" panose="00000400000000000000" pitchFamily="2" charset="-78"/>
              </a:rPr>
              <a:t> بین مشتری و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سرویس­دهنده</a:t>
            </a:r>
            <a:r>
              <a:rPr lang="fa-IR" sz="1800" dirty="0">
                <a:effectLst/>
                <a:latin typeface="Courier New" panose="02070309020205020404" pitchFamily="49" charset="0"/>
                <a:ea typeface="Calibri" panose="020F0502020204030204" pitchFamily="34" charset="0"/>
                <a:cs typeface="B Nazanin" panose="00000400000000000000" pitchFamily="2" charset="-78"/>
              </a:rPr>
              <a:t> نیز خواهد شد و این پایان راه فرآیند مشتری نیز هست.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5E5048D-D663-49B4-BBC3-54F55C6CDFFB}" type="slidenum">
              <a:rPr lang="en-US" smtClean="0"/>
              <a:t>34</a:t>
            </a:fld>
            <a:endParaRPr lang="en-US"/>
          </a:p>
        </p:txBody>
      </p:sp>
    </p:spTree>
    <p:extLst>
      <p:ext uri="{BB962C8B-B14F-4D97-AF65-F5344CB8AC3E}">
        <p14:creationId xmlns:p14="http://schemas.microsoft.com/office/powerpoint/2010/main" val="17985402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07000"/>
              </a:lnSpc>
              <a:spcBef>
                <a:spcPts val="0"/>
              </a:spcBef>
              <a:spcAft>
                <a:spcPts val="800"/>
              </a:spcAft>
              <a:tabLst>
                <a:tab pos="654050" algn="l"/>
              </a:tabLst>
            </a:pPr>
            <a:r>
              <a:rPr lang="fa-IR" sz="1800" dirty="0">
                <a:effectLst/>
                <a:latin typeface="Courier New" panose="02070309020205020404" pitchFamily="49" charset="0"/>
                <a:ea typeface="Calibri" panose="020F0502020204030204" pitchFamily="34" charset="0"/>
                <a:cs typeface="B Nazanin" panose="00000400000000000000" pitchFamily="2" charset="-78"/>
              </a:rPr>
              <a:t>اولین تفاوت مهم برنامه­های مشتری و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سرویس­دهنده</a:t>
            </a:r>
            <a:r>
              <a:rPr lang="fa-IR" sz="1800" dirty="0">
                <a:effectLst/>
                <a:latin typeface="Courier New" panose="02070309020205020404" pitchFamily="49" charset="0"/>
                <a:ea typeface="Calibri" panose="020F0502020204030204" pitchFamily="34" charset="0"/>
                <a:cs typeface="B Nazanin" panose="00000400000000000000" pitchFamily="2" charset="-78"/>
              </a:rPr>
              <a:t> از این خط شروع می­شود که در آن متد </a:t>
            </a:r>
            <a:r>
              <a:rPr lang="en-US" sz="1800" dirty="0">
                <a:effectLst/>
                <a:latin typeface="Courier New" panose="02070309020205020404" pitchFamily="49" charset="0"/>
                <a:ea typeface="Calibri" panose="020F0502020204030204" pitchFamily="34" charset="0"/>
                <a:cs typeface="B Nazanin" panose="00000400000000000000" pitchFamily="2" charset="-78"/>
              </a:rPr>
              <a:t>bind()</a:t>
            </a:r>
            <a:r>
              <a:rPr lang="fa-IR" sz="1800" dirty="0">
                <a:effectLst/>
                <a:latin typeface="Courier New" panose="02070309020205020404" pitchFamily="49" charset="0"/>
                <a:ea typeface="Calibri" panose="020F0502020204030204" pitchFamily="34" charset="0"/>
                <a:cs typeface="B Nazanin" panose="00000400000000000000" pitchFamily="2" charset="-78"/>
              </a:rPr>
              <a:t> شماره­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پورت</a:t>
            </a:r>
            <a:r>
              <a:rPr lang="fa-IR" sz="1800" dirty="0">
                <a:effectLst/>
                <a:latin typeface="Courier New" panose="02070309020205020404" pitchFamily="49" charset="0"/>
                <a:ea typeface="Calibri" panose="020F0502020204030204" pitchFamily="34" charset="0"/>
                <a:cs typeface="B Nazanin" panose="00000400000000000000" pitchFamily="2" charset="-78"/>
              </a:rPr>
              <a:t> 12000 را به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سوکت</a:t>
            </a:r>
            <a:r>
              <a:rPr lang="fa-IR" sz="1800" dirty="0">
                <a:effectLst/>
                <a:latin typeface="Courier New" panose="02070309020205020404" pitchFamily="49" charset="0"/>
                <a:ea typeface="Calibri" panose="020F0502020204030204" pitchFamily="34" charset="0"/>
                <a:cs typeface="B Nazanin" panose="00000400000000000000" pitchFamily="2" charset="-78"/>
              </a:rPr>
              <a:t> </a:t>
            </a:r>
            <a:r>
              <a:rPr lang="en-US" sz="1800" dirty="0" err="1">
                <a:effectLst/>
                <a:latin typeface="Courier New" panose="02070309020205020404" pitchFamily="49" charset="0"/>
                <a:ea typeface="Calibri" panose="020F0502020204030204" pitchFamily="34" charset="0"/>
                <a:cs typeface="B Nazanin" panose="00000400000000000000" pitchFamily="2" charset="-78"/>
              </a:rPr>
              <a:t>serverSocket</a:t>
            </a:r>
            <a:r>
              <a:rPr lang="fa-IR" sz="1800" dirty="0">
                <a:effectLst/>
                <a:latin typeface="Courier New" panose="02070309020205020404" pitchFamily="49" charset="0"/>
                <a:ea typeface="Calibri" panose="020F0502020204030204" pitchFamily="34" charset="0"/>
                <a:cs typeface="B Nazanin" panose="00000400000000000000" pitchFamily="2" charset="-78"/>
              </a:rPr>
              <a:t> پیوند می­زند؛ اما در اینجا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پورت</a:t>
            </a:r>
            <a:r>
              <a:rPr lang="fa-IR" sz="1800" dirty="0">
                <a:effectLst/>
                <a:latin typeface="Courier New" panose="02070309020205020404" pitchFamily="49" charset="0"/>
                <a:ea typeface="Calibri" panose="020F0502020204030204" pitchFamily="34" charset="0"/>
                <a:cs typeface="B Nazanin" panose="00000400000000000000" pitchFamily="2" charset="-78"/>
              </a:rPr>
              <a:t> پیوند زده شده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پورت</a:t>
            </a:r>
            <a:r>
              <a:rPr lang="fa-IR" sz="1800" dirty="0">
                <a:effectLst/>
                <a:latin typeface="Courier New" panose="02070309020205020404" pitchFamily="49" charset="0"/>
                <a:ea typeface="Calibri" panose="020F0502020204030204" pitchFamily="34" charset="0"/>
                <a:cs typeface="B Nazanin" panose="00000400000000000000" pitchFamily="2" charset="-78"/>
              </a:rPr>
              <a:t> زنگ تماس است، نه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پورت</a:t>
            </a:r>
            <a:r>
              <a:rPr lang="fa-IR" sz="1800" dirty="0">
                <a:effectLst/>
                <a:latin typeface="Courier New" panose="02070309020205020404" pitchFamily="49" charset="0"/>
                <a:ea typeface="Calibri" panose="020F0502020204030204" pitchFamily="34" charset="0"/>
                <a:cs typeface="B Nazanin" panose="00000400000000000000" pitchFamily="2" charset="-78"/>
              </a:rPr>
              <a:t> اتصال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داده­ی</a:t>
            </a:r>
            <a:r>
              <a:rPr lang="fa-IR" sz="1800" dirty="0">
                <a:effectLst/>
                <a:latin typeface="Courier New" panose="02070309020205020404" pitchFamily="49" charset="0"/>
                <a:ea typeface="Calibri" panose="020F0502020204030204" pitchFamily="34" charset="0"/>
                <a:cs typeface="B Nazanin" panose="00000400000000000000" pitchFamily="2" charset="-78"/>
              </a:rPr>
              <a:t> </a:t>
            </a:r>
            <a:r>
              <a:rPr lang="en-US" sz="1800" dirty="0">
                <a:effectLst/>
                <a:latin typeface="Courier New" panose="02070309020205020404" pitchFamily="49" charset="0"/>
                <a:ea typeface="Calibri" panose="020F0502020204030204" pitchFamily="34" charset="0"/>
                <a:cs typeface="B Nazanin" panose="00000400000000000000" pitchFamily="2" charset="-78"/>
              </a:rPr>
              <a:t>TCP</a:t>
            </a:r>
            <a:r>
              <a:rPr lang="fa-IR" sz="1800" dirty="0">
                <a:effectLst/>
                <a:latin typeface="Courier New" panose="02070309020205020404" pitchFamily="49" charset="0"/>
                <a:ea typeface="Calibri" panose="020F0502020204030204" pitchFamily="34" charset="0"/>
                <a:cs typeface="B Nazanin" panose="00000400000000000000" pitchFamily="2" charset="-78"/>
              </a:rPr>
              <a:t>. این همان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پورتی</a:t>
            </a:r>
            <a:r>
              <a:rPr lang="fa-IR" sz="1800" dirty="0">
                <a:effectLst/>
                <a:latin typeface="Courier New" panose="02070309020205020404" pitchFamily="49" charset="0"/>
                <a:ea typeface="Calibri" panose="020F0502020204030204" pitchFamily="34" charset="0"/>
                <a:cs typeface="B Nazanin" panose="00000400000000000000" pitchFamily="2" charset="-78"/>
              </a:rPr>
              <a:t> است که باید همیشه در انتظار دریافت تماس­های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وروردی</a:t>
            </a:r>
            <a:r>
              <a:rPr lang="fa-IR" sz="1800" dirty="0">
                <a:effectLst/>
                <a:latin typeface="Courier New" panose="02070309020205020404" pitchFamily="49" charset="0"/>
                <a:ea typeface="Calibri" panose="020F0502020204030204" pitchFamily="34" charset="0"/>
                <a:cs typeface="B Nazanin" panose="00000400000000000000" pitchFamily="2" charset="-78"/>
              </a:rPr>
              <a:t> گوش به زنگ بماند؛ که این کار در خط بعدی انجام می­شود.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5E5048D-D663-49B4-BBC3-54F55C6CDFFB}" type="slidenum">
              <a:rPr lang="en-US" smtClean="0"/>
              <a:t>36</a:t>
            </a:fld>
            <a:endParaRPr lang="en-US"/>
          </a:p>
        </p:txBody>
      </p:sp>
    </p:spTree>
    <p:extLst>
      <p:ext uri="{BB962C8B-B14F-4D97-AF65-F5344CB8AC3E}">
        <p14:creationId xmlns:p14="http://schemas.microsoft.com/office/powerpoint/2010/main" val="3642194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cs typeface="B Nazanin" panose="00000400000000000000" pitchFamily="2" charset="-78"/>
              </a:rPr>
              <a:t>وقتی دو فرآیند روی یک سیستم اجرا می شوند می توان از طریق ارتباط بین فرآیندی تحت کنترل سیستم عامل سیستم انتهایی، با یکدیگر ارتباط برقرار کنند.</a:t>
            </a:r>
            <a:endParaRPr lang="en-US" dirty="0">
              <a:cs typeface="B Nazanin" panose="00000400000000000000" pitchFamily="2" charset="-78"/>
            </a:endParaRPr>
          </a:p>
        </p:txBody>
      </p:sp>
      <p:sp>
        <p:nvSpPr>
          <p:cNvPr id="4" name="Slide Number Placeholder 3"/>
          <p:cNvSpPr>
            <a:spLocks noGrp="1"/>
          </p:cNvSpPr>
          <p:nvPr>
            <p:ph type="sldNum" sz="quarter" idx="5"/>
          </p:nvPr>
        </p:nvSpPr>
        <p:spPr/>
        <p:txBody>
          <a:bodyPr/>
          <a:lstStyle/>
          <a:p>
            <a:fld id="{95E5048D-D663-49B4-BBC3-54F55C6CDFFB}" type="slidenum">
              <a:rPr lang="en-US" smtClean="0"/>
              <a:t>5</a:t>
            </a:fld>
            <a:endParaRPr lang="en-US"/>
          </a:p>
        </p:txBody>
      </p:sp>
    </p:spTree>
    <p:extLst>
      <p:ext uri="{BB962C8B-B14F-4D97-AF65-F5344CB8AC3E}">
        <p14:creationId xmlns:p14="http://schemas.microsoft.com/office/powerpoint/2010/main" val="42394786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sz="1800" dirty="0">
                <a:effectLst/>
                <a:latin typeface="Courier New" panose="02070309020205020404" pitchFamily="49" charset="0"/>
                <a:ea typeface="Calibri" panose="020F0502020204030204" pitchFamily="34" charset="0"/>
                <a:cs typeface="B Nazanin" panose="00000400000000000000" pitchFamily="2" charset="-78"/>
              </a:rPr>
              <a:t>متد </a:t>
            </a:r>
            <a:r>
              <a:rPr lang="en-US" sz="1800" dirty="0">
                <a:effectLst/>
                <a:latin typeface="Courier New" panose="02070309020205020404" pitchFamily="49" charset="0"/>
                <a:ea typeface="Calibri" panose="020F0502020204030204" pitchFamily="34" charset="0"/>
                <a:cs typeface="B Nazanin" panose="00000400000000000000" pitchFamily="2" charset="-78"/>
              </a:rPr>
              <a:t>listen()</a:t>
            </a:r>
            <a:r>
              <a:rPr lang="fa-IR" sz="1800" dirty="0">
                <a:effectLst/>
                <a:latin typeface="Courier New" panose="02070309020205020404" pitchFamily="49" charset="0"/>
                <a:ea typeface="Calibri" panose="020F0502020204030204" pitchFamily="34" charset="0"/>
                <a:cs typeface="B Nazanin" panose="00000400000000000000" pitchFamily="2" charset="-78"/>
              </a:rPr>
              <a:t> یک پارامتر می­گیرد، که این پارامتر تعداد حداکثر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اتصال­هایی</a:t>
            </a:r>
            <a:r>
              <a:rPr lang="fa-IR" sz="1800" dirty="0">
                <a:effectLst/>
                <a:latin typeface="Courier New" panose="02070309020205020404" pitchFamily="49" charset="0"/>
                <a:ea typeface="Calibri" panose="020F0502020204030204" pitchFamily="34" charset="0"/>
                <a:cs typeface="B Nazanin" panose="00000400000000000000" pitchFamily="2" charset="-78"/>
              </a:rPr>
              <a:t> که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سرویس­دهنده</a:t>
            </a:r>
            <a:r>
              <a:rPr lang="fa-IR" sz="1800" dirty="0">
                <a:effectLst/>
                <a:latin typeface="Courier New" panose="02070309020205020404" pitchFamily="49" charset="0"/>
                <a:ea typeface="Calibri" panose="020F0502020204030204" pitchFamily="34" charset="0"/>
                <a:cs typeface="B Nazanin" panose="00000400000000000000" pitchFamily="2" charset="-78"/>
              </a:rPr>
              <a:t> باید در صف قرار دهد، را مشخص می­کند؛ که کمترین مقدار قابل قبول برای این پارامتر 1 است. اکنون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سرویس­دهنده</a:t>
            </a:r>
            <a:r>
              <a:rPr lang="fa-IR" sz="1800" dirty="0">
                <a:effectLst/>
                <a:latin typeface="Courier New" panose="02070309020205020404" pitchFamily="49" charset="0"/>
                <a:ea typeface="Calibri" panose="020F0502020204030204" pitchFamily="34" charset="0"/>
                <a:cs typeface="B Nazanin" panose="00000400000000000000" pitchFamily="2" charset="-78"/>
              </a:rPr>
              <a:t>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آماده­ی</a:t>
            </a:r>
            <a:r>
              <a:rPr lang="fa-IR" sz="1800" dirty="0">
                <a:effectLst/>
                <a:latin typeface="Courier New" panose="02070309020205020404" pitchFamily="49" charset="0"/>
                <a:ea typeface="Calibri" panose="020F0502020204030204" pitchFamily="34" charset="0"/>
                <a:cs typeface="B Nazanin" panose="00000400000000000000" pitchFamily="2" charset="-78"/>
              </a:rPr>
              <a:t> تماس­های ورودی مشتریان است.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5E5048D-D663-49B4-BBC3-54F55C6CDFFB}" type="slidenum">
              <a:rPr lang="en-US" smtClean="0"/>
              <a:t>37</a:t>
            </a:fld>
            <a:endParaRPr lang="en-US"/>
          </a:p>
        </p:txBody>
      </p:sp>
    </p:spTree>
    <p:extLst>
      <p:ext uri="{BB962C8B-B14F-4D97-AF65-F5344CB8AC3E}">
        <p14:creationId xmlns:p14="http://schemas.microsoft.com/office/powerpoint/2010/main" val="38362705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sz="1800" dirty="0" err="1">
                <a:effectLst/>
                <a:latin typeface="Courier New" panose="02070309020205020404" pitchFamily="49" charset="0"/>
                <a:ea typeface="Calibri" panose="020F0502020204030204" pitchFamily="34" charset="0"/>
                <a:cs typeface="B Nazanin" panose="00000400000000000000" pitchFamily="2" charset="-78"/>
              </a:rPr>
              <a:t>برنامه­ی</a:t>
            </a:r>
            <a:r>
              <a:rPr lang="fa-IR" sz="1800" dirty="0">
                <a:effectLst/>
                <a:latin typeface="Courier New" panose="02070309020205020404" pitchFamily="49" charset="0"/>
                <a:ea typeface="Calibri" panose="020F0502020204030204" pitchFamily="34" charset="0"/>
                <a:cs typeface="B Nazanin" panose="00000400000000000000" pitchFamily="2" charset="-78"/>
              </a:rPr>
              <a:t> سرویس دهنده از این خط وارد یک حلقه­ی بی­نهایت می­شود که به فرآیند </a:t>
            </a:r>
            <a:r>
              <a:rPr lang="en-US" sz="1800" dirty="0" err="1">
                <a:effectLst/>
                <a:latin typeface="Courier New" panose="02070309020205020404" pitchFamily="49" charset="0"/>
                <a:ea typeface="Calibri" panose="020F0502020204030204" pitchFamily="34" charset="0"/>
                <a:cs typeface="B Nazanin" panose="00000400000000000000" pitchFamily="2" charset="-78"/>
              </a:rPr>
              <a:t>TCPServer</a:t>
            </a:r>
            <a:r>
              <a:rPr lang="fa-IR" sz="1800" dirty="0">
                <a:effectLst/>
                <a:latin typeface="Courier New" panose="02070309020205020404" pitchFamily="49" charset="0"/>
                <a:ea typeface="Calibri" panose="020F0502020204030204" pitchFamily="34" charset="0"/>
                <a:cs typeface="B Nazanin" panose="00000400000000000000" pitchFamily="2" charset="-78"/>
              </a:rPr>
              <a:t> اجازه می­دهد در انتظار دریافت درخواست تماس از سوی مشتریان بماند، تماس رسیده را قبول کرده و برای آن یک اتصال </a:t>
            </a:r>
            <a:r>
              <a:rPr lang="en-US" sz="1800" dirty="0">
                <a:effectLst/>
                <a:latin typeface="Courier New" panose="02070309020205020404" pitchFamily="49" charset="0"/>
                <a:ea typeface="Calibri" panose="020F0502020204030204" pitchFamily="34" charset="0"/>
                <a:cs typeface="B Nazanin" panose="00000400000000000000" pitchFamily="2" charset="-78"/>
              </a:rPr>
              <a:t>TCP</a:t>
            </a:r>
            <a:r>
              <a:rPr lang="fa-IR" sz="1800" dirty="0">
                <a:effectLst/>
                <a:latin typeface="Courier New" panose="02070309020205020404" pitchFamily="49" charset="0"/>
                <a:ea typeface="Calibri" panose="020F0502020204030204" pitchFamily="34" charset="0"/>
                <a:cs typeface="B Nazanin" panose="00000400000000000000" pitchFamily="2" charset="-78"/>
              </a:rPr>
              <a:t> ایجاد کند.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5E5048D-D663-49B4-BBC3-54F55C6CDFFB}" type="slidenum">
              <a:rPr lang="en-US" smtClean="0"/>
              <a:t>38</a:t>
            </a:fld>
            <a:endParaRPr lang="en-US"/>
          </a:p>
        </p:txBody>
      </p:sp>
    </p:spTree>
    <p:extLst>
      <p:ext uri="{BB962C8B-B14F-4D97-AF65-F5344CB8AC3E}">
        <p14:creationId xmlns:p14="http://schemas.microsoft.com/office/powerpoint/2010/main" val="26917979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sz="1800" dirty="0">
                <a:effectLst/>
                <a:latin typeface="Courier New" panose="02070309020205020404" pitchFamily="49" charset="0"/>
                <a:ea typeface="Calibri" panose="020F0502020204030204" pitchFamily="34" charset="0"/>
                <a:cs typeface="B Nazanin" panose="00000400000000000000" pitchFamily="2" charset="-78"/>
              </a:rPr>
              <a:t>متد </a:t>
            </a:r>
            <a:r>
              <a:rPr lang="en-US" sz="1800" dirty="0">
                <a:effectLst/>
                <a:latin typeface="Courier New" panose="02070309020205020404" pitchFamily="49" charset="0"/>
                <a:ea typeface="Calibri" panose="020F0502020204030204" pitchFamily="34" charset="0"/>
                <a:cs typeface="B Nazanin" panose="00000400000000000000" pitchFamily="2" charset="-78"/>
              </a:rPr>
              <a:t>accept()</a:t>
            </a:r>
            <a:r>
              <a:rPr lang="fa-IR" sz="1800" dirty="0">
                <a:effectLst/>
                <a:latin typeface="Courier New" panose="02070309020205020404" pitchFamily="49" charset="0"/>
                <a:ea typeface="Calibri" panose="020F0502020204030204" pitchFamily="34" charset="0"/>
                <a:cs typeface="B Nazanin" panose="00000400000000000000" pitchFamily="2" charset="-78"/>
              </a:rPr>
              <a:t>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سوکت</a:t>
            </a:r>
            <a:r>
              <a:rPr lang="fa-IR" sz="1800" dirty="0">
                <a:effectLst/>
                <a:latin typeface="Courier New" panose="02070309020205020404" pitchFamily="49" charset="0"/>
                <a:ea typeface="Calibri" panose="020F0502020204030204" pitchFamily="34" charset="0"/>
                <a:cs typeface="B Nazanin" panose="00000400000000000000" pitchFamily="2" charset="-78"/>
              </a:rPr>
              <a:t> </a:t>
            </a:r>
            <a:r>
              <a:rPr lang="en-US" sz="1800" dirty="0" err="1">
                <a:effectLst/>
                <a:latin typeface="Courier New" panose="02070309020205020404" pitchFamily="49" charset="0"/>
                <a:ea typeface="Calibri" panose="020F0502020204030204" pitchFamily="34" charset="0"/>
                <a:cs typeface="B Nazanin" panose="00000400000000000000" pitchFamily="2" charset="-78"/>
              </a:rPr>
              <a:t>serverSocket</a:t>
            </a:r>
            <a:r>
              <a:rPr lang="fa-IR" sz="1800" dirty="0">
                <a:effectLst/>
                <a:latin typeface="Courier New" panose="02070309020205020404" pitchFamily="49" charset="0"/>
                <a:ea typeface="Calibri" panose="020F0502020204030204" pitchFamily="34" charset="0"/>
                <a:cs typeface="B Nazanin" panose="00000400000000000000" pitchFamily="2" charset="-78"/>
              </a:rPr>
              <a:t> را فراخوانی می­کند، که این متد یک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سوکت</a:t>
            </a:r>
            <a:r>
              <a:rPr lang="fa-IR" sz="1800" dirty="0">
                <a:effectLst/>
                <a:latin typeface="Courier New" panose="02070309020205020404" pitchFamily="49" charset="0"/>
                <a:ea typeface="Calibri" panose="020F0502020204030204" pitchFamily="34" charset="0"/>
                <a:cs typeface="B Nazanin" panose="00000400000000000000" pitchFamily="2" charset="-78"/>
              </a:rPr>
              <a:t> جدید در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سرویس­دهنده</a:t>
            </a:r>
            <a:r>
              <a:rPr lang="fa-IR" sz="1800" dirty="0">
                <a:effectLst/>
                <a:latin typeface="Courier New" panose="02070309020205020404" pitchFamily="49" charset="0"/>
                <a:ea typeface="Calibri" panose="020F0502020204030204" pitchFamily="34" charset="0"/>
                <a:cs typeface="B Nazanin" panose="00000400000000000000" pitchFamily="2" charset="-78"/>
              </a:rPr>
              <a:t> ایجاد می­کند و آن را به این مشتری خاص اختصاص می­دهد. پس از آن، مشتری و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سرویس­دهنده</a:t>
            </a:r>
            <a:r>
              <a:rPr lang="fa-IR" sz="1800" dirty="0">
                <a:effectLst/>
                <a:latin typeface="Courier New" panose="02070309020205020404" pitchFamily="49" charset="0"/>
                <a:ea typeface="Calibri" panose="020F0502020204030204" pitchFamily="34" charset="0"/>
                <a:cs typeface="B Nazanin" panose="00000400000000000000" pitchFamily="2" charset="-78"/>
              </a:rPr>
              <a:t>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دستداد</a:t>
            </a:r>
            <a:r>
              <a:rPr lang="fa-IR" sz="1800" dirty="0">
                <a:effectLst/>
                <a:latin typeface="Courier New" panose="02070309020205020404" pitchFamily="49" charset="0"/>
                <a:ea typeface="Calibri" panose="020F0502020204030204" pitchFamily="34" charset="0"/>
                <a:cs typeface="B Nazanin" panose="00000400000000000000" pitchFamily="2" charset="-78"/>
              </a:rPr>
              <a:t> برای این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سوکت</a:t>
            </a:r>
            <a:r>
              <a:rPr lang="fa-IR" sz="1800" dirty="0">
                <a:effectLst/>
                <a:latin typeface="Courier New" panose="02070309020205020404" pitchFamily="49" charset="0"/>
                <a:ea typeface="Calibri" panose="020F0502020204030204" pitchFamily="34" charset="0"/>
                <a:cs typeface="B Nazanin" panose="00000400000000000000" pitchFamily="2" charset="-78"/>
              </a:rPr>
              <a:t> جدید را انجام می­دهند، که در پایان این عملیات یک اتصال </a:t>
            </a:r>
            <a:r>
              <a:rPr lang="en-US" sz="1800" dirty="0">
                <a:effectLst/>
                <a:latin typeface="Courier New" panose="02070309020205020404" pitchFamily="49" charset="0"/>
                <a:ea typeface="Calibri" panose="020F0502020204030204" pitchFamily="34" charset="0"/>
                <a:cs typeface="B Nazanin" panose="00000400000000000000" pitchFamily="2" charset="-78"/>
              </a:rPr>
              <a:t>TCP</a:t>
            </a:r>
            <a:r>
              <a:rPr lang="fa-IR" sz="1800" dirty="0">
                <a:effectLst/>
                <a:latin typeface="Courier New" panose="02070309020205020404" pitchFamily="49" charset="0"/>
                <a:ea typeface="Calibri" panose="020F0502020204030204" pitchFamily="34" charset="0"/>
                <a:cs typeface="B Nazanin" panose="00000400000000000000" pitchFamily="2" charset="-78"/>
              </a:rPr>
              <a:t> بین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سوکت</a:t>
            </a:r>
            <a:r>
              <a:rPr lang="fa-IR" sz="1800" dirty="0">
                <a:effectLst/>
                <a:latin typeface="Courier New" panose="02070309020205020404" pitchFamily="49" charset="0"/>
                <a:ea typeface="Calibri" panose="020F0502020204030204" pitchFamily="34" charset="0"/>
                <a:cs typeface="B Nazanin" panose="00000400000000000000" pitchFamily="2" charset="-78"/>
              </a:rPr>
              <a:t> </a:t>
            </a:r>
            <a:r>
              <a:rPr lang="en-US" sz="1800" dirty="0" err="1">
                <a:effectLst/>
                <a:latin typeface="Courier New" panose="02070309020205020404" pitchFamily="49" charset="0"/>
                <a:ea typeface="Calibri" panose="020F0502020204030204" pitchFamily="34" charset="0"/>
                <a:cs typeface="B Nazanin" panose="00000400000000000000" pitchFamily="2" charset="-78"/>
              </a:rPr>
              <a:t>clientSocket</a:t>
            </a:r>
            <a:r>
              <a:rPr lang="fa-IR" sz="1800" dirty="0">
                <a:effectLst/>
                <a:latin typeface="Courier New" panose="02070309020205020404" pitchFamily="49" charset="0"/>
                <a:ea typeface="Calibri" panose="020F0502020204030204" pitchFamily="34" charset="0"/>
                <a:cs typeface="B Nazanin" panose="00000400000000000000" pitchFamily="2" charset="-78"/>
              </a:rPr>
              <a:t> (در مشتری) و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سوکت</a:t>
            </a:r>
            <a:r>
              <a:rPr lang="fa-IR" sz="1800" dirty="0">
                <a:effectLst/>
                <a:latin typeface="Courier New" panose="02070309020205020404" pitchFamily="49" charset="0"/>
                <a:ea typeface="Calibri" panose="020F0502020204030204" pitchFamily="34" charset="0"/>
                <a:cs typeface="B Nazanin" panose="00000400000000000000" pitchFamily="2" charset="-78"/>
              </a:rPr>
              <a:t> </a:t>
            </a:r>
            <a:r>
              <a:rPr lang="en-US" sz="1800" dirty="0" err="1">
                <a:effectLst/>
                <a:latin typeface="Courier New" panose="02070309020205020404" pitchFamily="49" charset="0"/>
                <a:ea typeface="Calibri" panose="020F0502020204030204" pitchFamily="34" charset="0"/>
                <a:cs typeface="B Nazanin" panose="00000400000000000000" pitchFamily="2" charset="-78"/>
              </a:rPr>
              <a:t>serverSocket</a:t>
            </a:r>
            <a:r>
              <a:rPr lang="fa-IR" sz="1800" dirty="0">
                <a:effectLst/>
                <a:latin typeface="Courier New" panose="02070309020205020404" pitchFamily="49" charset="0"/>
                <a:ea typeface="Calibri" panose="020F0502020204030204" pitchFamily="34" charset="0"/>
                <a:cs typeface="B Nazanin" panose="00000400000000000000" pitchFamily="2" charset="-78"/>
              </a:rPr>
              <a:t> (در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سرویس­دهنده</a:t>
            </a:r>
            <a:r>
              <a:rPr lang="fa-IR" sz="1800" dirty="0">
                <a:effectLst/>
                <a:latin typeface="Courier New" panose="02070309020205020404" pitchFamily="49" charset="0"/>
                <a:ea typeface="Calibri" panose="020F0502020204030204" pitchFamily="34" charset="0"/>
                <a:cs typeface="B Nazanin" panose="00000400000000000000" pitchFamily="2" charset="-78"/>
              </a:rPr>
              <a:t>) برقرار خواهد شد. با برقراری این اتصال مشتری و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سرویس­دهنده</a:t>
            </a:r>
            <a:r>
              <a:rPr lang="fa-IR" sz="1800" dirty="0">
                <a:effectLst/>
                <a:latin typeface="Courier New" panose="02070309020205020404" pitchFamily="49" charset="0"/>
                <a:ea typeface="Calibri" panose="020F0502020204030204" pitchFamily="34" charset="0"/>
                <a:cs typeface="B Nazanin" panose="00000400000000000000" pitchFamily="2" charset="-78"/>
              </a:rPr>
              <a:t> می­توانند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بایت­های</a:t>
            </a:r>
            <a:r>
              <a:rPr lang="fa-IR" sz="1800" dirty="0">
                <a:effectLst/>
                <a:latin typeface="Courier New" panose="02070309020205020404" pitchFamily="49" charset="0"/>
                <a:ea typeface="Calibri" panose="020F0502020204030204" pitchFamily="34" charset="0"/>
                <a:cs typeface="B Nazanin" panose="00000400000000000000" pitchFamily="2" charset="-78"/>
              </a:rPr>
              <a:t> خود را به یکدیگر بفرستند، و همانطور که گفته شد، </a:t>
            </a:r>
            <a:r>
              <a:rPr lang="en-US" sz="1800" dirty="0">
                <a:effectLst/>
                <a:latin typeface="Courier New" panose="02070309020205020404" pitchFamily="49" charset="0"/>
                <a:ea typeface="Calibri" panose="020F0502020204030204" pitchFamily="34" charset="0"/>
                <a:cs typeface="B Nazanin" panose="00000400000000000000" pitchFamily="2" charset="-78"/>
              </a:rPr>
              <a:t>TCP</a:t>
            </a:r>
            <a:r>
              <a:rPr lang="fa-IR" sz="1800" dirty="0">
                <a:effectLst/>
                <a:latin typeface="Courier New" panose="02070309020205020404" pitchFamily="49" charset="0"/>
                <a:ea typeface="Calibri" panose="020F0502020204030204" pitchFamily="34" charset="0"/>
                <a:cs typeface="B Nazanin" panose="00000400000000000000" pitchFamily="2" charset="-78"/>
              </a:rPr>
              <a:t> نه تنها رسیدن این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بایت­ها</a:t>
            </a:r>
            <a:r>
              <a:rPr lang="fa-IR" sz="1800" dirty="0">
                <a:effectLst/>
                <a:latin typeface="Courier New" panose="02070309020205020404" pitchFamily="49" charset="0"/>
                <a:ea typeface="Calibri" panose="020F0502020204030204" pitchFamily="34" charset="0"/>
                <a:cs typeface="B Nazanin" panose="00000400000000000000" pitchFamily="2" charset="-78"/>
              </a:rPr>
              <a:t> به طرف مقابل را تضمین می­کند، بلکه ضمانت می­کند که آن­ها با همین ترتیب ارسال شده به مقصد برسند.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
        <p:nvSpPr>
          <p:cNvPr id="4" name="Slide Number Placeholder 3"/>
          <p:cNvSpPr>
            <a:spLocks noGrp="1"/>
          </p:cNvSpPr>
          <p:nvPr>
            <p:ph type="sldNum" sz="quarter" idx="5"/>
          </p:nvPr>
        </p:nvSpPr>
        <p:spPr/>
        <p:txBody>
          <a:bodyPr/>
          <a:lstStyle/>
          <a:p>
            <a:fld id="{95E5048D-D663-49B4-BBC3-54F55C6CDFFB}" type="slidenum">
              <a:rPr lang="en-US" smtClean="0"/>
              <a:t>39</a:t>
            </a:fld>
            <a:endParaRPr lang="en-US"/>
          </a:p>
        </p:txBody>
      </p:sp>
    </p:spTree>
    <p:extLst>
      <p:ext uri="{BB962C8B-B14F-4D97-AF65-F5344CB8AC3E}">
        <p14:creationId xmlns:p14="http://schemas.microsoft.com/office/powerpoint/2010/main" val="38010716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sz="1800" dirty="0">
                <a:effectLst/>
                <a:latin typeface="Courier New" panose="02070309020205020404" pitchFamily="49" charset="0"/>
                <a:ea typeface="Calibri" panose="020F0502020204030204" pitchFamily="34" charset="0"/>
                <a:cs typeface="B Nazanin" panose="00000400000000000000" pitchFamily="2" charset="-78"/>
              </a:rPr>
              <a:t>دریافت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بایت­های</a:t>
            </a:r>
            <a:r>
              <a:rPr lang="fa-IR" sz="1800" dirty="0">
                <a:effectLst/>
                <a:latin typeface="Courier New" panose="02070309020205020404" pitchFamily="49" charset="0"/>
                <a:ea typeface="Calibri" panose="020F0502020204030204" pitchFamily="34" charset="0"/>
                <a:cs typeface="B Nazanin" panose="00000400000000000000" pitchFamily="2" charset="-78"/>
              </a:rPr>
              <a:t> ارسالی از مشتری با متد </a:t>
            </a:r>
            <a:r>
              <a:rPr lang="en-US" sz="1800" dirty="0" err="1">
                <a:effectLst/>
                <a:latin typeface="Courier New" panose="02070309020205020404" pitchFamily="49" charset="0"/>
                <a:ea typeface="Calibri" panose="020F0502020204030204" pitchFamily="34" charset="0"/>
                <a:cs typeface="B Nazanin" panose="00000400000000000000" pitchFamily="2" charset="-78"/>
              </a:rPr>
              <a:t>recv</a:t>
            </a:r>
            <a:r>
              <a:rPr lang="en-US" sz="1800" dirty="0">
                <a:effectLst/>
                <a:latin typeface="Courier New" panose="02070309020205020404" pitchFamily="49" charset="0"/>
                <a:ea typeface="Calibri" panose="020F0502020204030204" pitchFamily="34" charset="0"/>
                <a:cs typeface="B Nazanin" panose="00000400000000000000" pitchFamily="2" charset="-78"/>
              </a:rPr>
              <a:t>()</a:t>
            </a:r>
            <a:r>
              <a:rPr lang="en-US" sz="1800" dirty="0">
                <a:effectLst/>
                <a:latin typeface="B Nazanin" panose="00000400000000000000" pitchFamily="2" charset="-78"/>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5E5048D-D663-49B4-BBC3-54F55C6CDFFB}" type="slidenum">
              <a:rPr lang="en-US" smtClean="0"/>
              <a:t>40</a:t>
            </a:fld>
            <a:endParaRPr lang="en-US"/>
          </a:p>
        </p:txBody>
      </p:sp>
    </p:spTree>
    <p:extLst>
      <p:ext uri="{BB962C8B-B14F-4D97-AF65-F5344CB8AC3E}">
        <p14:creationId xmlns:p14="http://schemas.microsoft.com/office/powerpoint/2010/main" val="20029903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sz="1800" dirty="0">
                <a:effectLst/>
                <a:latin typeface="Courier New" panose="02070309020205020404" pitchFamily="49" charset="0"/>
                <a:ea typeface="Calibri" panose="020F0502020204030204" pitchFamily="34" charset="0"/>
                <a:cs typeface="B Nazanin" panose="00000400000000000000" pitchFamily="2" charset="-78"/>
              </a:rPr>
              <a:t>تبدیل آنها به حروف بزرگ با استفاده از متد </a:t>
            </a:r>
            <a:r>
              <a:rPr lang="en-US" sz="1800" dirty="0">
                <a:effectLst/>
                <a:latin typeface="Courier New" panose="02070309020205020404" pitchFamily="49" charset="0"/>
                <a:ea typeface="Calibri" panose="020F0502020204030204" pitchFamily="34" charset="0"/>
                <a:cs typeface="B Nazanin" panose="00000400000000000000" pitchFamily="2" charset="-78"/>
              </a:rPr>
              <a:t>upper()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5E5048D-D663-49B4-BBC3-54F55C6CDFFB}" type="slidenum">
              <a:rPr lang="en-US" smtClean="0"/>
              <a:t>41</a:t>
            </a:fld>
            <a:endParaRPr lang="en-US"/>
          </a:p>
        </p:txBody>
      </p:sp>
    </p:spTree>
    <p:extLst>
      <p:ext uri="{BB962C8B-B14F-4D97-AF65-F5344CB8AC3E}">
        <p14:creationId xmlns:p14="http://schemas.microsoft.com/office/powerpoint/2010/main" val="42795343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sz="1800" dirty="0">
                <a:effectLst/>
                <a:latin typeface="Courier New" panose="02070309020205020404" pitchFamily="49" charset="0"/>
                <a:ea typeface="Calibri" panose="020F0502020204030204" pitchFamily="34" charset="0"/>
                <a:cs typeface="B Nazanin" panose="00000400000000000000" pitchFamily="2" charset="-78"/>
              </a:rPr>
              <a:t>برگرداندن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بایت­های</a:t>
            </a:r>
            <a:r>
              <a:rPr lang="fa-IR" sz="1800" dirty="0">
                <a:effectLst/>
                <a:latin typeface="Courier New" panose="02070309020205020404" pitchFamily="49" charset="0"/>
                <a:ea typeface="Calibri" panose="020F0502020204030204" pitchFamily="34" charset="0"/>
                <a:cs typeface="B Nazanin" panose="00000400000000000000" pitchFamily="2" charset="-78"/>
              </a:rPr>
              <a:t> تغییر یافته به مشتری با متد </a:t>
            </a:r>
            <a:r>
              <a:rPr lang="en-US" sz="1800" dirty="0">
                <a:effectLst/>
                <a:latin typeface="Courier New" panose="02070309020205020404" pitchFamily="49" charset="0"/>
                <a:ea typeface="Calibri" panose="020F0502020204030204" pitchFamily="34" charset="0"/>
                <a:cs typeface="B Nazanin" panose="00000400000000000000" pitchFamily="2" charset="-78"/>
              </a:rPr>
              <a:t>send()</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5E5048D-D663-49B4-BBC3-54F55C6CDFFB}" type="slidenum">
              <a:rPr lang="en-US" smtClean="0"/>
              <a:t>42</a:t>
            </a:fld>
            <a:endParaRPr lang="en-US"/>
          </a:p>
        </p:txBody>
      </p:sp>
    </p:spTree>
    <p:extLst>
      <p:ext uri="{BB962C8B-B14F-4D97-AF65-F5344CB8AC3E}">
        <p14:creationId xmlns:p14="http://schemas.microsoft.com/office/powerpoint/2010/main" val="14815148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07000"/>
              </a:lnSpc>
              <a:spcBef>
                <a:spcPts val="0"/>
              </a:spcBef>
              <a:spcAft>
                <a:spcPts val="800"/>
              </a:spcAft>
              <a:tabLst>
                <a:tab pos="654050" algn="l"/>
              </a:tabLst>
            </a:pPr>
            <a:r>
              <a:rPr lang="fa-IR" sz="1800" dirty="0">
                <a:effectLst/>
                <a:latin typeface="Courier New" panose="02070309020205020404" pitchFamily="49" charset="0"/>
                <a:ea typeface="Calibri" panose="020F0502020204030204" pitchFamily="34" charset="0"/>
                <a:cs typeface="B Nazanin" panose="00000400000000000000" pitchFamily="2" charset="-78"/>
              </a:rPr>
              <a:t>در این برنامه وقتی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سرویس­دهنده</a:t>
            </a:r>
            <a:r>
              <a:rPr lang="fa-IR" sz="1800" dirty="0">
                <a:effectLst/>
                <a:latin typeface="Courier New" panose="02070309020205020404" pitchFamily="49" charset="0"/>
                <a:ea typeface="Calibri" panose="020F0502020204030204" pitchFamily="34" charset="0"/>
                <a:cs typeface="B Nazanin" panose="00000400000000000000" pitchFamily="2" charset="-78"/>
              </a:rPr>
              <a:t> به درخواست مشتری پاسخ داد، اتصال </a:t>
            </a:r>
            <a:r>
              <a:rPr lang="en-US" sz="1800" dirty="0">
                <a:effectLst/>
                <a:latin typeface="Courier New" panose="02070309020205020404" pitchFamily="49" charset="0"/>
                <a:ea typeface="Calibri" panose="020F0502020204030204" pitchFamily="34" charset="0"/>
                <a:cs typeface="B Nazanin" panose="00000400000000000000" pitchFamily="2" charset="-78"/>
              </a:rPr>
              <a:t>TCP</a:t>
            </a:r>
            <a:r>
              <a:rPr lang="fa-IR" sz="1800" dirty="0">
                <a:effectLst/>
                <a:latin typeface="Courier New" panose="02070309020205020404" pitchFamily="49" charset="0"/>
                <a:ea typeface="Calibri" panose="020F0502020204030204" pitchFamily="34" charset="0"/>
                <a:cs typeface="B Nazanin" panose="00000400000000000000" pitchFamily="2" charset="-78"/>
              </a:rPr>
              <a:t> را قطع می­کند؛ ولی از آنجا که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سوکت</a:t>
            </a:r>
            <a:r>
              <a:rPr lang="fa-IR" sz="1800" dirty="0">
                <a:effectLst/>
                <a:latin typeface="Courier New" panose="02070309020205020404" pitchFamily="49" charset="0"/>
                <a:ea typeface="Calibri" panose="020F0502020204030204" pitchFamily="34" charset="0"/>
                <a:cs typeface="B Nazanin" panose="00000400000000000000" pitchFamily="2" charset="-78"/>
              </a:rPr>
              <a:t> </a:t>
            </a:r>
            <a:r>
              <a:rPr lang="en-US" sz="1800" dirty="0" err="1">
                <a:effectLst/>
                <a:latin typeface="Courier New" panose="02070309020205020404" pitchFamily="49" charset="0"/>
                <a:ea typeface="Calibri" panose="020F0502020204030204" pitchFamily="34" charset="0"/>
                <a:cs typeface="B Nazanin" panose="00000400000000000000" pitchFamily="2" charset="-78"/>
              </a:rPr>
              <a:t>serverSocket</a:t>
            </a:r>
            <a:r>
              <a:rPr lang="fa-IR" sz="1800" dirty="0">
                <a:effectLst/>
                <a:latin typeface="Courier New" panose="02070309020205020404" pitchFamily="49" charset="0"/>
                <a:ea typeface="Calibri" panose="020F0502020204030204" pitchFamily="34" charset="0"/>
                <a:cs typeface="B Nazanin" panose="00000400000000000000" pitchFamily="2" charset="-78"/>
              </a:rPr>
              <a:t>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سوکت</a:t>
            </a:r>
            <a:r>
              <a:rPr lang="fa-IR" sz="1800" dirty="0">
                <a:effectLst/>
                <a:latin typeface="Courier New" panose="02070309020205020404" pitchFamily="49" charset="0"/>
                <a:ea typeface="Calibri" panose="020F0502020204030204" pitchFamily="34" charset="0"/>
                <a:cs typeface="B Nazanin" panose="00000400000000000000" pitchFamily="2" charset="-78"/>
              </a:rPr>
              <a:t> زنگ) همچنان باز است، مشتریان دیگر می­توانند با این </a:t>
            </a:r>
            <a:r>
              <a:rPr lang="fa-IR" sz="1800" dirty="0" err="1">
                <a:effectLst/>
                <a:latin typeface="Courier New" panose="02070309020205020404" pitchFamily="49" charset="0"/>
                <a:ea typeface="Calibri" panose="020F0502020204030204" pitchFamily="34" charset="0"/>
                <a:cs typeface="B Nazanin" panose="00000400000000000000" pitchFamily="2" charset="-78"/>
              </a:rPr>
              <a:t>سرویس­دهنده</a:t>
            </a:r>
            <a:r>
              <a:rPr lang="fa-IR" sz="1800" dirty="0">
                <a:effectLst/>
                <a:latin typeface="Courier New" panose="02070309020205020404" pitchFamily="49" charset="0"/>
                <a:ea typeface="Calibri" panose="020F0502020204030204" pitchFamily="34" charset="0"/>
                <a:cs typeface="B Nazanin" panose="00000400000000000000" pitchFamily="2" charset="-78"/>
              </a:rPr>
              <a:t> تماس بگیرند و از خدمات آن استفاده کنند.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
        <p:nvSpPr>
          <p:cNvPr id="4" name="Slide Number Placeholder 3"/>
          <p:cNvSpPr>
            <a:spLocks noGrp="1"/>
          </p:cNvSpPr>
          <p:nvPr>
            <p:ph type="sldNum" sz="quarter" idx="5"/>
          </p:nvPr>
        </p:nvSpPr>
        <p:spPr/>
        <p:txBody>
          <a:bodyPr/>
          <a:lstStyle/>
          <a:p>
            <a:fld id="{95E5048D-D663-49B4-BBC3-54F55C6CDFFB}" type="slidenum">
              <a:rPr lang="en-US" smtClean="0"/>
              <a:t>43</a:t>
            </a:fld>
            <a:endParaRPr lang="en-US"/>
          </a:p>
        </p:txBody>
      </p:sp>
    </p:spTree>
    <p:extLst>
      <p:ext uri="{BB962C8B-B14F-4D97-AF65-F5344CB8AC3E}">
        <p14:creationId xmlns:p14="http://schemas.microsoft.com/office/powerpoint/2010/main" val="2298952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ما در بحث </a:t>
            </a:r>
            <a:r>
              <a:rPr lang="fa-IR" dirty="0" err="1"/>
              <a:t>سوکت</a:t>
            </a:r>
            <a:r>
              <a:rPr lang="fa-IR" dirty="0"/>
              <a:t> به ارتباطات بین </a:t>
            </a:r>
            <a:r>
              <a:rPr lang="fa-IR" dirty="0" err="1"/>
              <a:t>فرآیندهایی</a:t>
            </a:r>
            <a:r>
              <a:rPr lang="fa-IR" dirty="0"/>
              <a:t> که روی میزبان های مختلف اجرا می شوند علاقه داریم. فرآیندهای روی سیستم های انتهایی مختلف از طریق تبادل پیام روی شبکه با یکدیگر ارتباط برقرار می کنند.</a:t>
            </a:r>
          </a:p>
        </p:txBody>
      </p:sp>
      <p:sp>
        <p:nvSpPr>
          <p:cNvPr id="4" name="Slide Number Placeholder 3"/>
          <p:cNvSpPr>
            <a:spLocks noGrp="1"/>
          </p:cNvSpPr>
          <p:nvPr>
            <p:ph type="sldNum" sz="quarter" idx="5"/>
          </p:nvPr>
        </p:nvSpPr>
        <p:spPr/>
        <p:txBody>
          <a:bodyPr/>
          <a:lstStyle/>
          <a:p>
            <a:fld id="{95E5048D-D663-49B4-BBC3-54F55C6CDFFB}" type="slidenum">
              <a:rPr lang="en-US" smtClean="0"/>
              <a:t>6</a:t>
            </a:fld>
            <a:endParaRPr lang="en-US"/>
          </a:p>
        </p:txBody>
      </p:sp>
    </p:spTree>
    <p:extLst>
      <p:ext uri="{BB962C8B-B14F-4D97-AF65-F5344CB8AC3E}">
        <p14:creationId xmlns:p14="http://schemas.microsoft.com/office/powerpoint/2010/main" val="1671257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هر برنامه شبکه از یک یا چند زوج فرآیند تشکیل می شود که از طریق شبکه با یکدیگر پیام مبادله می کنند.</a:t>
            </a:r>
            <a:endParaRPr lang="en-US" dirty="0"/>
          </a:p>
        </p:txBody>
      </p:sp>
      <p:sp>
        <p:nvSpPr>
          <p:cNvPr id="4" name="Slide Number Placeholder 3"/>
          <p:cNvSpPr>
            <a:spLocks noGrp="1"/>
          </p:cNvSpPr>
          <p:nvPr>
            <p:ph type="sldNum" sz="quarter" idx="5"/>
          </p:nvPr>
        </p:nvSpPr>
        <p:spPr/>
        <p:txBody>
          <a:bodyPr/>
          <a:lstStyle/>
          <a:p>
            <a:fld id="{95E5048D-D663-49B4-BBC3-54F55C6CDFFB}" type="slidenum">
              <a:rPr lang="en-US" smtClean="0"/>
              <a:t>9</a:t>
            </a:fld>
            <a:endParaRPr lang="en-US"/>
          </a:p>
        </p:txBody>
      </p:sp>
    </p:spTree>
    <p:extLst>
      <p:ext uri="{BB962C8B-B14F-4D97-AF65-F5344CB8AC3E}">
        <p14:creationId xmlns:p14="http://schemas.microsoft.com/office/powerpoint/2010/main" val="782090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تعریف: در یک نشست ارتباطی مشخص بین یک زوج فرآیند، فرآیندی که ارتباط را </a:t>
            </a:r>
            <a:r>
              <a:rPr lang="fa-IR" dirty="0" err="1"/>
              <a:t>اغاز</a:t>
            </a:r>
            <a:r>
              <a:rPr lang="fa-IR" dirty="0"/>
              <a:t> می کند به نام فرآیند مشتری خوانده می شود. به فرآیندی که منتظر می ماند تا برای شروع با آن تماس بگیرند، فرآیند سرویس دهنده می گویند.</a:t>
            </a:r>
            <a:endParaRPr lang="en-US" dirty="0"/>
          </a:p>
        </p:txBody>
      </p:sp>
      <p:sp>
        <p:nvSpPr>
          <p:cNvPr id="4" name="Slide Number Placeholder 3"/>
          <p:cNvSpPr>
            <a:spLocks noGrp="1"/>
          </p:cNvSpPr>
          <p:nvPr>
            <p:ph type="sldNum" sz="quarter" idx="5"/>
          </p:nvPr>
        </p:nvSpPr>
        <p:spPr/>
        <p:txBody>
          <a:bodyPr/>
          <a:lstStyle/>
          <a:p>
            <a:fld id="{95E5048D-D663-49B4-BBC3-54F55C6CDFFB}" type="slidenum">
              <a:rPr lang="en-US" smtClean="0"/>
              <a:t>10</a:t>
            </a:fld>
            <a:endParaRPr lang="en-US"/>
          </a:p>
        </p:txBody>
      </p:sp>
    </p:spTree>
    <p:extLst>
      <p:ext uri="{BB962C8B-B14F-4D97-AF65-F5344CB8AC3E}">
        <p14:creationId xmlns:p14="http://schemas.microsoft.com/office/powerpoint/2010/main" val="2593955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هر پیامی که از یک فرآیند به یک فرآیند دیگر فرستاده می شود، باید از شبکه ی زیرین عبور کند. فرآیندی که از طریق یک واسط نرم افزاری پیامی را روی شبکه می فرستد یا از شبکه دریافت می کند </a:t>
            </a:r>
            <a:r>
              <a:rPr lang="fa-IR" dirty="0" err="1"/>
              <a:t>سوکت</a:t>
            </a:r>
            <a:r>
              <a:rPr lang="fa-IR" dirty="0"/>
              <a:t> خوانده می شود. </a:t>
            </a:r>
          </a:p>
          <a:p>
            <a:pPr algn="r" rtl="1"/>
            <a:r>
              <a:rPr lang="fa-IR" dirty="0"/>
              <a:t>برای درک بهتر یک مثال می زنیم:</a:t>
            </a:r>
          </a:p>
          <a:p>
            <a:pPr algn="r" rtl="1"/>
            <a:r>
              <a:rPr lang="fa-IR" dirty="0"/>
              <a:t>اگر فرآیند را شبیه یک «خانه» بدانیم، </a:t>
            </a:r>
            <a:r>
              <a:rPr lang="fa-IR" dirty="0" err="1"/>
              <a:t>سوکت</a:t>
            </a:r>
            <a:r>
              <a:rPr lang="fa-IR" dirty="0"/>
              <a:t> مانند «درب» آن خانه است. وقتی یک فرآیند می خواهد پیامی را به یک فرآیند دیگر (روی میزبانی دیگر) بفرستد، آن را از درب خانه </a:t>
            </a:r>
            <a:r>
              <a:rPr lang="fa-IR" dirty="0" err="1"/>
              <a:t>اش</a:t>
            </a:r>
            <a:r>
              <a:rPr lang="fa-IR" dirty="0"/>
              <a:t> (</a:t>
            </a:r>
            <a:r>
              <a:rPr lang="fa-IR" dirty="0" err="1"/>
              <a:t>سوکت</a:t>
            </a:r>
            <a:r>
              <a:rPr lang="fa-IR" dirty="0"/>
              <a:t>) به بیرون پرتاب می کند. این فرآیند فرض را بر این می گذارد که در طرف دیگر درب خانه یک زیرساخت ارتباطی وجود دارد که این پیام را تا درب فرایند مقصد منتقل خواهد کرد. همین که این پیام به میزبان مقصد رسید از درب (</a:t>
            </a:r>
            <a:r>
              <a:rPr lang="fa-IR" dirty="0" err="1"/>
              <a:t>سوکت</a:t>
            </a:r>
            <a:r>
              <a:rPr lang="fa-IR" dirty="0"/>
              <a:t>) فرآیند مقصد عبور می کند و اکنون فرآیند مقصد می تواند ان را پردازش کند.</a:t>
            </a:r>
            <a:endParaRPr lang="en-US" dirty="0"/>
          </a:p>
        </p:txBody>
      </p:sp>
      <p:sp>
        <p:nvSpPr>
          <p:cNvPr id="4" name="Slide Number Placeholder 3"/>
          <p:cNvSpPr>
            <a:spLocks noGrp="1"/>
          </p:cNvSpPr>
          <p:nvPr>
            <p:ph type="sldNum" sz="quarter" idx="5"/>
          </p:nvPr>
        </p:nvSpPr>
        <p:spPr/>
        <p:txBody>
          <a:bodyPr/>
          <a:lstStyle/>
          <a:p>
            <a:fld id="{95E5048D-D663-49B4-BBC3-54F55C6CDFFB}" type="slidenum">
              <a:rPr lang="en-US" smtClean="0"/>
              <a:t>11</a:t>
            </a:fld>
            <a:endParaRPr lang="en-US"/>
          </a:p>
        </p:txBody>
      </p:sp>
    </p:spTree>
    <p:extLst>
      <p:ext uri="{BB962C8B-B14F-4D97-AF65-F5344CB8AC3E}">
        <p14:creationId xmlns:p14="http://schemas.microsoft.com/office/powerpoint/2010/main" val="2378913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dirty="0" err="1"/>
              <a:t>سوکت</a:t>
            </a:r>
            <a:r>
              <a:rPr lang="fa-IR" dirty="0"/>
              <a:t> واسط بین لایه ی کاربرد و لایه ی انتقال در داخل میزبان است. از آنجایی که </a:t>
            </a:r>
            <a:r>
              <a:rPr lang="fa-IR" dirty="0" err="1"/>
              <a:t>سوکت</a:t>
            </a:r>
            <a:r>
              <a:rPr lang="fa-IR" dirty="0"/>
              <a:t> در واقع یک واسط برنامه </a:t>
            </a:r>
            <a:r>
              <a:rPr lang="fa-IR" dirty="0" err="1"/>
              <a:t>نویسی</a:t>
            </a:r>
            <a:r>
              <a:rPr lang="fa-IR" dirty="0"/>
              <a:t> است که برنامه های شبکه با آن نوشته می شوند، به ان واسط برنامه </a:t>
            </a:r>
            <a:r>
              <a:rPr lang="fa-IR" dirty="0" err="1"/>
              <a:t>نویسی</a:t>
            </a:r>
            <a:r>
              <a:rPr lang="fa-IR" dirty="0"/>
              <a:t> کاربردی یا </a:t>
            </a:r>
            <a:r>
              <a:rPr lang="en-US" dirty="0"/>
              <a:t>API (Application Programming Interface)</a:t>
            </a:r>
            <a:r>
              <a:rPr lang="fa-IR" dirty="0"/>
              <a:t> نیز گفته می شود. </a:t>
            </a:r>
          </a:p>
          <a:p>
            <a:pPr marL="0" marR="0" lvl="0" indent="0" algn="r" defTabSz="914400" rtl="1" eaLnBrk="1" fontAlgn="auto" latinLnBrk="0" hangingPunct="1">
              <a:lnSpc>
                <a:spcPct val="100000"/>
              </a:lnSpc>
              <a:spcBef>
                <a:spcPts val="0"/>
              </a:spcBef>
              <a:spcAft>
                <a:spcPts val="0"/>
              </a:spcAft>
              <a:buClrTx/>
              <a:buSzTx/>
              <a:buFontTx/>
              <a:buNone/>
              <a:tabLst/>
              <a:defRPr/>
            </a:pPr>
            <a:r>
              <a:rPr lang="fa-IR" dirty="0"/>
              <a:t>در سمت لایه ی کاربرد </a:t>
            </a:r>
            <a:r>
              <a:rPr lang="fa-IR" dirty="0" err="1"/>
              <a:t>سوکت</a:t>
            </a:r>
            <a:r>
              <a:rPr lang="fa-IR" dirty="0"/>
              <a:t> همه چیز تحت کنترل برنامه </a:t>
            </a:r>
            <a:r>
              <a:rPr lang="fa-IR" dirty="0" err="1"/>
              <a:t>نویس</a:t>
            </a:r>
            <a:r>
              <a:rPr lang="fa-IR" dirty="0"/>
              <a:t> است، ولی او تقریبا هیچ کنترلی بر سمت دیگر </a:t>
            </a:r>
            <a:r>
              <a:rPr lang="fa-IR" dirty="0" err="1"/>
              <a:t>سوکت</a:t>
            </a:r>
            <a:r>
              <a:rPr lang="fa-IR" dirty="0"/>
              <a:t> (سمت لایه ی انتقال) ندارد. در این سمت برنامه </a:t>
            </a:r>
            <a:r>
              <a:rPr lang="fa-IR" dirty="0" err="1"/>
              <a:t>نویس</a:t>
            </a:r>
            <a:r>
              <a:rPr lang="fa-IR" dirty="0"/>
              <a:t> فقط 2 چیز را می تواند کنترل کند: (1) از کدام پروتکل انتقال استفاده کند، و (2) شاید بتواند برخی پارامترهای لایه ی انتقال، مانند حداکثر و حداقل اندازه ی قطعه ها را تغییر بدهد.</a:t>
            </a:r>
            <a:endParaRPr lang="en-US" dirty="0"/>
          </a:p>
        </p:txBody>
      </p:sp>
      <p:sp>
        <p:nvSpPr>
          <p:cNvPr id="4" name="Slide Number Placeholder 3"/>
          <p:cNvSpPr>
            <a:spLocks noGrp="1"/>
          </p:cNvSpPr>
          <p:nvPr>
            <p:ph type="sldNum" sz="quarter" idx="5"/>
          </p:nvPr>
        </p:nvSpPr>
        <p:spPr/>
        <p:txBody>
          <a:bodyPr/>
          <a:lstStyle/>
          <a:p>
            <a:fld id="{95E5048D-D663-49B4-BBC3-54F55C6CDFFB}" type="slidenum">
              <a:rPr lang="en-US" smtClean="0"/>
              <a:t>12</a:t>
            </a:fld>
            <a:endParaRPr lang="en-US"/>
          </a:p>
        </p:txBody>
      </p:sp>
    </p:spTree>
    <p:extLst>
      <p:ext uri="{BB962C8B-B14F-4D97-AF65-F5344CB8AC3E}">
        <p14:creationId xmlns:p14="http://schemas.microsoft.com/office/powerpoint/2010/main" val="3147619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برای شناسایی فرایند مقصد دو چیز باید مشخص باشد: (1) آدرس میزبان مقصد که همان آدرس </a:t>
            </a:r>
            <a:r>
              <a:rPr lang="fa-IR" dirty="0" err="1"/>
              <a:t>آیپی</a:t>
            </a:r>
            <a:r>
              <a:rPr lang="fa-IR" dirty="0"/>
              <a:t> 32 بیتی هست، و (2) </a:t>
            </a:r>
            <a:r>
              <a:rPr lang="fa-IR" dirty="0" err="1"/>
              <a:t>شناسه</a:t>
            </a:r>
            <a:r>
              <a:rPr lang="fa-IR" dirty="0"/>
              <a:t> فرآیند دریافت کننده در آن میزبان (چون ممکن است بیش از یک برنامه ی شبکه در یک میزبان در حال اجرا باشند) که برای این منظور از مفهومی به نام شماره درگاه </a:t>
            </a:r>
            <a:r>
              <a:rPr lang="en-US" dirty="0"/>
              <a:t>(Port number)</a:t>
            </a:r>
            <a:r>
              <a:rPr lang="fa-IR" dirty="0"/>
              <a:t> استفاده می شود. برنامه های معروف دارای شماره </a:t>
            </a:r>
            <a:r>
              <a:rPr lang="fa-IR" dirty="0" err="1"/>
              <a:t>پورت</a:t>
            </a:r>
            <a:r>
              <a:rPr lang="fa-IR" dirty="0"/>
              <a:t> های از پیش تخصیص داده شده هستند.</a:t>
            </a:r>
            <a:endParaRPr lang="en-US" dirty="0"/>
          </a:p>
        </p:txBody>
      </p:sp>
      <p:sp>
        <p:nvSpPr>
          <p:cNvPr id="4" name="Slide Number Placeholder 3"/>
          <p:cNvSpPr>
            <a:spLocks noGrp="1"/>
          </p:cNvSpPr>
          <p:nvPr>
            <p:ph type="sldNum" sz="quarter" idx="5"/>
          </p:nvPr>
        </p:nvSpPr>
        <p:spPr/>
        <p:txBody>
          <a:bodyPr/>
          <a:lstStyle/>
          <a:p>
            <a:fld id="{95E5048D-D663-49B4-BBC3-54F55C6CDFFB}" type="slidenum">
              <a:rPr lang="en-US" smtClean="0"/>
              <a:t>13</a:t>
            </a:fld>
            <a:endParaRPr lang="en-US"/>
          </a:p>
        </p:txBody>
      </p:sp>
    </p:spTree>
    <p:extLst>
      <p:ext uri="{BB962C8B-B14F-4D97-AF65-F5344CB8AC3E}">
        <p14:creationId xmlns:p14="http://schemas.microsoft.com/office/powerpoint/2010/main" val="2102520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8E66F-082D-48ED-9E6C-19B257C228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840FF4-0BFB-4B2D-ACB4-12F9705360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1E9D35-443A-469C-AA2A-9736943A20D2}"/>
              </a:ext>
            </a:extLst>
          </p:cNvPr>
          <p:cNvSpPr>
            <a:spLocks noGrp="1"/>
          </p:cNvSpPr>
          <p:nvPr>
            <p:ph type="dt" sz="half" idx="10"/>
          </p:nvPr>
        </p:nvSpPr>
        <p:spPr/>
        <p:txBody>
          <a:bodyPr/>
          <a:lstStyle/>
          <a:p>
            <a:fld id="{04E213AB-E75B-4889-A2E6-B8FDF02071F9}" type="datetime1">
              <a:rPr lang="en-US" smtClean="0"/>
              <a:t>4/13/2021</a:t>
            </a:fld>
            <a:endParaRPr lang="en-US"/>
          </a:p>
        </p:txBody>
      </p:sp>
      <p:sp>
        <p:nvSpPr>
          <p:cNvPr id="5" name="Footer Placeholder 4">
            <a:extLst>
              <a:ext uri="{FF2B5EF4-FFF2-40B4-BE49-F238E27FC236}">
                <a16:creationId xmlns:a16="http://schemas.microsoft.com/office/drawing/2014/main" id="{2ACE2B73-4077-4AE0-A767-8FDBADC05E15}"/>
              </a:ext>
            </a:extLst>
          </p:cNvPr>
          <p:cNvSpPr>
            <a:spLocks noGrp="1"/>
          </p:cNvSpPr>
          <p:nvPr>
            <p:ph type="ftr" sz="quarter" idx="11"/>
          </p:nvPr>
        </p:nvSpPr>
        <p:spPr/>
        <p:txBody>
          <a:bodyPr/>
          <a:lstStyle/>
          <a:p>
            <a:r>
              <a:rPr lang="fa-IR"/>
              <a:t>هانیه هوشمند / شبکه های کامپیوتری</a:t>
            </a:r>
            <a:endParaRPr lang="en-US"/>
          </a:p>
        </p:txBody>
      </p:sp>
      <p:sp>
        <p:nvSpPr>
          <p:cNvPr id="6" name="Slide Number Placeholder 5">
            <a:extLst>
              <a:ext uri="{FF2B5EF4-FFF2-40B4-BE49-F238E27FC236}">
                <a16:creationId xmlns:a16="http://schemas.microsoft.com/office/drawing/2014/main" id="{C4597CEE-E6A4-41BC-B2CD-7F15094E6035}"/>
              </a:ext>
            </a:extLst>
          </p:cNvPr>
          <p:cNvSpPr>
            <a:spLocks noGrp="1"/>
          </p:cNvSpPr>
          <p:nvPr>
            <p:ph type="sldNum" sz="quarter" idx="12"/>
          </p:nvPr>
        </p:nvSpPr>
        <p:spPr/>
        <p:txBody>
          <a:bodyPr/>
          <a:lstStyle/>
          <a:p>
            <a:fld id="{F92032CE-F520-439F-98C9-4EE90D3250EC}" type="slidenum">
              <a:rPr lang="en-US" smtClean="0"/>
              <a:t>‹#›</a:t>
            </a:fld>
            <a:endParaRPr lang="en-US"/>
          </a:p>
        </p:txBody>
      </p:sp>
    </p:spTree>
    <p:extLst>
      <p:ext uri="{BB962C8B-B14F-4D97-AF65-F5344CB8AC3E}">
        <p14:creationId xmlns:p14="http://schemas.microsoft.com/office/powerpoint/2010/main" val="302182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8FAE2-6E7E-4A86-8ABD-BDCB5F3126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8E16E4-A0F2-45AC-88E6-5B1266B4EA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289235-FD50-4A8A-9E28-09F93C037D46}"/>
              </a:ext>
            </a:extLst>
          </p:cNvPr>
          <p:cNvSpPr>
            <a:spLocks noGrp="1"/>
          </p:cNvSpPr>
          <p:nvPr>
            <p:ph type="dt" sz="half" idx="10"/>
          </p:nvPr>
        </p:nvSpPr>
        <p:spPr/>
        <p:txBody>
          <a:bodyPr/>
          <a:lstStyle/>
          <a:p>
            <a:fld id="{6480D7FF-1F9E-45ED-B66A-4E33376258CF}" type="datetime1">
              <a:rPr lang="en-US" smtClean="0"/>
              <a:t>4/13/2021</a:t>
            </a:fld>
            <a:endParaRPr lang="en-US"/>
          </a:p>
        </p:txBody>
      </p:sp>
      <p:sp>
        <p:nvSpPr>
          <p:cNvPr id="5" name="Footer Placeholder 4">
            <a:extLst>
              <a:ext uri="{FF2B5EF4-FFF2-40B4-BE49-F238E27FC236}">
                <a16:creationId xmlns:a16="http://schemas.microsoft.com/office/drawing/2014/main" id="{90BE6CF4-2ADE-48E7-9E3D-91C1A95818A2}"/>
              </a:ext>
            </a:extLst>
          </p:cNvPr>
          <p:cNvSpPr>
            <a:spLocks noGrp="1"/>
          </p:cNvSpPr>
          <p:nvPr>
            <p:ph type="ftr" sz="quarter" idx="11"/>
          </p:nvPr>
        </p:nvSpPr>
        <p:spPr/>
        <p:txBody>
          <a:bodyPr/>
          <a:lstStyle/>
          <a:p>
            <a:r>
              <a:rPr lang="fa-IR"/>
              <a:t>هانیه هوشمند / شبکه های کامپیوتری</a:t>
            </a:r>
            <a:endParaRPr lang="en-US"/>
          </a:p>
        </p:txBody>
      </p:sp>
      <p:sp>
        <p:nvSpPr>
          <p:cNvPr id="6" name="Slide Number Placeholder 5">
            <a:extLst>
              <a:ext uri="{FF2B5EF4-FFF2-40B4-BE49-F238E27FC236}">
                <a16:creationId xmlns:a16="http://schemas.microsoft.com/office/drawing/2014/main" id="{9F03C4C5-BA2C-4DDD-9ADB-0FEB23C7D208}"/>
              </a:ext>
            </a:extLst>
          </p:cNvPr>
          <p:cNvSpPr>
            <a:spLocks noGrp="1"/>
          </p:cNvSpPr>
          <p:nvPr>
            <p:ph type="sldNum" sz="quarter" idx="12"/>
          </p:nvPr>
        </p:nvSpPr>
        <p:spPr/>
        <p:txBody>
          <a:bodyPr/>
          <a:lstStyle/>
          <a:p>
            <a:fld id="{F92032CE-F520-439F-98C9-4EE90D3250EC}" type="slidenum">
              <a:rPr lang="en-US" smtClean="0"/>
              <a:t>‹#›</a:t>
            </a:fld>
            <a:endParaRPr lang="en-US"/>
          </a:p>
        </p:txBody>
      </p:sp>
    </p:spTree>
    <p:extLst>
      <p:ext uri="{BB962C8B-B14F-4D97-AF65-F5344CB8AC3E}">
        <p14:creationId xmlns:p14="http://schemas.microsoft.com/office/powerpoint/2010/main" val="1236401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27FCE7-2F64-4F00-BBD3-8D3A14B201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FB12D4-F72F-4553-8A0B-025238D504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97D930-B212-4150-A760-BEB1901B5494}"/>
              </a:ext>
            </a:extLst>
          </p:cNvPr>
          <p:cNvSpPr>
            <a:spLocks noGrp="1"/>
          </p:cNvSpPr>
          <p:nvPr>
            <p:ph type="dt" sz="half" idx="10"/>
          </p:nvPr>
        </p:nvSpPr>
        <p:spPr/>
        <p:txBody>
          <a:bodyPr/>
          <a:lstStyle/>
          <a:p>
            <a:fld id="{A54B88AC-97BA-4661-BB17-84A215E40CA3}" type="datetime1">
              <a:rPr lang="en-US" smtClean="0"/>
              <a:t>4/13/2021</a:t>
            </a:fld>
            <a:endParaRPr lang="en-US"/>
          </a:p>
        </p:txBody>
      </p:sp>
      <p:sp>
        <p:nvSpPr>
          <p:cNvPr id="5" name="Footer Placeholder 4">
            <a:extLst>
              <a:ext uri="{FF2B5EF4-FFF2-40B4-BE49-F238E27FC236}">
                <a16:creationId xmlns:a16="http://schemas.microsoft.com/office/drawing/2014/main" id="{F64149AD-850C-408B-8261-23204CE638E9}"/>
              </a:ext>
            </a:extLst>
          </p:cNvPr>
          <p:cNvSpPr>
            <a:spLocks noGrp="1"/>
          </p:cNvSpPr>
          <p:nvPr>
            <p:ph type="ftr" sz="quarter" idx="11"/>
          </p:nvPr>
        </p:nvSpPr>
        <p:spPr/>
        <p:txBody>
          <a:bodyPr/>
          <a:lstStyle/>
          <a:p>
            <a:r>
              <a:rPr lang="fa-IR"/>
              <a:t>هانیه هوشمند / شبکه های کامپیوتری</a:t>
            </a:r>
            <a:endParaRPr lang="en-US"/>
          </a:p>
        </p:txBody>
      </p:sp>
      <p:sp>
        <p:nvSpPr>
          <p:cNvPr id="6" name="Slide Number Placeholder 5">
            <a:extLst>
              <a:ext uri="{FF2B5EF4-FFF2-40B4-BE49-F238E27FC236}">
                <a16:creationId xmlns:a16="http://schemas.microsoft.com/office/drawing/2014/main" id="{825F1BB3-E769-47D7-AC52-FCB83E31ADDA}"/>
              </a:ext>
            </a:extLst>
          </p:cNvPr>
          <p:cNvSpPr>
            <a:spLocks noGrp="1"/>
          </p:cNvSpPr>
          <p:nvPr>
            <p:ph type="sldNum" sz="quarter" idx="12"/>
          </p:nvPr>
        </p:nvSpPr>
        <p:spPr/>
        <p:txBody>
          <a:bodyPr/>
          <a:lstStyle/>
          <a:p>
            <a:fld id="{F92032CE-F520-439F-98C9-4EE90D3250EC}" type="slidenum">
              <a:rPr lang="en-US" smtClean="0"/>
              <a:t>‹#›</a:t>
            </a:fld>
            <a:endParaRPr lang="en-US"/>
          </a:p>
        </p:txBody>
      </p:sp>
    </p:spTree>
    <p:extLst>
      <p:ext uri="{BB962C8B-B14F-4D97-AF65-F5344CB8AC3E}">
        <p14:creationId xmlns:p14="http://schemas.microsoft.com/office/powerpoint/2010/main" val="2595372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43013-0436-41AB-B897-06FA032E5D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42936A-3661-46A8-B19F-6EE51A5BD4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4013AC-8E8A-4DA0-B986-67B8BE008215}"/>
              </a:ext>
            </a:extLst>
          </p:cNvPr>
          <p:cNvSpPr>
            <a:spLocks noGrp="1"/>
          </p:cNvSpPr>
          <p:nvPr>
            <p:ph type="dt" sz="half" idx="10"/>
          </p:nvPr>
        </p:nvSpPr>
        <p:spPr/>
        <p:txBody>
          <a:bodyPr/>
          <a:lstStyle/>
          <a:p>
            <a:fld id="{0444C939-9784-419A-AB7F-306360C767C6}" type="datetime1">
              <a:rPr lang="en-US" smtClean="0"/>
              <a:t>4/13/2021</a:t>
            </a:fld>
            <a:endParaRPr lang="en-US"/>
          </a:p>
        </p:txBody>
      </p:sp>
      <p:sp>
        <p:nvSpPr>
          <p:cNvPr id="5" name="Footer Placeholder 4">
            <a:extLst>
              <a:ext uri="{FF2B5EF4-FFF2-40B4-BE49-F238E27FC236}">
                <a16:creationId xmlns:a16="http://schemas.microsoft.com/office/drawing/2014/main" id="{91D13C3A-AC5E-4062-92B2-E913588D9F57}"/>
              </a:ext>
            </a:extLst>
          </p:cNvPr>
          <p:cNvSpPr>
            <a:spLocks noGrp="1"/>
          </p:cNvSpPr>
          <p:nvPr>
            <p:ph type="ftr" sz="quarter" idx="11"/>
          </p:nvPr>
        </p:nvSpPr>
        <p:spPr/>
        <p:txBody>
          <a:bodyPr/>
          <a:lstStyle/>
          <a:p>
            <a:r>
              <a:rPr lang="fa-IR"/>
              <a:t>هانیه هوشمند / شبکه های کامپیوتری</a:t>
            </a:r>
            <a:endParaRPr lang="en-US"/>
          </a:p>
        </p:txBody>
      </p:sp>
      <p:sp>
        <p:nvSpPr>
          <p:cNvPr id="6" name="Slide Number Placeholder 5">
            <a:extLst>
              <a:ext uri="{FF2B5EF4-FFF2-40B4-BE49-F238E27FC236}">
                <a16:creationId xmlns:a16="http://schemas.microsoft.com/office/drawing/2014/main" id="{09642DDE-8E69-476C-A332-3A9373552C65}"/>
              </a:ext>
            </a:extLst>
          </p:cNvPr>
          <p:cNvSpPr>
            <a:spLocks noGrp="1"/>
          </p:cNvSpPr>
          <p:nvPr>
            <p:ph type="sldNum" sz="quarter" idx="12"/>
          </p:nvPr>
        </p:nvSpPr>
        <p:spPr/>
        <p:txBody>
          <a:bodyPr/>
          <a:lstStyle/>
          <a:p>
            <a:fld id="{F92032CE-F520-439F-98C9-4EE90D3250EC}" type="slidenum">
              <a:rPr lang="en-US" smtClean="0"/>
              <a:t>‹#›</a:t>
            </a:fld>
            <a:endParaRPr lang="en-US"/>
          </a:p>
        </p:txBody>
      </p:sp>
    </p:spTree>
    <p:extLst>
      <p:ext uri="{BB962C8B-B14F-4D97-AF65-F5344CB8AC3E}">
        <p14:creationId xmlns:p14="http://schemas.microsoft.com/office/powerpoint/2010/main" val="2609412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9CE4E-9CDC-4001-8BCD-DDE2DAD7FC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80E6B4-7CEA-4087-8F30-E3DC897000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46072F-2B76-461D-998C-001A8375B52E}"/>
              </a:ext>
            </a:extLst>
          </p:cNvPr>
          <p:cNvSpPr>
            <a:spLocks noGrp="1"/>
          </p:cNvSpPr>
          <p:nvPr>
            <p:ph type="dt" sz="half" idx="10"/>
          </p:nvPr>
        </p:nvSpPr>
        <p:spPr/>
        <p:txBody>
          <a:bodyPr/>
          <a:lstStyle/>
          <a:p>
            <a:fld id="{B7EC6EE2-E2EC-4E75-B8E3-50135BF9CF1B}" type="datetime1">
              <a:rPr lang="en-US" smtClean="0"/>
              <a:t>4/13/2021</a:t>
            </a:fld>
            <a:endParaRPr lang="en-US"/>
          </a:p>
        </p:txBody>
      </p:sp>
      <p:sp>
        <p:nvSpPr>
          <p:cNvPr id="5" name="Footer Placeholder 4">
            <a:extLst>
              <a:ext uri="{FF2B5EF4-FFF2-40B4-BE49-F238E27FC236}">
                <a16:creationId xmlns:a16="http://schemas.microsoft.com/office/drawing/2014/main" id="{46D1FA68-9E75-4456-A615-B098792A35D9}"/>
              </a:ext>
            </a:extLst>
          </p:cNvPr>
          <p:cNvSpPr>
            <a:spLocks noGrp="1"/>
          </p:cNvSpPr>
          <p:nvPr>
            <p:ph type="ftr" sz="quarter" idx="11"/>
          </p:nvPr>
        </p:nvSpPr>
        <p:spPr/>
        <p:txBody>
          <a:bodyPr/>
          <a:lstStyle/>
          <a:p>
            <a:r>
              <a:rPr lang="fa-IR"/>
              <a:t>هانیه هوشمند / شبکه های کامپیوتری</a:t>
            </a:r>
            <a:endParaRPr lang="en-US"/>
          </a:p>
        </p:txBody>
      </p:sp>
      <p:sp>
        <p:nvSpPr>
          <p:cNvPr id="6" name="Slide Number Placeholder 5">
            <a:extLst>
              <a:ext uri="{FF2B5EF4-FFF2-40B4-BE49-F238E27FC236}">
                <a16:creationId xmlns:a16="http://schemas.microsoft.com/office/drawing/2014/main" id="{28EF4FB6-133F-47FA-84B5-E749AB21D149}"/>
              </a:ext>
            </a:extLst>
          </p:cNvPr>
          <p:cNvSpPr>
            <a:spLocks noGrp="1"/>
          </p:cNvSpPr>
          <p:nvPr>
            <p:ph type="sldNum" sz="quarter" idx="12"/>
          </p:nvPr>
        </p:nvSpPr>
        <p:spPr/>
        <p:txBody>
          <a:bodyPr/>
          <a:lstStyle/>
          <a:p>
            <a:fld id="{F92032CE-F520-439F-98C9-4EE90D3250EC}" type="slidenum">
              <a:rPr lang="en-US" smtClean="0"/>
              <a:t>‹#›</a:t>
            </a:fld>
            <a:endParaRPr lang="en-US"/>
          </a:p>
        </p:txBody>
      </p:sp>
    </p:spTree>
    <p:extLst>
      <p:ext uri="{BB962C8B-B14F-4D97-AF65-F5344CB8AC3E}">
        <p14:creationId xmlns:p14="http://schemas.microsoft.com/office/powerpoint/2010/main" val="3167446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EB39E-B419-4110-9134-90BD0DCFAE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2B061C-213F-4C10-B924-784072D405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2AD6-C088-424D-8022-CD841E4302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A53A2D-5FB0-4B15-B460-CA7A3B2634D9}"/>
              </a:ext>
            </a:extLst>
          </p:cNvPr>
          <p:cNvSpPr>
            <a:spLocks noGrp="1"/>
          </p:cNvSpPr>
          <p:nvPr>
            <p:ph type="dt" sz="half" idx="10"/>
          </p:nvPr>
        </p:nvSpPr>
        <p:spPr/>
        <p:txBody>
          <a:bodyPr/>
          <a:lstStyle/>
          <a:p>
            <a:fld id="{9E9EABA5-32C2-4E61-AB63-F06DB2C2D924}" type="datetime1">
              <a:rPr lang="en-US" smtClean="0"/>
              <a:t>4/13/2021</a:t>
            </a:fld>
            <a:endParaRPr lang="en-US"/>
          </a:p>
        </p:txBody>
      </p:sp>
      <p:sp>
        <p:nvSpPr>
          <p:cNvPr id="6" name="Footer Placeholder 5">
            <a:extLst>
              <a:ext uri="{FF2B5EF4-FFF2-40B4-BE49-F238E27FC236}">
                <a16:creationId xmlns:a16="http://schemas.microsoft.com/office/drawing/2014/main" id="{6C6F8BD1-FBDE-432C-8282-C1F49D962C55}"/>
              </a:ext>
            </a:extLst>
          </p:cNvPr>
          <p:cNvSpPr>
            <a:spLocks noGrp="1"/>
          </p:cNvSpPr>
          <p:nvPr>
            <p:ph type="ftr" sz="quarter" idx="11"/>
          </p:nvPr>
        </p:nvSpPr>
        <p:spPr/>
        <p:txBody>
          <a:bodyPr/>
          <a:lstStyle/>
          <a:p>
            <a:r>
              <a:rPr lang="fa-IR"/>
              <a:t>هانیه هوشمند / شبکه های کامپیوتری</a:t>
            </a:r>
            <a:endParaRPr lang="en-US"/>
          </a:p>
        </p:txBody>
      </p:sp>
      <p:sp>
        <p:nvSpPr>
          <p:cNvPr id="7" name="Slide Number Placeholder 6">
            <a:extLst>
              <a:ext uri="{FF2B5EF4-FFF2-40B4-BE49-F238E27FC236}">
                <a16:creationId xmlns:a16="http://schemas.microsoft.com/office/drawing/2014/main" id="{86E3B178-9652-4ED2-A6BB-C090E12A8595}"/>
              </a:ext>
            </a:extLst>
          </p:cNvPr>
          <p:cNvSpPr>
            <a:spLocks noGrp="1"/>
          </p:cNvSpPr>
          <p:nvPr>
            <p:ph type="sldNum" sz="quarter" idx="12"/>
          </p:nvPr>
        </p:nvSpPr>
        <p:spPr/>
        <p:txBody>
          <a:bodyPr/>
          <a:lstStyle/>
          <a:p>
            <a:fld id="{F92032CE-F520-439F-98C9-4EE90D3250EC}" type="slidenum">
              <a:rPr lang="en-US" smtClean="0"/>
              <a:t>‹#›</a:t>
            </a:fld>
            <a:endParaRPr lang="en-US"/>
          </a:p>
        </p:txBody>
      </p:sp>
    </p:spTree>
    <p:extLst>
      <p:ext uri="{BB962C8B-B14F-4D97-AF65-F5344CB8AC3E}">
        <p14:creationId xmlns:p14="http://schemas.microsoft.com/office/powerpoint/2010/main" val="3667415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8CE9-5CE2-43DE-B5F2-06D8751922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24CEC5-FDA2-4134-8BED-D6330A3547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F4EBDD-8ACB-4FFA-963F-1509C2F03B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9EC902-9167-494D-B1CB-C2D37C02E2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CE4993-4FC2-45B2-9F26-6A32821D0A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1B7A41-E921-458A-8E49-0E429E114201}"/>
              </a:ext>
            </a:extLst>
          </p:cNvPr>
          <p:cNvSpPr>
            <a:spLocks noGrp="1"/>
          </p:cNvSpPr>
          <p:nvPr>
            <p:ph type="dt" sz="half" idx="10"/>
          </p:nvPr>
        </p:nvSpPr>
        <p:spPr/>
        <p:txBody>
          <a:bodyPr/>
          <a:lstStyle/>
          <a:p>
            <a:fld id="{80F6861F-7229-491D-82BB-90F77985F1C7}" type="datetime1">
              <a:rPr lang="en-US" smtClean="0"/>
              <a:t>4/13/2021</a:t>
            </a:fld>
            <a:endParaRPr lang="en-US"/>
          </a:p>
        </p:txBody>
      </p:sp>
      <p:sp>
        <p:nvSpPr>
          <p:cNvPr id="8" name="Footer Placeholder 7">
            <a:extLst>
              <a:ext uri="{FF2B5EF4-FFF2-40B4-BE49-F238E27FC236}">
                <a16:creationId xmlns:a16="http://schemas.microsoft.com/office/drawing/2014/main" id="{56794E5C-B3EC-4C1C-AB02-061909753AAC}"/>
              </a:ext>
            </a:extLst>
          </p:cNvPr>
          <p:cNvSpPr>
            <a:spLocks noGrp="1"/>
          </p:cNvSpPr>
          <p:nvPr>
            <p:ph type="ftr" sz="quarter" idx="11"/>
          </p:nvPr>
        </p:nvSpPr>
        <p:spPr/>
        <p:txBody>
          <a:bodyPr/>
          <a:lstStyle/>
          <a:p>
            <a:r>
              <a:rPr lang="fa-IR"/>
              <a:t>هانیه هوشمند / شبکه های کامپیوتری</a:t>
            </a:r>
            <a:endParaRPr lang="en-US"/>
          </a:p>
        </p:txBody>
      </p:sp>
      <p:sp>
        <p:nvSpPr>
          <p:cNvPr id="9" name="Slide Number Placeholder 8">
            <a:extLst>
              <a:ext uri="{FF2B5EF4-FFF2-40B4-BE49-F238E27FC236}">
                <a16:creationId xmlns:a16="http://schemas.microsoft.com/office/drawing/2014/main" id="{8506BAC8-4BC2-4AA5-8B5D-53BCCDA68F3B}"/>
              </a:ext>
            </a:extLst>
          </p:cNvPr>
          <p:cNvSpPr>
            <a:spLocks noGrp="1"/>
          </p:cNvSpPr>
          <p:nvPr>
            <p:ph type="sldNum" sz="quarter" idx="12"/>
          </p:nvPr>
        </p:nvSpPr>
        <p:spPr/>
        <p:txBody>
          <a:bodyPr/>
          <a:lstStyle/>
          <a:p>
            <a:fld id="{F92032CE-F520-439F-98C9-4EE90D3250EC}" type="slidenum">
              <a:rPr lang="en-US" smtClean="0"/>
              <a:t>‹#›</a:t>
            </a:fld>
            <a:endParaRPr lang="en-US"/>
          </a:p>
        </p:txBody>
      </p:sp>
    </p:spTree>
    <p:extLst>
      <p:ext uri="{BB962C8B-B14F-4D97-AF65-F5344CB8AC3E}">
        <p14:creationId xmlns:p14="http://schemas.microsoft.com/office/powerpoint/2010/main" val="972183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88A6F-895F-409E-8724-9491B22BC1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2B2E8F-F2D4-4684-AFB7-3DCB17E5724E}"/>
              </a:ext>
            </a:extLst>
          </p:cNvPr>
          <p:cNvSpPr>
            <a:spLocks noGrp="1"/>
          </p:cNvSpPr>
          <p:nvPr>
            <p:ph type="dt" sz="half" idx="10"/>
          </p:nvPr>
        </p:nvSpPr>
        <p:spPr/>
        <p:txBody>
          <a:bodyPr/>
          <a:lstStyle/>
          <a:p>
            <a:fld id="{38EF1C10-502E-4054-9720-2BA014FE0AC6}" type="datetime1">
              <a:rPr lang="en-US" smtClean="0"/>
              <a:t>4/13/2021</a:t>
            </a:fld>
            <a:endParaRPr lang="en-US"/>
          </a:p>
        </p:txBody>
      </p:sp>
      <p:sp>
        <p:nvSpPr>
          <p:cNvPr id="4" name="Footer Placeholder 3">
            <a:extLst>
              <a:ext uri="{FF2B5EF4-FFF2-40B4-BE49-F238E27FC236}">
                <a16:creationId xmlns:a16="http://schemas.microsoft.com/office/drawing/2014/main" id="{EF934685-969E-43A2-8177-83BBF936AEFD}"/>
              </a:ext>
            </a:extLst>
          </p:cNvPr>
          <p:cNvSpPr>
            <a:spLocks noGrp="1"/>
          </p:cNvSpPr>
          <p:nvPr>
            <p:ph type="ftr" sz="quarter" idx="11"/>
          </p:nvPr>
        </p:nvSpPr>
        <p:spPr/>
        <p:txBody>
          <a:bodyPr/>
          <a:lstStyle/>
          <a:p>
            <a:r>
              <a:rPr lang="fa-IR"/>
              <a:t>هانیه هوشمند / شبکه های کامپیوتری</a:t>
            </a:r>
            <a:endParaRPr lang="en-US"/>
          </a:p>
        </p:txBody>
      </p:sp>
      <p:sp>
        <p:nvSpPr>
          <p:cNvPr id="5" name="Slide Number Placeholder 4">
            <a:extLst>
              <a:ext uri="{FF2B5EF4-FFF2-40B4-BE49-F238E27FC236}">
                <a16:creationId xmlns:a16="http://schemas.microsoft.com/office/drawing/2014/main" id="{4D3B82BA-108F-4817-871E-4F805A6C7644}"/>
              </a:ext>
            </a:extLst>
          </p:cNvPr>
          <p:cNvSpPr>
            <a:spLocks noGrp="1"/>
          </p:cNvSpPr>
          <p:nvPr>
            <p:ph type="sldNum" sz="quarter" idx="12"/>
          </p:nvPr>
        </p:nvSpPr>
        <p:spPr/>
        <p:txBody>
          <a:bodyPr/>
          <a:lstStyle/>
          <a:p>
            <a:fld id="{F92032CE-F520-439F-98C9-4EE90D3250EC}" type="slidenum">
              <a:rPr lang="en-US" smtClean="0"/>
              <a:t>‹#›</a:t>
            </a:fld>
            <a:endParaRPr lang="en-US"/>
          </a:p>
        </p:txBody>
      </p:sp>
    </p:spTree>
    <p:extLst>
      <p:ext uri="{BB962C8B-B14F-4D97-AF65-F5344CB8AC3E}">
        <p14:creationId xmlns:p14="http://schemas.microsoft.com/office/powerpoint/2010/main" val="1502353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478BF5-2248-459C-A2E7-15A2BE68EB28}"/>
              </a:ext>
            </a:extLst>
          </p:cNvPr>
          <p:cNvSpPr>
            <a:spLocks noGrp="1"/>
          </p:cNvSpPr>
          <p:nvPr>
            <p:ph type="dt" sz="half" idx="10"/>
          </p:nvPr>
        </p:nvSpPr>
        <p:spPr/>
        <p:txBody>
          <a:bodyPr/>
          <a:lstStyle/>
          <a:p>
            <a:fld id="{87F880CE-F28C-4FCA-87D3-7F9FFF7B0764}" type="datetime1">
              <a:rPr lang="en-US" smtClean="0"/>
              <a:t>4/13/2021</a:t>
            </a:fld>
            <a:endParaRPr lang="en-US"/>
          </a:p>
        </p:txBody>
      </p:sp>
      <p:sp>
        <p:nvSpPr>
          <p:cNvPr id="3" name="Footer Placeholder 2">
            <a:extLst>
              <a:ext uri="{FF2B5EF4-FFF2-40B4-BE49-F238E27FC236}">
                <a16:creationId xmlns:a16="http://schemas.microsoft.com/office/drawing/2014/main" id="{96B7F96E-FE29-4A18-92F9-28BA0153582F}"/>
              </a:ext>
            </a:extLst>
          </p:cNvPr>
          <p:cNvSpPr>
            <a:spLocks noGrp="1"/>
          </p:cNvSpPr>
          <p:nvPr>
            <p:ph type="ftr" sz="quarter" idx="11"/>
          </p:nvPr>
        </p:nvSpPr>
        <p:spPr/>
        <p:txBody>
          <a:bodyPr/>
          <a:lstStyle/>
          <a:p>
            <a:r>
              <a:rPr lang="fa-IR"/>
              <a:t>هانیه هوشمند / شبکه های کامپیوتری</a:t>
            </a:r>
            <a:endParaRPr lang="en-US"/>
          </a:p>
        </p:txBody>
      </p:sp>
      <p:sp>
        <p:nvSpPr>
          <p:cNvPr id="4" name="Slide Number Placeholder 3">
            <a:extLst>
              <a:ext uri="{FF2B5EF4-FFF2-40B4-BE49-F238E27FC236}">
                <a16:creationId xmlns:a16="http://schemas.microsoft.com/office/drawing/2014/main" id="{8A3C7301-63CC-44F2-9A16-22BAF73DEAA0}"/>
              </a:ext>
            </a:extLst>
          </p:cNvPr>
          <p:cNvSpPr>
            <a:spLocks noGrp="1"/>
          </p:cNvSpPr>
          <p:nvPr>
            <p:ph type="sldNum" sz="quarter" idx="12"/>
          </p:nvPr>
        </p:nvSpPr>
        <p:spPr/>
        <p:txBody>
          <a:bodyPr/>
          <a:lstStyle/>
          <a:p>
            <a:fld id="{F92032CE-F520-439F-98C9-4EE90D3250EC}" type="slidenum">
              <a:rPr lang="en-US" smtClean="0"/>
              <a:t>‹#›</a:t>
            </a:fld>
            <a:endParaRPr lang="en-US"/>
          </a:p>
        </p:txBody>
      </p:sp>
    </p:spTree>
    <p:extLst>
      <p:ext uri="{BB962C8B-B14F-4D97-AF65-F5344CB8AC3E}">
        <p14:creationId xmlns:p14="http://schemas.microsoft.com/office/powerpoint/2010/main" val="1189562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C9F36-4CA5-4807-8C1E-9D5E5C2EE2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91C80F-52E6-4141-99CF-4ED9F56F1D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A5D239-679B-4426-B080-B65F14C8CD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101E46-3DAB-437D-BC14-BFD45A5A0C64}"/>
              </a:ext>
            </a:extLst>
          </p:cNvPr>
          <p:cNvSpPr>
            <a:spLocks noGrp="1"/>
          </p:cNvSpPr>
          <p:nvPr>
            <p:ph type="dt" sz="half" idx="10"/>
          </p:nvPr>
        </p:nvSpPr>
        <p:spPr/>
        <p:txBody>
          <a:bodyPr/>
          <a:lstStyle/>
          <a:p>
            <a:fld id="{33502654-1F3B-4CAA-8C26-986864A1F39E}" type="datetime1">
              <a:rPr lang="en-US" smtClean="0"/>
              <a:t>4/13/2021</a:t>
            </a:fld>
            <a:endParaRPr lang="en-US"/>
          </a:p>
        </p:txBody>
      </p:sp>
      <p:sp>
        <p:nvSpPr>
          <p:cNvPr id="6" name="Footer Placeholder 5">
            <a:extLst>
              <a:ext uri="{FF2B5EF4-FFF2-40B4-BE49-F238E27FC236}">
                <a16:creationId xmlns:a16="http://schemas.microsoft.com/office/drawing/2014/main" id="{B52FF44E-9B55-420F-BEC2-853ED916CCDA}"/>
              </a:ext>
            </a:extLst>
          </p:cNvPr>
          <p:cNvSpPr>
            <a:spLocks noGrp="1"/>
          </p:cNvSpPr>
          <p:nvPr>
            <p:ph type="ftr" sz="quarter" idx="11"/>
          </p:nvPr>
        </p:nvSpPr>
        <p:spPr/>
        <p:txBody>
          <a:bodyPr/>
          <a:lstStyle/>
          <a:p>
            <a:r>
              <a:rPr lang="fa-IR"/>
              <a:t>هانیه هوشمند / شبکه های کامپیوتری</a:t>
            </a:r>
            <a:endParaRPr lang="en-US"/>
          </a:p>
        </p:txBody>
      </p:sp>
      <p:sp>
        <p:nvSpPr>
          <p:cNvPr id="7" name="Slide Number Placeholder 6">
            <a:extLst>
              <a:ext uri="{FF2B5EF4-FFF2-40B4-BE49-F238E27FC236}">
                <a16:creationId xmlns:a16="http://schemas.microsoft.com/office/drawing/2014/main" id="{3DB33997-5765-4B55-A7BA-A5392E579E9C}"/>
              </a:ext>
            </a:extLst>
          </p:cNvPr>
          <p:cNvSpPr>
            <a:spLocks noGrp="1"/>
          </p:cNvSpPr>
          <p:nvPr>
            <p:ph type="sldNum" sz="quarter" idx="12"/>
          </p:nvPr>
        </p:nvSpPr>
        <p:spPr/>
        <p:txBody>
          <a:bodyPr/>
          <a:lstStyle/>
          <a:p>
            <a:fld id="{F92032CE-F520-439F-98C9-4EE90D3250EC}" type="slidenum">
              <a:rPr lang="en-US" smtClean="0"/>
              <a:t>‹#›</a:t>
            </a:fld>
            <a:endParaRPr lang="en-US"/>
          </a:p>
        </p:txBody>
      </p:sp>
    </p:spTree>
    <p:extLst>
      <p:ext uri="{BB962C8B-B14F-4D97-AF65-F5344CB8AC3E}">
        <p14:creationId xmlns:p14="http://schemas.microsoft.com/office/powerpoint/2010/main" val="66656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33A48-DBF1-42D7-89BA-70E5E423C7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3FFAB4-D77E-4767-8C28-45138C5EBC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E62CAD-C170-4EF0-8D17-BF431508C4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39CE32-CED0-4300-B82C-EB2DADCB6269}"/>
              </a:ext>
            </a:extLst>
          </p:cNvPr>
          <p:cNvSpPr>
            <a:spLocks noGrp="1"/>
          </p:cNvSpPr>
          <p:nvPr>
            <p:ph type="dt" sz="half" idx="10"/>
          </p:nvPr>
        </p:nvSpPr>
        <p:spPr/>
        <p:txBody>
          <a:bodyPr/>
          <a:lstStyle/>
          <a:p>
            <a:fld id="{6B420C0A-39CC-4EEB-B6C8-ACFB4906FCE2}" type="datetime1">
              <a:rPr lang="en-US" smtClean="0"/>
              <a:t>4/13/2021</a:t>
            </a:fld>
            <a:endParaRPr lang="en-US"/>
          </a:p>
        </p:txBody>
      </p:sp>
      <p:sp>
        <p:nvSpPr>
          <p:cNvPr id="6" name="Footer Placeholder 5">
            <a:extLst>
              <a:ext uri="{FF2B5EF4-FFF2-40B4-BE49-F238E27FC236}">
                <a16:creationId xmlns:a16="http://schemas.microsoft.com/office/drawing/2014/main" id="{CEF29498-D3C2-495E-8C8D-58D9A16EE823}"/>
              </a:ext>
            </a:extLst>
          </p:cNvPr>
          <p:cNvSpPr>
            <a:spLocks noGrp="1"/>
          </p:cNvSpPr>
          <p:nvPr>
            <p:ph type="ftr" sz="quarter" idx="11"/>
          </p:nvPr>
        </p:nvSpPr>
        <p:spPr/>
        <p:txBody>
          <a:bodyPr/>
          <a:lstStyle/>
          <a:p>
            <a:r>
              <a:rPr lang="fa-IR"/>
              <a:t>هانیه هوشمند / شبکه های کامپیوتری</a:t>
            </a:r>
            <a:endParaRPr lang="en-US"/>
          </a:p>
        </p:txBody>
      </p:sp>
      <p:sp>
        <p:nvSpPr>
          <p:cNvPr id="7" name="Slide Number Placeholder 6">
            <a:extLst>
              <a:ext uri="{FF2B5EF4-FFF2-40B4-BE49-F238E27FC236}">
                <a16:creationId xmlns:a16="http://schemas.microsoft.com/office/drawing/2014/main" id="{AD3B4F99-117E-4A4D-932D-96C68BBE34BB}"/>
              </a:ext>
            </a:extLst>
          </p:cNvPr>
          <p:cNvSpPr>
            <a:spLocks noGrp="1"/>
          </p:cNvSpPr>
          <p:nvPr>
            <p:ph type="sldNum" sz="quarter" idx="12"/>
          </p:nvPr>
        </p:nvSpPr>
        <p:spPr/>
        <p:txBody>
          <a:bodyPr/>
          <a:lstStyle/>
          <a:p>
            <a:fld id="{F92032CE-F520-439F-98C9-4EE90D3250EC}" type="slidenum">
              <a:rPr lang="en-US" smtClean="0"/>
              <a:t>‹#›</a:t>
            </a:fld>
            <a:endParaRPr lang="en-US"/>
          </a:p>
        </p:txBody>
      </p:sp>
    </p:spTree>
    <p:extLst>
      <p:ext uri="{BB962C8B-B14F-4D97-AF65-F5344CB8AC3E}">
        <p14:creationId xmlns:p14="http://schemas.microsoft.com/office/powerpoint/2010/main" val="3445726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73843B-393E-40E0-9FE2-CFF4A56ADA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0F87A2-CD01-4734-A382-B27311113A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D803EF-9769-40F4-8C3F-626ED8605B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843D8-158D-4A1F-9D79-8D69061AEDEC}" type="datetime1">
              <a:rPr lang="en-US" smtClean="0"/>
              <a:t>4/13/2021</a:t>
            </a:fld>
            <a:endParaRPr lang="en-US"/>
          </a:p>
        </p:txBody>
      </p:sp>
      <p:sp>
        <p:nvSpPr>
          <p:cNvPr id="5" name="Footer Placeholder 4">
            <a:extLst>
              <a:ext uri="{FF2B5EF4-FFF2-40B4-BE49-F238E27FC236}">
                <a16:creationId xmlns:a16="http://schemas.microsoft.com/office/drawing/2014/main" id="{B69F28AB-E6B2-4BFD-8BEE-3CD98298B7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a-IR"/>
              <a:t>هانیه هوشمند / شبکه های کامپیوتری</a:t>
            </a:r>
            <a:endParaRPr lang="en-US"/>
          </a:p>
        </p:txBody>
      </p:sp>
      <p:sp>
        <p:nvSpPr>
          <p:cNvPr id="6" name="Slide Number Placeholder 5">
            <a:extLst>
              <a:ext uri="{FF2B5EF4-FFF2-40B4-BE49-F238E27FC236}">
                <a16:creationId xmlns:a16="http://schemas.microsoft.com/office/drawing/2014/main" id="{50B8F631-8683-4F37-A609-BF33135757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2032CE-F520-439F-98C9-4EE90D3250EC}" type="slidenum">
              <a:rPr lang="en-US" smtClean="0"/>
              <a:t>‹#›</a:t>
            </a:fld>
            <a:endParaRPr lang="en-US"/>
          </a:p>
        </p:txBody>
      </p:sp>
    </p:spTree>
    <p:extLst>
      <p:ext uri="{BB962C8B-B14F-4D97-AF65-F5344CB8AC3E}">
        <p14:creationId xmlns:p14="http://schemas.microsoft.com/office/powerpoint/2010/main" val="3573706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5.png"/><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2.xml"/><Relationship Id="rId5" Type="http://schemas.openxmlformats.org/officeDocument/2006/relationships/slide" Target="slide11.xml"/><Relationship Id="rId10" Type="http://schemas.openxmlformats.org/officeDocument/2006/relationships/slide" Target="slide19.xml"/><Relationship Id="rId4" Type="http://schemas.openxmlformats.org/officeDocument/2006/relationships/slide" Target="slide7.xml"/><Relationship Id="rId9" Type="http://schemas.openxmlformats.org/officeDocument/2006/relationships/slide" Target="slide16.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 Target="slide23.xml"/><Relationship Id="rId7" Type="http://schemas.openxmlformats.org/officeDocument/2006/relationships/slide" Target="slide44.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slide" Target="slide35.xml"/><Relationship Id="rId5" Type="http://schemas.openxmlformats.org/officeDocument/2006/relationships/slide" Target="slide26.xml"/><Relationship Id="rId4" Type="http://schemas.openxmlformats.org/officeDocument/2006/relationships/slide" Target="slide25.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hyperlink" Target="https://austingwalters.com/introduction-to-ipc-sockets/" TargetMode="External"/><Relationship Id="rId2" Type="http://schemas.openxmlformats.org/officeDocument/2006/relationships/hyperlink" Target="https://realpython.com/python-socket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hyperlink" Target="mailto:alireza.Mojahed@ut.ac.ir" TargetMode="External"/><Relationship Id="rId2" Type="http://schemas.openxmlformats.org/officeDocument/2006/relationships/hyperlink" Target="mailto:m.rashidkhan99@ut.ac.ir"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5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B0D34-E8AE-4F61-92BA-0530AC5FF10A}"/>
              </a:ext>
            </a:extLst>
          </p:cNvPr>
          <p:cNvSpPr>
            <a:spLocks noGrp="1"/>
          </p:cNvSpPr>
          <p:nvPr>
            <p:ph type="ctrTitle"/>
          </p:nvPr>
        </p:nvSpPr>
        <p:spPr>
          <a:xfrm>
            <a:off x="-4443984" y="1423249"/>
            <a:ext cx="9144000" cy="1450051"/>
          </a:xfrm>
        </p:spPr>
        <p:txBody>
          <a:bodyPr>
            <a:normAutofit fontScale="90000"/>
          </a:bodyPr>
          <a:lstStyle/>
          <a:p>
            <a:pPr algn="r" rtl="1"/>
            <a:r>
              <a:rPr lang="fa-IR" b="1" dirty="0">
                <a:cs typeface="B Nazanin" panose="00000400000000000000" pitchFamily="2" charset="-78"/>
              </a:rPr>
              <a:t>برنامه </a:t>
            </a:r>
            <a:r>
              <a:rPr lang="fa-IR" b="1" dirty="0" err="1">
                <a:cs typeface="B Nazanin" panose="00000400000000000000" pitchFamily="2" charset="-78"/>
              </a:rPr>
              <a:t>نویسی</a:t>
            </a:r>
            <a:r>
              <a:rPr lang="fa-IR" b="1" dirty="0">
                <a:cs typeface="B Nazanin" panose="00000400000000000000" pitchFamily="2" charset="-78"/>
              </a:rPr>
              <a:t> </a:t>
            </a:r>
            <a:r>
              <a:rPr lang="fa-IR" b="1" dirty="0" err="1">
                <a:cs typeface="B Nazanin" panose="00000400000000000000" pitchFamily="2" charset="-78"/>
              </a:rPr>
              <a:t>سوکت</a:t>
            </a:r>
            <a:br>
              <a:rPr lang="en-US" b="1" dirty="0">
                <a:cs typeface="B Nazanin" panose="00000400000000000000" pitchFamily="2" charset="-78"/>
              </a:rPr>
            </a:br>
            <a:r>
              <a:rPr lang="fa-IR" b="1" dirty="0">
                <a:cs typeface="B Nazanin" panose="00000400000000000000" pitchFamily="2" charset="-78"/>
              </a:rPr>
              <a:t>با </a:t>
            </a:r>
            <a:r>
              <a:rPr lang="en-US" b="1" dirty="0">
                <a:cs typeface="B Nazanin" panose="00000400000000000000" pitchFamily="2" charset="-78"/>
              </a:rPr>
              <a:t>TCP</a:t>
            </a:r>
          </a:p>
        </p:txBody>
      </p:sp>
      <p:sp>
        <p:nvSpPr>
          <p:cNvPr id="3" name="Subtitle 2">
            <a:extLst>
              <a:ext uri="{FF2B5EF4-FFF2-40B4-BE49-F238E27FC236}">
                <a16:creationId xmlns:a16="http://schemas.microsoft.com/office/drawing/2014/main" id="{766CE3F7-1DB4-4520-92F8-51363A877D47}"/>
              </a:ext>
            </a:extLst>
          </p:cNvPr>
          <p:cNvSpPr>
            <a:spLocks noGrp="1"/>
          </p:cNvSpPr>
          <p:nvPr>
            <p:ph type="subTitle" idx="1"/>
          </p:nvPr>
        </p:nvSpPr>
        <p:spPr>
          <a:xfrm>
            <a:off x="934501" y="3131956"/>
            <a:ext cx="3375950" cy="2211355"/>
          </a:xfrm>
        </p:spPr>
        <p:txBody>
          <a:bodyPr>
            <a:normAutofit lnSpcReduction="10000"/>
          </a:bodyPr>
          <a:lstStyle/>
          <a:p>
            <a:pPr algn="r" rtl="1"/>
            <a:r>
              <a:rPr lang="fa-IR" dirty="0">
                <a:cs typeface="B Nazanin" panose="00000400000000000000" pitchFamily="2" charset="-78"/>
              </a:rPr>
              <a:t>استاد: </a:t>
            </a:r>
            <a:r>
              <a:rPr lang="fa-IR" dirty="0" err="1">
                <a:cs typeface="B Nazanin" panose="00000400000000000000" pitchFamily="2" charset="-78"/>
              </a:rPr>
              <a:t>هانیه</a:t>
            </a:r>
            <a:r>
              <a:rPr lang="fa-IR" dirty="0">
                <a:cs typeface="B Nazanin" panose="00000400000000000000" pitchFamily="2" charset="-78"/>
              </a:rPr>
              <a:t> هوشمند</a:t>
            </a:r>
          </a:p>
          <a:p>
            <a:pPr algn="r" rtl="1"/>
            <a:r>
              <a:rPr lang="fa-IR" dirty="0">
                <a:cs typeface="B Nazanin" panose="00000400000000000000" pitchFamily="2" charset="-78"/>
              </a:rPr>
              <a:t>درس: شبکه های کامپیوتری</a:t>
            </a:r>
          </a:p>
          <a:p>
            <a:pPr algn="r" rtl="1"/>
            <a:r>
              <a:rPr lang="fa-IR" dirty="0">
                <a:cs typeface="B Nazanin" panose="00000400000000000000" pitchFamily="2" charset="-78"/>
              </a:rPr>
              <a:t>تهیه </a:t>
            </a:r>
            <a:r>
              <a:rPr lang="fa-IR" dirty="0" err="1">
                <a:cs typeface="B Nazanin" panose="00000400000000000000" pitchFamily="2" charset="-78"/>
              </a:rPr>
              <a:t>کنندگان</a:t>
            </a:r>
            <a:r>
              <a:rPr lang="fa-IR" dirty="0">
                <a:cs typeface="B Nazanin" panose="00000400000000000000" pitchFamily="2" charset="-78"/>
              </a:rPr>
              <a:t>: </a:t>
            </a:r>
          </a:p>
          <a:p>
            <a:pPr algn="r" rtl="1"/>
            <a:r>
              <a:rPr lang="fa-IR" dirty="0">
                <a:cs typeface="B Nazanin" panose="00000400000000000000" pitchFamily="2" charset="-78"/>
              </a:rPr>
              <a:t>محمد </a:t>
            </a:r>
            <a:r>
              <a:rPr lang="fa-IR" dirty="0" err="1">
                <a:cs typeface="B Nazanin" panose="00000400000000000000" pitchFamily="2" charset="-78"/>
              </a:rPr>
              <a:t>رشیدخان</a:t>
            </a:r>
            <a:r>
              <a:rPr lang="fa-IR" dirty="0">
                <a:cs typeface="B Nazanin" panose="00000400000000000000" pitchFamily="2" charset="-78"/>
              </a:rPr>
              <a:t> 220797052</a:t>
            </a:r>
          </a:p>
          <a:p>
            <a:pPr algn="r" rtl="1"/>
            <a:r>
              <a:rPr lang="fa-IR" dirty="0">
                <a:cs typeface="B Nazanin" panose="00000400000000000000" pitchFamily="2" charset="-78"/>
              </a:rPr>
              <a:t>علیرضا مجاهد 220797087</a:t>
            </a:r>
          </a:p>
        </p:txBody>
      </p:sp>
    </p:spTree>
    <p:extLst>
      <p:ext uri="{BB962C8B-B14F-4D97-AF65-F5344CB8AC3E}">
        <p14:creationId xmlns:p14="http://schemas.microsoft.com/office/powerpoint/2010/main" val="4020098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55FF8-5307-46A2-A0C3-CAAB8B692BC9}"/>
              </a:ext>
            </a:extLst>
          </p:cNvPr>
          <p:cNvSpPr>
            <a:spLocks noGrp="1"/>
          </p:cNvSpPr>
          <p:nvPr>
            <p:ph type="title"/>
          </p:nvPr>
        </p:nvSpPr>
        <p:spPr/>
        <p:txBody>
          <a:bodyPr/>
          <a:lstStyle/>
          <a:p>
            <a:pPr algn="r" rtl="1"/>
            <a:r>
              <a:rPr lang="fa-IR" dirty="0">
                <a:cs typeface="B Nazanin" panose="00000400000000000000" pitchFamily="2" charset="-78"/>
              </a:rPr>
              <a:t>فرآیندهای مشتری و سرویس دهنده</a:t>
            </a:r>
            <a:r>
              <a:rPr kumimoji="0" lang="fa-IR" sz="2400" b="0" i="0" u="none" strike="noStrike" kern="1200" cap="none" spc="0" normalizeH="0" baseline="0" noProof="0" dirty="0">
                <a:ln>
                  <a:noFill/>
                </a:ln>
                <a:solidFill>
                  <a:prstClr val="black"/>
                </a:solidFill>
                <a:effectLst/>
                <a:uLnTx/>
                <a:uFillTx/>
                <a:latin typeface="Calibri Light" panose="020F0302020204030204"/>
                <a:cs typeface="B Nazanin" panose="00000400000000000000" pitchFamily="2" charset="-78"/>
              </a:rPr>
              <a:t> (ادامه)</a:t>
            </a:r>
            <a:endParaRPr lang="en-US" dirty="0">
              <a:cs typeface="B Nazanin" panose="00000400000000000000" pitchFamily="2" charset="-78"/>
            </a:endParaRPr>
          </a:p>
        </p:txBody>
      </p:sp>
      <p:sp>
        <p:nvSpPr>
          <p:cNvPr id="11" name="Freeform: Shape 10">
            <a:extLst>
              <a:ext uri="{FF2B5EF4-FFF2-40B4-BE49-F238E27FC236}">
                <a16:creationId xmlns:a16="http://schemas.microsoft.com/office/drawing/2014/main" id="{94F0F22D-D946-4D2C-BBF3-517A2E989A90}"/>
              </a:ext>
            </a:extLst>
          </p:cNvPr>
          <p:cNvSpPr/>
          <p:nvPr/>
        </p:nvSpPr>
        <p:spPr>
          <a:xfrm>
            <a:off x="1300923" y="2668023"/>
            <a:ext cx="3079149" cy="2856235"/>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solidFill>
            <a:schemeClr val="bg1">
              <a:lumMod val="95000"/>
            </a:schemeClr>
          </a:solidFill>
          <a:ln>
            <a:solidFill>
              <a:schemeClr val="bg1">
                <a:lumMod val="8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marL="0" lvl="0" indent="0" algn="ctr" defTabSz="1955800">
              <a:lnSpc>
                <a:spcPts val="2500"/>
              </a:lnSpc>
              <a:spcBef>
                <a:spcPct val="0"/>
              </a:spcBef>
              <a:spcAft>
                <a:spcPct val="35000"/>
              </a:spcAft>
              <a:buNone/>
            </a:pPr>
            <a:endParaRPr lang="en-US" sz="2400" b="1" kern="1200" dirty="0">
              <a:solidFill>
                <a:schemeClr val="bg1"/>
              </a:solidFill>
              <a:cs typeface="B Nazanin" panose="00000400000000000000" pitchFamily="2" charset="-78"/>
            </a:endParaRPr>
          </a:p>
        </p:txBody>
      </p:sp>
      <p:sp>
        <p:nvSpPr>
          <p:cNvPr id="12" name="Freeform: Shape 11">
            <a:extLst>
              <a:ext uri="{FF2B5EF4-FFF2-40B4-BE49-F238E27FC236}">
                <a16:creationId xmlns:a16="http://schemas.microsoft.com/office/drawing/2014/main" id="{05F5860C-69DF-4C32-A289-076CFAEF54DD}"/>
              </a:ext>
            </a:extLst>
          </p:cNvPr>
          <p:cNvSpPr/>
          <p:nvPr/>
        </p:nvSpPr>
        <p:spPr>
          <a:xfrm>
            <a:off x="7625965" y="2668023"/>
            <a:ext cx="3079149" cy="2856235"/>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solidFill>
            <a:schemeClr val="bg1">
              <a:lumMod val="95000"/>
            </a:schemeClr>
          </a:solidFill>
          <a:ln>
            <a:solidFill>
              <a:schemeClr val="bg1">
                <a:lumMod val="8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marL="0" lvl="0" indent="0" algn="ctr" defTabSz="1955800">
              <a:lnSpc>
                <a:spcPts val="2500"/>
              </a:lnSpc>
              <a:spcBef>
                <a:spcPct val="0"/>
              </a:spcBef>
              <a:spcAft>
                <a:spcPct val="35000"/>
              </a:spcAft>
              <a:buNone/>
            </a:pPr>
            <a:endParaRPr lang="en-US" sz="2400" b="1" kern="1200" dirty="0">
              <a:solidFill>
                <a:schemeClr val="bg1"/>
              </a:solidFill>
              <a:cs typeface="B Nazanin" panose="00000400000000000000" pitchFamily="2" charset="-78"/>
            </a:endParaRPr>
          </a:p>
        </p:txBody>
      </p:sp>
      <p:grpSp>
        <p:nvGrpSpPr>
          <p:cNvPr id="13" name="Group 12">
            <a:extLst>
              <a:ext uri="{FF2B5EF4-FFF2-40B4-BE49-F238E27FC236}">
                <a16:creationId xmlns:a16="http://schemas.microsoft.com/office/drawing/2014/main" id="{66BD5E94-D842-4014-A5D6-8584B2743AAE}"/>
              </a:ext>
            </a:extLst>
          </p:cNvPr>
          <p:cNvGrpSpPr/>
          <p:nvPr/>
        </p:nvGrpSpPr>
        <p:grpSpPr>
          <a:xfrm>
            <a:off x="7826452" y="2768282"/>
            <a:ext cx="2678176" cy="2655715"/>
            <a:chOff x="1127448" y="2276872"/>
            <a:chExt cx="3240360" cy="3240360"/>
          </a:xfrm>
        </p:grpSpPr>
        <p:pic>
          <p:nvPicPr>
            <p:cNvPr id="14" name="Graphic 13" descr="Single gear">
              <a:extLst>
                <a:ext uri="{FF2B5EF4-FFF2-40B4-BE49-F238E27FC236}">
                  <a16:creationId xmlns:a16="http://schemas.microsoft.com/office/drawing/2014/main" id="{49D72D3F-1066-4C32-AABE-CEE43CE9AE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7448" y="2276872"/>
              <a:ext cx="3240360" cy="3240360"/>
            </a:xfrm>
            <a:prstGeom prst="rect">
              <a:avLst/>
            </a:prstGeom>
          </p:spPr>
        </p:pic>
        <p:sp>
          <p:nvSpPr>
            <p:cNvPr id="15" name="Oval 14">
              <a:extLst>
                <a:ext uri="{FF2B5EF4-FFF2-40B4-BE49-F238E27FC236}">
                  <a16:creationId xmlns:a16="http://schemas.microsoft.com/office/drawing/2014/main" id="{C6EDA8B6-839E-4210-AC80-A45369E0EBBD}"/>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a:solidFill>
                    <a:schemeClr val="tx1"/>
                  </a:solidFill>
                  <a:cs typeface="B Nazanin" panose="00000400000000000000" pitchFamily="2" charset="-78"/>
                </a:rPr>
                <a:t>مشتری</a:t>
              </a:r>
              <a:endParaRPr lang="en-US" dirty="0">
                <a:solidFill>
                  <a:schemeClr val="tx1"/>
                </a:solidFill>
                <a:cs typeface="B Nazanin" panose="00000400000000000000" pitchFamily="2" charset="-78"/>
              </a:endParaRPr>
            </a:p>
          </p:txBody>
        </p:sp>
      </p:grpSp>
      <p:grpSp>
        <p:nvGrpSpPr>
          <p:cNvPr id="16" name="Group 15">
            <a:extLst>
              <a:ext uri="{FF2B5EF4-FFF2-40B4-BE49-F238E27FC236}">
                <a16:creationId xmlns:a16="http://schemas.microsoft.com/office/drawing/2014/main" id="{03CC22B1-4ACE-4850-95E0-AE2EB5F34B5A}"/>
              </a:ext>
            </a:extLst>
          </p:cNvPr>
          <p:cNvGrpSpPr/>
          <p:nvPr/>
        </p:nvGrpSpPr>
        <p:grpSpPr>
          <a:xfrm>
            <a:off x="1501409" y="2780380"/>
            <a:ext cx="2678176" cy="2655715"/>
            <a:chOff x="1127448" y="2276872"/>
            <a:chExt cx="3240360" cy="3240360"/>
          </a:xfrm>
        </p:grpSpPr>
        <p:pic>
          <p:nvPicPr>
            <p:cNvPr id="17" name="Graphic 16" descr="Single gear">
              <a:extLst>
                <a:ext uri="{FF2B5EF4-FFF2-40B4-BE49-F238E27FC236}">
                  <a16:creationId xmlns:a16="http://schemas.microsoft.com/office/drawing/2014/main" id="{ACA31398-DC69-4144-AB12-AC2EEC6BF7D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7448" y="2276872"/>
              <a:ext cx="3240360" cy="3240360"/>
            </a:xfrm>
            <a:prstGeom prst="rect">
              <a:avLst/>
            </a:prstGeom>
          </p:spPr>
        </p:pic>
        <p:sp>
          <p:nvSpPr>
            <p:cNvPr id="18" name="Oval 17">
              <a:extLst>
                <a:ext uri="{FF2B5EF4-FFF2-40B4-BE49-F238E27FC236}">
                  <a16:creationId xmlns:a16="http://schemas.microsoft.com/office/drawing/2014/main" id="{BC3452D9-0EDB-465D-8532-345400131A96}"/>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a:solidFill>
                    <a:schemeClr val="tx1"/>
                  </a:solidFill>
                  <a:cs typeface="B Nazanin" panose="00000400000000000000" pitchFamily="2" charset="-78"/>
                </a:rPr>
                <a:t>سرویس دهنده</a:t>
              </a:r>
              <a:endParaRPr lang="en-US" dirty="0">
                <a:solidFill>
                  <a:schemeClr val="tx1"/>
                </a:solidFill>
                <a:cs typeface="B Nazanin" panose="00000400000000000000" pitchFamily="2" charset="-78"/>
              </a:endParaRPr>
            </a:p>
          </p:txBody>
        </p:sp>
      </p:grpSp>
      <p:sp>
        <p:nvSpPr>
          <p:cNvPr id="22" name="TextBox 21">
            <a:extLst>
              <a:ext uri="{FF2B5EF4-FFF2-40B4-BE49-F238E27FC236}">
                <a16:creationId xmlns:a16="http://schemas.microsoft.com/office/drawing/2014/main" id="{73BDBC15-510B-43FB-B0F5-FA9015D39BD0}"/>
              </a:ext>
            </a:extLst>
          </p:cNvPr>
          <p:cNvSpPr txBox="1"/>
          <p:nvPr/>
        </p:nvSpPr>
        <p:spPr>
          <a:xfrm>
            <a:off x="8570391" y="2082622"/>
            <a:ext cx="1190299" cy="523220"/>
          </a:xfrm>
          <a:prstGeom prst="rect">
            <a:avLst/>
          </a:prstGeom>
          <a:noFill/>
        </p:spPr>
        <p:txBody>
          <a:bodyPr wrap="square" rtlCol="0">
            <a:spAutoFit/>
          </a:bodyPr>
          <a:lstStyle/>
          <a:p>
            <a:r>
              <a:rPr lang="fa-IR" sz="2800" dirty="0">
                <a:cs typeface="B Nazanin" panose="00000400000000000000" pitchFamily="2" charset="-78"/>
              </a:rPr>
              <a:t>میزبان </a:t>
            </a:r>
            <a:r>
              <a:rPr lang="fa-IR" sz="2800" b="1"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1</a:t>
            </a:r>
            <a:endParaRPr lang="en-US" sz="2800" dirty="0">
              <a:cs typeface="B Nazanin" panose="00000400000000000000" pitchFamily="2" charset="-78"/>
            </a:endParaRPr>
          </a:p>
        </p:txBody>
      </p:sp>
      <p:sp>
        <p:nvSpPr>
          <p:cNvPr id="23" name="TextBox 22">
            <a:extLst>
              <a:ext uri="{FF2B5EF4-FFF2-40B4-BE49-F238E27FC236}">
                <a16:creationId xmlns:a16="http://schemas.microsoft.com/office/drawing/2014/main" id="{EDBA5822-9A54-4BA0-A2DC-71A17FDE6658}"/>
              </a:ext>
            </a:extLst>
          </p:cNvPr>
          <p:cNvSpPr txBox="1"/>
          <p:nvPr/>
        </p:nvSpPr>
        <p:spPr>
          <a:xfrm>
            <a:off x="2270469" y="2082622"/>
            <a:ext cx="1140056" cy="523220"/>
          </a:xfrm>
          <a:prstGeom prst="rect">
            <a:avLst/>
          </a:prstGeom>
          <a:noFill/>
        </p:spPr>
        <p:txBody>
          <a:bodyPr wrap="none" rtlCol="0">
            <a:spAutoFit/>
          </a:bodyPr>
          <a:lstStyle/>
          <a:p>
            <a:r>
              <a:rPr lang="fa-IR" sz="2800" dirty="0">
                <a:cs typeface="B Nazanin" panose="00000400000000000000" pitchFamily="2" charset="-78"/>
              </a:rPr>
              <a:t>میزبان </a:t>
            </a:r>
            <a:r>
              <a:rPr lang="fa-IR" sz="2800" b="1"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2</a:t>
            </a:r>
            <a:endParaRPr lang="en-US" sz="2800" dirty="0">
              <a:cs typeface="B Nazanin" panose="00000400000000000000" pitchFamily="2" charset="-78"/>
            </a:endParaRPr>
          </a:p>
        </p:txBody>
      </p:sp>
      <p:sp>
        <p:nvSpPr>
          <p:cNvPr id="24" name="Freeform 100">
            <a:extLst>
              <a:ext uri="{FF2B5EF4-FFF2-40B4-BE49-F238E27FC236}">
                <a16:creationId xmlns:a16="http://schemas.microsoft.com/office/drawing/2014/main" id="{F21BF146-D1C2-4772-92A8-94D9DC6457C1}"/>
              </a:ext>
            </a:extLst>
          </p:cNvPr>
          <p:cNvSpPr>
            <a:spLocks/>
          </p:cNvSpPr>
          <p:nvPr/>
        </p:nvSpPr>
        <p:spPr bwMode="auto">
          <a:xfrm rot="16200000">
            <a:off x="6033030" y="2177308"/>
            <a:ext cx="627750" cy="2194451"/>
          </a:xfrm>
          <a:custGeom>
            <a:avLst/>
            <a:gdLst>
              <a:gd name="T0" fmla="*/ 624 w 705"/>
              <a:gd name="T1" fmla="*/ 494 h 2533"/>
              <a:gd name="T2" fmla="*/ 488 w 705"/>
              <a:gd name="T3" fmla="*/ 168 h 2533"/>
              <a:gd name="T4" fmla="*/ 431 w 705"/>
              <a:gd name="T5" fmla="*/ 8 h 2533"/>
              <a:gd name="T6" fmla="*/ 400 w 705"/>
              <a:gd name="T7" fmla="*/ 6 h 2533"/>
              <a:gd name="T8" fmla="*/ 391 w 705"/>
              <a:gd name="T9" fmla="*/ 30 h 2533"/>
              <a:gd name="T10" fmla="*/ 396 w 705"/>
              <a:gd name="T11" fmla="*/ 56 h 2533"/>
              <a:gd name="T12" fmla="*/ 396 w 705"/>
              <a:gd name="T13" fmla="*/ 59 h 2533"/>
              <a:gd name="T14" fmla="*/ 392 w 705"/>
              <a:gd name="T15" fmla="*/ 69 h 2533"/>
              <a:gd name="T16" fmla="*/ 386 w 705"/>
              <a:gd name="T17" fmla="*/ 81 h 2533"/>
              <a:gd name="T18" fmla="*/ 379 w 705"/>
              <a:gd name="T19" fmla="*/ 78 h 2533"/>
              <a:gd name="T20" fmla="*/ 377 w 705"/>
              <a:gd name="T21" fmla="*/ 74 h 2533"/>
              <a:gd name="T22" fmla="*/ 378 w 705"/>
              <a:gd name="T23" fmla="*/ 72 h 2533"/>
              <a:gd name="T24" fmla="*/ 375 w 705"/>
              <a:gd name="T25" fmla="*/ 47 h 2533"/>
              <a:gd name="T26" fmla="*/ 346 w 705"/>
              <a:gd name="T27" fmla="*/ 42 h 2533"/>
              <a:gd name="T28" fmla="*/ 339 w 705"/>
              <a:gd name="T29" fmla="*/ 51 h 2533"/>
              <a:gd name="T30" fmla="*/ 330 w 705"/>
              <a:gd name="T31" fmla="*/ 61 h 2533"/>
              <a:gd name="T32" fmla="*/ 300 w 705"/>
              <a:gd name="T33" fmla="*/ 125 h 2533"/>
              <a:gd name="T34" fmla="*/ 220 w 705"/>
              <a:gd name="T35" fmla="*/ 271 h 2533"/>
              <a:gd name="T36" fmla="*/ 124 w 705"/>
              <a:gd name="T37" fmla="*/ 459 h 2533"/>
              <a:gd name="T38" fmla="*/ 2 w 705"/>
              <a:gd name="T39" fmla="*/ 738 h 2533"/>
              <a:gd name="T40" fmla="*/ 7 w 705"/>
              <a:gd name="T41" fmla="*/ 760 h 2533"/>
              <a:gd name="T42" fmla="*/ 37 w 705"/>
              <a:gd name="T43" fmla="*/ 763 h 2533"/>
              <a:gd name="T44" fmla="*/ 49 w 705"/>
              <a:gd name="T45" fmla="*/ 741 h 2533"/>
              <a:gd name="T46" fmla="*/ 57 w 705"/>
              <a:gd name="T47" fmla="*/ 725 h 2533"/>
              <a:gd name="T48" fmla="*/ 54 w 705"/>
              <a:gd name="T49" fmla="*/ 735 h 2533"/>
              <a:gd name="T50" fmla="*/ 51 w 705"/>
              <a:gd name="T51" fmla="*/ 753 h 2533"/>
              <a:gd name="T52" fmla="*/ 75 w 705"/>
              <a:gd name="T53" fmla="*/ 774 h 2533"/>
              <a:gd name="T54" fmla="*/ 94 w 705"/>
              <a:gd name="T55" fmla="*/ 763 h 2533"/>
              <a:gd name="T56" fmla="*/ 121 w 705"/>
              <a:gd name="T57" fmla="*/ 704 h 2533"/>
              <a:gd name="T58" fmla="*/ 130 w 705"/>
              <a:gd name="T59" fmla="*/ 694 h 2533"/>
              <a:gd name="T60" fmla="*/ 155 w 705"/>
              <a:gd name="T61" fmla="*/ 643 h 2533"/>
              <a:gd name="T62" fmla="*/ 158 w 705"/>
              <a:gd name="T63" fmla="*/ 648 h 2533"/>
              <a:gd name="T64" fmla="*/ 175 w 705"/>
              <a:gd name="T65" fmla="*/ 655 h 2533"/>
              <a:gd name="T66" fmla="*/ 182 w 705"/>
              <a:gd name="T67" fmla="*/ 654 h 2533"/>
              <a:gd name="T68" fmla="*/ 193 w 705"/>
              <a:gd name="T69" fmla="*/ 642 h 2533"/>
              <a:gd name="T70" fmla="*/ 181 w 705"/>
              <a:gd name="T71" fmla="*/ 625 h 2533"/>
              <a:gd name="T72" fmla="*/ 182 w 705"/>
              <a:gd name="T73" fmla="*/ 621 h 2533"/>
              <a:gd name="T74" fmla="*/ 224 w 705"/>
              <a:gd name="T75" fmla="*/ 520 h 2533"/>
              <a:gd name="T76" fmla="*/ 250 w 705"/>
              <a:gd name="T77" fmla="*/ 457 h 2533"/>
              <a:gd name="T78" fmla="*/ 307 w 705"/>
              <a:gd name="T79" fmla="*/ 337 h 2533"/>
              <a:gd name="T80" fmla="*/ 346 w 705"/>
              <a:gd name="T81" fmla="*/ 330 h 2533"/>
              <a:gd name="T82" fmla="*/ 326 w 705"/>
              <a:gd name="T83" fmla="*/ 668 h 2533"/>
              <a:gd name="T84" fmla="*/ 327 w 705"/>
              <a:gd name="T85" fmla="*/ 1722 h 2533"/>
              <a:gd name="T86" fmla="*/ 391 w 705"/>
              <a:gd name="T87" fmla="*/ 2511 h 2533"/>
              <a:gd name="T88" fmla="*/ 404 w 705"/>
              <a:gd name="T89" fmla="*/ 2527 h 2533"/>
              <a:gd name="T90" fmla="*/ 426 w 705"/>
              <a:gd name="T91" fmla="*/ 2519 h 2533"/>
              <a:gd name="T92" fmla="*/ 423 w 705"/>
              <a:gd name="T93" fmla="*/ 2472 h 2533"/>
              <a:gd name="T94" fmla="*/ 425 w 705"/>
              <a:gd name="T95" fmla="*/ 2458 h 2533"/>
              <a:gd name="T96" fmla="*/ 464 w 705"/>
              <a:gd name="T97" fmla="*/ 2527 h 2533"/>
              <a:gd name="T98" fmla="*/ 521 w 705"/>
              <a:gd name="T99" fmla="*/ 2524 h 2533"/>
              <a:gd name="T100" fmla="*/ 530 w 705"/>
              <a:gd name="T101" fmla="*/ 2508 h 2533"/>
              <a:gd name="T102" fmla="*/ 510 w 705"/>
              <a:gd name="T103" fmla="*/ 1683 h 2533"/>
              <a:gd name="T104" fmla="*/ 451 w 705"/>
              <a:gd name="T105" fmla="*/ 584 h 2533"/>
              <a:gd name="T106" fmla="*/ 528 w 705"/>
              <a:gd name="T107" fmla="*/ 525 h 2533"/>
              <a:gd name="T108" fmla="*/ 631 w 705"/>
              <a:gd name="T109" fmla="*/ 750 h 2533"/>
              <a:gd name="T110" fmla="*/ 657 w 705"/>
              <a:gd name="T111" fmla="*/ 752 h 2533"/>
              <a:gd name="T112" fmla="*/ 671 w 705"/>
              <a:gd name="T113" fmla="*/ 738 h 2533"/>
              <a:gd name="T114" fmla="*/ 690 w 705"/>
              <a:gd name="T115" fmla="*/ 720 h 2533"/>
              <a:gd name="T116" fmla="*/ 687 w 705"/>
              <a:gd name="T117" fmla="*/ 706 h 2533"/>
              <a:gd name="T118" fmla="*/ 696 w 705"/>
              <a:gd name="T119" fmla="*/ 699 h 2533"/>
              <a:gd name="T120" fmla="*/ 702 w 705"/>
              <a:gd name="T121" fmla="*/ 673 h 2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5" h="2533">
                <a:moveTo>
                  <a:pt x="702" y="673"/>
                </a:moveTo>
                <a:lnTo>
                  <a:pt x="624" y="494"/>
                </a:lnTo>
                <a:lnTo>
                  <a:pt x="540" y="317"/>
                </a:lnTo>
                <a:lnTo>
                  <a:pt x="488" y="168"/>
                </a:lnTo>
                <a:lnTo>
                  <a:pt x="436" y="17"/>
                </a:lnTo>
                <a:lnTo>
                  <a:pt x="431" y="8"/>
                </a:lnTo>
                <a:lnTo>
                  <a:pt x="417" y="0"/>
                </a:lnTo>
                <a:lnTo>
                  <a:pt x="400" y="6"/>
                </a:lnTo>
                <a:lnTo>
                  <a:pt x="391" y="20"/>
                </a:lnTo>
                <a:lnTo>
                  <a:pt x="391" y="30"/>
                </a:lnTo>
                <a:lnTo>
                  <a:pt x="394" y="43"/>
                </a:lnTo>
                <a:lnTo>
                  <a:pt x="396" y="56"/>
                </a:lnTo>
                <a:lnTo>
                  <a:pt x="396" y="57"/>
                </a:lnTo>
                <a:lnTo>
                  <a:pt x="396" y="59"/>
                </a:lnTo>
                <a:lnTo>
                  <a:pt x="394" y="64"/>
                </a:lnTo>
                <a:lnTo>
                  <a:pt x="392" y="69"/>
                </a:lnTo>
                <a:lnTo>
                  <a:pt x="390" y="76"/>
                </a:lnTo>
                <a:lnTo>
                  <a:pt x="386" y="81"/>
                </a:lnTo>
                <a:lnTo>
                  <a:pt x="383" y="79"/>
                </a:lnTo>
                <a:lnTo>
                  <a:pt x="379" y="78"/>
                </a:lnTo>
                <a:lnTo>
                  <a:pt x="378" y="77"/>
                </a:lnTo>
                <a:lnTo>
                  <a:pt x="377" y="74"/>
                </a:lnTo>
                <a:lnTo>
                  <a:pt x="378" y="73"/>
                </a:lnTo>
                <a:lnTo>
                  <a:pt x="378" y="72"/>
                </a:lnTo>
                <a:lnTo>
                  <a:pt x="381" y="63"/>
                </a:lnTo>
                <a:lnTo>
                  <a:pt x="375" y="47"/>
                </a:lnTo>
                <a:lnTo>
                  <a:pt x="361" y="38"/>
                </a:lnTo>
                <a:lnTo>
                  <a:pt x="346" y="42"/>
                </a:lnTo>
                <a:lnTo>
                  <a:pt x="340" y="50"/>
                </a:lnTo>
                <a:lnTo>
                  <a:pt x="339" y="51"/>
                </a:lnTo>
                <a:lnTo>
                  <a:pt x="338" y="54"/>
                </a:lnTo>
                <a:lnTo>
                  <a:pt x="330" y="61"/>
                </a:lnTo>
                <a:lnTo>
                  <a:pt x="327" y="73"/>
                </a:lnTo>
                <a:lnTo>
                  <a:pt x="300" y="125"/>
                </a:lnTo>
                <a:lnTo>
                  <a:pt x="274" y="177"/>
                </a:lnTo>
                <a:lnTo>
                  <a:pt x="220" y="271"/>
                </a:lnTo>
                <a:lnTo>
                  <a:pt x="171" y="369"/>
                </a:lnTo>
                <a:lnTo>
                  <a:pt x="124" y="459"/>
                </a:lnTo>
                <a:lnTo>
                  <a:pt x="38" y="643"/>
                </a:lnTo>
                <a:lnTo>
                  <a:pt x="2" y="738"/>
                </a:lnTo>
                <a:lnTo>
                  <a:pt x="0" y="747"/>
                </a:lnTo>
                <a:lnTo>
                  <a:pt x="7" y="760"/>
                </a:lnTo>
                <a:lnTo>
                  <a:pt x="22" y="766"/>
                </a:lnTo>
                <a:lnTo>
                  <a:pt x="37" y="763"/>
                </a:lnTo>
                <a:lnTo>
                  <a:pt x="42" y="756"/>
                </a:lnTo>
                <a:lnTo>
                  <a:pt x="49" y="741"/>
                </a:lnTo>
                <a:lnTo>
                  <a:pt x="57" y="725"/>
                </a:lnTo>
                <a:lnTo>
                  <a:pt x="57" y="725"/>
                </a:lnTo>
                <a:lnTo>
                  <a:pt x="57" y="725"/>
                </a:lnTo>
                <a:lnTo>
                  <a:pt x="54" y="735"/>
                </a:lnTo>
                <a:lnTo>
                  <a:pt x="53" y="744"/>
                </a:lnTo>
                <a:lnTo>
                  <a:pt x="51" y="753"/>
                </a:lnTo>
                <a:lnTo>
                  <a:pt x="60" y="768"/>
                </a:lnTo>
                <a:lnTo>
                  <a:pt x="75" y="774"/>
                </a:lnTo>
                <a:lnTo>
                  <a:pt x="89" y="770"/>
                </a:lnTo>
                <a:lnTo>
                  <a:pt x="94" y="763"/>
                </a:lnTo>
                <a:lnTo>
                  <a:pt x="107" y="733"/>
                </a:lnTo>
                <a:lnTo>
                  <a:pt x="121" y="704"/>
                </a:lnTo>
                <a:lnTo>
                  <a:pt x="127" y="700"/>
                </a:lnTo>
                <a:lnTo>
                  <a:pt x="130" y="694"/>
                </a:lnTo>
                <a:lnTo>
                  <a:pt x="143" y="669"/>
                </a:lnTo>
                <a:lnTo>
                  <a:pt x="155" y="643"/>
                </a:lnTo>
                <a:lnTo>
                  <a:pt x="156" y="646"/>
                </a:lnTo>
                <a:lnTo>
                  <a:pt x="158" y="648"/>
                </a:lnTo>
                <a:lnTo>
                  <a:pt x="164" y="655"/>
                </a:lnTo>
                <a:lnTo>
                  <a:pt x="175" y="655"/>
                </a:lnTo>
                <a:lnTo>
                  <a:pt x="178" y="654"/>
                </a:lnTo>
                <a:lnTo>
                  <a:pt x="182" y="654"/>
                </a:lnTo>
                <a:lnTo>
                  <a:pt x="187" y="651"/>
                </a:lnTo>
                <a:lnTo>
                  <a:pt x="193" y="642"/>
                </a:lnTo>
                <a:lnTo>
                  <a:pt x="190" y="632"/>
                </a:lnTo>
                <a:lnTo>
                  <a:pt x="181" y="625"/>
                </a:lnTo>
                <a:lnTo>
                  <a:pt x="175" y="625"/>
                </a:lnTo>
                <a:lnTo>
                  <a:pt x="182" y="621"/>
                </a:lnTo>
                <a:lnTo>
                  <a:pt x="200" y="588"/>
                </a:lnTo>
                <a:lnTo>
                  <a:pt x="224" y="520"/>
                </a:lnTo>
                <a:lnTo>
                  <a:pt x="233" y="494"/>
                </a:lnTo>
                <a:lnTo>
                  <a:pt x="250" y="457"/>
                </a:lnTo>
                <a:lnTo>
                  <a:pt x="267" y="419"/>
                </a:lnTo>
                <a:lnTo>
                  <a:pt x="307" y="337"/>
                </a:lnTo>
                <a:lnTo>
                  <a:pt x="348" y="254"/>
                </a:lnTo>
                <a:lnTo>
                  <a:pt x="346" y="330"/>
                </a:lnTo>
                <a:lnTo>
                  <a:pt x="343" y="405"/>
                </a:lnTo>
                <a:lnTo>
                  <a:pt x="326" y="668"/>
                </a:lnTo>
                <a:lnTo>
                  <a:pt x="315" y="1195"/>
                </a:lnTo>
                <a:lnTo>
                  <a:pt x="327" y="1722"/>
                </a:lnTo>
                <a:lnTo>
                  <a:pt x="364" y="2248"/>
                </a:lnTo>
                <a:lnTo>
                  <a:pt x="391" y="2511"/>
                </a:lnTo>
                <a:lnTo>
                  <a:pt x="394" y="2519"/>
                </a:lnTo>
                <a:lnTo>
                  <a:pt x="404" y="2527"/>
                </a:lnTo>
                <a:lnTo>
                  <a:pt x="417" y="2527"/>
                </a:lnTo>
                <a:lnTo>
                  <a:pt x="426" y="2519"/>
                </a:lnTo>
                <a:lnTo>
                  <a:pt x="427" y="2511"/>
                </a:lnTo>
                <a:lnTo>
                  <a:pt x="423" y="2472"/>
                </a:lnTo>
                <a:lnTo>
                  <a:pt x="420" y="2433"/>
                </a:lnTo>
                <a:lnTo>
                  <a:pt x="425" y="2458"/>
                </a:lnTo>
                <a:lnTo>
                  <a:pt x="440" y="2499"/>
                </a:lnTo>
                <a:lnTo>
                  <a:pt x="464" y="2527"/>
                </a:lnTo>
                <a:lnTo>
                  <a:pt x="499" y="2533"/>
                </a:lnTo>
                <a:lnTo>
                  <a:pt x="521" y="2524"/>
                </a:lnTo>
                <a:lnTo>
                  <a:pt x="528" y="2518"/>
                </a:lnTo>
                <a:lnTo>
                  <a:pt x="530" y="2508"/>
                </a:lnTo>
                <a:lnTo>
                  <a:pt x="526" y="2232"/>
                </a:lnTo>
                <a:lnTo>
                  <a:pt x="510" y="1683"/>
                </a:lnTo>
                <a:lnTo>
                  <a:pt x="486" y="1133"/>
                </a:lnTo>
                <a:lnTo>
                  <a:pt x="451" y="584"/>
                </a:lnTo>
                <a:lnTo>
                  <a:pt x="431" y="309"/>
                </a:lnTo>
                <a:lnTo>
                  <a:pt x="528" y="525"/>
                </a:lnTo>
                <a:lnTo>
                  <a:pt x="627" y="742"/>
                </a:lnTo>
                <a:lnTo>
                  <a:pt x="631" y="750"/>
                </a:lnTo>
                <a:lnTo>
                  <a:pt x="644" y="755"/>
                </a:lnTo>
                <a:lnTo>
                  <a:pt x="657" y="752"/>
                </a:lnTo>
                <a:lnTo>
                  <a:pt x="668" y="744"/>
                </a:lnTo>
                <a:lnTo>
                  <a:pt x="671" y="738"/>
                </a:lnTo>
                <a:lnTo>
                  <a:pt x="680" y="735"/>
                </a:lnTo>
                <a:lnTo>
                  <a:pt x="690" y="720"/>
                </a:lnTo>
                <a:lnTo>
                  <a:pt x="688" y="708"/>
                </a:lnTo>
                <a:lnTo>
                  <a:pt x="687" y="706"/>
                </a:lnTo>
                <a:lnTo>
                  <a:pt x="687" y="703"/>
                </a:lnTo>
                <a:lnTo>
                  <a:pt x="696" y="699"/>
                </a:lnTo>
                <a:lnTo>
                  <a:pt x="705" y="685"/>
                </a:lnTo>
                <a:lnTo>
                  <a:pt x="702" y="673"/>
                </a:lnTo>
              </a:path>
            </a:pathLst>
          </a:custGeom>
          <a:solidFill>
            <a:schemeClr val="accent6"/>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a:cs typeface="B Nazanin" panose="00000400000000000000" pitchFamily="2" charset="-78"/>
            </a:endParaRPr>
          </a:p>
        </p:txBody>
      </p:sp>
      <p:sp>
        <p:nvSpPr>
          <p:cNvPr id="25" name="Freeform: Shape 24">
            <a:extLst>
              <a:ext uri="{FF2B5EF4-FFF2-40B4-BE49-F238E27FC236}">
                <a16:creationId xmlns:a16="http://schemas.microsoft.com/office/drawing/2014/main" id="{1349D4F8-3455-4DFD-B299-EC7BE0B09FB4}"/>
              </a:ext>
            </a:extLst>
          </p:cNvPr>
          <p:cNvSpPr>
            <a:spLocks/>
          </p:cNvSpPr>
          <p:nvPr/>
        </p:nvSpPr>
        <p:spPr bwMode="auto">
          <a:xfrm rot="21061093" flipV="1">
            <a:off x="5623960" y="2082622"/>
            <a:ext cx="931911" cy="901678"/>
          </a:xfrm>
          <a:custGeom>
            <a:avLst/>
            <a:gdLst>
              <a:gd name="connsiteX0" fmla="*/ 415132 w 831850"/>
              <a:gd name="connsiteY0" fmla="*/ 120650 h 804863"/>
              <a:gd name="connsiteX1" fmla="*/ 355204 w 831850"/>
              <a:gd name="connsiteY1" fmla="*/ 126213 h 804863"/>
              <a:gd name="connsiteX2" fmla="*/ 294879 w 831850"/>
              <a:gd name="connsiteY2" fmla="*/ 137737 h 804863"/>
              <a:gd name="connsiteX3" fmla="*/ 235348 w 831850"/>
              <a:gd name="connsiteY3" fmla="*/ 152836 h 804863"/>
              <a:gd name="connsiteX4" fmla="*/ 176610 w 831850"/>
              <a:gd name="connsiteY4" fmla="*/ 171910 h 804863"/>
              <a:gd name="connsiteX5" fmla="*/ 147638 w 831850"/>
              <a:gd name="connsiteY5" fmla="*/ 181844 h 804863"/>
              <a:gd name="connsiteX6" fmla="*/ 129779 w 831850"/>
              <a:gd name="connsiteY6" fmla="*/ 200520 h 804863"/>
              <a:gd name="connsiteX7" fmla="*/ 96838 w 831850"/>
              <a:gd name="connsiteY7" fmla="*/ 240654 h 804863"/>
              <a:gd name="connsiteX8" fmla="*/ 69454 w 831850"/>
              <a:gd name="connsiteY8" fmla="*/ 285953 h 804863"/>
              <a:gd name="connsiteX9" fmla="*/ 48420 w 831850"/>
              <a:gd name="connsiteY9" fmla="*/ 336418 h 804863"/>
              <a:gd name="connsiteX10" fmla="*/ 41276 w 831850"/>
              <a:gd name="connsiteY10" fmla="*/ 363836 h 804863"/>
              <a:gd name="connsiteX11" fmla="*/ 37307 w 831850"/>
              <a:gd name="connsiteY11" fmla="*/ 378936 h 804863"/>
              <a:gd name="connsiteX12" fmla="*/ 32148 w 831850"/>
              <a:gd name="connsiteY12" fmla="*/ 411123 h 804863"/>
              <a:gd name="connsiteX13" fmla="*/ 30163 w 831850"/>
              <a:gd name="connsiteY13" fmla="*/ 442912 h 804863"/>
              <a:gd name="connsiteX14" fmla="*/ 30560 w 831850"/>
              <a:gd name="connsiteY14" fmla="*/ 475496 h 804863"/>
              <a:gd name="connsiteX15" fmla="*/ 34132 w 831850"/>
              <a:gd name="connsiteY15" fmla="*/ 507285 h 804863"/>
              <a:gd name="connsiteX16" fmla="*/ 40879 w 831850"/>
              <a:gd name="connsiteY16" fmla="*/ 538676 h 804863"/>
              <a:gd name="connsiteX17" fmla="*/ 51198 w 831850"/>
              <a:gd name="connsiteY17" fmla="*/ 569273 h 804863"/>
              <a:gd name="connsiteX18" fmla="*/ 64295 w 831850"/>
              <a:gd name="connsiteY18" fmla="*/ 597884 h 804863"/>
              <a:gd name="connsiteX19" fmla="*/ 72629 w 831850"/>
              <a:gd name="connsiteY19" fmla="*/ 611791 h 804863"/>
              <a:gd name="connsiteX20" fmla="*/ 81360 w 831850"/>
              <a:gd name="connsiteY20" fmla="*/ 625302 h 804863"/>
              <a:gd name="connsiteX21" fmla="*/ 100807 w 831850"/>
              <a:gd name="connsiteY21" fmla="*/ 649938 h 804863"/>
              <a:gd name="connsiteX22" fmla="*/ 123032 w 831850"/>
              <a:gd name="connsiteY22" fmla="*/ 671793 h 804863"/>
              <a:gd name="connsiteX23" fmla="*/ 147241 w 831850"/>
              <a:gd name="connsiteY23" fmla="*/ 691264 h 804863"/>
              <a:gd name="connsiteX24" fmla="*/ 173435 w 831850"/>
              <a:gd name="connsiteY24" fmla="*/ 708351 h 804863"/>
              <a:gd name="connsiteX25" fmla="*/ 201216 w 831850"/>
              <a:gd name="connsiteY25" fmla="*/ 722656 h 804863"/>
              <a:gd name="connsiteX26" fmla="*/ 244873 w 831850"/>
              <a:gd name="connsiteY26" fmla="*/ 740140 h 804863"/>
              <a:gd name="connsiteX27" fmla="*/ 275432 w 831850"/>
              <a:gd name="connsiteY27" fmla="*/ 748882 h 804863"/>
              <a:gd name="connsiteX28" fmla="*/ 306785 w 831850"/>
              <a:gd name="connsiteY28" fmla="*/ 756034 h 804863"/>
              <a:gd name="connsiteX29" fmla="*/ 372667 w 831850"/>
              <a:gd name="connsiteY29" fmla="*/ 765174 h 804863"/>
              <a:gd name="connsiteX30" fmla="*/ 440135 w 831850"/>
              <a:gd name="connsiteY30" fmla="*/ 766763 h 804863"/>
              <a:gd name="connsiteX31" fmla="*/ 506414 w 831850"/>
              <a:gd name="connsiteY31" fmla="*/ 759611 h 804863"/>
              <a:gd name="connsiteX32" fmla="*/ 554832 w 831850"/>
              <a:gd name="connsiteY32" fmla="*/ 748484 h 804863"/>
              <a:gd name="connsiteX33" fmla="*/ 586185 w 831850"/>
              <a:gd name="connsiteY33" fmla="*/ 738153 h 804863"/>
              <a:gd name="connsiteX34" fmla="*/ 615951 w 831850"/>
              <a:gd name="connsiteY34" fmla="*/ 725040 h 804863"/>
              <a:gd name="connsiteX35" fmla="*/ 644526 w 831850"/>
              <a:gd name="connsiteY35" fmla="*/ 709940 h 804863"/>
              <a:gd name="connsiteX36" fmla="*/ 671514 w 831850"/>
              <a:gd name="connsiteY36" fmla="*/ 691661 h 804863"/>
              <a:gd name="connsiteX37" fmla="*/ 696517 w 831850"/>
              <a:gd name="connsiteY37" fmla="*/ 670601 h 804863"/>
              <a:gd name="connsiteX38" fmla="*/ 719139 w 831850"/>
              <a:gd name="connsiteY38" fmla="*/ 646759 h 804863"/>
              <a:gd name="connsiteX39" fmla="*/ 740570 w 831850"/>
              <a:gd name="connsiteY39" fmla="*/ 620533 h 804863"/>
              <a:gd name="connsiteX40" fmla="*/ 749698 w 831850"/>
              <a:gd name="connsiteY40" fmla="*/ 605831 h 804863"/>
              <a:gd name="connsiteX41" fmla="*/ 758032 w 831850"/>
              <a:gd name="connsiteY41" fmla="*/ 591128 h 804863"/>
              <a:gd name="connsiteX42" fmla="*/ 772320 w 831850"/>
              <a:gd name="connsiteY42" fmla="*/ 560929 h 804863"/>
              <a:gd name="connsiteX43" fmla="*/ 782639 w 831850"/>
              <a:gd name="connsiteY43" fmla="*/ 529934 h 804863"/>
              <a:gd name="connsiteX44" fmla="*/ 789782 w 831850"/>
              <a:gd name="connsiteY44" fmla="*/ 498543 h 804863"/>
              <a:gd name="connsiteX45" fmla="*/ 793354 w 831850"/>
              <a:gd name="connsiteY45" fmla="*/ 466754 h 804863"/>
              <a:gd name="connsiteX46" fmla="*/ 793751 w 831850"/>
              <a:gd name="connsiteY46" fmla="*/ 434567 h 804863"/>
              <a:gd name="connsiteX47" fmla="*/ 791370 w 831850"/>
              <a:gd name="connsiteY47" fmla="*/ 403175 h 804863"/>
              <a:gd name="connsiteX48" fmla="*/ 785814 w 831850"/>
              <a:gd name="connsiteY48" fmla="*/ 371784 h 804863"/>
              <a:gd name="connsiteX49" fmla="*/ 776289 w 831850"/>
              <a:gd name="connsiteY49" fmla="*/ 341584 h 804863"/>
              <a:gd name="connsiteX50" fmla="*/ 764382 w 831850"/>
              <a:gd name="connsiteY50" fmla="*/ 311782 h 804863"/>
              <a:gd name="connsiteX51" fmla="*/ 750095 w 831850"/>
              <a:gd name="connsiteY51" fmla="*/ 283172 h 804863"/>
              <a:gd name="connsiteX52" fmla="*/ 732632 w 831850"/>
              <a:gd name="connsiteY52" fmla="*/ 256548 h 804863"/>
              <a:gd name="connsiteX53" fmla="*/ 711995 w 831850"/>
              <a:gd name="connsiteY53" fmla="*/ 231912 h 804863"/>
              <a:gd name="connsiteX54" fmla="*/ 689373 w 831850"/>
              <a:gd name="connsiteY54" fmla="*/ 208467 h 804863"/>
              <a:gd name="connsiteX55" fmla="*/ 663576 w 831850"/>
              <a:gd name="connsiteY55" fmla="*/ 188202 h 804863"/>
              <a:gd name="connsiteX56" fmla="*/ 635795 w 831850"/>
              <a:gd name="connsiteY56" fmla="*/ 169923 h 804863"/>
              <a:gd name="connsiteX57" fmla="*/ 621110 w 831850"/>
              <a:gd name="connsiteY57" fmla="*/ 162373 h 804863"/>
              <a:gd name="connsiteX58" fmla="*/ 592932 w 831850"/>
              <a:gd name="connsiteY58" fmla="*/ 148863 h 804863"/>
              <a:gd name="connsiteX59" fmla="*/ 534592 w 831850"/>
              <a:gd name="connsiteY59" fmla="*/ 130981 h 804863"/>
              <a:gd name="connsiteX60" fmla="*/ 475457 w 831850"/>
              <a:gd name="connsiteY60" fmla="*/ 121445 h 804863"/>
              <a:gd name="connsiteX61" fmla="*/ 484750 w 831850"/>
              <a:gd name="connsiteY61" fmla="*/ 0 h 804863"/>
              <a:gd name="connsiteX62" fmla="*/ 488717 w 831850"/>
              <a:gd name="connsiteY62" fmla="*/ 0 h 804863"/>
              <a:gd name="connsiteX63" fmla="*/ 494667 w 831850"/>
              <a:gd name="connsiteY63" fmla="*/ 5554 h 804863"/>
              <a:gd name="connsiteX64" fmla="*/ 495461 w 831850"/>
              <a:gd name="connsiteY64" fmla="*/ 13884 h 804863"/>
              <a:gd name="connsiteX65" fmla="*/ 491891 w 831850"/>
              <a:gd name="connsiteY65" fmla="*/ 21024 h 804863"/>
              <a:gd name="connsiteX66" fmla="*/ 487924 w 831850"/>
              <a:gd name="connsiteY66" fmla="*/ 22611 h 804863"/>
              <a:gd name="connsiteX67" fmla="*/ 452222 w 831850"/>
              <a:gd name="connsiteY67" fmla="*/ 30941 h 804863"/>
              <a:gd name="connsiteX68" fmla="*/ 382009 w 831850"/>
              <a:gd name="connsiteY68" fmla="*/ 50775 h 804863"/>
              <a:gd name="connsiteX69" fmla="*/ 312985 w 831850"/>
              <a:gd name="connsiteY69" fmla="*/ 77353 h 804863"/>
              <a:gd name="connsiteX70" fmla="*/ 247135 w 831850"/>
              <a:gd name="connsiteY70" fmla="*/ 109484 h 804863"/>
              <a:gd name="connsiteX71" fmla="*/ 216987 w 831850"/>
              <a:gd name="connsiteY71" fmla="*/ 128524 h 804863"/>
              <a:gd name="connsiteX72" fmla="*/ 249912 w 831850"/>
              <a:gd name="connsiteY72" fmla="*/ 118211 h 804863"/>
              <a:gd name="connsiteX73" fmla="*/ 317746 w 831850"/>
              <a:gd name="connsiteY73" fmla="*/ 101947 h 804863"/>
              <a:gd name="connsiteX74" fmla="*/ 385975 w 831850"/>
              <a:gd name="connsiteY74" fmla="*/ 91236 h 804863"/>
              <a:gd name="connsiteX75" fmla="*/ 453412 w 831850"/>
              <a:gd name="connsiteY75" fmla="*/ 86873 h 804863"/>
              <a:gd name="connsiteX76" fmla="*/ 520452 w 831850"/>
              <a:gd name="connsiteY76" fmla="*/ 91633 h 804863"/>
              <a:gd name="connsiteX77" fmla="*/ 568451 w 831850"/>
              <a:gd name="connsiteY77" fmla="*/ 101947 h 804863"/>
              <a:gd name="connsiteX78" fmla="*/ 599789 w 831850"/>
              <a:gd name="connsiteY78" fmla="*/ 112260 h 804863"/>
              <a:gd name="connsiteX79" fmla="*/ 630731 w 831850"/>
              <a:gd name="connsiteY79" fmla="*/ 124954 h 804863"/>
              <a:gd name="connsiteX80" fmla="*/ 660482 w 831850"/>
              <a:gd name="connsiteY80" fmla="*/ 140821 h 804863"/>
              <a:gd name="connsiteX81" fmla="*/ 689440 w 831850"/>
              <a:gd name="connsiteY81" fmla="*/ 160655 h 804863"/>
              <a:gd name="connsiteX82" fmla="*/ 716811 w 831850"/>
              <a:gd name="connsiteY82" fmla="*/ 183266 h 804863"/>
              <a:gd name="connsiteX83" fmla="*/ 729902 w 831850"/>
              <a:gd name="connsiteY83" fmla="*/ 195960 h 804863"/>
              <a:gd name="connsiteX84" fmla="*/ 742199 w 831850"/>
              <a:gd name="connsiteY84" fmla="*/ 208257 h 804863"/>
              <a:gd name="connsiteX85" fmla="*/ 764414 w 831850"/>
              <a:gd name="connsiteY85" fmla="*/ 234834 h 804863"/>
              <a:gd name="connsiteX86" fmla="*/ 783058 w 831850"/>
              <a:gd name="connsiteY86" fmla="*/ 263395 h 804863"/>
              <a:gd name="connsiteX87" fmla="*/ 798925 w 831850"/>
              <a:gd name="connsiteY87" fmla="*/ 293146 h 804863"/>
              <a:gd name="connsiteX88" fmla="*/ 811619 w 831850"/>
              <a:gd name="connsiteY88" fmla="*/ 324087 h 804863"/>
              <a:gd name="connsiteX89" fmla="*/ 821140 w 831850"/>
              <a:gd name="connsiteY89" fmla="*/ 355822 h 804863"/>
              <a:gd name="connsiteX90" fmla="*/ 827883 w 831850"/>
              <a:gd name="connsiteY90" fmla="*/ 388349 h 804863"/>
              <a:gd name="connsiteX91" fmla="*/ 831454 w 831850"/>
              <a:gd name="connsiteY91" fmla="*/ 421274 h 804863"/>
              <a:gd name="connsiteX92" fmla="*/ 831850 w 831850"/>
              <a:gd name="connsiteY92" fmla="*/ 454198 h 804863"/>
              <a:gd name="connsiteX93" fmla="*/ 829867 w 831850"/>
              <a:gd name="connsiteY93" fmla="*/ 487123 h 804863"/>
              <a:gd name="connsiteX94" fmla="*/ 824313 w 831850"/>
              <a:gd name="connsiteY94" fmla="*/ 519254 h 804863"/>
              <a:gd name="connsiteX95" fmla="*/ 815586 w 831850"/>
              <a:gd name="connsiteY95" fmla="*/ 551385 h 804863"/>
              <a:gd name="connsiteX96" fmla="*/ 804082 w 831850"/>
              <a:gd name="connsiteY96" fmla="*/ 582722 h 804863"/>
              <a:gd name="connsiteX97" fmla="*/ 789008 w 831850"/>
              <a:gd name="connsiteY97" fmla="*/ 612870 h 804863"/>
              <a:gd name="connsiteX98" fmla="*/ 771554 w 831850"/>
              <a:gd name="connsiteY98" fmla="*/ 641828 h 804863"/>
              <a:gd name="connsiteX99" fmla="*/ 750530 w 831850"/>
              <a:gd name="connsiteY99" fmla="*/ 669595 h 804863"/>
              <a:gd name="connsiteX100" fmla="*/ 739422 w 831850"/>
              <a:gd name="connsiteY100" fmla="*/ 682289 h 804863"/>
              <a:gd name="connsiteX101" fmla="*/ 727125 w 831850"/>
              <a:gd name="connsiteY101" fmla="*/ 695380 h 804863"/>
              <a:gd name="connsiteX102" fmla="*/ 700151 w 831850"/>
              <a:gd name="connsiteY102" fmla="*/ 718387 h 804863"/>
              <a:gd name="connsiteX103" fmla="*/ 671589 w 831850"/>
              <a:gd name="connsiteY103" fmla="*/ 739014 h 804863"/>
              <a:gd name="connsiteX104" fmla="*/ 640648 w 831850"/>
              <a:gd name="connsiteY104" fmla="*/ 756468 h 804863"/>
              <a:gd name="connsiteX105" fmla="*/ 608119 w 831850"/>
              <a:gd name="connsiteY105" fmla="*/ 770749 h 804863"/>
              <a:gd name="connsiteX106" fmla="*/ 574401 w 831850"/>
              <a:gd name="connsiteY106" fmla="*/ 783046 h 804863"/>
              <a:gd name="connsiteX107" fmla="*/ 539096 w 831850"/>
              <a:gd name="connsiteY107" fmla="*/ 792169 h 804863"/>
              <a:gd name="connsiteX108" fmla="*/ 503791 w 831850"/>
              <a:gd name="connsiteY108" fmla="*/ 798913 h 804863"/>
              <a:gd name="connsiteX109" fmla="*/ 448652 w 831850"/>
              <a:gd name="connsiteY109" fmla="*/ 804863 h 804863"/>
              <a:gd name="connsiteX110" fmla="*/ 375265 w 831850"/>
              <a:gd name="connsiteY110" fmla="*/ 803673 h 804863"/>
              <a:gd name="connsiteX111" fmla="*/ 303465 w 831850"/>
              <a:gd name="connsiteY111" fmla="*/ 793359 h 804863"/>
              <a:gd name="connsiteX112" fmla="*/ 234838 w 831850"/>
              <a:gd name="connsiteY112" fmla="*/ 774715 h 804863"/>
              <a:gd name="connsiteX113" fmla="*/ 203103 w 831850"/>
              <a:gd name="connsiteY113" fmla="*/ 762022 h 804863"/>
              <a:gd name="connsiteX114" fmla="*/ 186046 w 831850"/>
              <a:gd name="connsiteY114" fmla="*/ 754881 h 804863"/>
              <a:gd name="connsiteX115" fmla="*/ 154708 w 831850"/>
              <a:gd name="connsiteY115" fmla="*/ 737428 h 804863"/>
              <a:gd name="connsiteX116" fmla="*/ 126543 w 831850"/>
              <a:gd name="connsiteY116" fmla="*/ 717990 h 804863"/>
              <a:gd name="connsiteX117" fmla="*/ 100758 w 831850"/>
              <a:gd name="connsiteY117" fmla="*/ 695776 h 804863"/>
              <a:gd name="connsiteX118" fmla="*/ 77751 w 831850"/>
              <a:gd name="connsiteY118" fmla="*/ 671579 h 804863"/>
              <a:gd name="connsiteX119" fmla="*/ 57520 w 831850"/>
              <a:gd name="connsiteY119" fmla="*/ 645398 h 804863"/>
              <a:gd name="connsiteX120" fmla="*/ 40462 w 831850"/>
              <a:gd name="connsiteY120" fmla="*/ 617630 h 804863"/>
              <a:gd name="connsiteX121" fmla="*/ 26578 w 831850"/>
              <a:gd name="connsiteY121" fmla="*/ 587879 h 804863"/>
              <a:gd name="connsiteX122" fmla="*/ 15471 w 831850"/>
              <a:gd name="connsiteY122" fmla="*/ 557335 h 804863"/>
              <a:gd name="connsiteX123" fmla="*/ 7141 w 831850"/>
              <a:gd name="connsiteY123" fmla="*/ 525601 h 804863"/>
              <a:gd name="connsiteX124" fmla="*/ 1984 w 831850"/>
              <a:gd name="connsiteY124" fmla="*/ 493073 h 804863"/>
              <a:gd name="connsiteX125" fmla="*/ 0 w 831850"/>
              <a:gd name="connsiteY125" fmla="*/ 459752 h 804863"/>
              <a:gd name="connsiteX126" fmla="*/ 794 w 831850"/>
              <a:gd name="connsiteY126" fmla="*/ 425637 h 804863"/>
              <a:gd name="connsiteX127" fmla="*/ 5157 w 831850"/>
              <a:gd name="connsiteY127" fmla="*/ 391920 h 804863"/>
              <a:gd name="connsiteX128" fmla="*/ 12298 w 831850"/>
              <a:gd name="connsiteY128" fmla="*/ 357805 h 804863"/>
              <a:gd name="connsiteX129" fmla="*/ 22611 w 831850"/>
              <a:gd name="connsiteY129" fmla="*/ 324087 h 804863"/>
              <a:gd name="connsiteX130" fmla="*/ 28562 w 831850"/>
              <a:gd name="connsiteY130" fmla="*/ 307030 h 804863"/>
              <a:gd name="connsiteX131" fmla="*/ 41256 w 831850"/>
              <a:gd name="connsiteY131" fmla="*/ 279659 h 804863"/>
              <a:gd name="connsiteX132" fmla="*/ 71007 w 831850"/>
              <a:gd name="connsiteY132" fmla="*/ 228488 h 804863"/>
              <a:gd name="connsiteX133" fmla="*/ 88461 w 831850"/>
              <a:gd name="connsiteY133" fmla="*/ 205083 h 804863"/>
              <a:gd name="connsiteX134" fmla="*/ 76957 w 831850"/>
              <a:gd name="connsiteY134" fmla="*/ 209447 h 804863"/>
              <a:gd name="connsiteX135" fmla="*/ 66247 w 831850"/>
              <a:gd name="connsiteY135" fmla="*/ 213810 h 804863"/>
              <a:gd name="connsiteX136" fmla="*/ 61090 w 831850"/>
              <a:gd name="connsiteY136" fmla="*/ 215000 h 804863"/>
              <a:gd name="connsiteX137" fmla="*/ 53553 w 831850"/>
              <a:gd name="connsiteY137" fmla="*/ 210240 h 804863"/>
              <a:gd name="connsiteX138" fmla="*/ 49983 w 831850"/>
              <a:gd name="connsiteY138" fmla="*/ 201513 h 804863"/>
              <a:gd name="connsiteX139" fmla="*/ 51966 w 831850"/>
              <a:gd name="connsiteY139" fmla="*/ 192786 h 804863"/>
              <a:gd name="connsiteX140" fmla="*/ 55933 w 831850"/>
              <a:gd name="connsiteY140" fmla="*/ 190406 h 804863"/>
              <a:gd name="connsiteX141" fmla="*/ 92031 w 831850"/>
              <a:gd name="connsiteY141" fmla="*/ 174936 h 804863"/>
              <a:gd name="connsiteX142" fmla="*/ 129320 w 831850"/>
              <a:gd name="connsiteY142" fmla="*/ 159862 h 804863"/>
              <a:gd name="connsiteX143" fmla="*/ 147567 w 831850"/>
              <a:gd name="connsiteY143" fmla="*/ 142805 h 804863"/>
              <a:gd name="connsiteX144" fmla="*/ 186046 w 831850"/>
              <a:gd name="connsiteY144" fmla="*/ 112260 h 804863"/>
              <a:gd name="connsiteX145" fmla="*/ 227698 w 831850"/>
              <a:gd name="connsiteY145" fmla="*/ 85286 h 804863"/>
              <a:gd name="connsiteX146" fmla="*/ 271333 w 831850"/>
              <a:gd name="connsiteY146" fmla="*/ 61882 h 804863"/>
              <a:gd name="connsiteX147" fmla="*/ 317349 w 831850"/>
              <a:gd name="connsiteY147" fmla="*/ 41651 h 804863"/>
              <a:gd name="connsiteX148" fmla="*/ 364158 w 831850"/>
              <a:gd name="connsiteY148" fmla="*/ 25388 h 804863"/>
              <a:gd name="connsiteX149" fmla="*/ 412157 w 831850"/>
              <a:gd name="connsiteY149" fmla="*/ 12297 h 804863"/>
              <a:gd name="connsiteX150" fmla="*/ 460552 w 831850"/>
              <a:gd name="connsiteY150" fmla="*/ 3173 h 804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831850" h="804863">
                <a:moveTo>
                  <a:pt x="415132" y="120650"/>
                </a:moveTo>
                <a:lnTo>
                  <a:pt x="355204" y="126213"/>
                </a:lnTo>
                <a:lnTo>
                  <a:pt x="294879" y="137737"/>
                </a:lnTo>
                <a:lnTo>
                  <a:pt x="235348" y="152836"/>
                </a:lnTo>
                <a:lnTo>
                  <a:pt x="176610" y="171910"/>
                </a:lnTo>
                <a:lnTo>
                  <a:pt x="147638" y="181844"/>
                </a:lnTo>
                <a:lnTo>
                  <a:pt x="129779" y="200520"/>
                </a:lnTo>
                <a:lnTo>
                  <a:pt x="96838" y="240654"/>
                </a:lnTo>
                <a:lnTo>
                  <a:pt x="69454" y="285953"/>
                </a:lnTo>
                <a:lnTo>
                  <a:pt x="48420" y="336418"/>
                </a:lnTo>
                <a:lnTo>
                  <a:pt x="41276" y="363836"/>
                </a:lnTo>
                <a:lnTo>
                  <a:pt x="37307" y="378936"/>
                </a:lnTo>
                <a:lnTo>
                  <a:pt x="32148" y="411123"/>
                </a:lnTo>
                <a:lnTo>
                  <a:pt x="30163" y="442912"/>
                </a:lnTo>
                <a:lnTo>
                  <a:pt x="30560" y="475496"/>
                </a:lnTo>
                <a:lnTo>
                  <a:pt x="34132" y="507285"/>
                </a:lnTo>
                <a:lnTo>
                  <a:pt x="40879" y="538676"/>
                </a:lnTo>
                <a:lnTo>
                  <a:pt x="51198" y="569273"/>
                </a:lnTo>
                <a:lnTo>
                  <a:pt x="64295" y="597884"/>
                </a:lnTo>
                <a:lnTo>
                  <a:pt x="72629" y="611791"/>
                </a:lnTo>
                <a:lnTo>
                  <a:pt x="81360" y="625302"/>
                </a:lnTo>
                <a:lnTo>
                  <a:pt x="100807" y="649938"/>
                </a:lnTo>
                <a:lnTo>
                  <a:pt x="123032" y="671793"/>
                </a:lnTo>
                <a:lnTo>
                  <a:pt x="147241" y="691264"/>
                </a:lnTo>
                <a:lnTo>
                  <a:pt x="173435" y="708351"/>
                </a:lnTo>
                <a:lnTo>
                  <a:pt x="201216" y="722656"/>
                </a:lnTo>
                <a:lnTo>
                  <a:pt x="244873" y="740140"/>
                </a:lnTo>
                <a:lnTo>
                  <a:pt x="275432" y="748882"/>
                </a:lnTo>
                <a:lnTo>
                  <a:pt x="306785" y="756034"/>
                </a:lnTo>
                <a:lnTo>
                  <a:pt x="372667" y="765174"/>
                </a:lnTo>
                <a:lnTo>
                  <a:pt x="440135" y="766763"/>
                </a:lnTo>
                <a:lnTo>
                  <a:pt x="506414" y="759611"/>
                </a:lnTo>
                <a:lnTo>
                  <a:pt x="554832" y="748484"/>
                </a:lnTo>
                <a:lnTo>
                  <a:pt x="586185" y="738153"/>
                </a:lnTo>
                <a:lnTo>
                  <a:pt x="615951" y="725040"/>
                </a:lnTo>
                <a:lnTo>
                  <a:pt x="644526" y="709940"/>
                </a:lnTo>
                <a:lnTo>
                  <a:pt x="671514" y="691661"/>
                </a:lnTo>
                <a:lnTo>
                  <a:pt x="696517" y="670601"/>
                </a:lnTo>
                <a:lnTo>
                  <a:pt x="719139" y="646759"/>
                </a:lnTo>
                <a:lnTo>
                  <a:pt x="740570" y="620533"/>
                </a:lnTo>
                <a:lnTo>
                  <a:pt x="749698" y="605831"/>
                </a:lnTo>
                <a:lnTo>
                  <a:pt x="758032" y="591128"/>
                </a:lnTo>
                <a:lnTo>
                  <a:pt x="772320" y="560929"/>
                </a:lnTo>
                <a:lnTo>
                  <a:pt x="782639" y="529934"/>
                </a:lnTo>
                <a:lnTo>
                  <a:pt x="789782" y="498543"/>
                </a:lnTo>
                <a:lnTo>
                  <a:pt x="793354" y="466754"/>
                </a:lnTo>
                <a:lnTo>
                  <a:pt x="793751" y="434567"/>
                </a:lnTo>
                <a:lnTo>
                  <a:pt x="791370" y="403175"/>
                </a:lnTo>
                <a:lnTo>
                  <a:pt x="785814" y="371784"/>
                </a:lnTo>
                <a:lnTo>
                  <a:pt x="776289" y="341584"/>
                </a:lnTo>
                <a:lnTo>
                  <a:pt x="764382" y="311782"/>
                </a:lnTo>
                <a:lnTo>
                  <a:pt x="750095" y="283172"/>
                </a:lnTo>
                <a:lnTo>
                  <a:pt x="732632" y="256548"/>
                </a:lnTo>
                <a:lnTo>
                  <a:pt x="711995" y="231912"/>
                </a:lnTo>
                <a:lnTo>
                  <a:pt x="689373" y="208467"/>
                </a:lnTo>
                <a:lnTo>
                  <a:pt x="663576" y="188202"/>
                </a:lnTo>
                <a:lnTo>
                  <a:pt x="635795" y="169923"/>
                </a:lnTo>
                <a:lnTo>
                  <a:pt x="621110" y="162373"/>
                </a:lnTo>
                <a:lnTo>
                  <a:pt x="592932" y="148863"/>
                </a:lnTo>
                <a:lnTo>
                  <a:pt x="534592" y="130981"/>
                </a:lnTo>
                <a:lnTo>
                  <a:pt x="475457" y="121445"/>
                </a:lnTo>
                <a:close/>
                <a:moveTo>
                  <a:pt x="484750" y="0"/>
                </a:moveTo>
                <a:lnTo>
                  <a:pt x="488717" y="0"/>
                </a:lnTo>
                <a:lnTo>
                  <a:pt x="494667" y="5554"/>
                </a:lnTo>
                <a:lnTo>
                  <a:pt x="495461" y="13884"/>
                </a:lnTo>
                <a:lnTo>
                  <a:pt x="491891" y="21024"/>
                </a:lnTo>
                <a:lnTo>
                  <a:pt x="487924" y="22611"/>
                </a:lnTo>
                <a:lnTo>
                  <a:pt x="452222" y="30941"/>
                </a:lnTo>
                <a:lnTo>
                  <a:pt x="382009" y="50775"/>
                </a:lnTo>
                <a:lnTo>
                  <a:pt x="312985" y="77353"/>
                </a:lnTo>
                <a:lnTo>
                  <a:pt x="247135" y="109484"/>
                </a:lnTo>
                <a:lnTo>
                  <a:pt x="216987" y="128524"/>
                </a:lnTo>
                <a:lnTo>
                  <a:pt x="249912" y="118211"/>
                </a:lnTo>
                <a:lnTo>
                  <a:pt x="317746" y="101947"/>
                </a:lnTo>
                <a:lnTo>
                  <a:pt x="385975" y="91236"/>
                </a:lnTo>
                <a:lnTo>
                  <a:pt x="453412" y="86873"/>
                </a:lnTo>
                <a:lnTo>
                  <a:pt x="520452" y="91633"/>
                </a:lnTo>
                <a:lnTo>
                  <a:pt x="568451" y="101947"/>
                </a:lnTo>
                <a:lnTo>
                  <a:pt x="599789" y="112260"/>
                </a:lnTo>
                <a:lnTo>
                  <a:pt x="630731" y="124954"/>
                </a:lnTo>
                <a:lnTo>
                  <a:pt x="660482" y="140821"/>
                </a:lnTo>
                <a:lnTo>
                  <a:pt x="689440" y="160655"/>
                </a:lnTo>
                <a:lnTo>
                  <a:pt x="716811" y="183266"/>
                </a:lnTo>
                <a:lnTo>
                  <a:pt x="729902" y="195960"/>
                </a:lnTo>
                <a:lnTo>
                  <a:pt x="742199" y="208257"/>
                </a:lnTo>
                <a:lnTo>
                  <a:pt x="764414" y="234834"/>
                </a:lnTo>
                <a:lnTo>
                  <a:pt x="783058" y="263395"/>
                </a:lnTo>
                <a:lnTo>
                  <a:pt x="798925" y="293146"/>
                </a:lnTo>
                <a:lnTo>
                  <a:pt x="811619" y="324087"/>
                </a:lnTo>
                <a:lnTo>
                  <a:pt x="821140" y="355822"/>
                </a:lnTo>
                <a:lnTo>
                  <a:pt x="827883" y="388349"/>
                </a:lnTo>
                <a:lnTo>
                  <a:pt x="831454" y="421274"/>
                </a:lnTo>
                <a:lnTo>
                  <a:pt x="831850" y="454198"/>
                </a:lnTo>
                <a:lnTo>
                  <a:pt x="829867" y="487123"/>
                </a:lnTo>
                <a:lnTo>
                  <a:pt x="824313" y="519254"/>
                </a:lnTo>
                <a:lnTo>
                  <a:pt x="815586" y="551385"/>
                </a:lnTo>
                <a:lnTo>
                  <a:pt x="804082" y="582722"/>
                </a:lnTo>
                <a:lnTo>
                  <a:pt x="789008" y="612870"/>
                </a:lnTo>
                <a:lnTo>
                  <a:pt x="771554" y="641828"/>
                </a:lnTo>
                <a:lnTo>
                  <a:pt x="750530" y="669595"/>
                </a:lnTo>
                <a:lnTo>
                  <a:pt x="739422" y="682289"/>
                </a:lnTo>
                <a:lnTo>
                  <a:pt x="727125" y="695380"/>
                </a:lnTo>
                <a:lnTo>
                  <a:pt x="700151" y="718387"/>
                </a:lnTo>
                <a:lnTo>
                  <a:pt x="671589" y="739014"/>
                </a:lnTo>
                <a:lnTo>
                  <a:pt x="640648" y="756468"/>
                </a:lnTo>
                <a:lnTo>
                  <a:pt x="608119" y="770749"/>
                </a:lnTo>
                <a:lnTo>
                  <a:pt x="574401" y="783046"/>
                </a:lnTo>
                <a:lnTo>
                  <a:pt x="539096" y="792169"/>
                </a:lnTo>
                <a:lnTo>
                  <a:pt x="503791" y="798913"/>
                </a:lnTo>
                <a:lnTo>
                  <a:pt x="448652" y="804863"/>
                </a:lnTo>
                <a:lnTo>
                  <a:pt x="375265" y="803673"/>
                </a:lnTo>
                <a:lnTo>
                  <a:pt x="303465" y="793359"/>
                </a:lnTo>
                <a:lnTo>
                  <a:pt x="234838" y="774715"/>
                </a:lnTo>
                <a:lnTo>
                  <a:pt x="203103" y="762022"/>
                </a:lnTo>
                <a:lnTo>
                  <a:pt x="186046" y="754881"/>
                </a:lnTo>
                <a:lnTo>
                  <a:pt x="154708" y="737428"/>
                </a:lnTo>
                <a:lnTo>
                  <a:pt x="126543" y="717990"/>
                </a:lnTo>
                <a:lnTo>
                  <a:pt x="100758" y="695776"/>
                </a:lnTo>
                <a:lnTo>
                  <a:pt x="77751" y="671579"/>
                </a:lnTo>
                <a:lnTo>
                  <a:pt x="57520" y="645398"/>
                </a:lnTo>
                <a:lnTo>
                  <a:pt x="40462" y="617630"/>
                </a:lnTo>
                <a:lnTo>
                  <a:pt x="26578" y="587879"/>
                </a:lnTo>
                <a:lnTo>
                  <a:pt x="15471" y="557335"/>
                </a:lnTo>
                <a:lnTo>
                  <a:pt x="7141" y="525601"/>
                </a:lnTo>
                <a:lnTo>
                  <a:pt x="1984" y="493073"/>
                </a:lnTo>
                <a:lnTo>
                  <a:pt x="0" y="459752"/>
                </a:lnTo>
                <a:lnTo>
                  <a:pt x="794" y="425637"/>
                </a:lnTo>
                <a:lnTo>
                  <a:pt x="5157" y="391920"/>
                </a:lnTo>
                <a:lnTo>
                  <a:pt x="12298" y="357805"/>
                </a:lnTo>
                <a:lnTo>
                  <a:pt x="22611" y="324087"/>
                </a:lnTo>
                <a:lnTo>
                  <a:pt x="28562" y="307030"/>
                </a:lnTo>
                <a:lnTo>
                  <a:pt x="41256" y="279659"/>
                </a:lnTo>
                <a:lnTo>
                  <a:pt x="71007" y="228488"/>
                </a:lnTo>
                <a:lnTo>
                  <a:pt x="88461" y="205083"/>
                </a:lnTo>
                <a:lnTo>
                  <a:pt x="76957" y="209447"/>
                </a:lnTo>
                <a:lnTo>
                  <a:pt x="66247" y="213810"/>
                </a:lnTo>
                <a:lnTo>
                  <a:pt x="61090" y="215000"/>
                </a:lnTo>
                <a:lnTo>
                  <a:pt x="53553" y="210240"/>
                </a:lnTo>
                <a:lnTo>
                  <a:pt x="49983" y="201513"/>
                </a:lnTo>
                <a:lnTo>
                  <a:pt x="51966" y="192786"/>
                </a:lnTo>
                <a:lnTo>
                  <a:pt x="55933" y="190406"/>
                </a:lnTo>
                <a:lnTo>
                  <a:pt x="92031" y="174936"/>
                </a:lnTo>
                <a:lnTo>
                  <a:pt x="129320" y="159862"/>
                </a:lnTo>
                <a:lnTo>
                  <a:pt x="147567" y="142805"/>
                </a:lnTo>
                <a:lnTo>
                  <a:pt x="186046" y="112260"/>
                </a:lnTo>
                <a:lnTo>
                  <a:pt x="227698" y="85286"/>
                </a:lnTo>
                <a:lnTo>
                  <a:pt x="271333" y="61882"/>
                </a:lnTo>
                <a:lnTo>
                  <a:pt x="317349" y="41651"/>
                </a:lnTo>
                <a:lnTo>
                  <a:pt x="364158" y="25388"/>
                </a:lnTo>
                <a:lnTo>
                  <a:pt x="412157" y="12297"/>
                </a:lnTo>
                <a:lnTo>
                  <a:pt x="460552" y="3173"/>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cs typeface="B Nazanin" panose="00000400000000000000" pitchFamily="2" charset="-78"/>
            </a:endParaRPr>
          </a:p>
        </p:txBody>
      </p:sp>
      <p:sp>
        <p:nvSpPr>
          <p:cNvPr id="26" name="Freeform 100">
            <a:extLst>
              <a:ext uri="{FF2B5EF4-FFF2-40B4-BE49-F238E27FC236}">
                <a16:creationId xmlns:a16="http://schemas.microsoft.com/office/drawing/2014/main" id="{C65A998E-7370-43B4-9188-CCD4DCBC5CE8}"/>
              </a:ext>
            </a:extLst>
          </p:cNvPr>
          <p:cNvSpPr>
            <a:spLocks/>
          </p:cNvSpPr>
          <p:nvPr/>
        </p:nvSpPr>
        <p:spPr bwMode="auto">
          <a:xfrm rot="5400000">
            <a:off x="5310085" y="3825175"/>
            <a:ext cx="627750" cy="2194451"/>
          </a:xfrm>
          <a:custGeom>
            <a:avLst/>
            <a:gdLst>
              <a:gd name="T0" fmla="*/ 624 w 705"/>
              <a:gd name="T1" fmla="*/ 494 h 2533"/>
              <a:gd name="T2" fmla="*/ 488 w 705"/>
              <a:gd name="T3" fmla="*/ 168 h 2533"/>
              <a:gd name="T4" fmla="*/ 431 w 705"/>
              <a:gd name="T5" fmla="*/ 8 h 2533"/>
              <a:gd name="T6" fmla="*/ 400 w 705"/>
              <a:gd name="T7" fmla="*/ 6 h 2533"/>
              <a:gd name="T8" fmla="*/ 391 w 705"/>
              <a:gd name="T9" fmla="*/ 30 h 2533"/>
              <a:gd name="T10" fmla="*/ 396 w 705"/>
              <a:gd name="T11" fmla="*/ 56 h 2533"/>
              <a:gd name="T12" fmla="*/ 396 w 705"/>
              <a:gd name="T13" fmla="*/ 59 h 2533"/>
              <a:gd name="T14" fmla="*/ 392 w 705"/>
              <a:gd name="T15" fmla="*/ 69 h 2533"/>
              <a:gd name="T16" fmla="*/ 386 w 705"/>
              <a:gd name="T17" fmla="*/ 81 h 2533"/>
              <a:gd name="T18" fmla="*/ 379 w 705"/>
              <a:gd name="T19" fmla="*/ 78 h 2533"/>
              <a:gd name="T20" fmla="*/ 377 w 705"/>
              <a:gd name="T21" fmla="*/ 74 h 2533"/>
              <a:gd name="T22" fmla="*/ 378 w 705"/>
              <a:gd name="T23" fmla="*/ 72 h 2533"/>
              <a:gd name="T24" fmla="*/ 375 w 705"/>
              <a:gd name="T25" fmla="*/ 47 h 2533"/>
              <a:gd name="T26" fmla="*/ 346 w 705"/>
              <a:gd name="T27" fmla="*/ 42 h 2533"/>
              <a:gd name="T28" fmla="*/ 339 w 705"/>
              <a:gd name="T29" fmla="*/ 51 h 2533"/>
              <a:gd name="T30" fmla="*/ 330 w 705"/>
              <a:gd name="T31" fmla="*/ 61 h 2533"/>
              <a:gd name="T32" fmla="*/ 300 w 705"/>
              <a:gd name="T33" fmla="*/ 125 h 2533"/>
              <a:gd name="T34" fmla="*/ 220 w 705"/>
              <a:gd name="T35" fmla="*/ 271 h 2533"/>
              <a:gd name="T36" fmla="*/ 124 w 705"/>
              <a:gd name="T37" fmla="*/ 459 h 2533"/>
              <a:gd name="T38" fmla="*/ 2 w 705"/>
              <a:gd name="T39" fmla="*/ 738 h 2533"/>
              <a:gd name="T40" fmla="*/ 7 w 705"/>
              <a:gd name="T41" fmla="*/ 760 h 2533"/>
              <a:gd name="T42" fmla="*/ 37 w 705"/>
              <a:gd name="T43" fmla="*/ 763 h 2533"/>
              <a:gd name="T44" fmla="*/ 49 w 705"/>
              <a:gd name="T45" fmla="*/ 741 h 2533"/>
              <a:gd name="T46" fmla="*/ 57 w 705"/>
              <a:gd name="T47" fmla="*/ 725 h 2533"/>
              <a:gd name="T48" fmla="*/ 54 w 705"/>
              <a:gd name="T49" fmla="*/ 735 h 2533"/>
              <a:gd name="T50" fmla="*/ 51 w 705"/>
              <a:gd name="T51" fmla="*/ 753 h 2533"/>
              <a:gd name="T52" fmla="*/ 75 w 705"/>
              <a:gd name="T53" fmla="*/ 774 h 2533"/>
              <a:gd name="T54" fmla="*/ 94 w 705"/>
              <a:gd name="T55" fmla="*/ 763 h 2533"/>
              <a:gd name="T56" fmla="*/ 121 w 705"/>
              <a:gd name="T57" fmla="*/ 704 h 2533"/>
              <a:gd name="T58" fmla="*/ 130 w 705"/>
              <a:gd name="T59" fmla="*/ 694 h 2533"/>
              <a:gd name="T60" fmla="*/ 155 w 705"/>
              <a:gd name="T61" fmla="*/ 643 h 2533"/>
              <a:gd name="T62" fmla="*/ 158 w 705"/>
              <a:gd name="T63" fmla="*/ 648 h 2533"/>
              <a:gd name="T64" fmla="*/ 175 w 705"/>
              <a:gd name="T65" fmla="*/ 655 h 2533"/>
              <a:gd name="T66" fmla="*/ 182 w 705"/>
              <a:gd name="T67" fmla="*/ 654 h 2533"/>
              <a:gd name="T68" fmla="*/ 193 w 705"/>
              <a:gd name="T69" fmla="*/ 642 h 2533"/>
              <a:gd name="T70" fmla="*/ 181 w 705"/>
              <a:gd name="T71" fmla="*/ 625 h 2533"/>
              <a:gd name="T72" fmla="*/ 182 w 705"/>
              <a:gd name="T73" fmla="*/ 621 h 2533"/>
              <a:gd name="T74" fmla="*/ 224 w 705"/>
              <a:gd name="T75" fmla="*/ 520 h 2533"/>
              <a:gd name="T76" fmla="*/ 250 w 705"/>
              <a:gd name="T77" fmla="*/ 457 h 2533"/>
              <a:gd name="T78" fmla="*/ 307 w 705"/>
              <a:gd name="T79" fmla="*/ 337 h 2533"/>
              <a:gd name="T80" fmla="*/ 346 w 705"/>
              <a:gd name="T81" fmla="*/ 330 h 2533"/>
              <a:gd name="T82" fmla="*/ 326 w 705"/>
              <a:gd name="T83" fmla="*/ 668 h 2533"/>
              <a:gd name="T84" fmla="*/ 327 w 705"/>
              <a:gd name="T85" fmla="*/ 1722 h 2533"/>
              <a:gd name="T86" fmla="*/ 391 w 705"/>
              <a:gd name="T87" fmla="*/ 2511 h 2533"/>
              <a:gd name="T88" fmla="*/ 404 w 705"/>
              <a:gd name="T89" fmla="*/ 2527 h 2533"/>
              <a:gd name="T90" fmla="*/ 426 w 705"/>
              <a:gd name="T91" fmla="*/ 2519 h 2533"/>
              <a:gd name="T92" fmla="*/ 423 w 705"/>
              <a:gd name="T93" fmla="*/ 2472 h 2533"/>
              <a:gd name="T94" fmla="*/ 425 w 705"/>
              <a:gd name="T95" fmla="*/ 2458 h 2533"/>
              <a:gd name="T96" fmla="*/ 464 w 705"/>
              <a:gd name="T97" fmla="*/ 2527 h 2533"/>
              <a:gd name="T98" fmla="*/ 521 w 705"/>
              <a:gd name="T99" fmla="*/ 2524 h 2533"/>
              <a:gd name="T100" fmla="*/ 530 w 705"/>
              <a:gd name="T101" fmla="*/ 2508 h 2533"/>
              <a:gd name="T102" fmla="*/ 510 w 705"/>
              <a:gd name="T103" fmla="*/ 1683 h 2533"/>
              <a:gd name="T104" fmla="*/ 451 w 705"/>
              <a:gd name="T105" fmla="*/ 584 h 2533"/>
              <a:gd name="T106" fmla="*/ 528 w 705"/>
              <a:gd name="T107" fmla="*/ 525 h 2533"/>
              <a:gd name="T108" fmla="*/ 631 w 705"/>
              <a:gd name="T109" fmla="*/ 750 h 2533"/>
              <a:gd name="T110" fmla="*/ 657 w 705"/>
              <a:gd name="T111" fmla="*/ 752 h 2533"/>
              <a:gd name="T112" fmla="*/ 671 w 705"/>
              <a:gd name="T113" fmla="*/ 738 h 2533"/>
              <a:gd name="T114" fmla="*/ 690 w 705"/>
              <a:gd name="T115" fmla="*/ 720 h 2533"/>
              <a:gd name="T116" fmla="*/ 687 w 705"/>
              <a:gd name="T117" fmla="*/ 706 h 2533"/>
              <a:gd name="T118" fmla="*/ 696 w 705"/>
              <a:gd name="T119" fmla="*/ 699 h 2533"/>
              <a:gd name="T120" fmla="*/ 702 w 705"/>
              <a:gd name="T121" fmla="*/ 673 h 2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5" h="2533">
                <a:moveTo>
                  <a:pt x="702" y="673"/>
                </a:moveTo>
                <a:lnTo>
                  <a:pt x="624" y="494"/>
                </a:lnTo>
                <a:lnTo>
                  <a:pt x="540" y="317"/>
                </a:lnTo>
                <a:lnTo>
                  <a:pt x="488" y="168"/>
                </a:lnTo>
                <a:lnTo>
                  <a:pt x="436" y="17"/>
                </a:lnTo>
                <a:lnTo>
                  <a:pt x="431" y="8"/>
                </a:lnTo>
                <a:lnTo>
                  <a:pt x="417" y="0"/>
                </a:lnTo>
                <a:lnTo>
                  <a:pt x="400" y="6"/>
                </a:lnTo>
                <a:lnTo>
                  <a:pt x="391" y="20"/>
                </a:lnTo>
                <a:lnTo>
                  <a:pt x="391" y="30"/>
                </a:lnTo>
                <a:lnTo>
                  <a:pt x="394" y="43"/>
                </a:lnTo>
                <a:lnTo>
                  <a:pt x="396" y="56"/>
                </a:lnTo>
                <a:lnTo>
                  <a:pt x="396" y="57"/>
                </a:lnTo>
                <a:lnTo>
                  <a:pt x="396" y="59"/>
                </a:lnTo>
                <a:lnTo>
                  <a:pt x="394" y="64"/>
                </a:lnTo>
                <a:lnTo>
                  <a:pt x="392" y="69"/>
                </a:lnTo>
                <a:lnTo>
                  <a:pt x="390" y="76"/>
                </a:lnTo>
                <a:lnTo>
                  <a:pt x="386" y="81"/>
                </a:lnTo>
                <a:lnTo>
                  <a:pt x="383" y="79"/>
                </a:lnTo>
                <a:lnTo>
                  <a:pt x="379" y="78"/>
                </a:lnTo>
                <a:lnTo>
                  <a:pt x="378" y="77"/>
                </a:lnTo>
                <a:lnTo>
                  <a:pt x="377" y="74"/>
                </a:lnTo>
                <a:lnTo>
                  <a:pt x="378" y="73"/>
                </a:lnTo>
                <a:lnTo>
                  <a:pt x="378" y="72"/>
                </a:lnTo>
                <a:lnTo>
                  <a:pt x="381" y="63"/>
                </a:lnTo>
                <a:lnTo>
                  <a:pt x="375" y="47"/>
                </a:lnTo>
                <a:lnTo>
                  <a:pt x="361" y="38"/>
                </a:lnTo>
                <a:lnTo>
                  <a:pt x="346" y="42"/>
                </a:lnTo>
                <a:lnTo>
                  <a:pt x="340" y="50"/>
                </a:lnTo>
                <a:lnTo>
                  <a:pt x="339" y="51"/>
                </a:lnTo>
                <a:lnTo>
                  <a:pt x="338" y="54"/>
                </a:lnTo>
                <a:lnTo>
                  <a:pt x="330" y="61"/>
                </a:lnTo>
                <a:lnTo>
                  <a:pt x="327" y="73"/>
                </a:lnTo>
                <a:lnTo>
                  <a:pt x="300" y="125"/>
                </a:lnTo>
                <a:lnTo>
                  <a:pt x="274" y="177"/>
                </a:lnTo>
                <a:lnTo>
                  <a:pt x="220" y="271"/>
                </a:lnTo>
                <a:lnTo>
                  <a:pt x="171" y="369"/>
                </a:lnTo>
                <a:lnTo>
                  <a:pt x="124" y="459"/>
                </a:lnTo>
                <a:lnTo>
                  <a:pt x="38" y="643"/>
                </a:lnTo>
                <a:lnTo>
                  <a:pt x="2" y="738"/>
                </a:lnTo>
                <a:lnTo>
                  <a:pt x="0" y="747"/>
                </a:lnTo>
                <a:lnTo>
                  <a:pt x="7" y="760"/>
                </a:lnTo>
                <a:lnTo>
                  <a:pt x="22" y="766"/>
                </a:lnTo>
                <a:lnTo>
                  <a:pt x="37" y="763"/>
                </a:lnTo>
                <a:lnTo>
                  <a:pt x="42" y="756"/>
                </a:lnTo>
                <a:lnTo>
                  <a:pt x="49" y="741"/>
                </a:lnTo>
                <a:lnTo>
                  <a:pt x="57" y="725"/>
                </a:lnTo>
                <a:lnTo>
                  <a:pt x="57" y="725"/>
                </a:lnTo>
                <a:lnTo>
                  <a:pt x="57" y="725"/>
                </a:lnTo>
                <a:lnTo>
                  <a:pt x="54" y="735"/>
                </a:lnTo>
                <a:lnTo>
                  <a:pt x="53" y="744"/>
                </a:lnTo>
                <a:lnTo>
                  <a:pt x="51" y="753"/>
                </a:lnTo>
                <a:lnTo>
                  <a:pt x="60" y="768"/>
                </a:lnTo>
                <a:lnTo>
                  <a:pt x="75" y="774"/>
                </a:lnTo>
                <a:lnTo>
                  <a:pt x="89" y="770"/>
                </a:lnTo>
                <a:lnTo>
                  <a:pt x="94" y="763"/>
                </a:lnTo>
                <a:lnTo>
                  <a:pt x="107" y="733"/>
                </a:lnTo>
                <a:lnTo>
                  <a:pt x="121" y="704"/>
                </a:lnTo>
                <a:lnTo>
                  <a:pt x="127" y="700"/>
                </a:lnTo>
                <a:lnTo>
                  <a:pt x="130" y="694"/>
                </a:lnTo>
                <a:lnTo>
                  <a:pt x="143" y="669"/>
                </a:lnTo>
                <a:lnTo>
                  <a:pt x="155" y="643"/>
                </a:lnTo>
                <a:lnTo>
                  <a:pt x="156" y="646"/>
                </a:lnTo>
                <a:lnTo>
                  <a:pt x="158" y="648"/>
                </a:lnTo>
                <a:lnTo>
                  <a:pt x="164" y="655"/>
                </a:lnTo>
                <a:lnTo>
                  <a:pt x="175" y="655"/>
                </a:lnTo>
                <a:lnTo>
                  <a:pt x="178" y="654"/>
                </a:lnTo>
                <a:lnTo>
                  <a:pt x="182" y="654"/>
                </a:lnTo>
                <a:lnTo>
                  <a:pt x="187" y="651"/>
                </a:lnTo>
                <a:lnTo>
                  <a:pt x="193" y="642"/>
                </a:lnTo>
                <a:lnTo>
                  <a:pt x="190" y="632"/>
                </a:lnTo>
                <a:lnTo>
                  <a:pt x="181" y="625"/>
                </a:lnTo>
                <a:lnTo>
                  <a:pt x="175" y="625"/>
                </a:lnTo>
                <a:lnTo>
                  <a:pt x="182" y="621"/>
                </a:lnTo>
                <a:lnTo>
                  <a:pt x="200" y="588"/>
                </a:lnTo>
                <a:lnTo>
                  <a:pt x="224" y="520"/>
                </a:lnTo>
                <a:lnTo>
                  <a:pt x="233" y="494"/>
                </a:lnTo>
                <a:lnTo>
                  <a:pt x="250" y="457"/>
                </a:lnTo>
                <a:lnTo>
                  <a:pt x="267" y="419"/>
                </a:lnTo>
                <a:lnTo>
                  <a:pt x="307" y="337"/>
                </a:lnTo>
                <a:lnTo>
                  <a:pt x="348" y="254"/>
                </a:lnTo>
                <a:lnTo>
                  <a:pt x="346" y="330"/>
                </a:lnTo>
                <a:lnTo>
                  <a:pt x="343" y="405"/>
                </a:lnTo>
                <a:lnTo>
                  <a:pt x="326" y="668"/>
                </a:lnTo>
                <a:lnTo>
                  <a:pt x="315" y="1195"/>
                </a:lnTo>
                <a:lnTo>
                  <a:pt x="327" y="1722"/>
                </a:lnTo>
                <a:lnTo>
                  <a:pt x="364" y="2248"/>
                </a:lnTo>
                <a:lnTo>
                  <a:pt x="391" y="2511"/>
                </a:lnTo>
                <a:lnTo>
                  <a:pt x="394" y="2519"/>
                </a:lnTo>
                <a:lnTo>
                  <a:pt x="404" y="2527"/>
                </a:lnTo>
                <a:lnTo>
                  <a:pt x="417" y="2527"/>
                </a:lnTo>
                <a:lnTo>
                  <a:pt x="426" y="2519"/>
                </a:lnTo>
                <a:lnTo>
                  <a:pt x="427" y="2511"/>
                </a:lnTo>
                <a:lnTo>
                  <a:pt x="423" y="2472"/>
                </a:lnTo>
                <a:lnTo>
                  <a:pt x="420" y="2433"/>
                </a:lnTo>
                <a:lnTo>
                  <a:pt x="425" y="2458"/>
                </a:lnTo>
                <a:lnTo>
                  <a:pt x="440" y="2499"/>
                </a:lnTo>
                <a:lnTo>
                  <a:pt x="464" y="2527"/>
                </a:lnTo>
                <a:lnTo>
                  <a:pt x="499" y="2533"/>
                </a:lnTo>
                <a:lnTo>
                  <a:pt x="521" y="2524"/>
                </a:lnTo>
                <a:lnTo>
                  <a:pt x="528" y="2518"/>
                </a:lnTo>
                <a:lnTo>
                  <a:pt x="530" y="2508"/>
                </a:lnTo>
                <a:lnTo>
                  <a:pt x="526" y="2232"/>
                </a:lnTo>
                <a:lnTo>
                  <a:pt x="510" y="1683"/>
                </a:lnTo>
                <a:lnTo>
                  <a:pt x="486" y="1133"/>
                </a:lnTo>
                <a:lnTo>
                  <a:pt x="451" y="584"/>
                </a:lnTo>
                <a:lnTo>
                  <a:pt x="431" y="309"/>
                </a:lnTo>
                <a:lnTo>
                  <a:pt x="528" y="525"/>
                </a:lnTo>
                <a:lnTo>
                  <a:pt x="627" y="742"/>
                </a:lnTo>
                <a:lnTo>
                  <a:pt x="631" y="750"/>
                </a:lnTo>
                <a:lnTo>
                  <a:pt x="644" y="755"/>
                </a:lnTo>
                <a:lnTo>
                  <a:pt x="657" y="752"/>
                </a:lnTo>
                <a:lnTo>
                  <a:pt x="668" y="744"/>
                </a:lnTo>
                <a:lnTo>
                  <a:pt x="671" y="738"/>
                </a:lnTo>
                <a:lnTo>
                  <a:pt x="680" y="735"/>
                </a:lnTo>
                <a:lnTo>
                  <a:pt x="690" y="720"/>
                </a:lnTo>
                <a:lnTo>
                  <a:pt x="688" y="708"/>
                </a:lnTo>
                <a:lnTo>
                  <a:pt x="687" y="706"/>
                </a:lnTo>
                <a:lnTo>
                  <a:pt x="687" y="703"/>
                </a:lnTo>
                <a:lnTo>
                  <a:pt x="696" y="699"/>
                </a:lnTo>
                <a:lnTo>
                  <a:pt x="705" y="685"/>
                </a:lnTo>
                <a:lnTo>
                  <a:pt x="702" y="673"/>
                </a:lnTo>
              </a:path>
            </a:pathLst>
          </a:custGeom>
          <a:solidFill>
            <a:schemeClr val="accent6"/>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a:cs typeface="B Nazanin" panose="00000400000000000000" pitchFamily="2" charset="-78"/>
            </a:endParaRPr>
          </a:p>
        </p:txBody>
      </p:sp>
      <p:sp>
        <p:nvSpPr>
          <p:cNvPr id="27" name="Freeform: Shape 26">
            <a:extLst>
              <a:ext uri="{FF2B5EF4-FFF2-40B4-BE49-F238E27FC236}">
                <a16:creationId xmlns:a16="http://schemas.microsoft.com/office/drawing/2014/main" id="{B60FEC68-A1C4-423F-9149-BBF43CCD3911}"/>
              </a:ext>
            </a:extLst>
          </p:cNvPr>
          <p:cNvSpPr>
            <a:spLocks/>
          </p:cNvSpPr>
          <p:nvPr/>
        </p:nvSpPr>
        <p:spPr bwMode="auto">
          <a:xfrm flipV="1">
            <a:off x="5173563" y="3884299"/>
            <a:ext cx="931911" cy="901678"/>
          </a:xfrm>
          <a:custGeom>
            <a:avLst/>
            <a:gdLst>
              <a:gd name="connsiteX0" fmla="*/ 415132 w 831850"/>
              <a:gd name="connsiteY0" fmla="*/ 120650 h 804863"/>
              <a:gd name="connsiteX1" fmla="*/ 355204 w 831850"/>
              <a:gd name="connsiteY1" fmla="*/ 126213 h 804863"/>
              <a:gd name="connsiteX2" fmla="*/ 294879 w 831850"/>
              <a:gd name="connsiteY2" fmla="*/ 137737 h 804863"/>
              <a:gd name="connsiteX3" fmla="*/ 235348 w 831850"/>
              <a:gd name="connsiteY3" fmla="*/ 152836 h 804863"/>
              <a:gd name="connsiteX4" fmla="*/ 176610 w 831850"/>
              <a:gd name="connsiteY4" fmla="*/ 171910 h 804863"/>
              <a:gd name="connsiteX5" fmla="*/ 147638 w 831850"/>
              <a:gd name="connsiteY5" fmla="*/ 181844 h 804863"/>
              <a:gd name="connsiteX6" fmla="*/ 129779 w 831850"/>
              <a:gd name="connsiteY6" fmla="*/ 200520 h 804863"/>
              <a:gd name="connsiteX7" fmla="*/ 96838 w 831850"/>
              <a:gd name="connsiteY7" fmla="*/ 240654 h 804863"/>
              <a:gd name="connsiteX8" fmla="*/ 69454 w 831850"/>
              <a:gd name="connsiteY8" fmla="*/ 285953 h 804863"/>
              <a:gd name="connsiteX9" fmla="*/ 48420 w 831850"/>
              <a:gd name="connsiteY9" fmla="*/ 336418 h 804863"/>
              <a:gd name="connsiteX10" fmla="*/ 41276 w 831850"/>
              <a:gd name="connsiteY10" fmla="*/ 363836 h 804863"/>
              <a:gd name="connsiteX11" fmla="*/ 37307 w 831850"/>
              <a:gd name="connsiteY11" fmla="*/ 378936 h 804863"/>
              <a:gd name="connsiteX12" fmla="*/ 32148 w 831850"/>
              <a:gd name="connsiteY12" fmla="*/ 411123 h 804863"/>
              <a:gd name="connsiteX13" fmla="*/ 30163 w 831850"/>
              <a:gd name="connsiteY13" fmla="*/ 442912 h 804863"/>
              <a:gd name="connsiteX14" fmla="*/ 30560 w 831850"/>
              <a:gd name="connsiteY14" fmla="*/ 475496 h 804863"/>
              <a:gd name="connsiteX15" fmla="*/ 34132 w 831850"/>
              <a:gd name="connsiteY15" fmla="*/ 507285 h 804863"/>
              <a:gd name="connsiteX16" fmla="*/ 40879 w 831850"/>
              <a:gd name="connsiteY16" fmla="*/ 538676 h 804863"/>
              <a:gd name="connsiteX17" fmla="*/ 51198 w 831850"/>
              <a:gd name="connsiteY17" fmla="*/ 569273 h 804863"/>
              <a:gd name="connsiteX18" fmla="*/ 64295 w 831850"/>
              <a:gd name="connsiteY18" fmla="*/ 597884 h 804863"/>
              <a:gd name="connsiteX19" fmla="*/ 72629 w 831850"/>
              <a:gd name="connsiteY19" fmla="*/ 611791 h 804863"/>
              <a:gd name="connsiteX20" fmla="*/ 81360 w 831850"/>
              <a:gd name="connsiteY20" fmla="*/ 625302 h 804863"/>
              <a:gd name="connsiteX21" fmla="*/ 100807 w 831850"/>
              <a:gd name="connsiteY21" fmla="*/ 649938 h 804863"/>
              <a:gd name="connsiteX22" fmla="*/ 123032 w 831850"/>
              <a:gd name="connsiteY22" fmla="*/ 671793 h 804863"/>
              <a:gd name="connsiteX23" fmla="*/ 147241 w 831850"/>
              <a:gd name="connsiteY23" fmla="*/ 691264 h 804863"/>
              <a:gd name="connsiteX24" fmla="*/ 173435 w 831850"/>
              <a:gd name="connsiteY24" fmla="*/ 708351 h 804863"/>
              <a:gd name="connsiteX25" fmla="*/ 201216 w 831850"/>
              <a:gd name="connsiteY25" fmla="*/ 722656 h 804863"/>
              <a:gd name="connsiteX26" fmla="*/ 244873 w 831850"/>
              <a:gd name="connsiteY26" fmla="*/ 740140 h 804863"/>
              <a:gd name="connsiteX27" fmla="*/ 275432 w 831850"/>
              <a:gd name="connsiteY27" fmla="*/ 748882 h 804863"/>
              <a:gd name="connsiteX28" fmla="*/ 306785 w 831850"/>
              <a:gd name="connsiteY28" fmla="*/ 756034 h 804863"/>
              <a:gd name="connsiteX29" fmla="*/ 372667 w 831850"/>
              <a:gd name="connsiteY29" fmla="*/ 765174 h 804863"/>
              <a:gd name="connsiteX30" fmla="*/ 440135 w 831850"/>
              <a:gd name="connsiteY30" fmla="*/ 766763 h 804863"/>
              <a:gd name="connsiteX31" fmla="*/ 506414 w 831850"/>
              <a:gd name="connsiteY31" fmla="*/ 759611 h 804863"/>
              <a:gd name="connsiteX32" fmla="*/ 554832 w 831850"/>
              <a:gd name="connsiteY32" fmla="*/ 748484 h 804863"/>
              <a:gd name="connsiteX33" fmla="*/ 586185 w 831850"/>
              <a:gd name="connsiteY33" fmla="*/ 738153 h 804863"/>
              <a:gd name="connsiteX34" fmla="*/ 615951 w 831850"/>
              <a:gd name="connsiteY34" fmla="*/ 725040 h 804863"/>
              <a:gd name="connsiteX35" fmla="*/ 644526 w 831850"/>
              <a:gd name="connsiteY35" fmla="*/ 709940 h 804863"/>
              <a:gd name="connsiteX36" fmla="*/ 671514 w 831850"/>
              <a:gd name="connsiteY36" fmla="*/ 691661 h 804863"/>
              <a:gd name="connsiteX37" fmla="*/ 696517 w 831850"/>
              <a:gd name="connsiteY37" fmla="*/ 670601 h 804863"/>
              <a:gd name="connsiteX38" fmla="*/ 719139 w 831850"/>
              <a:gd name="connsiteY38" fmla="*/ 646759 h 804863"/>
              <a:gd name="connsiteX39" fmla="*/ 740570 w 831850"/>
              <a:gd name="connsiteY39" fmla="*/ 620533 h 804863"/>
              <a:gd name="connsiteX40" fmla="*/ 749698 w 831850"/>
              <a:gd name="connsiteY40" fmla="*/ 605831 h 804863"/>
              <a:gd name="connsiteX41" fmla="*/ 758032 w 831850"/>
              <a:gd name="connsiteY41" fmla="*/ 591128 h 804863"/>
              <a:gd name="connsiteX42" fmla="*/ 772320 w 831850"/>
              <a:gd name="connsiteY42" fmla="*/ 560929 h 804863"/>
              <a:gd name="connsiteX43" fmla="*/ 782639 w 831850"/>
              <a:gd name="connsiteY43" fmla="*/ 529934 h 804863"/>
              <a:gd name="connsiteX44" fmla="*/ 789782 w 831850"/>
              <a:gd name="connsiteY44" fmla="*/ 498543 h 804863"/>
              <a:gd name="connsiteX45" fmla="*/ 793354 w 831850"/>
              <a:gd name="connsiteY45" fmla="*/ 466754 h 804863"/>
              <a:gd name="connsiteX46" fmla="*/ 793751 w 831850"/>
              <a:gd name="connsiteY46" fmla="*/ 434567 h 804863"/>
              <a:gd name="connsiteX47" fmla="*/ 791370 w 831850"/>
              <a:gd name="connsiteY47" fmla="*/ 403175 h 804863"/>
              <a:gd name="connsiteX48" fmla="*/ 785814 w 831850"/>
              <a:gd name="connsiteY48" fmla="*/ 371784 h 804863"/>
              <a:gd name="connsiteX49" fmla="*/ 776289 w 831850"/>
              <a:gd name="connsiteY49" fmla="*/ 341584 h 804863"/>
              <a:gd name="connsiteX50" fmla="*/ 764382 w 831850"/>
              <a:gd name="connsiteY50" fmla="*/ 311782 h 804863"/>
              <a:gd name="connsiteX51" fmla="*/ 750095 w 831850"/>
              <a:gd name="connsiteY51" fmla="*/ 283172 h 804863"/>
              <a:gd name="connsiteX52" fmla="*/ 732632 w 831850"/>
              <a:gd name="connsiteY52" fmla="*/ 256548 h 804863"/>
              <a:gd name="connsiteX53" fmla="*/ 711995 w 831850"/>
              <a:gd name="connsiteY53" fmla="*/ 231912 h 804863"/>
              <a:gd name="connsiteX54" fmla="*/ 689373 w 831850"/>
              <a:gd name="connsiteY54" fmla="*/ 208467 h 804863"/>
              <a:gd name="connsiteX55" fmla="*/ 663576 w 831850"/>
              <a:gd name="connsiteY55" fmla="*/ 188202 h 804863"/>
              <a:gd name="connsiteX56" fmla="*/ 635795 w 831850"/>
              <a:gd name="connsiteY56" fmla="*/ 169923 h 804863"/>
              <a:gd name="connsiteX57" fmla="*/ 621110 w 831850"/>
              <a:gd name="connsiteY57" fmla="*/ 162373 h 804863"/>
              <a:gd name="connsiteX58" fmla="*/ 592932 w 831850"/>
              <a:gd name="connsiteY58" fmla="*/ 148863 h 804863"/>
              <a:gd name="connsiteX59" fmla="*/ 534592 w 831850"/>
              <a:gd name="connsiteY59" fmla="*/ 130981 h 804863"/>
              <a:gd name="connsiteX60" fmla="*/ 475457 w 831850"/>
              <a:gd name="connsiteY60" fmla="*/ 121445 h 804863"/>
              <a:gd name="connsiteX61" fmla="*/ 484750 w 831850"/>
              <a:gd name="connsiteY61" fmla="*/ 0 h 804863"/>
              <a:gd name="connsiteX62" fmla="*/ 488717 w 831850"/>
              <a:gd name="connsiteY62" fmla="*/ 0 h 804863"/>
              <a:gd name="connsiteX63" fmla="*/ 494667 w 831850"/>
              <a:gd name="connsiteY63" fmla="*/ 5554 h 804863"/>
              <a:gd name="connsiteX64" fmla="*/ 495461 w 831850"/>
              <a:gd name="connsiteY64" fmla="*/ 13884 h 804863"/>
              <a:gd name="connsiteX65" fmla="*/ 491891 w 831850"/>
              <a:gd name="connsiteY65" fmla="*/ 21024 h 804863"/>
              <a:gd name="connsiteX66" fmla="*/ 487924 w 831850"/>
              <a:gd name="connsiteY66" fmla="*/ 22611 h 804863"/>
              <a:gd name="connsiteX67" fmla="*/ 452222 w 831850"/>
              <a:gd name="connsiteY67" fmla="*/ 30941 h 804863"/>
              <a:gd name="connsiteX68" fmla="*/ 382009 w 831850"/>
              <a:gd name="connsiteY68" fmla="*/ 50775 h 804863"/>
              <a:gd name="connsiteX69" fmla="*/ 312985 w 831850"/>
              <a:gd name="connsiteY69" fmla="*/ 77353 h 804863"/>
              <a:gd name="connsiteX70" fmla="*/ 247135 w 831850"/>
              <a:gd name="connsiteY70" fmla="*/ 109484 h 804863"/>
              <a:gd name="connsiteX71" fmla="*/ 216987 w 831850"/>
              <a:gd name="connsiteY71" fmla="*/ 128524 h 804863"/>
              <a:gd name="connsiteX72" fmla="*/ 249912 w 831850"/>
              <a:gd name="connsiteY72" fmla="*/ 118211 h 804863"/>
              <a:gd name="connsiteX73" fmla="*/ 317746 w 831850"/>
              <a:gd name="connsiteY73" fmla="*/ 101947 h 804863"/>
              <a:gd name="connsiteX74" fmla="*/ 385975 w 831850"/>
              <a:gd name="connsiteY74" fmla="*/ 91236 h 804863"/>
              <a:gd name="connsiteX75" fmla="*/ 453412 w 831850"/>
              <a:gd name="connsiteY75" fmla="*/ 86873 h 804863"/>
              <a:gd name="connsiteX76" fmla="*/ 520452 w 831850"/>
              <a:gd name="connsiteY76" fmla="*/ 91633 h 804863"/>
              <a:gd name="connsiteX77" fmla="*/ 568451 w 831850"/>
              <a:gd name="connsiteY77" fmla="*/ 101947 h 804863"/>
              <a:gd name="connsiteX78" fmla="*/ 599789 w 831850"/>
              <a:gd name="connsiteY78" fmla="*/ 112260 h 804863"/>
              <a:gd name="connsiteX79" fmla="*/ 630731 w 831850"/>
              <a:gd name="connsiteY79" fmla="*/ 124954 h 804863"/>
              <a:gd name="connsiteX80" fmla="*/ 660482 w 831850"/>
              <a:gd name="connsiteY80" fmla="*/ 140821 h 804863"/>
              <a:gd name="connsiteX81" fmla="*/ 689440 w 831850"/>
              <a:gd name="connsiteY81" fmla="*/ 160655 h 804863"/>
              <a:gd name="connsiteX82" fmla="*/ 716811 w 831850"/>
              <a:gd name="connsiteY82" fmla="*/ 183266 h 804863"/>
              <a:gd name="connsiteX83" fmla="*/ 729902 w 831850"/>
              <a:gd name="connsiteY83" fmla="*/ 195960 h 804863"/>
              <a:gd name="connsiteX84" fmla="*/ 742199 w 831850"/>
              <a:gd name="connsiteY84" fmla="*/ 208257 h 804863"/>
              <a:gd name="connsiteX85" fmla="*/ 764414 w 831850"/>
              <a:gd name="connsiteY85" fmla="*/ 234834 h 804863"/>
              <a:gd name="connsiteX86" fmla="*/ 783058 w 831850"/>
              <a:gd name="connsiteY86" fmla="*/ 263395 h 804863"/>
              <a:gd name="connsiteX87" fmla="*/ 798925 w 831850"/>
              <a:gd name="connsiteY87" fmla="*/ 293146 h 804863"/>
              <a:gd name="connsiteX88" fmla="*/ 811619 w 831850"/>
              <a:gd name="connsiteY88" fmla="*/ 324087 h 804863"/>
              <a:gd name="connsiteX89" fmla="*/ 821140 w 831850"/>
              <a:gd name="connsiteY89" fmla="*/ 355822 h 804863"/>
              <a:gd name="connsiteX90" fmla="*/ 827883 w 831850"/>
              <a:gd name="connsiteY90" fmla="*/ 388349 h 804863"/>
              <a:gd name="connsiteX91" fmla="*/ 831454 w 831850"/>
              <a:gd name="connsiteY91" fmla="*/ 421274 h 804863"/>
              <a:gd name="connsiteX92" fmla="*/ 831850 w 831850"/>
              <a:gd name="connsiteY92" fmla="*/ 454198 h 804863"/>
              <a:gd name="connsiteX93" fmla="*/ 829867 w 831850"/>
              <a:gd name="connsiteY93" fmla="*/ 487123 h 804863"/>
              <a:gd name="connsiteX94" fmla="*/ 824313 w 831850"/>
              <a:gd name="connsiteY94" fmla="*/ 519254 h 804863"/>
              <a:gd name="connsiteX95" fmla="*/ 815586 w 831850"/>
              <a:gd name="connsiteY95" fmla="*/ 551385 h 804863"/>
              <a:gd name="connsiteX96" fmla="*/ 804082 w 831850"/>
              <a:gd name="connsiteY96" fmla="*/ 582722 h 804863"/>
              <a:gd name="connsiteX97" fmla="*/ 789008 w 831850"/>
              <a:gd name="connsiteY97" fmla="*/ 612870 h 804863"/>
              <a:gd name="connsiteX98" fmla="*/ 771554 w 831850"/>
              <a:gd name="connsiteY98" fmla="*/ 641828 h 804863"/>
              <a:gd name="connsiteX99" fmla="*/ 750530 w 831850"/>
              <a:gd name="connsiteY99" fmla="*/ 669595 h 804863"/>
              <a:gd name="connsiteX100" fmla="*/ 739422 w 831850"/>
              <a:gd name="connsiteY100" fmla="*/ 682289 h 804863"/>
              <a:gd name="connsiteX101" fmla="*/ 727125 w 831850"/>
              <a:gd name="connsiteY101" fmla="*/ 695380 h 804863"/>
              <a:gd name="connsiteX102" fmla="*/ 700151 w 831850"/>
              <a:gd name="connsiteY102" fmla="*/ 718387 h 804863"/>
              <a:gd name="connsiteX103" fmla="*/ 671589 w 831850"/>
              <a:gd name="connsiteY103" fmla="*/ 739014 h 804863"/>
              <a:gd name="connsiteX104" fmla="*/ 640648 w 831850"/>
              <a:gd name="connsiteY104" fmla="*/ 756468 h 804863"/>
              <a:gd name="connsiteX105" fmla="*/ 608119 w 831850"/>
              <a:gd name="connsiteY105" fmla="*/ 770749 h 804863"/>
              <a:gd name="connsiteX106" fmla="*/ 574401 w 831850"/>
              <a:gd name="connsiteY106" fmla="*/ 783046 h 804863"/>
              <a:gd name="connsiteX107" fmla="*/ 539096 w 831850"/>
              <a:gd name="connsiteY107" fmla="*/ 792169 h 804863"/>
              <a:gd name="connsiteX108" fmla="*/ 503791 w 831850"/>
              <a:gd name="connsiteY108" fmla="*/ 798913 h 804863"/>
              <a:gd name="connsiteX109" fmla="*/ 448652 w 831850"/>
              <a:gd name="connsiteY109" fmla="*/ 804863 h 804863"/>
              <a:gd name="connsiteX110" fmla="*/ 375265 w 831850"/>
              <a:gd name="connsiteY110" fmla="*/ 803673 h 804863"/>
              <a:gd name="connsiteX111" fmla="*/ 303465 w 831850"/>
              <a:gd name="connsiteY111" fmla="*/ 793359 h 804863"/>
              <a:gd name="connsiteX112" fmla="*/ 234838 w 831850"/>
              <a:gd name="connsiteY112" fmla="*/ 774715 h 804863"/>
              <a:gd name="connsiteX113" fmla="*/ 203103 w 831850"/>
              <a:gd name="connsiteY113" fmla="*/ 762022 h 804863"/>
              <a:gd name="connsiteX114" fmla="*/ 186046 w 831850"/>
              <a:gd name="connsiteY114" fmla="*/ 754881 h 804863"/>
              <a:gd name="connsiteX115" fmla="*/ 154708 w 831850"/>
              <a:gd name="connsiteY115" fmla="*/ 737428 h 804863"/>
              <a:gd name="connsiteX116" fmla="*/ 126543 w 831850"/>
              <a:gd name="connsiteY116" fmla="*/ 717990 h 804863"/>
              <a:gd name="connsiteX117" fmla="*/ 100758 w 831850"/>
              <a:gd name="connsiteY117" fmla="*/ 695776 h 804863"/>
              <a:gd name="connsiteX118" fmla="*/ 77751 w 831850"/>
              <a:gd name="connsiteY118" fmla="*/ 671579 h 804863"/>
              <a:gd name="connsiteX119" fmla="*/ 57520 w 831850"/>
              <a:gd name="connsiteY119" fmla="*/ 645398 h 804863"/>
              <a:gd name="connsiteX120" fmla="*/ 40462 w 831850"/>
              <a:gd name="connsiteY120" fmla="*/ 617630 h 804863"/>
              <a:gd name="connsiteX121" fmla="*/ 26578 w 831850"/>
              <a:gd name="connsiteY121" fmla="*/ 587879 h 804863"/>
              <a:gd name="connsiteX122" fmla="*/ 15471 w 831850"/>
              <a:gd name="connsiteY122" fmla="*/ 557335 h 804863"/>
              <a:gd name="connsiteX123" fmla="*/ 7141 w 831850"/>
              <a:gd name="connsiteY123" fmla="*/ 525601 h 804863"/>
              <a:gd name="connsiteX124" fmla="*/ 1984 w 831850"/>
              <a:gd name="connsiteY124" fmla="*/ 493073 h 804863"/>
              <a:gd name="connsiteX125" fmla="*/ 0 w 831850"/>
              <a:gd name="connsiteY125" fmla="*/ 459752 h 804863"/>
              <a:gd name="connsiteX126" fmla="*/ 794 w 831850"/>
              <a:gd name="connsiteY126" fmla="*/ 425637 h 804863"/>
              <a:gd name="connsiteX127" fmla="*/ 5157 w 831850"/>
              <a:gd name="connsiteY127" fmla="*/ 391920 h 804863"/>
              <a:gd name="connsiteX128" fmla="*/ 12298 w 831850"/>
              <a:gd name="connsiteY128" fmla="*/ 357805 h 804863"/>
              <a:gd name="connsiteX129" fmla="*/ 22611 w 831850"/>
              <a:gd name="connsiteY129" fmla="*/ 324087 h 804863"/>
              <a:gd name="connsiteX130" fmla="*/ 28562 w 831850"/>
              <a:gd name="connsiteY130" fmla="*/ 307030 h 804863"/>
              <a:gd name="connsiteX131" fmla="*/ 41256 w 831850"/>
              <a:gd name="connsiteY131" fmla="*/ 279659 h 804863"/>
              <a:gd name="connsiteX132" fmla="*/ 71007 w 831850"/>
              <a:gd name="connsiteY132" fmla="*/ 228488 h 804863"/>
              <a:gd name="connsiteX133" fmla="*/ 88461 w 831850"/>
              <a:gd name="connsiteY133" fmla="*/ 205083 h 804863"/>
              <a:gd name="connsiteX134" fmla="*/ 76957 w 831850"/>
              <a:gd name="connsiteY134" fmla="*/ 209447 h 804863"/>
              <a:gd name="connsiteX135" fmla="*/ 66247 w 831850"/>
              <a:gd name="connsiteY135" fmla="*/ 213810 h 804863"/>
              <a:gd name="connsiteX136" fmla="*/ 61090 w 831850"/>
              <a:gd name="connsiteY136" fmla="*/ 215000 h 804863"/>
              <a:gd name="connsiteX137" fmla="*/ 53553 w 831850"/>
              <a:gd name="connsiteY137" fmla="*/ 210240 h 804863"/>
              <a:gd name="connsiteX138" fmla="*/ 49983 w 831850"/>
              <a:gd name="connsiteY138" fmla="*/ 201513 h 804863"/>
              <a:gd name="connsiteX139" fmla="*/ 51966 w 831850"/>
              <a:gd name="connsiteY139" fmla="*/ 192786 h 804863"/>
              <a:gd name="connsiteX140" fmla="*/ 55933 w 831850"/>
              <a:gd name="connsiteY140" fmla="*/ 190406 h 804863"/>
              <a:gd name="connsiteX141" fmla="*/ 92031 w 831850"/>
              <a:gd name="connsiteY141" fmla="*/ 174936 h 804863"/>
              <a:gd name="connsiteX142" fmla="*/ 129320 w 831850"/>
              <a:gd name="connsiteY142" fmla="*/ 159862 h 804863"/>
              <a:gd name="connsiteX143" fmla="*/ 147567 w 831850"/>
              <a:gd name="connsiteY143" fmla="*/ 142805 h 804863"/>
              <a:gd name="connsiteX144" fmla="*/ 186046 w 831850"/>
              <a:gd name="connsiteY144" fmla="*/ 112260 h 804863"/>
              <a:gd name="connsiteX145" fmla="*/ 227698 w 831850"/>
              <a:gd name="connsiteY145" fmla="*/ 85286 h 804863"/>
              <a:gd name="connsiteX146" fmla="*/ 271333 w 831850"/>
              <a:gd name="connsiteY146" fmla="*/ 61882 h 804863"/>
              <a:gd name="connsiteX147" fmla="*/ 317349 w 831850"/>
              <a:gd name="connsiteY147" fmla="*/ 41651 h 804863"/>
              <a:gd name="connsiteX148" fmla="*/ 364158 w 831850"/>
              <a:gd name="connsiteY148" fmla="*/ 25388 h 804863"/>
              <a:gd name="connsiteX149" fmla="*/ 412157 w 831850"/>
              <a:gd name="connsiteY149" fmla="*/ 12297 h 804863"/>
              <a:gd name="connsiteX150" fmla="*/ 460552 w 831850"/>
              <a:gd name="connsiteY150" fmla="*/ 3173 h 804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831850" h="804863">
                <a:moveTo>
                  <a:pt x="415132" y="120650"/>
                </a:moveTo>
                <a:lnTo>
                  <a:pt x="355204" y="126213"/>
                </a:lnTo>
                <a:lnTo>
                  <a:pt x="294879" y="137737"/>
                </a:lnTo>
                <a:lnTo>
                  <a:pt x="235348" y="152836"/>
                </a:lnTo>
                <a:lnTo>
                  <a:pt x="176610" y="171910"/>
                </a:lnTo>
                <a:lnTo>
                  <a:pt x="147638" y="181844"/>
                </a:lnTo>
                <a:lnTo>
                  <a:pt x="129779" y="200520"/>
                </a:lnTo>
                <a:lnTo>
                  <a:pt x="96838" y="240654"/>
                </a:lnTo>
                <a:lnTo>
                  <a:pt x="69454" y="285953"/>
                </a:lnTo>
                <a:lnTo>
                  <a:pt x="48420" y="336418"/>
                </a:lnTo>
                <a:lnTo>
                  <a:pt x="41276" y="363836"/>
                </a:lnTo>
                <a:lnTo>
                  <a:pt x="37307" y="378936"/>
                </a:lnTo>
                <a:lnTo>
                  <a:pt x="32148" y="411123"/>
                </a:lnTo>
                <a:lnTo>
                  <a:pt x="30163" y="442912"/>
                </a:lnTo>
                <a:lnTo>
                  <a:pt x="30560" y="475496"/>
                </a:lnTo>
                <a:lnTo>
                  <a:pt x="34132" y="507285"/>
                </a:lnTo>
                <a:lnTo>
                  <a:pt x="40879" y="538676"/>
                </a:lnTo>
                <a:lnTo>
                  <a:pt x="51198" y="569273"/>
                </a:lnTo>
                <a:lnTo>
                  <a:pt x="64295" y="597884"/>
                </a:lnTo>
                <a:lnTo>
                  <a:pt x="72629" y="611791"/>
                </a:lnTo>
                <a:lnTo>
                  <a:pt x="81360" y="625302"/>
                </a:lnTo>
                <a:lnTo>
                  <a:pt x="100807" y="649938"/>
                </a:lnTo>
                <a:lnTo>
                  <a:pt x="123032" y="671793"/>
                </a:lnTo>
                <a:lnTo>
                  <a:pt x="147241" y="691264"/>
                </a:lnTo>
                <a:lnTo>
                  <a:pt x="173435" y="708351"/>
                </a:lnTo>
                <a:lnTo>
                  <a:pt x="201216" y="722656"/>
                </a:lnTo>
                <a:lnTo>
                  <a:pt x="244873" y="740140"/>
                </a:lnTo>
                <a:lnTo>
                  <a:pt x="275432" y="748882"/>
                </a:lnTo>
                <a:lnTo>
                  <a:pt x="306785" y="756034"/>
                </a:lnTo>
                <a:lnTo>
                  <a:pt x="372667" y="765174"/>
                </a:lnTo>
                <a:lnTo>
                  <a:pt x="440135" y="766763"/>
                </a:lnTo>
                <a:lnTo>
                  <a:pt x="506414" y="759611"/>
                </a:lnTo>
                <a:lnTo>
                  <a:pt x="554832" y="748484"/>
                </a:lnTo>
                <a:lnTo>
                  <a:pt x="586185" y="738153"/>
                </a:lnTo>
                <a:lnTo>
                  <a:pt x="615951" y="725040"/>
                </a:lnTo>
                <a:lnTo>
                  <a:pt x="644526" y="709940"/>
                </a:lnTo>
                <a:lnTo>
                  <a:pt x="671514" y="691661"/>
                </a:lnTo>
                <a:lnTo>
                  <a:pt x="696517" y="670601"/>
                </a:lnTo>
                <a:lnTo>
                  <a:pt x="719139" y="646759"/>
                </a:lnTo>
                <a:lnTo>
                  <a:pt x="740570" y="620533"/>
                </a:lnTo>
                <a:lnTo>
                  <a:pt x="749698" y="605831"/>
                </a:lnTo>
                <a:lnTo>
                  <a:pt x="758032" y="591128"/>
                </a:lnTo>
                <a:lnTo>
                  <a:pt x="772320" y="560929"/>
                </a:lnTo>
                <a:lnTo>
                  <a:pt x="782639" y="529934"/>
                </a:lnTo>
                <a:lnTo>
                  <a:pt x="789782" y="498543"/>
                </a:lnTo>
                <a:lnTo>
                  <a:pt x="793354" y="466754"/>
                </a:lnTo>
                <a:lnTo>
                  <a:pt x="793751" y="434567"/>
                </a:lnTo>
                <a:lnTo>
                  <a:pt x="791370" y="403175"/>
                </a:lnTo>
                <a:lnTo>
                  <a:pt x="785814" y="371784"/>
                </a:lnTo>
                <a:lnTo>
                  <a:pt x="776289" y="341584"/>
                </a:lnTo>
                <a:lnTo>
                  <a:pt x="764382" y="311782"/>
                </a:lnTo>
                <a:lnTo>
                  <a:pt x="750095" y="283172"/>
                </a:lnTo>
                <a:lnTo>
                  <a:pt x="732632" y="256548"/>
                </a:lnTo>
                <a:lnTo>
                  <a:pt x="711995" y="231912"/>
                </a:lnTo>
                <a:lnTo>
                  <a:pt x="689373" y="208467"/>
                </a:lnTo>
                <a:lnTo>
                  <a:pt x="663576" y="188202"/>
                </a:lnTo>
                <a:lnTo>
                  <a:pt x="635795" y="169923"/>
                </a:lnTo>
                <a:lnTo>
                  <a:pt x="621110" y="162373"/>
                </a:lnTo>
                <a:lnTo>
                  <a:pt x="592932" y="148863"/>
                </a:lnTo>
                <a:lnTo>
                  <a:pt x="534592" y="130981"/>
                </a:lnTo>
                <a:lnTo>
                  <a:pt x="475457" y="121445"/>
                </a:lnTo>
                <a:close/>
                <a:moveTo>
                  <a:pt x="484750" y="0"/>
                </a:moveTo>
                <a:lnTo>
                  <a:pt x="488717" y="0"/>
                </a:lnTo>
                <a:lnTo>
                  <a:pt x="494667" y="5554"/>
                </a:lnTo>
                <a:lnTo>
                  <a:pt x="495461" y="13884"/>
                </a:lnTo>
                <a:lnTo>
                  <a:pt x="491891" y="21024"/>
                </a:lnTo>
                <a:lnTo>
                  <a:pt x="487924" y="22611"/>
                </a:lnTo>
                <a:lnTo>
                  <a:pt x="452222" y="30941"/>
                </a:lnTo>
                <a:lnTo>
                  <a:pt x="382009" y="50775"/>
                </a:lnTo>
                <a:lnTo>
                  <a:pt x="312985" y="77353"/>
                </a:lnTo>
                <a:lnTo>
                  <a:pt x="247135" y="109484"/>
                </a:lnTo>
                <a:lnTo>
                  <a:pt x="216987" y="128524"/>
                </a:lnTo>
                <a:lnTo>
                  <a:pt x="249912" y="118211"/>
                </a:lnTo>
                <a:lnTo>
                  <a:pt x="317746" y="101947"/>
                </a:lnTo>
                <a:lnTo>
                  <a:pt x="385975" y="91236"/>
                </a:lnTo>
                <a:lnTo>
                  <a:pt x="453412" y="86873"/>
                </a:lnTo>
                <a:lnTo>
                  <a:pt x="520452" y="91633"/>
                </a:lnTo>
                <a:lnTo>
                  <a:pt x="568451" y="101947"/>
                </a:lnTo>
                <a:lnTo>
                  <a:pt x="599789" y="112260"/>
                </a:lnTo>
                <a:lnTo>
                  <a:pt x="630731" y="124954"/>
                </a:lnTo>
                <a:lnTo>
                  <a:pt x="660482" y="140821"/>
                </a:lnTo>
                <a:lnTo>
                  <a:pt x="689440" y="160655"/>
                </a:lnTo>
                <a:lnTo>
                  <a:pt x="716811" y="183266"/>
                </a:lnTo>
                <a:lnTo>
                  <a:pt x="729902" y="195960"/>
                </a:lnTo>
                <a:lnTo>
                  <a:pt x="742199" y="208257"/>
                </a:lnTo>
                <a:lnTo>
                  <a:pt x="764414" y="234834"/>
                </a:lnTo>
                <a:lnTo>
                  <a:pt x="783058" y="263395"/>
                </a:lnTo>
                <a:lnTo>
                  <a:pt x="798925" y="293146"/>
                </a:lnTo>
                <a:lnTo>
                  <a:pt x="811619" y="324087"/>
                </a:lnTo>
                <a:lnTo>
                  <a:pt x="821140" y="355822"/>
                </a:lnTo>
                <a:lnTo>
                  <a:pt x="827883" y="388349"/>
                </a:lnTo>
                <a:lnTo>
                  <a:pt x="831454" y="421274"/>
                </a:lnTo>
                <a:lnTo>
                  <a:pt x="831850" y="454198"/>
                </a:lnTo>
                <a:lnTo>
                  <a:pt x="829867" y="487123"/>
                </a:lnTo>
                <a:lnTo>
                  <a:pt x="824313" y="519254"/>
                </a:lnTo>
                <a:lnTo>
                  <a:pt x="815586" y="551385"/>
                </a:lnTo>
                <a:lnTo>
                  <a:pt x="804082" y="582722"/>
                </a:lnTo>
                <a:lnTo>
                  <a:pt x="789008" y="612870"/>
                </a:lnTo>
                <a:lnTo>
                  <a:pt x="771554" y="641828"/>
                </a:lnTo>
                <a:lnTo>
                  <a:pt x="750530" y="669595"/>
                </a:lnTo>
                <a:lnTo>
                  <a:pt x="739422" y="682289"/>
                </a:lnTo>
                <a:lnTo>
                  <a:pt x="727125" y="695380"/>
                </a:lnTo>
                <a:lnTo>
                  <a:pt x="700151" y="718387"/>
                </a:lnTo>
                <a:lnTo>
                  <a:pt x="671589" y="739014"/>
                </a:lnTo>
                <a:lnTo>
                  <a:pt x="640648" y="756468"/>
                </a:lnTo>
                <a:lnTo>
                  <a:pt x="608119" y="770749"/>
                </a:lnTo>
                <a:lnTo>
                  <a:pt x="574401" y="783046"/>
                </a:lnTo>
                <a:lnTo>
                  <a:pt x="539096" y="792169"/>
                </a:lnTo>
                <a:lnTo>
                  <a:pt x="503791" y="798913"/>
                </a:lnTo>
                <a:lnTo>
                  <a:pt x="448652" y="804863"/>
                </a:lnTo>
                <a:lnTo>
                  <a:pt x="375265" y="803673"/>
                </a:lnTo>
                <a:lnTo>
                  <a:pt x="303465" y="793359"/>
                </a:lnTo>
                <a:lnTo>
                  <a:pt x="234838" y="774715"/>
                </a:lnTo>
                <a:lnTo>
                  <a:pt x="203103" y="762022"/>
                </a:lnTo>
                <a:lnTo>
                  <a:pt x="186046" y="754881"/>
                </a:lnTo>
                <a:lnTo>
                  <a:pt x="154708" y="737428"/>
                </a:lnTo>
                <a:lnTo>
                  <a:pt x="126543" y="717990"/>
                </a:lnTo>
                <a:lnTo>
                  <a:pt x="100758" y="695776"/>
                </a:lnTo>
                <a:lnTo>
                  <a:pt x="77751" y="671579"/>
                </a:lnTo>
                <a:lnTo>
                  <a:pt x="57520" y="645398"/>
                </a:lnTo>
                <a:lnTo>
                  <a:pt x="40462" y="617630"/>
                </a:lnTo>
                <a:lnTo>
                  <a:pt x="26578" y="587879"/>
                </a:lnTo>
                <a:lnTo>
                  <a:pt x="15471" y="557335"/>
                </a:lnTo>
                <a:lnTo>
                  <a:pt x="7141" y="525601"/>
                </a:lnTo>
                <a:lnTo>
                  <a:pt x="1984" y="493073"/>
                </a:lnTo>
                <a:lnTo>
                  <a:pt x="0" y="459752"/>
                </a:lnTo>
                <a:lnTo>
                  <a:pt x="794" y="425637"/>
                </a:lnTo>
                <a:lnTo>
                  <a:pt x="5157" y="391920"/>
                </a:lnTo>
                <a:lnTo>
                  <a:pt x="12298" y="357805"/>
                </a:lnTo>
                <a:lnTo>
                  <a:pt x="22611" y="324087"/>
                </a:lnTo>
                <a:lnTo>
                  <a:pt x="28562" y="307030"/>
                </a:lnTo>
                <a:lnTo>
                  <a:pt x="41256" y="279659"/>
                </a:lnTo>
                <a:lnTo>
                  <a:pt x="71007" y="228488"/>
                </a:lnTo>
                <a:lnTo>
                  <a:pt x="88461" y="205083"/>
                </a:lnTo>
                <a:lnTo>
                  <a:pt x="76957" y="209447"/>
                </a:lnTo>
                <a:lnTo>
                  <a:pt x="66247" y="213810"/>
                </a:lnTo>
                <a:lnTo>
                  <a:pt x="61090" y="215000"/>
                </a:lnTo>
                <a:lnTo>
                  <a:pt x="53553" y="210240"/>
                </a:lnTo>
                <a:lnTo>
                  <a:pt x="49983" y="201513"/>
                </a:lnTo>
                <a:lnTo>
                  <a:pt x="51966" y="192786"/>
                </a:lnTo>
                <a:lnTo>
                  <a:pt x="55933" y="190406"/>
                </a:lnTo>
                <a:lnTo>
                  <a:pt x="92031" y="174936"/>
                </a:lnTo>
                <a:lnTo>
                  <a:pt x="129320" y="159862"/>
                </a:lnTo>
                <a:lnTo>
                  <a:pt x="147567" y="142805"/>
                </a:lnTo>
                <a:lnTo>
                  <a:pt x="186046" y="112260"/>
                </a:lnTo>
                <a:lnTo>
                  <a:pt x="227698" y="85286"/>
                </a:lnTo>
                <a:lnTo>
                  <a:pt x="271333" y="61882"/>
                </a:lnTo>
                <a:lnTo>
                  <a:pt x="317349" y="41651"/>
                </a:lnTo>
                <a:lnTo>
                  <a:pt x="364158" y="25388"/>
                </a:lnTo>
                <a:lnTo>
                  <a:pt x="412157" y="12297"/>
                </a:lnTo>
                <a:lnTo>
                  <a:pt x="460552" y="3173"/>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a:cs typeface="B Nazanin" panose="00000400000000000000" pitchFamily="2" charset="-78"/>
            </a:endParaRPr>
          </a:p>
        </p:txBody>
      </p:sp>
      <p:sp>
        <p:nvSpPr>
          <p:cNvPr id="28" name="TextBox 27">
            <a:extLst>
              <a:ext uri="{FF2B5EF4-FFF2-40B4-BE49-F238E27FC236}">
                <a16:creationId xmlns:a16="http://schemas.microsoft.com/office/drawing/2014/main" id="{46EE4A57-5DAD-450B-B52B-9165ADC0FBA5}"/>
              </a:ext>
            </a:extLst>
          </p:cNvPr>
          <p:cNvSpPr txBox="1"/>
          <p:nvPr/>
        </p:nvSpPr>
        <p:spPr>
          <a:xfrm>
            <a:off x="5861386" y="2217852"/>
            <a:ext cx="401072" cy="646331"/>
          </a:xfrm>
          <a:prstGeom prst="rect">
            <a:avLst/>
          </a:prstGeom>
          <a:noFill/>
        </p:spPr>
        <p:txBody>
          <a:bodyPr wrap="none" rtlCol="0">
            <a:spAutoFit/>
          </a:bodyPr>
          <a:lstStyle/>
          <a:p>
            <a:r>
              <a:rPr lang="fa-IR" sz="3600" b="1" dirty="0">
                <a:solidFill>
                  <a:schemeClr val="accent1"/>
                </a:solidFill>
                <a:effectLst/>
                <a:latin typeface="Calibri" panose="020F0502020204030204" pitchFamily="34" charset="0"/>
                <a:ea typeface="Calibri" panose="020F0502020204030204" pitchFamily="34" charset="0"/>
                <a:cs typeface="B Nazanin" panose="00000400000000000000" pitchFamily="2" charset="-78"/>
              </a:rPr>
              <a:t>1</a:t>
            </a:r>
            <a:endParaRPr lang="en-US" sz="3600" dirty="0">
              <a:solidFill>
                <a:schemeClr val="accent1"/>
              </a:solidFill>
              <a:cs typeface="B Nazanin" panose="00000400000000000000" pitchFamily="2" charset="-78"/>
            </a:endParaRPr>
          </a:p>
        </p:txBody>
      </p:sp>
      <p:sp>
        <p:nvSpPr>
          <p:cNvPr id="30" name="TextBox 29">
            <a:extLst>
              <a:ext uri="{FF2B5EF4-FFF2-40B4-BE49-F238E27FC236}">
                <a16:creationId xmlns:a16="http://schemas.microsoft.com/office/drawing/2014/main" id="{34CBBF79-AB54-4507-A7AA-76842204A2DB}"/>
              </a:ext>
            </a:extLst>
          </p:cNvPr>
          <p:cNvSpPr txBox="1"/>
          <p:nvPr/>
        </p:nvSpPr>
        <p:spPr>
          <a:xfrm>
            <a:off x="5401410" y="4001524"/>
            <a:ext cx="401072" cy="646331"/>
          </a:xfrm>
          <a:prstGeom prst="rect">
            <a:avLst/>
          </a:prstGeom>
          <a:noFill/>
        </p:spPr>
        <p:txBody>
          <a:bodyPr wrap="none" rtlCol="0">
            <a:spAutoFit/>
          </a:bodyPr>
          <a:lstStyle/>
          <a:p>
            <a:r>
              <a:rPr lang="fa-IR" sz="3600" b="1" dirty="0">
                <a:solidFill>
                  <a:schemeClr val="accent1"/>
                </a:solidFill>
                <a:effectLst/>
                <a:latin typeface="Calibri" panose="020F0502020204030204" pitchFamily="34" charset="0"/>
                <a:ea typeface="Calibri" panose="020F0502020204030204" pitchFamily="34" charset="0"/>
                <a:cs typeface="B Nazanin" panose="00000400000000000000" pitchFamily="2" charset="-78"/>
              </a:rPr>
              <a:t>2</a:t>
            </a:r>
            <a:endParaRPr lang="en-US" sz="3600" dirty="0">
              <a:solidFill>
                <a:schemeClr val="accent1"/>
              </a:solidFill>
              <a:cs typeface="B Nazanin" panose="00000400000000000000" pitchFamily="2" charset="-78"/>
            </a:endParaRPr>
          </a:p>
        </p:txBody>
      </p:sp>
      <p:sp>
        <p:nvSpPr>
          <p:cNvPr id="33" name="TextBox 32">
            <a:extLst>
              <a:ext uri="{FF2B5EF4-FFF2-40B4-BE49-F238E27FC236}">
                <a16:creationId xmlns:a16="http://schemas.microsoft.com/office/drawing/2014/main" id="{92F67696-4234-4942-9FAC-0794F24F178B}"/>
              </a:ext>
            </a:extLst>
          </p:cNvPr>
          <p:cNvSpPr txBox="1"/>
          <p:nvPr/>
        </p:nvSpPr>
        <p:spPr>
          <a:xfrm>
            <a:off x="9390959" y="5985755"/>
            <a:ext cx="1391728" cy="369332"/>
          </a:xfrm>
          <a:prstGeom prst="rect">
            <a:avLst/>
          </a:prstGeom>
          <a:noFill/>
        </p:spPr>
        <p:txBody>
          <a:bodyPr wrap="none" rtlCol="0">
            <a:spAutoFit/>
          </a:bodyPr>
          <a:lstStyle/>
          <a:p>
            <a:r>
              <a:rPr lang="fa-IR" dirty="0" err="1">
                <a:cs typeface="B Nazanin" panose="00000400000000000000" pitchFamily="2" charset="-78"/>
              </a:rPr>
              <a:t>آغازکننده</a:t>
            </a:r>
            <a:r>
              <a:rPr lang="fa-IR" dirty="0">
                <a:cs typeface="B Nazanin" panose="00000400000000000000" pitchFamily="2" charset="-78"/>
              </a:rPr>
              <a:t> ارتباط</a:t>
            </a:r>
            <a:endParaRPr lang="en-US" dirty="0">
              <a:cs typeface="B Nazanin" panose="00000400000000000000" pitchFamily="2" charset="-78"/>
            </a:endParaRPr>
          </a:p>
        </p:txBody>
      </p:sp>
      <p:sp>
        <p:nvSpPr>
          <p:cNvPr id="34" name="Freeform 68">
            <a:extLst>
              <a:ext uri="{FF2B5EF4-FFF2-40B4-BE49-F238E27FC236}">
                <a16:creationId xmlns:a16="http://schemas.microsoft.com/office/drawing/2014/main" id="{8E4E838B-F294-4323-AC52-02B8A61AE903}"/>
              </a:ext>
            </a:extLst>
          </p:cNvPr>
          <p:cNvSpPr>
            <a:spLocks noEditPoints="1"/>
          </p:cNvSpPr>
          <p:nvPr/>
        </p:nvSpPr>
        <p:spPr bwMode="auto">
          <a:xfrm rot="8822163">
            <a:off x="3003709" y="5041037"/>
            <a:ext cx="391709" cy="1211904"/>
          </a:xfrm>
          <a:custGeom>
            <a:avLst/>
            <a:gdLst>
              <a:gd name="T0" fmla="*/ 69 w 265"/>
              <a:gd name="T1" fmla="*/ 288 h 608"/>
              <a:gd name="T2" fmla="*/ 19 w 265"/>
              <a:gd name="T3" fmla="*/ 250 h 608"/>
              <a:gd name="T4" fmla="*/ 15 w 265"/>
              <a:gd name="T5" fmla="*/ 219 h 608"/>
              <a:gd name="T6" fmla="*/ 31 w 265"/>
              <a:gd name="T7" fmla="*/ 188 h 608"/>
              <a:gd name="T8" fmla="*/ 61 w 265"/>
              <a:gd name="T9" fmla="*/ 181 h 608"/>
              <a:gd name="T10" fmla="*/ 96 w 265"/>
              <a:gd name="T11" fmla="*/ 192 h 608"/>
              <a:gd name="T12" fmla="*/ 150 w 265"/>
              <a:gd name="T13" fmla="*/ 235 h 608"/>
              <a:gd name="T14" fmla="*/ 138 w 265"/>
              <a:gd name="T15" fmla="*/ 285 h 608"/>
              <a:gd name="T16" fmla="*/ 100 w 265"/>
              <a:gd name="T17" fmla="*/ 292 h 608"/>
              <a:gd name="T18" fmla="*/ 207 w 265"/>
              <a:gd name="T19" fmla="*/ 542 h 608"/>
              <a:gd name="T20" fmla="*/ 231 w 265"/>
              <a:gd name="T21" fmla="*/ 423 h 608"/>
              <a:gd name="T22" fmla="*/ 211 w 265"/>
              <a:gd name="T23" fmla="*/ 308 h 608"/>
              <a:gd name="T24" fmla="*/ 227 w 265"/>
              <a:gd name="T25" fmla="*/ 238 h 608"/>
              <a:gd name="T26" fmla="*/ 257 w 265"/>
              <a:gd name="T27" fmla="*/ 181 h 608"/>
              <a:gd name="T28" fmla="*/ 265 w 265"/>
              <a:gd name="T29" fmla="*/ 119 h 608"/>
              <a:gd name="T30" fmla="*/ 254 w 265"/>
              <a:gd name="T31" fmla="*/ 58 h 608"/>
              <a:gd name="T32" fmla="*/ 223 w 265"/>
              <a:gd name="T33" fmla="*/ 4 h 608"/>
              <a:gd name="T34" fmla="*/ 215 w 265"/>
              <a:gd name="T35" fmla="*/ 4 h 608"/>
              <a:gd name="T36" fmla="*/ 215 w 265"/>
              <a:gd name="T37" fmla="*/ 12 h 608"/>
              <a:gd name="T38" fmla="*/ 242 w 265"/>
              <a:gd name="T39" fmla="*/ 69 h 608"/>
              <a:gd name="T40" fmla="*/ 250 w 265"/>
              <a:gd name="T41" fmla="*/ 131 h 608"/>
              <a:gd name="T42" fmla="*/ 238 w 265"/>
              <a:gd name="T43" fmla="*/ 188 h 608"/>
              <a:gd name="T44" fmla="*/ 204 w 265"/>
              <a:gd name="T45" fmla="*/ 242 h 608"/>
              <a:gd name="T46" fmla="*/ 161 w 265"/>
              <a:gd name="T47" fmla="*/ 219 h 608"/>
              <a:gd name="T48" fmla="*/ 111 w 265"/>
              <a:gd name="T49" fmla="*/ 177 h 608"/>
              <a:gd name="T50" fmla="*/ 73 w 265"/>
              <a:gd name="T51" fmla="*/ 165 h 608"/>
              <a:gd name="T52" fmla="*/ 27 w 265"/>
              <a:gd name="T53" fmla="*/ 169 h 608"/>
              <a:gd name="T54" fmla="*/ 4 w 265"/>
              <a:gd name="T55" fmla="*/ 200 h 608"/>
              <a:gd name="T56" fmla="*/ 0 w 265"/>
              <a:gd name="T57" fmla="*/ 242 h 608"/>
              <a:gd name="T58" fmla="*/ 19 w 265"/>
              <a:gd name="T59" fmla="*/ 281 h 608"/>
              <a:gd name="T60" fmla="*/ 69 w 265"/>
              <a:gd name="T61" fmla="*/ 308 h 608"/>
              <a:gd name="T62" fmla="*/ 146 w 265"/>
              <a:gd name="T63" fmla="*/ 300 h 608"/>
              <a:gd name="T64" fmla="*/ 192 w 265"/>
              <a:gd name="T65" fmla="*/ 312 h 608"/>
              <a:gd name="T66" fmla="*/ 207 w 265"/>
              <a:gd name="T67" fmla="*/ 373 h 608"/>
              <a:gd name="T68" fmla="*/ 200 w 265"/>
              <a:gd name="T69" fmla="*/ 500 h 608"/>
              <a:gd name="T70" fmla="*/ 177 w 265"/>
              <a:gd name="T71" fmla="*/ 504 h 608"/>
              <a:gd name="T72" fmla="*/ 169 w 265"/>
              <a:gd name="T73" fmla="*/ 508 h 608"/>
              <a:gd name="T74" fmla="*/ 165 w 265"/>
              <a:gd name="T75" fmla="*/ 600 h 608"/>
              <a:gd name="T76" fmla="*/ 169 w 265"/>
              <a:gd name="T77" fmla="*/ 608 h 608"/>
              <a:gd name="T78" fmla="*/ 207 w 265"/>
              <a:gd name="T79" fmla="*/ 573 h 608"/>
              <a:gd name="T80" fmla="*/ 234 w 265"/>
              <a:gd name="T81" fmla="*/ 531 h 608"/>
              <a:gd name="T82" fmla="*/ 227 w 265"/>
              <a:gd name="T83" fmla="*/ 523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5" h="608">
                <a:moveTo>
                  <a:pt x="100" y="292"/>
                </a:moveTo>
                <a:lnTo>
                  <a:pt x="69" y="288"/>
                </a:lnTo>
                <a:lnTo>
                  <a:pt x="38" y="273"/>
                </a:lnTo>
                <a:lnTo>
                  <a:pt x="19" y="250"/>
                </a:lnTo>
                <a:lnTo>
                  <a:pt x="15" y="238"/>
                </a:lnTo>
                <a:lnTo>
                  <a:pt x="15" y="219"/>
                </a:lnTo>
                <a:lnTo>
                  <a:pt x="19" y="200"/>
                </a:lnTo>
                <a:lnTo>
                  <a:pt x="31" y="188"/>
                </a:lnTo>
                <a:lnTo>
                  <a:pt x="46" y="181"/>
                </a:lnTo>
                <a:lnTo>
                  <a:pt x="61" y="181"/>
                </a:lnTo>
                <a:lnTo>
                  <a:pt x="77" y="185"/>
                </a:lnTo>
                <a:lnTo>
                  <a:pt x="96" y="192"/>
                </a:lnTo>
                <a:lnTo>
                  <a:pt x="127" y="212"/>
                </a:lnTo>
                <a:lnTo>
                  <a:pt x="150" y="235"/>
                </a:lnTo>
                <a:lnTo>
                  <a:pt x="173" y="265"/>
                </a:lnTo>
                <a:lnTo>
                  <a:pt x="138" y="285"/>
                </a:lnTo>
                <a:lnTo>
                  <a:pt x="100" y="292"/>
                </a:lnTo>
                <a:lnTo>
                  <a:pt x="100" y="292"/>
                </a:lnTo>
                <a:close/>
                <a:moveTo>
                  <a:pt x="223" y="527"/>
                </a:moveTo>
                <a:lnTo>
                  <a:pt x="207" y="542"/>
                </a:lnTo>
                <a:lnTo>
                  <a:pt x="223" y="485"/>
                </a:lnTo>
                <a:lnTo>
                  <a:pt x="231" y="423"/>
                </a:lnTo>
                <a:lnTo>
                  <a:pt x="223" y="365"/>
                </a:lnTo>
                <a:lnTo>
                  <a:pt x="211" y="308"/>
                </a:lnTo>
                <a:lnTo>
                  <a:pt x="192" y="269"/>
                </a:lnTo>
                <a:lnTo>
                  <a:pt x="227" y="238"/>
                </a:lnTo>
                <a:lnTo>
                  <a:pt x="246" y="212"/>
                </a:lnTo>
                <a:lnTo>
                  <a:pt x="257" y="181"/>
                </a:lnTo>
                <a:lnTo>
                  <a:pt x="265" y="150"/>
                </a:lnTo>
                <a:lnTo>
                  <a:pt x="265" y="119"/>
                </a:lnTo>
                <a:lnTo>
                  <a:pt x="261" y="88"/>
                </a:lnTo>
                <a:lnTo>
                  <a:pt x="254" y="58"/>
                </a:lnTo>
                <a:lnTo>
                  <a:pt x="242" y="31"/>
                </a:lnTo>
                <a:lnTo>
                  <a:pt x="223" y="4"/>
                </a:lnTo>
                <a:lnTo>
                  <a:pt x="219" y="0"/>
                </a:lnTo>
                <a:lnTo>
                  <a:pt x="215" y="4"/>
                </a:lnTo>
                <a:lnTo>
                  <a:pt x="215" y="8"/>
                </a:lnTo>
                <a:lnTo>
                  <a:pt x="215" y="12"/>
                </a:lnTo>
                <a:lnTo>
                  <a:pt x="231" y="38"/>
                </a:lnTo>
                <a:lnTo>
                  <a:pt x="242" y="69"/>
                </a:lnTo>
                <a:lnTo>
                  <a:pt x="250" y="100"/>
                </a:lnTo>
                <a:lnTo>
                  <a:pt x="250" y="131"/>
                </a:lnTo>
                <a:lnTo>
                  <a:pt x="246" y="162"/>
                </a:lnTo>
                <a:lnTo>
                  <a:pt x="238" y="188"/>
                </a:lnTo>
                <a:lnTo>
                  <a:pt x="223" y="215"/>
                </a:lnTo>
                <a:lnTo>
                  <a:pt x="204" y="242"/>
                </a:lnTo>
                <a:lnTo>
                  <a:pt x="184" y="258"/>
                </a:lnTo>
                <a:lnTo>
                  <a:pt x="161" y="219"/>
                </a:lnTo>
                <a:lnTo>
                  <a:pt x="131" y="188"/>
                </a:lnTo>
                <a:lnTo>
                  <a:pt x="111" y="177"/>
                </a:lnTo>
                <a:lnTo>
                  <a:pt x="92" y="169"/>
                </a:lnTo>
                <a:lnTo>
                  <a:pt x="73" y="165"/>
                </a:lnTo>
                <a:lnTo>
                  <a:pt x="50" y="165"/>
                </a:lnTo>
                <a:lnTo>
                  <a:pt x="27" y="169"/>
                </a:lnTo>
                <a:lnTo>
                  <a:pt x="11" y="181"/>
                </a:lnTo>
                <a:lnTo>
                  <a:pt x="4" y="200"/>
                </a:lnTo>
                <a:lnTo>
                  <a:pt x="0" y="219"/>
                </a:lnTo>
                <a:lnTo>
                  <a:pt x="0" y="242"/>
                </a:lnTo>
                <a:lnTo>
                  <a:pt x="7" y="262"/>
                </a:lnTo>
                <a:lnTo>
                  <a:pt x="19" y="281"/>
                </a:lnTo>
                <a:lnTo>
                  <a:pt x="34" y="292"/>
                </a:lnTo>
                <a:lnTo>
                  <a:pt x="69" y="308"/>
                </a:lnTo>
                <a:lnTo>
                  <a:pt x="107" y="308"/>
                </a:lnTo>
                <a:lnTo>
                  <a:pt x="146" y="300"/>
                </a:lnTo>
                <a:lnTo>
                  <a:pt x="181" y="281"/>
                </a:lnTo>
                <a:lnTo>
                  <a:pt x="192" y="312"/>
                </a:lnTo>
                <a:lnTo>
                  <a:pt x="204" y="342"/>
                </a:lnTo>
                <a:lnTo>
                  <a:pt x="207" y="373"/>
                </a:lnTo>
                <a:lnTo>
                  <a:pt x="211" y="439"/>
                </a:lnTo>
                <a:lnTo>
                  <a:pt x="200" y="500"/>
                </a:lnTo>
                <a:lnTo>
                  <a:pt x="184" y="562"/>
                </a:lnTo>
                <a:lnTo>
                  <a:pt x="177" y="504"/>
                </a:lnTo>
                <a:lnTo>
                  <a:pt x="173" y="504"/>
                </a:lnTo>
                <a:lnTo>
                  <a:pt x="169" y="508"/>
                </a:lnTo>
                <a:lnTo>
                  <a:pt x="169" y="554"/>
                </a:lnTo>
                <a:lnTo>
                  <a:pt x="165" y="600"/>
                </a:lnTo>
                <a:lnTo>
                  <a:pt x="165" y="604"/>
                </a:lnTo>
                <a:lnTo>
                  <a:pt x="169" y="608"/>
                </a:lnTo>
                <a:lnTo>
                  <a:pt x="181" y="604"/>
                </a:lnTo>
                <a:lnTo>
                  <a:pt x="207" y="573"/>
                </a:lnTo>
                <a:lnTo>
                  <a:pt x="234" y="535"/>
                </a:lnTo>
                <a:lnTo>
                  <a:pt x="234" y="531"/>
                </a:lnTo>
                <a:lnTo>
                  <a:pt x="234" y="527"/>
                </a:lnTo>
                <a:lnTo>
                  <a:pt x="227" y="523"/>
                </a:lnTo>
                <a:lnTo>
                  <a:pt x="223" y="527"/>
                </a:lnTo>
                <a:close/>
              </a:path>
            </a:pathLst>
          </a:custGeom>
          <a:solidFill>
            <a:srgbClr val="297FB8"/>
          </a:solidFill>
          <a:ln>
            <a:noFill/>
          </a:ln>
        </p:spPr>
        <p:txBody>
          <a:bodyPr vert="horz" wrap="square" lIns="68580" tIns="34290" rIns="68580" bIns="3429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cs typeface="B Nazanin" panose="00000400000000000000" pitchFamily="2" charset="-78"/>
            </a:endParaRPr>
          </a:p>
        </p:txBody>
      </p:sp>
      <p:sp>
        <p:nvSpPr>
          <p:cNvPr id="35" name="TextBox 34">
            <a:extLst>
              <a:ext uri="{FF2B5EF4-FFF2-40B4-BE49-F238E27FC236}">
                <a16:creationId xmlns:a16="http://schemas.microsoft.com/office/drawing/2014/main" id="{17980753-4EC7-49A4-9D4A-52B577BA7C87}"/>
              </a:ext>
            </a:extLst>
          </p:cNvPr>
          <p:cNvSpPr txBox="1"/>
          <p:nvPr/>
        </p:nvSpPr>
        <p:spPr>
          <a:xfrm>
            <a:off x="3405126" y="6000509"/>
            <a:ext cx="1871025" cy="369332"/>
          </a:xfrm>
          <a:prstGeom prst="rect">
            <a:avLst/>
          </a:prstGeom>
          <a:noFill/>
        </p:spPr>
        <p:txBody>
          <a:bodyPr wrap="none" rtlCol="0">
            <a:spAutoFit/>
          </a:bodyPr>
          <a:lstStyle/>
          <a:p>
            <a:r>
              <a:rPr lang="fa-IR" dirty="0">
                <a:cs typeface="B Nazanin" panose="00000400000000000000" pitchFamily="2" charset="-78"/>
              </a:rPr>
              <a:t>منتظر تماس برای شروع</a:t>
            </a:r>
            <a:endParaRPr lang="en-US" dirty="0">
              <a:cs typeface="B Nazanin" panose="00000400000000000000" pitchFamily="2" charset="-78"/>
            </a:endParaRPr>
          </a:p>
        </p:txBody>
      </p:sp>
      <p:sp>
        <p:nvSpPr>
          <p:cNvPr id="36" name="Freeform 48">
            <a:extLst>
              <a:ext uri="{FF2B5EF4-FFF2-40B4-BE49-F238E27FC236}">
                <a16:creationId xmlns:a16="http://schemas.microsoft.com/office/drawing/2014/main" id="{D5EC03ED-1A48-4CE0-946E-57EF2A2A3435}"/>
              </a:ext>
            </a:extLst>
          </p:cNvPr>
          <p:cNvSpPr>
            <a:spLocks noEditPoints="1"/>
          </p:cNvSpPr>
          <p:nvPr/>
        </p:nvSpPr>
        <p:spPr bwMode="auto">
          <a:xfrm rot="4042467" flipH="1">
            <a:off x="8560974" y="5590808"/>
            <a:ext cx="1125964" cy="249124"/>
          </a:xfrm>
          <a:custGeom>
            <a:avLst/>
            <a:gdLst>
              <a:gd name="T0" fmla="*/ 558 w 739"/>
              <a:gd name="T1" fmla="*/ 116 h 227"/>
              <a:gd name="T2" fmla="*/ 543 w 739"/>
              <a:gd name="T3" fmla="*/ 120 h 227"/>
              <a:gd name="T4" fmla="*/ 543 w 739"/>
              <a:gd name="T5" fmla="*/ 89 h 227"/>
              <a:gd name="T6" fmla="*/ 558 w 739"/>
              <a:gd name="T7" fmla="*/ 81 h 227"/>
              <a:gd name="T8" fmla="*/ 558 w 739"/>
              <a:gd name="T9" fmla="*/ 100 h 227"/>
              <a:gd name="T10" fmla="*/ 731 w 739"/>
              <a:gd name="T11" fmla="*/ 93 h 227"/>
              <a:gd name="T12" fmla="*/ 681 w 739"/>
              <a:gd name="T13" fmla="*/ 97 h 227"/>
              <a:gd name="T14" fmla="*/ 666 w 739"/>
              <a:gd name="T15" fmla="*/ 104 h 227"/>
              <a:gd name="T16" fmla="*/ 681 w 739"/>
              <a:gd name="T17" fmla="*/ 112 h 227"/>
              <a:gd name="T18" fmla="*/ 716 w 739"/>
              <a:gd name="T19" fmla="*/ 108 h 227"/>
              <a:gd name="T20" fmla="*/ 662 w 739"/>
              <a:gd name="T21" fmla="*/ 158 h 227"/>
              <a:gd name="T22" fmla="*/ 620 w 739"/>
              <a:gd name="T23" fmla="*/ 170 h 227"/>
              <a:gd name="T24" fmla="*/ 581 w 739"/>
              <a:gd name="T25" fmla="*/ 158 h 227"/>
              <a:gd name="T26" fmla="*/ 573 w 739"/>
              <a:gd name="T27" fmla="*/ 124 h 227"/>
              <a:gd name="T28" fmla="*/ 577 w 739"/>
              <a:gd name="T29" fmla="*/ 77 h 227"/>
              <a:gd name="T30" fmla="*/ 546 w 739"/>
              <a:gd name="T31" fmla="*/ 58 h 227"/>
              <a:gd name="T32" fmla="*/ 527 w 739"/>
              <a:gd name="T33" fmla="*/ 77 h 227"/>
              <a:gd name="T34" fmla="*/ 527 w 739"/>
              <a:gd name="T35" fmla="*/ 116 h 227"/>
              <a:gd name="T36" fmla="*/ 546 w 739"/>
              <a:gd name="T37" fmla="*/ 150 h 227"/>
              <a:gd name="T38" fmla="*/ 516 w 739"/>
              <a:gd name="T39" fmla="*/ 189 h 227"/>
              <a:gd name="T40" fmla="*/ 477 w 739"/>
              <a:gd name="T41" fmla="*/ 208 h 227"/>
              <a:gd name="T42" fmla="*/ 450 w 739"/>
              <a:gd name="T43" fmla="*/ 204 h 227"/>
              <a:gd name="T44" fmla="*/ 420 w 739"/>
              <a:gd name="T45" fmla="*/ 181 h 227"/>
              <a:gd name="T46" fmla="*/ 385 w 739"/>
              <a:gd name="T47" fmla="*/ 124 h 227"/>
              <a:gd name="T48" fmla="*/ 354 w 739"/>
              <a:gd name="T49" fmla="*/ 66 h 227"/>
              <a:gd name="T50" fmla="*/ 320 w 739"/>
              <a:gd name="T51" fmla="*/ 35 h 227"/>
              <a:gd name="T52" fmla="*/ 285 w 739"/>
              <a:gd name="T53" fmla="*/ 27 h 227"/>
              <a:gd name="T54" fmla="*/ 231 w 739"/>
              <a:gd name="T55" fmla="*/ 47 h 227"/>
              <a:gd name="T56" fmla="*/ 170 w 739"/>
              <a:gd name="T57" fmla="*/ 89 h 227"/>
              <a:gd name="T58" fmla="*/ 112 w 739"/>
              <a:gd name="T59" fmla="*/ 124 h 227"/>
              <a:gd name="T60" fmla="*/ 77 w 739"/>
              <a:gd name="T61" fmla="*/ 120 h 227"/>
              <a:gd name="T62" fmla="*/ 31 w 739"/>
              <a:gd name="T63" fmla="*/ 81 h 227"/>
              <a:gd name="T64" fmla="*/ 16 w 739"/>
              <a:gd name="T65" fmla="*/ 47 h 227"/>
              <a:gd name="T66" fmla="*/ 20 w 739"/>
              <a:gd name="T67" fmla="*/ 12 h 227"/>
              <a:gd name="T68" fmla="*/ 16 w 739"/>
              <a:gd name="T69" fmla="*/ 0 h 227"/>
              <a:gd name="T70" fmla="*/ 4 w 739"/>
              <a:gd name="T71" fmla="*/ 16 h 227"/>
              <a:gd name="T72" fmla="*/ 4 w 739"/>
              <a:gd name="T73" fmla="*/ 54 h 227"/>
              <a:gd name="T74" fmla="*/ 31 w 739"/>
              <a:gd name="T75" fmla="*/ 100 h 227"/>
              <a:gd name="T76" fmla="*/ 77 w 739"/>
              <a:gd name="T77" fmla="*/ 135 h 227"/>
              <a:gd name="T78" fmla="*/ 135 w 739"/>
              <a:gd name="T79" fmla="*/ 131 h 227"/>
              <a:gd name="T80" fmla="*/ 200 w 739"/>
              <a:gd name="T81" fmla="*/ 85 h 227"/>
              <a:gd name="T82" fmla="*/ 250 w 739"/>
              <a:gd name="T83" fmla="*/ 50 h 227"/>
              <a:gd name="T84" fmla="*/ 289 w 739"/>
              <a:gd name="T85" fmla="*/ 43 h 227"/>
              <a:gd name="T86" fmla="*/ 323 w 739"/>
              <a:gd name="T87" fmla="*/ 58 h 227"/>
              <a:gd name="T88" fmla="*/ 358 w 739"/>
              <a:gd name="T89" fmla="*/ 104 h 227"/>
              <a:gd name="T90" fmla="*/ 389 w 739"/>
              <a:gd name="T91" fmla="*/ 166 h 227"/>
              <a:gd name="T92" fmla="*/ 427 w 739"/>
              <a:gd name="T93" fmla="*/ 212 h 227"/>
              <a:gd name="T94" fmla="*/ 466 w 739"/>
              <a:gd name="T95" fmla="*/ 227 h 227"/>
              <a:gd name="T96" fmla="*/ 508 w 739"/>
              <a:gd name="T97" fmla="*/ 216 h 227"/>
              <a:gd name="T98" fmla="*/ 550 w 739"/>
              <a:gd name="T99" fmla="*/ 174 h 227"/>
              <a:gd name="T100" fmla="*/ 589 w 739"/>
              <a:gd name="T101" fmla="*/ 181 h 227"/>
              <a:gd name="T102" fmla="*/ 650 w 739"/>
              <a:gd name="T103" fmla="*/ 185 h 227"/>
              <a:gd name="T104" fmla="*/ 700 w 739"/>
              <a:gd name="T105" fmla="*/ 158 h 227"/>
              <a:gd name="T106" fmla="*/ 716 w 739"/>
              <a:gd name="T107" fmla="*/ 177 h 227"/>
              <a:gd name="T108" fmla="*/ 723 w 739"/>
              <a:gd name="T109" fmla="*/ 181 h 227"/>
              <a:gd name="T110" fmla="*/ 731 w 739"/>
              <a:gd name="T111" fmla="*/ 177 h 227"/>
              <a:gd name="T112" fmla="*/ 739 w 739"/>
              <a:gd name="T113" fmla="*/ 100 h 227"/>
              <a:gd name="T114" fmla="*/ 731 w 739"/>
              <a:gd name="T115" fmla="*/ 9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39" h="227">
                <a:moveTo>
                  <a:pt x="558" y="100"/>
                </a:moveTo>
                <a:lnTo>
                  <a:pt x="558" y="116"/>
                </a:lnTo>
                <a:lnTo>
                  <a:pt x="554" y="135"/>
                </a:lnTo>
                <a:lnTo>
                  <a:pt x="543" y="120"/>
                </a:lnTo>
                <a:lnTo>
                  <a:pt x="539" y="104"/>
                </a:lnTo>
                <a:lnTo>
                  <a:pt x="543" y="89"/>
                </a:lnTo>
                <a:lnTo>
                  <a:pt x="543" y="81"/>
                </a:lnTo>
                <a:lnTo>
                  <a:pt x="558" y="81"/>
                </a:lnTo>
                <a:lnTo>
                  <a:pt x="558" y="89"/>
                </a:lnTo>
                <a:lnTo>
                  <a:pt x="558" y="100"/>
                </a:lnTo>
                <a:lnTo>
                  <a:pt x="558" y="100"/>
                </a:lnTo>
                <a:close/>
                <a:moveTo>
                  <a:pt x="731" y="93"/>
                </a:moveTo>
                <a:lnTo>
                  <a:pt x="696" y="97"/>
                </a:lnTo>
                <a:lnTo>
                  <a:pt x="681" y="97"/>
                </a:lnTo>
                <a:lnTo>
                  <a:pt x="670" y="100"/>
                </a:lnTo>
                <a:lnTo>
                  <a:pt x="666" y="104"/>
                </a:lnTo>
                <a:lnTo>
                  <a:pt x="670" y="108"/>
                </a:lnTo>
                <a:lnTo>
                  <a:pt x="681" y="112"/>
                </a:lnTo>
                <a:lnTo>
                  <a:pt x="696" y="112"/>
                </a:lnTo>
                <a:lnTo>
                  <a:pt x="716" y="108"/>
                </a:lnTo>
                <a:lnTo>
                  <a:pt x="685" y="147"/>
                </a:lnTo>
                <a:lnTo>
                  <a:pt x="662" y="158"/>
                </a:lnTo>
                <a:lnTo>
                  <a:pt x="639" y="170"/>
                </a:lnTo>
                <a:lnTo>
                  <a:pt x="620" y="170"/>
                </a:lnTo>
                <a:lnTo>
                  <a:pt x="600" y="166"/>
                </a:lnTo>
                <a:lnTo>
                  <a:pt x="581" y="158"/>
                </a:lnTo>
                <a:lnTo>
                  <a:pt x="566" y="150"/>
                </a:lnTo>
                <a:lnTo>
                  <a:pt x="573" y="124"/>
                </a:lnTo>
                <a:lnTo>
                  <a:pt x="577" y="100"/>
                </a:lnTo>
                <a:lnTo>
                  <a:pt x="577" y="77"/>
                </a:lnTo>
                <a:lnTo>
                  <a:pt x="562" y="62"/>
                </a:lnTo>
                <a:lnTo>
                  <a:pt x="546" y="58"/>
                </a:lnTo>
                <a:lnTo>
                  <a:pt x="535" y="66"/>
                </a:lnTo>
                <a:lnTo>
                  <a:pt x="527" y="77"/>
                </a:lnTo>
                <a:lnTo>
                  <a:pt x="523" y="89"/>
                </a:lnTo>
                <a:lnTo>
                  <a:pt x="527" y="116"/>
                </a:lnTo>
                <a:lnTo>
                  <a:pt x="535" y="135"/>
                </a:lnTo>
                <a:lnTo>
                  <a:pt x="546" y="150"/>
                </a:lnTo>
                <a:lnTo>
                  <a:pt x="539" y="166"/>
                </a:lnTo>
                <a:lnTo>
                  <a:pt x="516" y="189"/>
                </a:lnTo>
                <a:lnTo>
                  <a:pt x="493" y="204"/>
                </a:lnTo>
                <a:lnTo>
                  <a:pt x="477" y="208"/>
                </a:lnTo>
                <a:lnTo>
                  <a:pt x="462" y="208"/>
                </a:lnTo>
                <a:lnTo>
                  <a:pt x="450" y="204"/>
                </a:lnTo>
                <a:lnTo>
                  <a:pt x="435" y="197"/>
                </a:lnTo>
                <a:lnTo>
                  <a:pt x="420" y="181"/>
                </a:lnTo>
                <a:lnTo>
                  <a:pt x="404" y="162"/>
                </a:lnTo>
                <a:lnTo>
                  <a:pt x="385" y="124"/>
                </a:lnTo>
                <a:lnTo>
                  <a:pt x="366" y="81"/>
                </a:lnTo>
                <a:lnTo>
                  <a:pt x="354" y="66"/>
                </a:lnTo>
                <a:lnTo>
                  <a:pt x="339" y="47"/>
                </a:lnTo>
                <a:lnTo>
                  <a:pt x="320" y="35"/>
                </a:lnTo>
                <a:lnTo>
                  <a:pt x="304" y="27"/>
                </a:lnTo>
                <a:lnTo>
                  <a:pt x="285" y="27"/>
                </a:lnTo>
                <a:lnTo>
                  <a:pt x="266" y="31"/>
                </a:lnTo>
                <a:lnTo>
                  <a:pt x="231" y="47"/>
                </a:lnTo>
                <a:lnTo>
                  <a:pt x="196" y="70"/>
                </a:lnTo>
                <a:lnTo>
                  <a:pt x="170" y="89"/>
                </a:lnTo>
                <a:lnTo>
                  <a:pt x="143" y="112"/>
                </a:lnTo>
                <a:lnTo>
                  <a:pt x="112" y="124"/>
                </a:lnTo>
                <a:lnTo>
                  <a:pt x="96" y="124"/>
                </a:lnTo>
                <a:lnTo>
                  <a:pt x="77" y="120"/>
                </a:lnTo>
                <a:lnTo>
                  <a:pt x="50" y="104"/>
                </a:lnTo>
                <a:lnTo>
                  <a:pt x="31" y="81"/>
                </a:lnTo>
                <a:lnTo>
                  <a:pt x="23" y="66"/>
                </a:lnTo>
                <a:lnTo>
                  <a:pt x="16" y="47"/>
                </a:lnTo>
                <a:lnTo>
                  <a:pt x="12" y="27"/>
                </a:lnTo>
                <a:lnTo>
                  <a:pt x="20" y="12"/>
                </a:lnTo>
                <a:lnTo>
                  <a:pt x="20" y="4"/>
                </a:lnTo>
                <a:lnTo>
                  <a:pt x="16" y="0"/>
                </a:lnTo>
                <a:lnTo>
                  <a:pt x="12" y="4"/>
                </a:lnTo>
                <a:lnTo>
                  <a:pt x="4" y="16"/>
                </a:lnTo>
                <a:lnTo>
                  <a:pt x="0" y="27"/>
                </a:lnTo>
                <a:lnTo>
                  <a:pt x="4" y="54"/>
                </a:lnTo>
                <a:lnTo>
                  <a:pt x="16" y="77"/>
                </a:lnTo>
                <a:lnTo>
                  <a:pt x="31" y="100"/>
                </a:lnTo>
                <a:lnTo>
                  <a:pt x="50" y="120"/>
                </a:lnTo>
                <a:lnTo>
                  <a:pt x="77" y="135"/>
                </a:lnTo>
                <a:lnTo>
                  <a:pt x="104" y="139"/>
                </a:lnTo>
                <a:lnTo>
                  <a:pt x="135" y="131"/>
                </a:lnTo>
                <a:lnTo>
                  <a:pt x="170" y="112"/>
                </a:lnTo>
                <a:lnTo>
                  <a:pt x="200" y="85"/>
                </a:lnTo>
                <a:lnTo>
                  <a:pt x="231" y="62"/>
                </a:lnTo>
                <a:lnTo>
                  <a:pt x="250" y="50"/>
                </a:lnTo>
                <a:lnTo>
                  <a:pt x="270" y="47"/>
                </a:lnTo>
                <a:lnTo>
                  <a:pt x="289" y="43"/>
                </a:lnTo>
                <a:lnTo>
                  <a:pt x="308" y="47"/>
                </a:lnTo>
                <a:lnTo>
                  <a:pt x="323" y="58"/>
                </a:lnTo>
                <a:lnTo>
                  <a:pt x="335" y="70"/>
                </a:lnTo>
                <a:lnTo>
                  <a:pt x="358" y="104"/>
                </a:lnTo>
                <a:lnTo>
                  <a:pt x="373" y="139"/>
                </a:lnTo>
                <a:lnTo>
                  <a:pt x="389" y="166"/>
                </a:lnTo>
                <a:lnTo>
                  <a:pt x="404" y="189"/>
                </a:lnTo>
                <a:lnTo>
                  <a:pt x="427" y="212"/>
                </a:lnTo>
                <a:lnTo>
                  <a:pt x="450" y="224"/>
                </a:lnTo>
                <a:lnTo>
                  <a:pt x="466" y="227"/>
                </a:lnTo>
                <a:lnTo>
                  <a:pt x="481" y="227"/>
                </a:lnTo>
                <a:lnTo>
                  <a:pt x="508" y="216"/>
                </a:lnTo>
                <a:lnTo>
                  <a:pt x="531" y="197"/>
                </a:lnTo>
                <a:lnTo>
                  <a:pt x="550" y="174"/>
                </a:lnTo>
                <a:lnTo>
                  <a:pt x="558" y="162"/>
                </a:lnTo>
                <a:lnTo>
                  <a:pt x="589" y="181"/>
                </a:lnTo>
                <a:lnTo>
                  <a:pt x="620" y="189"/>
                </a:lnTo>
                <a:lnTo>
                  <a:pt x="650" y="185"/>
                </a:lnTo>
                <a:lnTo>
                  <a:pt x="673" y="174"/>
                </a:lnTo>
                <a:lnTo>
                  <a:pt x="700" y="158"/>
                </a:lnTo>
                <a:lnTo>
                  <a:pt x="720" y="135"/>
                </a:lnTo>
                <a:lnTo>
                  <a:pt x="716" y="177"/>
                </a:lnTo>
                <a:lnTo>
                  <a:pt x="720" y="181"/>
                </a:lnTo>
                <a:lnTo>
                  <a:pt x="723" y="181"/>
                </a:lnTo>
                <a:lnTo>
                  <a:pt x="727" y="181"/>
                </a:lnTo>
                <a:lnTo>
                  <a:pt x="731" y="177"/>
                </a:lnTo>
                <a:lnTo>
                  <a:pt x="739" y="139"/>
                </a:lnTo>
                <a:lnTo>
                  <a:pt x="739" y="100"/>
                </a:lnTo>
                <a:lnTo>
                  <a:pt x="739" y="93"/>
                </a:lnTo>
                <a:lnTo>
                  <a:pt x="731" y="93"/>
                </a:lnTo>
                <a:close/>
              </a:path>
            </a:pathLst>
          </a:custGeom>
          <a:solidFill>
            <a:srgbClr val="297FB8"/>
          </a:solidFill>
          <a:ln>
            <a:noFill/>
          </a:ln>
        </p:spPr>
        <p:txBody>
          <a:bodyPr vert="horz" wrap="square" lIns="68580" tIns="34290" rIns="68580" bIns="3429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cs typeface="B Nazanin" panose="00000400000000000000" pitchFamily="2" charset="-78"/>
            </a:endParaRPr>
          </a:p>
        </p:txBody>
      </p:sp>
      <p:sp>
        <p:nvSpPr>
          <p:cNvPr id="29" name="Slide Number Placeholder 5">
            <a:extLst>
              <a:ext uri="{FF2B5EF4-FFF2-40B4-BE49-F238E27FC236}">
                <a16:creationId xmlns:a16="http://schemas.microsoft.com/office/drawing/2014/main" id="{996BF3A9-8B48-4DCE-9D86-381B4A7625F4}"/>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5</a:t>
            </a:r>
            <a:endParaRPr lang="en-US" sz="2400" dirty="0">
              <a:cs typeface="B Nazanin" panose="00000400000000000000" pitchFamily="2" charset="-78"/>
            </a:endParaRPr>
          </a:p>
        </p:txBody>
      </p:sp>
      <p:sp>
        <p:nvSpPr>
          <p:cNvPr id="3" name="Footer Placeholder 2">
            <a:extLst>
              <a:ext uri="{FF2B5EF4-FFF2-40B4-BE49-F238E27FC236}">
                <a16:creationId xmlns:a16="http://schemas.microsoft.com/office/drawing/2014/main" id="{DB9A80CC-8789-48EF-BBF6-D48885154D68}"/>
              </a:ext>
            </a:extLst>
          </p:cNvPr>
          <p:cNvSpPr>
            <a:spLocks noGrp="1"/>
          </p:cNvSpPr>
          <p:nvPr>
            <p:ph type="ftr" sz="quarter" idx="11"/>
          </p:nvPr>
        </p:nvSpPr>
        <p:spPr/>
        <p:txBody>
          <a:bodyPr/>
          <a:lstStyle/>
          <a:p>
            <a:r>
              <a:rPr lang="fa-IR">
                <a:cs typeface="B Nazanin" panose="00000400000000000000" pitchFamily="2" charset="-78"/>
              </a:rPr>
              <a:t>هانیه هوشمند / شبکه های کامپیوتری</a:t>
            </a:r>
            <a:endParaRPr lang="en-US">
              <a:cs typeface="B Nazanin" panose="00000400000000000000" pitchFamily="2" charset="-78"/>
            </a:endParaRPr>
          </a:p>
        </p:txBody>
      </p:sp>
      <p:pic>
        <p:nvPicPr>
          <p:cNvPr id="37" name="Picture 36" descr="underline_base">
            <a:extLst>
              <a:ext uri="{FF2B5EF4-FFF2-40B4-BE49-F238E27FC236}">
                <a16:creationId xmlns:a16="http://schemas.microsoft.com/office/drawing/2014/main" id="{0278D0B7-83E7-4DC8-9B7F-5613729E791B}"/>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61772" y="1321172"/>
            <a:ext cx="7642829"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1265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CEAB2-385F-4037-B1BA-8EB761CED04C}"/>
              </a:ext>
            </a:extLst>
          </p:cNvPr>
          <p:cNvSpPr>
            <a:spLocks noGrp="1"/>
          </p:cNvSpPr>
          <p:nvPr>
            <p:ph type="title"/>
          </p:nvPr>
        </p:nvSpPr>
        <p:spPr>
          <a:xfrm>
            <a:off x="838200" y="315154"/>
            <a:ext cx="10515600" cy="1325563"/>
          </a:xfrm>
        </p:spPr>
        <p:txBody>
          <a:bodyPr>
            <a:noAutofit/>
          </a:bodyPr>
          <a:lstStyle/>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واسط بین فرآیند و شبکه­ی کامپیوتری</a:t>
            </a:r>
            <a:endParaRPr lang="en-US" dirty="0">
              <a:cs typeface="B Nazanin" panose="00000400000000000000" pitchFamily="2" charset="-78"/>
            </a:endParaRPr>
          </a:p>
        </p:txBody>
      </p:sp>
      <p:sp>
        <p:nvSpPr>
          <p:cNvPr id="3" name="Freeform 460">
            <a:extLst>
              <a:ext uri="{FF2B5EF4-FFF2-40B4-BE49-F238E27FC236}">
                <a16:creationId xmlns:a16="http://schemas.microsoft.com/office/drawing/2014/main" id="{5F31A09B-3D65-461C-B528-30CA37CECA62}"/>
              </a:ext>
            </a:extLst>
          </p:cNvPr>
          <p:cNvSpPr/>
          <p:nvPr/>
        </p:nvSpPr>
        <p:spPr>
          <a:xfrm>
            <a:off x="8591627" y="5266999"/>
            <a:ext cx="677038" cy="532394"/>
          </a:xfrm>
          <a:custGeom>
            <a:avLst/>
            <a:gdLst>
              <a:gd name="connsiteX0" fmla="*/ 0 w 504825"/>
              <a:gd name="connsiteY0" fmla="*/ 127896 h 396648"/>
              <a:gd name="connsiteX1" fmla="*/ 28452 w 504825"/>
              <a:gd name="connsiteY1" fmla="*/ 152405 h 396648"/>
              <a:gd name="connsiteX2" fmla="*/ 168462 w 504825"/>
              <a:gd name="connsiteY2" fmla="*/ 249595 h 396648"/>
              <a:gd name="connsiteX3" fmla="*/ 194521 w 504825"/>
              <a:gd name="connsiteY3" fmla="*/ 268047 h 396648"/>
              <a:gd name="connsiteX4" fmla="*/ 221142 w 504825"/>
              <a:gd name="connsiteY4" fmla="*/ 281569 h 396648"/>
              <a:gd name="connsiteX5" fmla="*/ 252130 w 504825"/>
              <a:gd name="connsiteY5" fmla="*/ 288471 h 396648"/>
              <a:gd name="connsiteX6" fmla="*/ 252412 w 504825"/>
              <a:gd name="connsiteY6" fmla="*/ 288471 h 396648"/>
              <a:gd name="connsiteX7" fmla="*/ 252694 w 504825"/>
              <a:gd name="connsiteY7" fmla="*/ 288471 h 396648"/>
              <a:gd name="connsiteX8" fmla="*/ 283682 w 504825"/>
              <a:gd name="connsiteY8" fmla="*/ 281569 h 396648"/>
              <a:gd name="connsiteX9" fmla="*/ 310304 w 504825"/>
              <a:gd name="connsiteY9" fmla="*/ 268047 h 396648"/>
              <a:gd name="connsiteX10" fmla="*/ 336362 w 504825"/>
              <a:gd name="connsiteY10" fmla="*/ 249595 h 396648"/>
              <a:gd name="connsiteX11" fmla="*/ 476654 w 504825"/>
              <a:gd name="connsiteY11" fmla="*/ 152405 h 396648"/>
              <a:gd name="connsiteX12" fmla="*/ 504825 w 504825"/>
              <a:gd name="connsiteY12" fmla="*/ 127896 h 396648"/>
              <a:gd name="connsiteX13" fmla="*/ 504825 w 504825"/>
              <a:gd name="connsiteY13" fmla="*/ 351574 h 396648"/>
              <a:gd name="connsiteX14" fmla="*/ 491584 w 504825"/>
              <a:gd name="connsiteY14" fmla="*/ 383408 h 396648"/>
              <a:gd name="connsiteX15" fmla="*/ 459751 w 504825"/>
              <a:gd name="connsiteY15" fmla="*/ 396648 h 396648"/>
              <a:gd name="connsiteX16" fmla="*/ 45073 w 504825"/>
              <a:gd name="connsiteY16" fmla="*/ 396648 h 396648"/>
              <a:gd name="connsiteX17" fmla="*/ 13240 w 504825"/>
              <a:gd name="connsiteY17" fmla="*/ 383408 h 396648"/>
              <a:gd name="connsiteX18" fmla="*/ 0 w 504825"/>
              <a:gd name="connsiteY18" fmla="*/ 351574 h 396648"/>
              <a:gd name="connsiteX19" fmla="*/ 45073 w 504825"/>
              <a:gd name="connsiteY19" fmla="*/ 0 h 396648"/>
              <a:gd name="connsiteX20" fmla="*/ 459751 w 504825"/>
              <a:gd name="connsiteY20" fmla="*/ 0 h 396648"/>
              <a:gd name="connsiteX21" fmla="*/ 491444 w 504825"/>
              <a:gd name="connsiteY21" fmla="*/ 13240 h 396648"/>
              <a:gd name="connsiteX22" fmla="*/ 504825 w 504825"/>
              <a:gd name="connsiteY22" fmla="*/ 45073 h 396648"/>
              <a:gd name="connsiteX23" fmla="*/ 491021 w 504825"/>
              <a:gd name="connsiteY23" fmla="*/ 87612 h 396648"/>
              <a:gd name="connsiteX24" fmla="*/ 456652 w 504825"/>
              <a:gd name="connsiteY24" fmla="*/ 122262 h 396648"/>
              <a:gd name="connsiteX25" fmla="*/ 324812 w 504825"/>
              <a:gd name="connsiteY25" fmla="*/ 213818 h 396648"/>
              <a:gd name="connsiteX26" fmla="*/ 312839 w 504825"/>
              <a:gd name="connsiteY26" fmla="*/ 222410 h 396648"/>
              <a:gd name="connsiteX27" fmla="*/ 297627 w 504825"/>
              <a:gd name="connsiteY27" fmla="*/ 233115 h 396648"/>
              <a:gd name="connsiteX28" fmla="*/ 282978 w 504825"/>
              <a:gd name="connsiteY28" fmla="*/ 242271 h 396648"/>
              <a:gd name="connsiteX29" fmla="*/ 266779 w 504825"/>
              <a:gd name="connsiteY29" fmla="*/ 249877 h 396648"/>
              <a:gd name="connsiteX30" fmla="*/ 252694 w 504825"/>
              <a:gd name="connsiteY30" fmla="*/ 252412 h 396648"/>
              <a:gd name="connsiteX31" fmla="*/ 252412 w 504825"/>
              <a:gd name="connsiteY31" fmla="*/ 252412 h 396648"/>
              <a:gd name="connsiteX32" fmla="*/ 252130 w 504825"/>
              <a:gd name="connsiteY32" fmla="*/ 252412 h 396648"/>
              <a:gd name="connsiteX33" fmla="*/ 238045 w 504825"/>
              <a:gd name="connsiteY33" fmla="*/ 249877 h 396648"/>
              <a:gd name="connsiteX34" fmla="*/ 221847 w 504825"/>
              <a:gd name="connsiteY34" fmla="*/ 242271 h 396648"/>
              <a:gd name="connsiteX35" fmla="*/ 207198 w 504825"/>
              <a:gd name="connsiteY35" fmla="*/ 233115 h 396648"/>
              <a:gd name="connsiteX36" fmla="*/ 191985 w 504825"/>
              <a:gd name="connsiteY36" fmla="*/ 222410 h 396648"/>
              <a:gd name="connsiteX37" fmla="*/ 180013 w 504825"/>
              <a:gd name="connsiteY37" fmla="*/ 213818 h 396648"/>
              <a:gd name="connsiteX38" fmla="*/ 106204 w 504825"/>
              <a:gd name="connsiteY38" fmla="*/ 162406 h 396648"/>
              <a:gd name="connsiteX39" fmla="*/ 48454 w 504825"/>
              <a:gd name="connsiteY39" fmla="*/ 122262 h 396648"/>
              <a:gd name="connsiteX40" fmla="*/ 15494 w 504825"/>
              <a:gd name="connsiteY40" fmla="*/ 89725 h 396648"/>
              <a:gd name="connsiteX41" fmla="*/ 0 w 504825"/>
              <a:gd name="connsiteY41" fmla="*/ 51271 h 396648"/>
              <a:gd name="connsiteX42" fmla="*/ 11691 w 504825"/>
              <a:gd name="connsiteY42" fmla="*/ 14649 h 396648"/>
              <a:gd name="connsiteX43" fmla="*/ 45073 w 504825"/>
              <a:gd name="connsiteY43"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04825" h="396648">
                <a:moveTo>
                  <a:pt x="0" y="127896"/>
                </a:moveTo>
                <a:cubicBezTo>
                  <a:pt x="8263" y="137099"/>
                  <a:pt x="17747" y="145268"/>
                  <a:pt x="28452" y="152405"/>
                </a:cubicBezTo>
                <a:cubicBezTo>
                  <a:pt x="96439" y="198606"/>
                  <a:pt x="143109" y="231002"/>
                  <a:pt x="168462" y="249595"/>
                </a:cubicBezTo>
                <a:cubicBezTo>
                  <a:pt x="179168" y="257483"/>
                  <a:pt x="187853" y="263634"/>
                  <a:pt x="194521" y="268047"/>
                </a:cubicBezTo>
                <a:cubicBezTo>
                  <a:pt x="201188" y="272461"/>
                  <a:pt x="210062" y="276968"/>
                  <a:pt x="221142" y="281569"/>
                </a:cubicBezTo>
                <a:cubicBezTo>
                  <a:pt x="232223" y="286171"/>
                  <a:pt x="242552" y="288471"/>
                  <a:pt x="252130" y="288471"/>
                </a:cubicBezTo>
                <a:lnTo>
                  <a:pt x="252412" y="288471"/>
                </a:lnTo>
                <a:lnTo>
                  <a:pt x="252694" y="288471"/>
                </a:lnTo>
                <a:cubicBezTo>
                  <a:pt x="262272" y="288471"/>
                  <a:pt x="272601" y="286171"/>
                  <a:pt x="283682" y="281569"/>
                </a:cubicBezTo>
                <a:cubicBezTo>
                  <a:pt x="294763" y="276968"/>
                  <a:pt x="303637" y="272461"/>
                  <a:pt x="310304" y="268047"/>
                </a:cubicBezTo>
                <a:cubicBezTo>
                  <a:pt x="316971" y="263634"/>
                  <a:pt x="325657" y="257483"/>
                  <a:pt x="336362" y="249595"/>
                </a:cubicBezTo>
                <a:cubicBezTo>
                  <a:pt x="368289" y="226495"/>
                  <a:pt x="415053" y="194098"/>
                  <a:pt x="476654" y="152405"/>
                </a:cubicBezTo>
                <a:cubicBezTo>
                  <a:pt x="487359" y="145081"/>
                  <a:pt x="496749" y="136911"/>
                  <a:pt x="504825" y="127896"/>
                </a:cubicBezTo>
                <a:lnTo>
                  <a:pt x="504825" y="351574"/>
                </a:lnTo>
                <a:cubicBezTo>
                  <a:pt x="504825" y="363970"/>
                  <a:pt x="500411" y="374581"/>
                  <a:pt x="491584" y="383408"/>
                </a:cubicBezTo>
                <a:cubicBezTo>
                  <a:pt x="482757" y="392234"/>
                  <a:pt x="472146" y="396648"/>
                  <a:pt x="459751" y="396648"/>
                </a:cubicBezTo>
                <a:lnTo>
                  <a:pt x="45073" y="396648"/>
                </a:lnTo>
                <a:cubicBezTo>
                  <a:pt x="32678" y="396648"/>
                  <a:pt x="22067" y="392234"/>
                  <a:pt x="13240" y="383408"/>
                </a:cubicBezTo>
                <a:cubicBezTo>
                  <a:pt x="4413" y="374581"/>
                  <a:pt x="0" y="363970"/>
                  <a:pt x="0" y="351574"/>
                </a:cubicBezTo>
                <a:close/>
                <a:moveTo>
                  <a:pt x="45073" y="0"/>
                </a:moveTo>
                <a:lnTo>
                  <a:pt x="459751" y="0"/>
                </a:lnTo>
                <a:cubicBezTo>
                  <a:pt x="471958" y="0"/>
                  <a:pt x="482523" y="4413"/>
                  <a:pt x="491444" y="13240"/>
                </a:cubicBezTo>
                <a:cubicBezTo>
                  <a:pt x="500364" y="22067"/>
                  <a:pt x="504825" y="32678"/>
                  <a:pt x="504825" y="45073"/>
                </a:cubicBezTo>
                <a:cubicBezTo>
                  <a:pt x="504825" y="59910"/>
                  <a:pt x="500223" y="74090"/>
                  <a:pt x="491021" y="87612"/>
                </a:cubicBezTo>
                <a:cubicBezTo>
                  <a:pt x="481818" y="101134"/>
                  <a:pt x="470362" y="112684"/>
                  <a:pt x="456652" y="122262"/>
                </a:cubicBezTo>
                <a:cubicBezTo>
                  <a:pt x="386037" y="171280"/>
                  <a:pt x="342090" y="201798"/>
                  <a:pt x="324812" y="213818"/>
                </a:cubicBezTo>
                <a:cubicBezTo>
                  <a:pt x="322934" y="215133"/>
                  <a:pt x="318943" y="217997"/>
                  <a:pt x="312839" y="222410"/>
                </a:cubicBezTo>
                <a:cubicBezTo>
                  <a:pt x="306735" y="226824"/>
                  <a:pt x="301664" y="230392"/>
                  <a:pt x="297627" y="233115"/>
                </a:cubicBezTo>
                <a:cubicBezTo>
                  <a:pt x="293589" y="235838"/>
                  <a:pt x="288706" y="238890"/>
                  <a:pt x="282978" y="242271"/>
                </a:cubicBezTo>
                <a:cubicBezTo>
                  <a:pt x="277249" y="245651"/>
                  <a:pt x="271850" y="248187"/>
                  <a:pt x="266779" y="249877"/>
                </a:cubicBezTo>
                <a:cubicBezTo>
                  <a:pt x="261709" y="251567"/>
                  <a:pt x="257014" y="252412"/>
                  <a:pt x="252694" y="252412"/>
                </a:cubicBezTo>
                <a:lnTo>
                  <a:pt x="252412" y="252412"/>
                </a:lnTo>
                <a:lnTo>
                  <a:pt x="252130" y="252412"/>
                </a:lnTo>
                <a:cubicBezTo>
                  <a:pt x="247811" y="252412"/>
                  <a:pt x="243116" y="251567"/>
                  <a:pt x="238045" y="249877"/>
                </a:cubicBezTo>
                <a:cubicBezTo>
                  <a:pt x="232974" y="248187"/>
                  <a:pt x="227575" y="245651"/>
                  <a:pt x="221847" y="242271"/>
                </a:cubicBezTo>
                <a:cubicBezTo>
                  <a:pt x="216118" y="238890"/>
                  <a:pt x="211235" y="235838"/>
                  <a:pt x="207198" y="233115"/>
                </a:cubicBezTo>
                <a:cubicBezTo>
                  <a:pt x="203160" y="230392"/>
                  <a:pt x="198089" y="226824"/>
                  <a:pt x="191985" y="222410"/>
                </a:cubicBezTo>
                <a:cubicBezTo>
                  <a:pt x="185882" y="217997"/>
                  <a:pt x="181891" y="215133"/>
                  <a:pt x="180013" y="213818"/>
                </a:cubicBezTo>
                <a:cubicBezTo>
                  <a:pt x="162922" y="201798"/>
                  <a:pt x="138319" y="184661"/>
                  <a:pt x="106204" y="162406"/>
                </a:cubicBezTo>
                <a:cubicBezTo>
                  <a:pt x="74090" y="140151"/>
                  <a:pt x="54839" y="126770"/>
                  <a:pt x="48454" y="122262"/>
                </a:cubicBezTo>
                <a:cubicBezTo>
                  <a:pt x="36810" y="114374"/>
                  <a:pt x="25823" y="103529"/>
                  <a:pt x="15494" y="89725"/>
                </a:cubicBezTo>
                <a:cubicBezTo>
                  <a:pt x="5164" y="75921"/>
                  <a:pt x="0" y="63103"/>
                  <a:pt x="0" y="51271"/>
                </a:cubicBezTo>
                <a:cubicBezTo>
                  <a:pt x="0" y="36622"/>
                  <a:pt x="3897" y="24415"/>
                  <a:pt x="11691" y="14649"/>
                </a:cubicBezTo>
                <a:cubicBezTo>
                  <a:pt x="19485" y="4883"/>
                  <a:pt x="30612" y="0"/>
                  <a:pt x="45073" y="0"/>
                </a:cubicBezTo>
                <a:close/>
              </a:path>
            </a:pathLst>
          </a:custGeom>
          <a:solidFill>
            <a:schemeClr val="accent4"/>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350">
              <a:cs typeface="B Nazanin" panose="00000400000000000000" pitchFamily="2" charset="-78"/>
            </a:endParaRPr>
          </a:p>
        </p:txBody>
      </p:sp>
      <p:sp>
        <p:nvSpPr>
          <p:cNvPr id="4" name="Freeform 311">
            <a:extLst>
              <a:ext uri="{FF2B5EF4-FFF2-40B4-BE49-F238E27FC236}">
                <a16:creationId xmlns:a16="http://schemas.microsoft.com/office/drawing/2014/main" id="{EFF8D53B-43DF-45F2-A2F9-7569E68E9203}"/>
              </a:ext>
            </a:extLst>
          </p:cNvPr>
          <p:cNvSpPr/>
          <p:nvPr/>
        </p:nvSpPr>
        <p:spPr>
          <a:xfrm>
            <a:off x="8930146" y="2313093"/>
            <a:ext cx="2628840" cy="2090956"/>
          </a:xfrm>
          <a:custGeom>
            <a:avLst/>
            <a:gdLst>
              <a:gd name="connsiteX0" fmla="*/ 227088 w 454178"/>
              <a:gd name="connsiteY0" fmla="*/ 72963 h 361434"/>
              <a:gd name="connsiteX1" fmla="*/ 389071 w 454178"/>
              <a:gd name="connsiteY1" fmla="*/ 206493 h 361434"/>
              <a:gd name="connsiteX2" fmla="*/ 389353 w 454178"/>
              <a:gd name="connsiteY2" fmla="*/ 208184 h 361434"/>
              <a:gd name="connsiteX3" fmla="*/ 389353 w 454178"/>
              <a:gd name="connsiteY3" fmla="*/ 343405 h 361434"/>
              <a:gd name="connsiteX4" fmla="*/ 384001 w 454178"/>
              <a:gd name="connsiteY4" fmla="*/ 356082 h 361434"/>
              <a:gd name="connsiteX5" fmla="*/ 371324 w 454178"/>
              <a:gd name="connsiteY5" fmla="*/ 361434 h 361434"/>
              <a:gd name="connsiteX6" fmla="*/ 263147 w 454178"/>
              <a:gd name="connsiteY6" fmla="*/ 361434 h 361434"/>
              <a:gd name="connsiteX7" fmla="*/ 263147 w 454178"/>
              <a:gd name="connsiteY7" fmla="*/ 253257 h 361434"/>
              <a:gd name="connsiteX8" fmla="*/ 191030 w 454178"/>
              <a:gd name="connsiteY8" fmla="*/ 253257 h 361434"/>
              <a:gd name="connsiteX9" fmla="*/ 191030 w 454178"/>
              <a:gd name="connsiteY9" fmla="*/ 361434 h 361434"/>
              <a:gd name="connsiteX10" fmla="*/ 82852 w 454178"/>
              <a:gd name="connsiteY10" fmla="*/ 361434 h 361434"/>
              <a:gd name="connsiteX11" fmla="*/ 70175 w 454178"/>
              <a:gd name="connsiteY11" fmla="*/ 356082 h 361434"/>
              <a:gd name="connsiteX12" fmla="*/ 64823 w 454178"/>
              <a:gd name="connsiteY12" fmla="*/ 343405 h 361434"/>
              <a:gd name="connsiteX13" fmla="*/ 64823 w 454178"/>
              <a:gd name="connsiteY13" fmla="*/ 208184 h 361434"/>
              <a:gd name="connsiteX14" fmla="*/ 64963 w 454178"/>
              <a:gd name="connsiteY14" fmla="*/ 207339 h 361434"/>
              <a:gd name="connsiteX15" fmla="*/ 65104 w 454178"/>
              <a:gd name="connsiteY15" fmla="*/ 206493 h 361434"/>
              <a:gd name="connsiteX16" fmla="*/ 227089 w 454178"/>
              <a:gd name="connsiteY16" fmla="*/ 0 h 361434"/>
              <a:gd name="connsiteX17" fmla="*/ 248499 w 454178"/>
              <a:gd name="connsiteY17" fmla="*/ 7324 h 361434"/>
              <a:gd name="connsiteX18" fmla="*/ 317236 w 454178"/>
              <a:gd name="connsiteY18" fmla="*/ 64793 h 361434"/>
              <a:gd name="connsiteX19" fmla="*/ 317236 w 454178"/>
              <a:gd name="connsiteY19" fmla="*/ 9860 h 361434"/>
              <a:gd name="connsiteX20" fmla="*/ 319772 w 454178"/>
              <a:gd name="connsiteY20" fmla="*/ 3380 h 361434"/>
              <a:gd name="connsiteX21" fmla="*/ 326251 w 454178"/>
              <a:gd name="connsiteY21" fmla="*/ 845 h 361434"/>
              <a:gd name="connsiteX22" fmla="*/ 380340 w 454178"/>
              <a:gd name="connsiteY22" fmla="*/ 845 h 361434"/>
              <a:gd name="connsiteX23" fmla="*/ 386819 w 454178"/>
              <a:gd name="connsiteY23" fmla="*/ 3380 h 361434"/>
              <a:gd name="connsiteX24" fmla="*/ 389354 w 454178"/>
              <a:gd name="connsiteY24" fmla="*/ 9860 h 361434"/>
              <a:gd name="connsiteX25" fmla="*/ 389354 w 454178"/>
              <a:gd name="connsiteY25" fmla="*/ 124797 h 361434"/>
              <a:gd name="connsiteX26" fmla="*/ 451049 w 454178"/>
              <a:gd name="connsiteY26" fmla="*/ 176069 h 361434"/>
              <a:gd name="connsiteX27" fmla="*/ 454147 w 454178"/>
              <a:gd name="connsiteY27" fmla="*/ 182126 h 361434"/>
              <a:gd name="connsiteX28" fmla="*/ 452176 w 454178"/>
              <a:gd name="connsiteY28" fmla="*/ 188746 h 361434"/>
              <a:gd name="connsiteX29" fmla="*/ 434709 w 454178"/>
              <a:gd name="connsiteY29" fmla="*/ 209592 h 361434"/>
              <a:gd name="connsiteX30" fmla="*/ 428794 w 454178"/>
              <a:gd name="connsiteY30" fmla="*/ 212691 h 361434"/>
              <a:gd name="connsiteX31" fmla="*/ 427949 w 454178"/>
              <a:gd name="connsiteY31" fmla="*/ 212691 h 361434"/>
              <a:gd name="connsiteX32" fmla="*/ 422032 w 454178"/>
              <a:gd name="connsiteY32" fmla="*/ 210719 h 361434"/>
              <a:gd name="connsiteX33" fmla="*/ 227089 w 454178"/>
              <a:gd name="connsiteY33" fmla="*/ 48172 h 361434"/>
              <a:gd name="connsiteX34" fmla="*/ 32145 w 454178"/>
              <a:gd name="connsiteY34" fmla="*/ 210719 h 361434"/>
              <a:gd name="connsiteX35" fmla="*/ 25385 w 454178"/>
              <a:gd name="connsiteY35" fmla="*/ 212691 h 361434"/>
              <a:gd name="connsiteX36" fmla="*/ 19469 w 454178"/>
              <a:gd name="connsiteY36" fmla="*/ 209592 h 361434"/>
              <a:gd name="connsiteX37" fmla="*/ 2003 w 454178"/>
              <a:gd name="connsiteY37" fmla="*/ 188746 h 361434"/>
              <a:gd name="connsiteX38" fmla="*/ 31 w 454178"/>
              <a:gd name="connsiteY38" fmla="*/ 182126 h 361434"/>
              <a:gd name="connsiteX39" fmla="*/ 3129 w 454178"/>
              <a:gd name="connsiteY39" fmla="*/ 176069 h 361434"/>
              <a:gd name="connsiteX40" fmla="*/ 205680 w 454178"/>
              <a:gd name="connsiteY40" fmla="*/ 7324 h 361434"/>
              <a:gd name="connsiteX41" fmla="*/ 227089 w 454178"/>
              <a:gd name="connsiteY41" fmla="*/ 0 h 361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54178" h="361434">
                <a:moveTo>
                  <a:pt x="227088" y="72963"/>
                </a:moveTo>
                <a:lnTo>
                  <a:pt x="389071" y="206493"/>
                </a:lnTo>
                <a:cubicBezTo>
                  <a:pt x="389259" y="206869"/>
                  <a:pt x="389353" y="207432"/>
                  <a:pt x="389353" y="208184"/>
                </a:cubicBezTo>
                <a:lnTo>
                  <a:pt x="389353" y="343405"/>
                </a:lnTo>
                <a:cubicBezTo>
                  <a:pt x="389353" y="348288"/>
                  <a:pt x="387570" y="352513"/>
                  <a:pt x="384001" y="356082"/>
                </a:cubicBezTo>
                <a:cubicBezTo>
                  <a:pt x="380432" y="359650"/>
                  <a:pt x="376206" y="361434"/>
                  <a:pt x="371324" y="361434"/>
                </a:cubicBezTo>
                <a:lnTo>
                  <a:pt x="263147" y="361434"/>
                </a:lnTo>
                <a:lnTo>
                  <a:pt x="263147" y="253257"/>
                </a:lnTo>
                <a:lnTo>
                  <a:pt x="191030" y="253257"/>
                </a:lnTo>
                <a:lnTo>
                  <a:pt x="191030" y="361434"/>
                </a:lnTo>
                <a:lnTo>
                  <a:pt x="82852" y="361434"/>
                </a:lnTo>
                <a:cubicBezTo>
                  <a:pt x="77970" y="361434"/>
                  <a:pt x="73744" y="359650"/>
                  <a:pt x="70175" y="356082"/>
                </a:cubicBezTo>
                <a:cubicBezTo>
                  <a:pt x="66607" y="352513"/>
                  <a:pt x="64823" y="348288"/>
                  <a:pt x="64823" y="343405"/>
                </a:cubicBezTo>
                <a:lnTo>
                  <a:pt x="64823" y="208184"/>
                </a:lnTo>
                <a:cubicBezTo>
                  <a:pt x="64823" y="207996"/>
                  <a:pt x="64870" y="207714"/>
                  <a:pt x="64963" y="207339"/>
                </a:cubicBezTo>
                <a:cubicBezTo>
                  <a:pt x="65058" y="206963"/>
                  <a:pt x="65104" y="206681"/>
                  <a:pt x="65104" y="206493"/>
                </a:cubicBezTo>
                <a:close/>
                <a:moveTo>
                  <a:pt x="227089" y="0"/>
                </a:moveTo>
                <a:cubicBezTo>
                  <a:pt x="235353" y="0"/>
                  <a:pt x="242489" y="2441"/>
                  <a:pt x="248499" y="7324"/>
                </a:cubicBezTo>
                <a:lnTo>
                  <a:pt x="317236" y="64793"/>
                </a:lnTo>
                <a:lnTo>
                  <a:pt x="317236" y="9860"/>
                </a:lnTo>
                <a:cubicBezTo>
                  <a:pt x="317236" y="7230"/>
                  <a:pt x="318081" y="5071"/>
                  <a:pt x="319772" y="3380"/>
                </a:cubicBezTo>
                <a:cubicBezTo>
                  <a:pt x="321462" y="1690"/>
                  <a:pt x="323622" y="845"/>
                  <a:pt x="326251" y="845"/>
                </a:cubicBezTo>
                <a:lnTo>
                  <a:pt x="380340" y="845"/>
                </a:lnTo>
                <a:cubicBezTo>
                  <a:pt x="382969" y="845"/>
                  <a:pt x="385128" y="1690"/>
                  <a:pt x="386819" y="3380"/>
                </a:cubicBezTo>
                <a:cubicBezTo>
                  <a:pt x="388509" y="5071"/>
                  <a:pt x="389354" y="7230"/>
                  <a:pt x="389354" y="9860"/>
                </a:cubicBezTo>
                <a:lnTo>
                  <a:pt x="389354" y="124797"/>
                </a:lnTo>
                <a:lnTo>
                  <a:pt x="451049" y="176069"/>
                </a:lnTo>
                <a:cubicBezTo>
                  <a:pt x="452926" y="177571"/>
                  <a:pt x="453961" y="179590"/>
                  <a:pt x="454147" y="182126"/>
                </a:cubicBezTo>
                <a:cubicBezTo>
                  <a:pt x="454335" y="184661"/>
                  <a:pt x="453678" y="186868"/>
                  <a:pt x="452176" y="188746"/>
                </a:cubicBezTo>
                <a:lnTo>
                  <a:pt x="434709" y="209592"/>
                </a:lnTo>
                <a:cubicBezTo>
                  <a:pt x="433207" y="211283"/>
                  <a:pt x="431235" y="212315"/>
                  <a:pt x="428794" y="212691"/>
                </a:cubicBezTo>
                <a:lnTo>
                  <a:pt x="427949" y="212691"/>
                </a:lnTo>
                <a:cubicBezTo>
                  <a:pt x="425506" y="212691"/>
                  <a:pt x="423535" y="212034"/>
                  <a:pt x="422032" y="210719"/>
                </a:cubicBezTo>
                <a:lnTo>
                  <a:pt x="227089" y="48172"/>
                </a:lnTo>
                <a:lnTo>
                  <a:pt x="32145" y="210719"/>
                </a:lnTo>
                <a:cubicBezTo>
                  <a:pt x="29892" y="212222"/>
                  <a:pt x="27638" y="212879"/>
                  <a:pt x="25385" y="212691"/>
                </a:cubicBezTo>
                <a:cubicBezTo>
                  <a:pt x="22943" y="212315"/>
                  <a:pt x="20971" y="211283"/>
                  <a:pt x="19469" y="209592"/>
                </a:cubicBezTo>
                <a:lnTo>
                  <a:pt x="2003" y="188746"/>
                </a:lnTo>
                <a:cubicBezTo>
                  <a:pt x="500" y="186868"/>
                  <a:pt x="-158" y="184661"/>
                  <a:pt x="31" y="182126"/>
                </a:cubicBezTo>
                <a:cubicBezTo>
                  <a:pt x="218" y="179590"/>
                  <a:pt x="1251" y="177571"/>
                  <a:pt x="3129" y="176069"/>
                </a:cubicBezTo>
                <a:lnTo>
                  <a:pt x="205680" y="7324"/>
                </a:lnTo>
                <a:cubicBezTo>
                  <a:pt x="211689" y="2441"/>
                  <a:pt x="218826" y="0"/>
                  <a:pt x="227089" y="0"/>
                </a:cubicBezTo>
                <a:close/>
              </a:path>
            </a:pathLst>
          </a:custGeom>
          <a:solidFill>
            <a:schemeClr val="accent5"/>
          </a:solidFill>
          <a:ln>
            <a:solidFill>
              <a:schemeClr val="accent5">
                <a:lumMod val="7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350">
              <a:cs typeface="B Nazanin" panose="00000400000000000000" pitchFamily="2" charset="-78"/>
            </a:endParaRPr>
          </a:p>
        </p:txBody>
      </p:sp>
      <p:sp>
        <p:nvSpPr>
          <p:cNvPr id="5" name="Freeform: Shape 4">
            <a:extLst>
              <a:ext uri="{FF2B5EF4-FFF2-40B4-BE49-F238E27FC236}">
                <a16:creationId xmlns:a16="http://schemas.microsoft.com/office/drawing/2014/main" id="{99A6AA2B-4A05-4D06-BDC9-2C94043B9814}"/>
              </a:ext>
            </a:extLst>
          </p:cNvPr>
          <p:cNvSpPr/>
          <p:nvPr/>
        </p:nvSpPr>
        <p:spPr>
          <a:xfrm>
            <a:off x="4693001" y="2670733"/>
            <a:ext cx="2872544" cy="1516533"/>
          </a:xfrm>
          <a:custGeom>
            <a:avLst/>
            <a:gdLst>
              <a:gd name="connsiteX0" fmla="*/ 2918207 w 6282731"/>
              <a:gd name="connsiteY0" fmla="*/ 0 h 3316909"/>
              <a:gd name="connsiteX1" fmla="*/ 4040382 w 6282731"/>
              <a:gd name="connsiteY1" fmla="*/ 914599 h 3316909"/>
              <a:gd name="connsiteX2" fmla="*/ 4047436 w 6282731"/>
              <a:gd name="connsiteY2" fmla="*/ 984571 h 3316909"/>
              <a:gd name="connsiteX3" fmla="*/ 4103706 w 6282731"/>
              <a:gd name="connsiteY3" fmla="*/ 954028 h 3316909"/>
              <a:gd name="connsiteX4" fmla="*/ 4377079 w 6282731"/>
              <a:gd name="connsiteY4" fmla="*/ 898837 h 3316909"/>
              <a:gd name="connsiteX5" fmla="*/ 4959450 w 6282731"/>
              <a:gd name="connsiteY5" fmla="*/ 1208481 h 3316909"/>
              <a:gd name="connsiteX6" fmla="*/ 5007718 w 6282731"/>
              <a:gd name="connsiteY6" fmla="*/ 1297408 h 3316909"/>
              <a:gd name="connsiteX7" fmla="*/ 5031416 w 6282731"/>
              <a:gd name="connsiteY7" fmla="*/ 1268686 h 3316909"/>
              <a:gd name="connsiteX8" fmla="*/ 5363881 w 6282731"/>
              <a:gd name="connsiteY8" fmla="*/ 1130975 h 3316909"/>
              <a:gd name="connsiteX9" fmla="*/ 5834058 w 6282731"/>
              <a:gd name="connsiteY9" fmla="*/ 1601152 h 3316909"/>
              <a:gd name="connsiteX10" fmla="*/ 5777310 w 6282731"/>
              <a:gd name="connsiteY10" fmla="*/ 1825267 h 3316909"/>
              <a:gd name="connsiteX11" fmla="*/ 5742460 w 6282731"/>
              <a:gd name="connsiteY11" fmla="*/ 1874306 h 3316909"/>
              <a:gd name="connsiteX12" fmla="*/ 5833120 w 6282731"/>
              <a:gd name="connsiteY12" fmla="*/ 1902448 h 3316909"/>
              <a:gd name="connsiteX13" fmla="*/ 6282731 w 6282731"/>
              <a:gd name="connsiteY13" fmla="*/ 2580753 h 3316909"/>
              <a:gd name="connsiteX14" fmla="*/ 5621843 w 6282731"/>
              <a:gd name="connsiteY14" fmla="*/ 3313109 h 3316909"/>
              <a:gd name="connsiteX15" fmla="*/ 5583798 w 6282731"/>
              <a:gd name="connsiteY15" fmla="*/ 3315030 h 3316909"/>
              <a:gd name="connsiteX16" fmla="*/ 5583798 w 6282731"/>
              <a:gd name="connsiteY16" fmla="*/ 3316909 h 3316909"/>
              <a:gd name="connsiteX17" fmla="*/ 5546575 w 6282731"/>
              <a:gd name="connsiteY17" fmla="*/ 3316909 h 3316909"/>
              <a:gd name="connsiteX18" fmla="*/ 916622 w 6282731"/>
              <a:gd name="connsiteY18" fmla="*/ 3316909 h 3316909"/>
              <a:gd name="connsiteX19" fmla="*/ 916622 w 6282731"/>
              <a:gd name="connsiteY19" fmla="*/ 3316780 h 3316909"/>
              <a:gd name="connsiteX20" fmla="*/ 914090 w 6282731"/>
              <a:gd name="connsiteY20" fmla="*/ 3316908 h 3316909"/>
              <a:gd name="connsiteX21" fmla="*/ 0 w 6282731"/>
              <a:gd name="connsiteY21" fmla="*/ 2402818 h 3316909"/>
              <a:gd name="connsiteX22" fmla="*/ 914090 w 6282731"/>
              <a:gd name="connsiteY22" fmla="*/ 1488728 h 3316909"/>
              <a:gd name="connsiteX23" fmla="*/ 1010294 w 6282731"/>
              <a:gd name="connsiteY23" fmla="*/ 1496007 h 3316909"/>
              <a:gd name="connsiteX24" fmla="*/ 994223 w 6282731"/>
              <a:gd name="connsiteY24" fmla="*/ 1466398 h 3316909"/>
              <a:gd name="connsiteX25" fmla="*/ 938460 w 6282731"/>
              <a:gd name="connsiteY25" fmla="*/ 1190197 h 3316909"/>
              <a:gd name="connsiteX26" fmla="*/ 1648041 w 6282731"/>
              <a:gd name="connsiteY26" fmla="*/ 480616 h 3316909"/>
              <a:gd name="connsiteX27" fmla="*/ 1924242 w 6282731"/>
              <a:gd name="connsiteY27" fmla="*/ 536378 h 3316909"/>
              <a:gd name="connsiteX28" fmla="*/ 1945191 w 6282731"/>
              <a:gd name="connsiteY28" fmla="*/ 547749 h 3316909"/>
              <a:gd name="connsiteX29" fmla="*/ 1968386 w 6282731"/>
              <a:gd name="connsiteY29" fmla="*/ 505016 h 3316909"/>
              <a:gd name="connsiteX30" fmla="*/ 2918207 w 6282731"/>
              <a:gd name="connsiteY30" fmla="*/ 0 h 331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282731" h="3316909">
                <a:moveTo>
                  <a:pt x="2918207" y="0"/>
                </a:moveTo>
                <a:cubicBezTo>
                  <a:pt x="3471743" y="0"/>
                  <a:pt x="3933573" y="392638"/>
                  <a:pt x="4040382" y="914599"/>
                </a:cubicBezTo>
                <a:lnTo>
                  <a:pt x="4047436" y="984571"/>
                </a:lnTo>
                <a:lnTo>
                  <a:pt x="4103706" y="954028"/>
                </a:lnTo>
                <a:cubicBezTo>
                  <a:pt x="4187730" y="918489"/>
                  <a:pt x="4280110" y="898837"/>
                  <a:pt x="4377079" y="898837"/>
                </a:cubicBezTo>
                <a:cubicBezTo>
                  <a:pt x="4619503" y="898837"/>
                  <a:pt x="4833239" y="1021664"/>
                  <a:pt x="4959450" y="1208481"/>
                </a:cubicBezTo>
                <a:lnTo>
                  <a:pt x="5007718" y="1297408"/>
                </a:lnTo>
                <a:lnTo>
                  <a:pt x="5031416" y="1268686"/>
                </a:lnTo>
                <a:cubicBezTo>
                  <a:pt x="5116501" y="1183601"/>
                  <a:pt x="5234045" y="1130975"/>
                  <a:pt x="5363881" y="1130975"/>
                </a:cubicBezTo>
                <a:cubicBezTo>
                  <a:pt x="5623553" y="1130975"/>
                  <a:pt x="5834058" y="1341480"/>
                  <a:pt x="5834058" y="1601152"/>
                </a:cubicBezTo>
                <a:cubicBezTo>
                  <a:pt x="5834058" y="1682299"/>
                  <a:pt x="5813501" y="1758646"/>
                  <a:pt x="5777310" y="1825267"/>
                </a:cubicBezTo>
                <a:lnTo>
                  <a:pt x="5742460" y="1874306"/>
                </a:lnTo>
                <a:lnTo>
                  <a:pt x="5833120" y="1902448"/>
                </a:lnTo>
                <a:cubicBezTo>
                  <a:pt x="6097338" y="2014202"/>
                  <a:pt x="6282731" y="2275827"/>
                  <a:pt x="6282731" y="2580753"/>
                </a:cubicBezTo>
                <a:cubicBezTo>
                  <a:pt x="6282731" y="2961911"/>
                  <a:pt x="5993054" y="3275410"/>
                  <a:pt x="5621843" y="3313109"/>
                </a:cubicBezTo>
                <a:lnTo>
                  <a:pt x="5583798" y="3315030"/>
                </a:lnTo>
                <a:lnTo>
                  <a:pt x="5583798" y="3316909"/>
                </a:lnTo>
                <a:lnTo>
                  <a:pt x="5546575" y="3316909"/>
                </a:lnTo>
                <a:lnTo>
                  <a:pt x="916622" y="3316909"/>
                </a:lnTo>
                <a:lnTo>
                  <a:pt x="916622" y="3316780"/>
                </a:lnTo>
                <a:lnTo>
                  <a:pt x="914090" y="3316908"/>
                </a:lnTo>
                <a:cubicBezTo>
                  <a:pt x="409252" y="3316908"/>
                  <a:pt x="0" y="2907656"/>
                  <a:pt x="0" y="2402818"/>
                </a:cubicBezTo>
                <a:cubicBezTo>
                  <a:pt x="0" y="1897980"/>
                  <a:pt x="409252" y="1488728"/>
                  <a:pt x="914090" y="1488728"/>
                </a:cubicBezTo>
                <a:lnTo>
                  <a:pt x="1010294" y="1496007"/>
                </a:lnTo>
                <a:lnTo>
                  <a:pt x="994223" y="1466398"/>
                </a:lnTo>
                <a:cubicBezTo>
                  <a:pt x="958316" y="1381505"/>
                  <a:pt x="938460" y="1288170"/>
                  <a:pt x="938460" y="1190197"/>
                </a:cubicBezTo>
                <a:cubicBezTo>
                  <a:pt x="938460" y="798306"/>
                  <a:pt x="1256150" y="480616"/>
                  <a:pt x="1648041" y="480616"/>
                </a:cubicBezTo>
                <a:cubicBezTo>
                  <a:pt x="1746014" y="480616"/>
                  <a:pt x="1839349" y="500472"/>
                  <a:pt x="1924242" y="536378"/>
                </a:cubicBezTo>
                <a:lnTo>
                  <a:pt x="1945191" y="547749"/>
                </a:lnTo>
                <a:lnTo>
                  <a:pt x="1968386" y="505016"/>
                </a:lnTo>
                <a:cubicBezTo>
                  <a:pt x="2174231" y="200326"/>
                  <a:pt x="2522825" y="0"/>
                  <a:pt x="2918207" y="0"/>
                </a:cubicBezTo>
                <a:close/>
              </a:path>
            </a:pathLst>
          </a:custGeom>
          <a:solidFill>
            <a:schemeClr val="bg1">
              <a:lumMod val="75000"/>
            </a:schemeClr>
          </a:solid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5500"/>
              </a:lnSpc>
            </a:pPr>
            <a:r>
              <a:rPr lang="fa-IR" sz="2800" b="1" dirty="0">
                <a:cs typeface="B Nazanin" panose="00000400000000000000" pitchFamily="2" charset="-78"/>
              </a:rPr>
              <a:t>زیرساخت ارتباطی</a:t>
            </a:r>
            <a:endParaRPr lang="en-US" sz="3200" b="1" dirty="0">
              <a:cs typeface="B Nazanin" panose="00000400000000000000" pitchFamily="2" charset="-78"/>
            </a:endParaRPr>
          </a:p>
        </p:txBody>
      </p:sp>
      <p:sp>
        <p:nvSpPr>
          <p:cNvPr id="6" name="Freeform 311">
            <a:extLst>
              <a:ext uri="{FF2B5EF4-FFF2-40B4-BE49-F238E27FC236}">
                <a16:creationId xmlns:a16="http://schemas.microsoft.com/office/drawing/2014/main" id="{E3AA39EB-B67D-4F48-B363-3993A59F1128}"/>
              </a:ext>
            </a:extLst>
          </p:cNvPr>
          <p:cNvSpPr/>
          <p:nvPr/>
        </p:nvSpPr>
        <p:spPr>
          <a:xfrm flipH="1">
            <a:off x="699560" y="2313093"/>
            <a:ext cx="2628840" cy="2090956"/>
          </a:xfrm>
          <a:custGeom>
            <a:avLst/>
            <a:gdLst>
              <a:gd name="connsiteX0" fmla="*/ 227088 w 454178"/>
              <a:gd name="connsiteY0" fmla="*/ 72963 h 361434"/>
              <a:gd name="connsiteX1" fmla="*/ 389071 w 454178"/>
              <a:gd name="connsiteY1" fmla="*/ 206493 h 361434"/>
              <a:gd name="connsiteX2" fmla="*/ 389353 w 454178"/>
              <a:gd name="connsiteY2" fmla="*/ 208184 h 361434"/>
              <a:gd name="connsiteX3" fmla="*/ 389353 w 454178"/>
              <a:gd name="connsiteY3" fmla="*/ 343405 h 361434"/>
              <a:gd name="connsiteX4" fmla="*/ 384001 w 454178"/>
              <a:gd name="connsiteY4" fmla="*/ 356082 h 361434"/>
              <a:gd name="connsiteX5" fmla="*/ 371324 w 454178"/>
              <a:gd name="connsiteY5" fmla="*/ 361434 h 361434"/>
              <a:gd name="connsiteX6" fmla="*/ 263147 w 454178"/>
              <a:gd name="connsiteY6" fmla="*/ 361434 h 361434"/>
              <a:gd name="connsiteX7" fmla="*/ 263147 w 454178"/>
              <a:gd name="connsiteY7" fmla="*/ 253257 h 361434"/>
              <a:gd name="connsiteX8" fmla="*/ 191030 w 454178"/>
              <a:gd name="connsiteY8" fmla="*/ 253257 h 361434"/>
              <a:gd name="connsiteX9" fmla="*/ 191030 w 454178"/>
              <a:gd name="connsiteY9" fmla="*/ 361434 h 361434"/>
              <a:gd name="connsiteX10" fmla="*/ 82852 w 454178"/>
              <a:gd name="connsiteY10" fmla="*/ 361434 h 361434"/>
              <a:gd name="connsiteX11" fmla="*/ 70175 w 454178"/>
              <a:gd name="connsiteY11" fmla="*/ 356082 h 361434"/>
              <a:gd name="connsiteX12" fmla="*/ 64823 w 454178"/>
              <a:gd name="connsiteY12" fmla="*/ 343405 h 361434"/>
              <a:gd name="connsiteX13" fmla="*/ 64823 w 454178"/>
              <a:gd name="connsiteY13" fmla="*/ 208184 h 361434"/>
              <a:gd name="connsiteX14" fmla="*/ 64963 w 454178"/>
              <a:gd name="connsiteY14" fmla="*/ 207339 h 361434"/>
              <a:gd name="connsiteX15" fmla="*/ 65104 w 454178"/>
              <a:gd name="connsiteY15" fmla="*/ 206493 h 361434"/>
              <a:gd name="connsiteX16" fmla="*/ 227089 w 454178"/>
              <a:gd name="connsiteY16" fmla="*/ 0 h 361434"/>
              <a:gd name="connsiteX17" fmla="*/ 248499 w 454178"/>
              <a:gd name="connsiteY17" fmla="*/ 7324 h 361434"/>
              <a:gd name="connsiteX18" fmla="*/ 317236 w 454178"/>
              <a:gd name="connsiteY18" fmla="*/ 64793 h 361434"/>
              <a:gd name="connsiteX19" fmla="*/ 317236 w 454178"/>
              <a:gd name="connsiteY19" fmla="*/ 9860 h 361434"/>
              <a:gd name="connsiteX20" fmla="*/ 319772 w 454178"/>
              <a:gd name="connsiteY20" fmla="*/ 3380 h 361434"/>
              <a:gd name="connsiteX21" fmla="*/ 326251 w 454178"/>
              <a:gd name="connsiteY21" fmla="*/ 845 h 361434"/>
              <a:gd name="connsiteX22" fmla="*/ 380340 w 454178"/>
              <a:gd name="connsiteY22" fmla="*/ 845 h 361434"/>
              <a:gd name="connsiteX23" fmla="*/ 386819 w 454178"/>
              <a:gd name="connsiteY23" fmla="*/ 3380 h 361434"/>
              <a:gd name="connsiteX24" fmla="*/ 389354 w 454178"/>
              <a:gd name="connsiteY24" fmla="*/ 9860 h 361434"/>
              <a:gd name="connsiteX25" fmla="*/ 389354 w 454178"/>
              <a:gd name="connsiteY25" fmla="*/ 124797 h 361434"/>
              <a:gd name="connsiteX26" fmla="*/ 451049 w 454178"/>
              <a:gd name="connsiteY26" fmla="*/ 176069 h 361434"/>
              <a:gd name="connsiteX27" fmla="*/ 454147 w 454178"/>
              <a:gd name="connsiteY27" fmla="*/ 182126 h 361434"/>
              <a:gd name="connsiteX28" fmla="*/ 452176 w 454178"/>
              <a:gd name="connsiteY28" fmla="*/ 188746 h 361434"/>
              <a:gd name="connsiteX29" fmla="*/ 434709 w 454178"/>
              <a:gd name="connsiteY29" fmla="*/ 209592 h 361434"/>
              <a:gd name="connsiteX30" fmla="*/ 428794 w 454178"/>
              <a:gd name="connsiteY30" fmla="*/ 212691 h 361434"/>
              <a:gd name="connsiteX31" fmla="*/ 427949 w 454178"/>
              <a:gd name="connsiteY31" fmla="*/ 212691 h 361434"/>
              <a:gd name="connsiteX32" fmla="*/ 422032 w 454178"/>
              <a:gd name="connsiteY32" fmla="*/ 210719 h 361434"/>
              <a:gd name="connsiteX33" fmla="*/ 227089 w 454178"/>
              <a:gd name="connsiteY33" fmla="*/ 48172 h 361434"/>
              <a:gd name="connsiteX34" fmla="*/ 32145 w 454178"/>
              <a:gd name="connsiteY34" fmla="*/ 210719 h 361434"/>
              <a:gd name="connsiteX35" fmla="*/ 25385 w 454178"/>
              <a:gd name="connsiteY35" fmla="*/ 212691 h 361434"/>
              <a:gd name="connsiteX36" fmla="*/ 19469 w 454178"/>
              <a:gd name="connsiteY36" fmla="*/ 209592 h 361434"/>
              <a:gd name="connsiteX37" fmla="*/ 2003 w 454178"/>
              <a:gd name="connsiteY37" fmla="*/ 188746 h 361434"/>
              <a:gd name="connsiteX38" fmla="*/ 31 w 454178"/>
              <a:gd name="connsiteY38" fmla="*/ 182126 h 361434"/>
              <a:gd name="connsiteX39" fmla="*/ 3129 w 454178"/>
              <a:gd name="connsiteY39" fmla="*/ 176069 h 361434"/>
              <a:gd name="connsiteX40" fmla="*/ 205680 w 454178"/>
              <a:gd name="connsiteY40" fmla="*/ 7324 h 361434"/>
              <a:gd name="connsiteX41" fmla="*/ 227089 w 454178"/>
              <a:gd name="connsiteY41" fmla="*/ 0 h 361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54178" h="361434">
                <a:moveTo>
                  <a:pt x="227088" y="72963"/>
                </a:moveTo>
                <a:lnTo>
                  <a:pt x="389071" y="206493"/>
                </a:lnTo>
                <a:cubicBezTo>
                  <a:pt x="389259" y="206869"/>
                  <a:pt x="389353" y="207432"/>
                  <a:pt x="389353" y="208184"/>
                </a:cubicBezTo>
                <a:lnTo>
                  <a:pt x="389353" y="343405"/>
                </a:lnTo>
                <a:cubicBezTo>
                  <a:pt x="389353" y="348288"/>
                  <a:pt x="387570" y="352513"/>
                  <a:pt x="384001" y="356082"/>
                </a:cubicBezTo>
                <a:cubicBezTo>
                  <a:pt x="380432" y="359650"/>
                  <a:pt x="376206" y="361434"/>
                  <a:pt x="371324" y="361434"/>
                </a:cubicBezTo>
                <a:lnTo>
                  <a:pt x="263147" y="361434"/>
                </a:lnTo>
                <a:lnTo>
                  <a:pt x="263147" y="253257"/>
                </a:lnTo>
                <a:lnTo>
                  <a:pt x="191030" y="253257"/>
                </a:lnTo>
                <a:lnTo>
                  <a:pt x="191030" y="361434"/>
                </a:lnTo>
                <a:lnTo>
                  <a:pt x="82852" y="361434"/>
                </a:lnTo>
                <a:cubicBezTo>
                  <a:pt x="77970" y="361434"/>
                  <a:pt x="73744" y="359650"/>
                  <a:pt x="70175" y="356082"/>
                </a:cubicBezTo>
                <a:cubicBezTo>
                  <a:pt x="66607" y="352513"/>
                  <a:pt x="64823" y="348288"/>
                  <a:pt x="64823" y="343405"/>
                </a:cubicBezTo>
                <a:lnTo>
                  <a:pt x="64823" y="208184"/>
                </a:lnTo>
                <a:cubicBezTo>
                  <a:pt x="64823" y="207996"/>
                  <a:pt x="64870" y="207714"/>
                  <a:pt x="64963" y="207339"/>
                </a:cubicBezTo>
                <a:cubicBezTo>
                  <a:pt x="65058" y="206963"/>
                  <a:pt x="65104" y="206681"/>
                  <a:pt x="65104" y="206493"/>
                </a:cubicBezTo>
                <a:close/>
                <a:moveTo>
                  <a:pt x="227089" y="0"/>
                </a:moveTo>
                <a:cubicBezTo>
                  <a:pt x="235353" y="0"/>
                  <a:pt x="242489" y="2441"/>
                  <a:pt x="248499" y="7324"/>
                </a:cubicBezTo>
                <a:lnTo>
                  <a:pt x="317236" y="64793"/>
                </a:lnTo>
                <a:lnTo>
                  <a:pt x="317236" y="9860"/>
                </a:lnTo>
                <a:cubicBezTo>
                  <a:pt x="317236" y="7230"/>
                  <a:pt x="318081" y="5071"/>
                  <a:pt x="319772" y="3380"/>
                </a:cubicBezTo>
                <a:cubicBezTo>
                  <a:pt x="321462" y="1690"/>
                  <a:pt x="323622" y="845"/>
                  <a:pt x="326251" y="845"/>
                </a:cubicBezTo>
                <a:lnTo>
                  <a:pt x="380340" y="845"/>
                </a:lnTo>
                <a:cubicBezTo>
                  <a:pt x="382969" y="845"/>
                  <a:pt x="385128" y="1690"/>
                  <a:pt x="386819" y="3380"/>
                </a:cubicBezTo>
                <a:cubicBezTo>
                  <a:pt x="388509" y="5071"/>
                  <a:pt x="389354" y="7230"/>
                  <a:pt x="389354" y="9860"/>
                </a:cubicBezTo>
                <a:lnTo>
                  <a:pt x="389354" y="124797"/>
                </a:lnTo>
                <a:lnTo>
                  <a:pt x="451049" y="176069"/>
                </a:lnTo>
                <a:cubicBezTo>
                  <a:pt x="452926" y="177571"/>
                  <a:pt x="453961" y="179590"/>
                  <a:pt x="454147" y="182126"/>
                </a:cubicBezTo>
                <a:cubicBezTo>
                  <a:pt x="454335" y="184661"/>
                  <a:pt x="453678" y="186868"/>
                  <a:pt x="452176" y="188746"/>
                </a:cubicBezTo>
                <a:lnTo>
                  <a:pt x="434709" y="209592"/>
                </a:lnTo>
                <a:cubicBezTo>
                  <a:pt x="433207" y="211283"/>
                  <a:pt x="431235" y="212315"/>
                  <a:pt x="428794" y="212691"/>
                </a:cubicBezTo>
                <a:lnTo>
                  <a:pt x="427949" y="212691"/>
                </a:lnTo>
                <a:cubicBezTo>
                  <a:pt x="425506" y="212691"/>
                  <a:pt x="423535" y="212034"/>
                  <a:pt x="422032" y="210719"/>
                </a:cubicBezTo>
                <a:lnTo>
                  <a:pt x="227089" y="48172"/>
                </a:lnTo>
                <a:lnTo>
                  <a:pt x="32145" y="210719"/>
                </a:lnTo>
                <a:cubicBezTo>
                  <a:pt x="29892" y="212222"/>
                  <a:pt x="27638" y="212879"/>
                  <a:pt x="25385" y="212691"/>
                </a:cubicBezTo>
                <a:cubicBezTo>
                  <a:pt x="22943" y="212315"/>
                  <a:pt x="20971" y="211283"/>
                  <a:pt x="19469" y="209592"/>
                </a:cubicBezTo>
                <a:lnTo>
                  <a:pt x="2003" y="188746"/>
                </a:lnTo>
                <a:cubicBezTo>
                  <a:pt x="500" y="186868"/>
                  <a:pt x="-158" y="184661"/>
                  <a:pt x="31" y="182126"/>
                </a:cubicBezTo>
                <a:cubicBezTo>
                  <a:pt x="218" y="179590"/>
                  <a:pt x="1251" y="177571"/>
                  <a:pt x="3129" y="176069"/>
                </a:cubicBezTo>
                <a:lnTo>
                  <a:pt x="205680" y="7324"/>
                </a:lnTo>
                <a:cubicBezTo>
                  <a:pt x="211689" y="2441"/>
                  <a:pt x="218826" y="0"/>
                  <a:pt x="227089" y="0"/>
                </a:cubicBezTo>
                <a:close/>
              </a:path>
            </a:pathLst>
          </a:cu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cs typeface="B Nazanin" panose="00000400000000000000" pitchFamily="2" charset="-78"/>
            </a:endParaRPr>
          </a:p>
        </p:txBody>
      </p:sp>
      <p:sp>
        <p:nvSpPr>
          <p:cNvPr id="7" name="Freeform 43">
            <a:extLst>
              <a:ext uri="{FF2B5EF4-FFF2-40B4-BE49-F238E27FC236}">
                <a16:creationId xmlns:a16="http://schemas.microsoft.com/office/drawing/2014/main" id="{BE9FDAC4-4A5A-4B99-A817-A28D9AA6169D}"/>
              </a:ext>
            </a:extLst>
          </p:cNvPr>
          <p:cNvSpPr>
            <a:spLocks/>
          </p:cNvSpPr>
          <p:nvPr/>
        </p:nvSpPr>
        <p:spPr bwMode="auto">
          <a:xfrm flipH="1">
            <a:off x="7464044" y="4278157"/>
            <a:ext cx="2780522" cy="783771"/>
          </a:xfrm>
          <a:custGeom>
            <a:avLst/>
            <a:gdLst>
              <a:gd name="T0" fmla="*/ 600 w 600"/>
              <a:gd name="T1" fmla="*/ 119 h 200"/>
              <a:gd name="T2" fmla="*/ 593 w 600"/>
              <a:gd name="T3" fmla="*/ 65 h 200"/>
              <a:gd name="T4" fmla="*/ 585 w 600"/>
              <a:gd name="T5" fmla="*/ 7 h 200"/>
              <a:gd name="T6" fmla="*/ 581 w 600"/>
              <a:gd name="T7" fmla="*/ 0 h 200"/>
              <a:gd name="T8" fmla="*/ 573 w 600"/>
              <a:gd name="T9" fmla="*/ 3 h 200"/>
              <a:gd name="T10" fmla="*/ 496 w 600"/>
              <a:gd name="T11" fmla="*/ 73 h 200"/>
              <a:gd name="T12" fmla="*/ 496 w 600"/>
              <a:gd name="T13" fmla="*/ 77 h 200"/>
              <a:gd name="T14" fmla="*/ 496 w 600"/>
              <a:gd name="T15" fmla="*/ 80 h 200"/>
              <a:gd name="T16" fmla="*/ 500 w 600"/>
              <a:gd name="T17" fmla="*/ 80 h 200"/>
              <a:gd name="T18" fmla="*/ 504 w 600"/>
              <a:gd name="T19" fmla="*/ 80 h 200"/>
              <a:gd name="T20" fmla="*/ 554 w 600"/>
              <a:gd name="T21" fmla="*/ 38 h 200"/>
              <a:gd name="T22" fmla="*/ 543 w 600"/>
              <a:gd name="T23" fmla="*/ 65 h 200"/>
              <a:gd name="T24" fmla="*/ 523 w 600"/>
              <a:gd name="T25" fmla="*/ 92 h 200"/>
              <a:gd name="T26" fmla="*/ 496 w 600"/>
              <a:gd name="T27" fmla="*/ 119 h 200"/>
              <a:gd name="T28" fmla="*/ 462 w 600"/>
              <a:gd name="T29" fmla="*/ 146 h 200"/>
              <a:gd name="T30" fmla="*/ 419 w 600"/>
              <a:gd name="T31" fmla="*/ 165 h 200"/>
              <a:gd name="T32" fmla="*/ 377 w 600"/>
              <a:gd name="T33" fmla="*/ 177 h 200"/>
              <a:gd name="T34" fmla="*/ 335 w 600"/>
              <a:gd name="T35" fmla="*/ 184 h 200"/>
              <a:gd name="T36" fmla="*/ 289 w 600"/>
              <a:gd name="T37" fmla="*/ 184 h 200"/>
              <a:gd name="T38" fmla="*/ 246 w 600"/>
              <a:gd name="T39" fmla="*/ 180 h 200"/>
              <a:gd name="T40" fmla="*/ 208 w 600"/>
              <a:gd name="T41" fmla="*/ 173 h 200"/>
              <a:gd name="T42" fmla="*/ 166 w 600"/>
              <a:gd name="T43" fmla="*/ 157 h 200"/>
              <a:gd name="T44" fmla="*/ 131 w 600"/>
              <a:gd name="T45" fmla="*/ 142 h 200"/>
              <a:gd name="T46" fmla="*/ 93 w 600"/>
              <a:gd name="T47" fmla="*/ 123 h 200"/>
              <a:gd name="T48" fmla="*/ 62 w 600"/>
              <a:gd name="T49" fmla="*/ 96 h 200"/>
              <a:gd name="T50" fmla="*/ 8 w 600"/>
              <a:gd name="T51" fmla="*/ 38 h 200"/>
              <a:gd name="T52" fmla="*/ 4 w 600"/>
              <a:gd name="T53" fmla="*/ 38 h 200"/>
              <a:gd name="T54" fmla="*/ 0 w 600"/>
              <a:gd name="T55" fmla="*/ 42 h 200"/>
              <a:gd name="T56" fmla="*/ 23 w 600"/>
              <a:gd name="T57" fmla="*/ 80 h 200"/>
              <a:gd name="T58" fmla="*/ 54 w 600"/>
              <a:gd name="T59" fmla="*/ 111 h 200"/>
              <a:gd name="T60" fmla="*/ 93 w 600"/>
              <a:gd name="T61" fmla="*/ 138 h 200"/>
              <a:gd name="T62" fmla="*/ 131 w 600"/>
              <a:gd name="T63" fmla="*/ 161 h 200"/>
              <a:gd name="T64" fmla="*/ 173 w 600"/>
              <a:gd name="T65" fmla="*/ 177 h 200"/>
              <a:gd name="T66" fmla="*/ 216 w 600"/>
              <a:gd name="T67" fmla="*/ 192 h 200"/>
              <a:gd name="T68" fmla="*/ 258 w 600"/>
              <a:gd name="T69" fmla="*/ 200 h 200"/>
              <a:gd name="T70" fmla="*/ 300 w 600"/>
              <a:gd name="T71" fmla="*/ 200 h 200"/>
              <a:gd name="T72" fmla="*/ 350 w 600"/>
              <a:gd name="T73" fmla="*/ 200 h 200"/>
              <a:gd name="T74" fmla="*/ 396 w 600"/>
              <a:gd name="T75" fmla="*/ 192 h 200"/>
              <a:gd name="T76" fmla="*/ 443 w 600"/>
              <a:gd name="T77" fmla="*/ 177 h 200"/>
              <a:gd name="T78" fmla="*/ 481 w 600"/>
              <a:gd name="T79" fmla="*/ 154 h 200"/>
              <a:gd name="T80" fmla="*/ 508 w 600"/>
              <a:gd name="T81" fmla="*/ 130 h 200"/>
              <a:gd name="T82" fmla="*/ 535 w 600"/>
              <a:gd name="T83" fmla="*/ 107 h 200"/>
              <a:gd name="T84" fmla="*/ 558 w 600"/>
              <a:gd name="T85" fmla="*/ 80 h 200"/>
              <a:gd name="T86" fmla="*/ 573 w 600"/>
              <a:gd name="T87" fmla="*/ 50 h 200"/>
              <a:gd name="T88" fmla="*/ 585 w 600"/>
              <a:gd name="T89" fmla="*/ 123 h 200"/>
              <a:gd name="T90" fmla="*/ 589 w 600"/>
              <a:gd name="T91" fmla="*/ 130 h 200"/>
              <a:gd name="T92" fmla="*/ 593 w 600"/>
              <a:gd name="T93" fmla="*/ 130 h 200"/>
              <a:gd name="T94" fmla="*/ 596 w 600"/>
              <a:gd name="T95" fmla="*/ 127 h 200"/>
              <a:gd name="T96" fmla="*/ 600 w 600"/>
              <a:gd name="T97" fmla="*/ 11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00" h="200">
                <a:moveTo>
                  <a:pt x="600" y="119"/>
                </a:moveTo>
                <a:lnTo>
                  <a:pt x="593" y="65"/>
                </a:lnTo>
                <a:lnTo>
                  <a:pt x="585" y="7"/>
                </a:lnTo>
                <a:lnTo>
                  <a:pt x="581" y="0"/>
                </a:lnTo>
                <a:lnTo>
                  <a:pt x="573" y="3"/>
                </a:lnTo>
                <a:lnTo>
                  <a:pt x="496" y="73"/>
                </a:lnTo>
                <a:lnTo>
                  <a:pt x="496" y="77"/>
                </a:lnTo>
                <a:lnTo>
                  <a:pt x="496" y="80"/>
                </a:lnTo>
                <a:lnTo>
                  <a:pt x="500" y="80"/>
                </a:lnTo>
                <a:lnTo>
                  <a:pt x="504" y="80"/>
                </a:lnTo>
                <a:lnTo>
                  <a:pt x="554" y="38"/>
                </a:lnTo>
                <a:lnTo>
                  <a:pt x="543" y="65"/>
                </a:lnTo>
                <a:lnTo>
                  <a:pt x="523" y="92"/>
                </a:lnTo>
                <a:lnTo>
                  <a:pt x="496" y="119"/>
                </a:lnTo>
                <a:lnTo>
                  <a:pt x="462" y="146"/>
                </a:lnTo>
                <a:lnTo>
                  <a:pt x="419" y="165"/>
                </a:lnTo>
                <a:lnTo>
                  <a:pt x="377" y="177"/>
                </a:lnTo>
                <a:lnTo>
                  <a:pt x="335" y="184"/>
                </a:lnTo>
                <a:lnTo>
                  <a:pt x="289" y="184"/>
                </a:lnTo>
                <a:lnTo>
                  <a:pt x="246" y="180"/>
                </a:lnTo>
                <a:lnTo>
                  <a:pt x="208" y="173"/>
                </a:lnTo>
                <a:lnTo>
                  <a:pt x="166" y="157"/>
                </a:lnTo>
                <a:lnTo>
                  <a:pt x="131" y="142"/>
                </a:lnTo>
                <a:lnTo>
                  <a:pt x="93" y="123"/>
                </a:lnTo>
                <a:lnTo>
                  <a:pt x="62" y="96"/>
                </a:lnTo>
                <a:lnTo>
                  <a:pt x="8" y="38"/>
                </a:lnTo>
                <a:lnTo>
                  <a:pt x="4" y="38"/>
                </a:lnTo>
                <a:lnTo>
                  <a:pt x="0" y="42"/>
                </a:lnTo>
                <a:lnTo>
                  <a:pt x="23" y="80"/>
                </a:lnTo>
                <a:lnTo>
                  <a:pt x="54" y="111"/>
                </a:lnTo>
                <a:lnTo>
                  <a:pt x="93" y="138"/>
                </a:lnTo>
                <a:lnTo>
                  <a:pt x="131" y="161"/>
                </a:lnTo>
                <a:lnTo>
                  <a:pt x="173" y="177"/>
                </a:lnTo>
                <a:lnTo>
                  <a:pt x="216" y="192"/>
                </a:lnTo>
                <a:lnTo>
                  <a:pt x="258" y="200"/>
                </a:lnTo>
                <a:lnTo>
                  <a:pt x="300" y="200"/>
                </a:lnTo>
                <a:lnTo>
                  <a:pt x="350" y="200"/>
                </a:lnTo>
                <a:lnTo>
                  <a:pt x="396" y="192"/>
                </a:lnTo>
                <a:lnTo>
                  <a:pt x="443" y="177"/>
                </a:lnTo>
                <a:lnTo>
                  <a:pt x="481" y="154"/>
                </a:lnTo>
                <a:lnTo>
                  <a:pt x="508" y="130"/>
                </a:lnTo>
                <a:lnTo>
                  <a:pt x="535" y="107"/>
                </a:lnTo>
                <a:lnTo>
                  <a:pt x="558" y="80"/>
                </a:lnTo>
                <a:lnTo>
                  <a:pt x="573" y="50"/>
                </a:lnTo>
                <a:lnTo>
                  <a:pt x="585" y="123"/>
                </a:lnTo>
                <a:lnTo>
                  <a:pt x="589" y="130"/>
                </a:lnTo>
                <a:lnTo>
                  <a:pt x="593" y="130"/>
                </a:lnTo>
                <a:lnTo>
                  <a:pt x="596" y="127"/>
                </a:lnTo>
                <a:lnTo>
                  <a:pt x="600" y="119"/>
                </a:lnTo>
                <a:close/>
              </a:path>
            </a:pathLst>
          </a:custGeom>
          <a:solidFill>
            <a:schemeClr val="accent6"/>
          </a:solidFill>
          <a:ln>
            <a:noFill/>
          </a:ln>
        </p:spPr>
        <p:txBody>
          <a:bodyPr vert="horz" wrap="square" lIns="68580" tIns="34290" rIns="68580" bIns="34290" numCol="1" anchor="t" anchorCtr="0" compatLnSpc="1">
            <a:prstTxWarp prst="textNoShape">
              <a:avLst/>
            </a:prstTxWarp>
          </a:bodyPr>
          <a:lstStyle/>
          <a:p>
            <a:endParaRPr lang="en-US" sz="1350">
              <a:cs typeface="B Nazanin" panose="00000400000000000000" pitchFamily="2" charset="-78"/>
            </a:endParaRPr>
          </a:p>
        </p:txBody>
      </p:sp>
      <p:sp>
        <p:nvSpPr>
          <p:cNvPr id="8" name="Freeform 43">
            <a:extLst>
              <a:ext uri="{FF2B5EF4-FFF2-40B4-BE49-F238E27FC236}">
                <a16:creationId xmlns:a16="http://schemas.microsoft.com/office/drawing/2014/main" id="{49DF5A4D-D0A6-4948-9C77-BB53228DCAFA}"/>
              </a:ext>
            </a:extLst>
          </p:cNvPr>
          <p:cNvSpPr>
            <a:spLocks/>
          </p:cNvSpPr>
          <p:nvPr/>
        </p:nvSpPr>
        <p:spPr bwMode="auto">
          <a:xfrm flipH="1">
            <a:off x="1958490" y="4378946"/>
            <a:ext cx="2780522" cy="783771"/>
          </a:xfrm>
          <a:custGeom>
            <a:avLst/>
            <a:gdLst>
              <a:gd name="T0" fmla="*/ 600 w 600"/>
              <a:gd name="T1" fmla="*/ 119 h 200"/>
              <a:gd name="T2" fmla="*/ 593 w 600"/>
              <a:gd name="T3" fmla="*/ 65 h 200"/>
              <a:gd name="T4" fmla="*/ 585 w 600"/>
              <a:gd name="T5" fmla="*/ 7 h 200"/>
              <a:gd name="T6" fmla="*/ 581 w 600"/>
              <a:gd name="T7" fmla="*/ 0 h 200"/>
              <a:gd name="T8" fmla="*/ 573 w 600"/>
              <a:gd name="T9" fmla="*/ 3 h 200"/>
              <a:gd name="T10" fmla="*/ 496 w 600"/>
              <a:gd name="T11" fmla="*/ 73 h 200"/>
              <a:gd name="T12" fmla="*/ 496 w 600"/>
              <a:gd name="T13" fmla="*/ 77 h 200"/>
              <a:gd name="T14" fmla="*/ 496 w 600"/>
              <a:gd name="T15" fmla="*/ 80 h 200"/>
              <a:gd name="T16" fmla="*/ 500 w 600"/>
              <a:gd name="T17" fmla="*/ 80 h 200"/>
              <a:gd name="T18" fmla="*/ 504 w 600"/>
              <a:gd name="T19" fmla="*/ 80 h 200"/>
              <a:gd name="T20" fmla="*/ 554 w 600"/>
              <a:gd name="T21" fmla="*/ 38 h 200"/>
              <a:gd name="T22" fmla="*/ 543 w 600"/>
              <a:gd name="T23" fmla="*/ 65 h 200"/>
              <a:gd name="T24" fmla="*/ 523 w 600"/>
              <a:gd name="T25" fmla="*/ 92 h 200"/>
              <a:gd name="T26" fmla="*/ 496 w 600"/>
              <a:gd name="T27" fmla="*/ 119 h 200"/>
              <a:gd name="T28" fmla="*/ 462 w 600"/>
              <a:gd name="T29" fmla="*/ 146 h 200"/>
              <a:gd name="T30" fmla="*/ 419 w 600"/>
              <a:gd name="T31" fmla="*/ 165 h 200"/>
              <a:gd name="T32" fmla="*/ 377 w 600"/>
              <a:gd name="T33" fmla="*/ 177 h 200"/>
              <a:gd name="T34" fmla="*/ 335 w 600"/>
              <a:gd name="T35" fmla="*/ 184 h 200"/>
              <a:gd name="T36" fmla="*/ 289 w 600"/>
              <a:gd name="T37" fmla="*/ 184 h 200"/>
              <a:gd name="T38" fmla="*/ 246 w 600"/>
              <a:gd name="T39" fmla="*/ 180 h 200"/>
              <a:gd name="T40" fmla="*/ 208 w 600"/>
              <a:gd name="T41" fmla="*/ 173 h 200"/>
              <a:gd name="T42" fmla="*/ 166 w 600"/>
              <a:gd name="T43" fmla="*/ 157 h 200"/>
              <a:gd name="T44" fmla="*/ 131 w 600"/>
              <a:gd name="T45" fmla="*/ 142 h 200"/>
              <a:gd name="T46" fmla="*/ 93 w 600"/>
              <a:gd name="T47" fmla="*/ 123 h 200"/>
              <a:gd name="T48" fmla="*/ 62 w 600"/>
              <a:gd name="T49" fmla="*/ 96 h 200"/>
              <a:gd name="T50" fmla="*/ 8 w 600"/>
              <a:gd name="T51" fmla="*/ 38 h 200"/>
              <a:gd name="T52" fmla="*/ 4 w 600"/>
              <a:gd name="T53" fmla="*/ 38 h 200"/>
              <a:gd name="T54" fmla="*/ 0 w 600"/>
              <a:gd name="T55" fmla="*/ 42 h 200"/>
              <a:gd name="T56" fmla="*/ 23 w 600"/>
              <a:gd name="T57" fmla="*/ 80 h 200"/>
              <a:gd name="T58" fmla="*/ 54 w 600"/>
              <a:gd name="T59" fmla="*/ 111 h 200"/>
              <a:gd name="T60" fmla="*/ 93 w 600"/>
              <a:gd name="T61" fmla="*/ 138 h 200"/>
              <a:gd name="T62" fmla="*/ 131 w 600"/>
              <a:gd name="T63" fmla="*/ 161 h 200"/>
              <a:gd name="T64" fmla="*/ 173 w 600"/>
              <a:gd name="T65" fmla="*/ 177 h 200"/>
              <a:gd name="T66" fmla="*/ 216 w 600"/>
              <a:gd name="T67" fmla="*/ 192 h 200"/>
              <a:gd name="T68" fmla="*/ 258 w 600"/>
              <a:gd name="T69" fmla="*/ 200 h 200"/>
              <a:gd name="T70" fmla="*/ 300 w 600"/>
              <a:gd name="T71" fmla="*/ 200 h 200"/>
              <a:gd name="T72" fmla="*/ 350 w 600"/>
              <a:gd name="T73" fmla="*/ 200 h 200"/>
              <a:gd name="T74" fmla="*/ 396 w 600"/>
              <a:gd name="T75" fmla="*/ 192 h 200"/>
              <a:gd name="T76" fmla="*/ 443 w 600"/>
              <a:gd name="T77" fmla="*/ 177 h 200"/>
              <a:gd name="T78" fmla="*/ 481 w 600"/>
              <a:gd name="T79" fmla="*/ 154 h 200"/>
              <a:gd name="T80" fmla="*/ 508 w 600"/>
              <a:gd name="T81" fmla="*/ 130 h 200"/>
              <a:gd name="T82" fmla="*/ 535 w 600"/>
              <a:gd name="T83" fmla="*/ 107 h 200"/>
              <a:gd name="T84" fmla="*/ 558 w 600"/>
              <a:gd name="T85" fmla="*/ 80 h 200"/>
              <a:gd name="T86" fmla="*/ 573 w 600"/>
              <a:gd name="T87" fmla="*/ 50 h 200"/>
              <a:gd name="T88" fmla="*/ 585 w 600"/>
              <a:gd name="T89" fmla="*/ 123 h 200"/>
              <a:gd name="T90" fmla="*/ 589 w 600"/>
              <a:gd name="T91" fmla="*/ 130 h 200"/>
              <a:gd name="T92" fmla="*/ 593 w 600"/>
              <a:gd name="T93" fmla="*/ 130 h 200"/>
              <a:gd name="T94" fmla="*/ 596 w 600"/>
              <a:gd name="T95" fmla="*/ 127 h 200"/>
              <a:gd name="T96" fmla="*/ 600 w 600"/>
              <a:gd name="T97" fmla="*/ 11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00" h="200">
                <a:moveTo>
                  <a:pt x="600" y="119"/>
                </a:moveTo>
                <a:lnTo>
                  <a:pt x="593" y="65"/>
                </a:lnTo>
                <a:lnTo>
                  <a:pt x="585" y="7"/>
                </a:lnTo>
                <a:lnTo>
                  <a:pt x="581" y="0"/>
                </a:lnTo>
                <a:lnTo>
                  <a:pt x="573" y="3"/>
                </a:lnTo>
                <a:lnTo>
                  <a:pt x="496" y="73"/>
                </a:lnTo>
                <a:lnTo>
                  <a:pt x="496" y="77"/>
                </a:lnTo>
                <a:lnTo>
                  <a:pt x="496" y="80"/>
                </a:lnTo>
                <a:lnTo>
                  <a:pt x="500" y="80"/>
                </a:lnTo>
                <a:lnTo>
                  <a:pt x="504" y="80"/>
                </a:lnTo>
                <a:lnTo>
                  <a:pt x="554" y="38"/>
                </a:lnTo>
                <a:lnTo>
                  <a:pt x="543" y="65"/>
                </a:lnTo>
                <a:lnTo>
                  <a:pt x="523" y="92"/>
                </a:lnTo>
                <a:lnTo>
                  <a:pt x="496" y="119"/>
                </a:lnTo>
                <a:lnTo>
                  <a:pt x="462" y="146"/>
                </a:lnTo>
                <a:lnTo>
                  <a:pt x="419" y="165"/>
                </a:lnTo>
                <a:lnTo>
                  <a:pt x="377" y="177"/>
                </a:lnTo>
                <a:lnTo>
                  <a:pt x="335" y="184"/>
                </a:lnTo>
                <a:lnTo>
                  <a:pt x="289" y="184"/>
                </a:lnTo>
                <a:lnTo>
                  <a:pt x="246" y="180"/>
                </a:lnTo>
                <a:lnTo>
                  <a:pt x="208" y="173"/>
                </a:lnTo>
                <a:lnTo>
                  <a:pt x="166" y="157"/>
                </a:lnTo>
                <a:lnTo>
                  <a:pt x="131" y="142"/>
                </a:lnTo>
                <a:lnTo>
                  <a:pt x="93" y="123"/>
                </a:lnTo>
                <a:lnTo>
                  <a:pt x="62" y="96"/>
                </a:lnTo>
                <a:lnTo>
                  <a:pt x="8" y="38"/>
                </a:lnTo>
                <a:lnTo>
                  <a:pt x="4" y="38"/>
                </a:lnTo>
                <a:lnTo>
                  <a:pt x="0" y="42"/>
                </a:lnTo>
                <a:lnTo>
                  <a:pt x="23" y="80"/>
                </a:lnTo>
                <a:lnTo>
                  <a:pt x="54" y="111"/>
                </a:lnTo>
                <a:lnTo>
                  <a:pt x="93" y="138"/>
                </a:lnTo>
                <a:lnTo>
                  <a:pt x="131" y="161"/>
                </a:lnTo>
                <a:lnTo>
                  <a:pt x="173" y="177"/>
                </a:lnTo>
                <a:lnTo>
                  <a:pt x="216" y="192"/>
                </a:lnTo>
                <a:lnTo>
                  <a:pt x="258" y="200"/>
                </a:lnTo>
                <a:lnTo>
                  <a:pt x="300" y="200"/>
                </a:lnTo>
                <a:lnTo>
                  <a:pt x="350" y="200"/>
                </a:lnTo>
                <a:lnTo>
                  <a:pt x="396" y="192"/>
                </a:lnTo>
                <a:lnTo>
                  <a:pt x="443" y="177"/>
                </a:lnTo>
                <a:lnTo>
                  <a:pt x="481" y="154"/>
                </a:lnTo>
                <a:lnTo>
                  <a:pt x="508" y="130"/>
                </a:lnTo>
                <a:lnTo>
                  <a:pt x="535" y="107"/>
                </a:lnTo>
                <a:lnTo>
                  <a:pt x="558" y="80"/>
                </a:lnTo>
                <a:lnTo>
                  <a:pt x="573" y="50"/>
                </a:lnTo>
                <a:lnTo>
                  <a:pt x="585" y="123"/>
                </a:lnTo>
                <a:lnTo>
                  <a:pt x="589" y="130"/>
                </a:lnTo>
                <a:lnTo>
                  <a:pt x="593" y="130"/>
                </a:lnTo>
                <a:lnTo>
                  <a:pt x="596" y="127"/>
                </a:lnTo>
                <a:lnTo>
                  <a:pt x="600" y="119"/>
                </a:lnTo>
                <a:close/>
              </a:path>
            </a:pathLst>
          </a:custGeom>
          <a:solidFill>
            <a:schemeClr val="accent6"/>
          </a:solidFill>
          <a:ln>
            <a:noFill/>
          </a:ln>
        </p:spPr>
        <p:txBody>
          <a:bodyPr vert="horz" wrap="square" lIns="68580" tIns="34290" rIns="68580" bIns="34290" numCol="1" anchor="t" anchorCtr="0" compatLnSpc="1">
            <a:prstTxWarp prst="textNoShape">
              <a:avLst/>
            </a:prstTxWarp>
          </a:bodyPr>
          <a:lstStyle/>
          <a:p>
            <a:endParaRPr lang="en-US" sz="1350">
              <a:cs typeface="B Nazanin" panose="00000400000000000000" pitchFamily="2" charset="-78"/>
            </a:endParaRPr>
          </a:p>
        </p:txBody>
      </p:sp>
      <p:sp>
        <p:nvSpPr>
          <p:cNvPr id="9" name="Freeform: Shape 8">
            <a:extLst>
              <a:ext uri="{FF2B5EF4-FFF2-40B4-BE49-F238E27FC236}">
                <a16:creationId xmlns:a16="http://schemas.microsoft.com/office/drawing/2014/main" id="{C506FCB4-00C9-46BD-9926-C3BFC3904946}"/>
              </a:ext>
            </a:extLst>
          </p:cNvPr>
          <p:cNvSpPr>
            <a:spLocks/>
          </p:cNvSpPr>
          <p:nvPr/>
        </p:nvSpPr>
        <p:spPr bwMode="auto">
          <a:xfrm>
            <a:off x="9954227" y="3861325"/>
            <a:ext cx="580678" cy="545045"/>
          </a:xfrm>
          <a:custGeom>
            <a:avLst/>
            <a:gdLst>
              <a:gd name="connsiteX0" fmla="*/ 544298 w 1185863"/>
              <a:gd name="connsiteY0" fmla="*/ 76200 h 817563"/>
              <a:gd name="connsiteX1" fmla="*/ 466481 w 1185863"/>
              <a:gd name="connsiteY1" fmla="*/ 82150 h 817563"/>
              <a:gd name="connsiteX2" fmla="*/ 389855 w 1185863"/>
              <a:gd name="connsiteY2" fmla="*/ 93652 h 817563"/>
              <a:gd name="connsiteX3" fmla="*/ 315214 w 1185863"/>
              <a:gd name="connsiteY3" fmla="*/ 110311 h 817563"/>
              <a:gd name="connsiteX4" fmla="*/ 278688 w 1185863"/>
              <a:gd name="connsiteY4" fmla="*/ 121416 h 817563"/>
              <a:gd name="connsiteX5" fmla="*/ 261615 w 1185863"/>
              <a:gd name="connsiteY5" fmla="*/ 126969 h 817563"/>
              <a:gd name="connsiteX6" fmla="*/ 227074 w 1185863"/>
              <a:gd name="connsiteY6" fmla="*/ 140455 h 817563"/>
              <a:gd name="connsiteX7" fmla="*/ 193724 w 1185863"/>
              <a:gd name="connsiteY7" fmla="*/ 156320 h 817563"/>
              <a:gd name="connsiteX8" fmla="*/ 161962 w 1185863"/>
              <a:gd name="connsiteY8" fmla="*/ 175755 h 817563"/>
              <a:gd name="connsiteX9" fmla="*/ 132979 w 1185863"/>
              <a:gd name="connsiteY9" fmla="*/ 198363 h 817563"/>
              <a:gd name="connsiteX10" fmla="*/ 107569 w 1185863"/>
              <a:gd name="connsiteY10" fmla="*/ 224541 h 817563"/>
              <a:gd name="connsiteX11" fmla="*/ 87718 w 1185863"/>
              <a:gd name="connsiteY11" fmla="*/ 254289 h 817563"/>
              <a:gd name="connsiteX12" fmla="*/ 72631 w 1185863"/>
              <a:gd name="connsiteY12" fmla="*/ 288399 h 817563"/>
              <a:gd name="connsiteX13" fmla="*/ 68263 w 1185863"/>
              <a:gd name="connsiteY13" fmla="*/ 307437 h 817563"/>
              <a:gd name="connsiteX14" fmla="*/ 65087 w 1185863"/>
              <a:gd name="connsiteY14" fmla="*/ 326079 h 817563"/>
              <a:gd name="connsiteX15" fmla="*/ 65484 w 1185863"/>
              <a:gd name="connsiteY15" fmla="*/ 362569 h 817563"/>
              <a:gd name="connsiteX16" fmla="*/ 73425 w 1185863"/>
              <a:gd name="connsiteY16" fmla="*/ 397870 h 817563"/>
              <a:gd name="connsiteX17" fmla="*/ 86527 w 1185863"/>
              <a:gd name="connsiteY17" fmla="*/ 431187 h 817563"/>
              <a:gd name="connsiteX18" fmla="*/ 105584 w 1185863"/>
              <a:gd name="connsiteY18" fmla="*/ 463711 h 817563"/>
              <a:gd name="connsiteX19" fmla="*/ 127817 w 1185863"/>
              <a:gd name="connsiteY19" fmla="*/ 493458 h 817563"/>
              <a:gd name="connsiteX20" fmla="*/ 165932 w 1185863"/>
              <a:gd name="connsiteY20" fmla="*/ 534708 h 817563"/>
              <a:gd name="connsiteX21" fmla="*/ 193327 w 1185863"/>
              <a:gd name="connsiteY21" fmla="*/ 557713 h 817563"/>
              <a:gd name="connsiteX22" fmla="*/ 221119 w 1185863"/>
              <a:gd name="connsiteY22" fmla="*/ 580321 h 817563"/>
              <a:gd name="connsiteX23" fmla="*/ 281070 w 1185863"/>
              <a:gd name="connsiteY23" fmla="*/ 621571 h 817563"/>
              <a:gd name="connsiteX24" fmla="*/ 344991 w 1185863"/>
              <a:gd name="connsiteY24" fmla="*/ 656871 h 817563"/>
              <a:gd name="connsiteX25" fmla="*/ 412486 w 1185863"/>
              <a:gd name="connsiteY25" fmla="*/ 685825 h 817563"/>
              <a:gd name="connsiteX26" fmla="*/ 482362 w 1185863"/>
              <a:gd name="connsiteY26" fmla="*/ 707244 h 817563"/>
              <a:gd name="connsiteX27" fmla="*/ 553827 w 1185863"/>
              <a:gd name="connsiteY27" fmla="*/ 721126 h 817563"/>
              <a:gd name="connsiteX28" fmla="*/ 626086 w 1185863"/>
              <a:gd name="connsiteY28" fmla="*/ 727075 h 817563"/>
              <a:gd name="connsiteX29" fmla="*/ 698345 w 1185863"/>
              <a:gd name="connsiteY29" fmla="*/ 722712 h 817563"/>
              <a:gd name="connsiteX30" fmla="*/ 734474 w 1185863"/>
              <a:gd name="connsiteY30" fmla="*/ 716763 h 817563"/>
              <a:gd name="connsiteX31" fmla="*/ 767428 w 1185863"/>
              <a:gd name="connsiteY31" fmla="*/ 710020 h 817563"/>
              <a:gd name="connsiteX32" fmla="*/ 832143 w 1185863"/>
              <a:gd name="connsiteY32" fmla="*/ 687809 h 817563"/>
              <a:gd name="connsiteX33" fmla="*/ 895667 w 1185863"/>
              <a:gd name="connsiteY33" fmla="*/ 656871 h 817563"/>
              <a:gd name="connsiteX34" fmla="*/ 954427 w 1185863"/>
              <a:gd name="connsiteY34" fmla="*/ 618001 h 817563"/>
              <a:gd name="connsiteX35" fmla="*/ 993733 w 1185863"/>
              <a:gd name="connsiteY35" fmla="*/ 583097 h 817563"/>
              <a:gd name="connsiteX36" fmla="*/ 1017951 w 1185863"/>
              <a:gd name="connsiteY36" fmla="*/ 557713 h 817563"/>
              <a:gd name="connsiteX37" fmla="*/ 1039788 w 1185863"/>
              <a:gd name="connsiteY37" fmla="*/ 531138 h 817563"/>
              <a:gd name="connsiteX38" fmla="*/ 1059242 w 1185863"/>
              <a:gd name="connsiteY38" fmla="*/ 502184 h 817563"/>
              <a:gd name="connsiteX39" fmla="*/ 1075123 w 1185863"/>
              <a:gd name="connsiteY39" fmla="*/ 472040 h 817563"/>
              <a:gd name="connsiteX40" fmla="*/ 1088225 w 1185863"/>
              <a:gd name="connsiteY40" fmla="*/ 440706 h 817563"/>
              <a:gd name="connsiteX41" fmla="*/ 1097754 w 1185863"/>
              <a:gd name="connsiteY41" fmla="*/ 406992 h 817563"/>
              <a:gd name="connsiteX42" fmla="*/ 1103312 w 1185863"/>
              <a:gd name="connsiteY42" fmla="*/ 372485 h 817563"/>
              <a:gd name="connsiteX43" fmla="*/ 1104503 w 1185863"/>
              <a:gd name="connsiteY43" fmla="*/ 355033 h 817563"/>
              <a:gd name="connsiteX44" fmla="*/ 1104900 w 1185863"/>
              <a:gd name="connsiteY44" fmla="*/ 339168 h 817563"/>
              <a:gd name="connsiteX45" fmla="*/ 1102915 w 1185863"/>
              <a:gd name="connsiteY45" fmla="*/ 309421 h 817563"/>
              <a:gd name="connsiteX46" fmla="*/ 1097754 w 1185863"/>
              <a:gd name="connsiteY46" fmla="*/ 281656 h 817563"/>
              <a:gd name="connsiteX47" fmla="*/ 1090210 w 1185863"/>
              <a:gd name="connsiteY47" fmla="*/ 255478 h 817563"/>
              <a:gd name="connsiteX48" fmla="*/ 1085049 w 1185863"/>
              <a:gd name="connsiteY48" fmla="*/ 242786 h 817563"/>
              <a:gd name="connsiteX49" fmla="*/ 1075123 w 1185863"/>
              <a:gd name="connsiteY49" fmla="*/ 231680 h 817563"/>
              <a:gd name="connsiteX50" fmla="*/ 1054081 w 1185863"/>
              <a:gd name="connsiteY50" fmla="*/ 211056 h 817563"/>
              <a:gd name="connsiteX51" fmla="*/ 1019936 w 1185863"/>
              <a:gd name="connsiteY51" fmla="*/ 183291 h 817563"/>
              <a:gd name="connsiteX52" fmla="*/ 969117 w 1185863"/>
              <a:gd name="connsiteY52" fmla="*/ 153544 h 817563"/>
              <a:gd name="connsiteX53" fmla="*/ 915121 w 1185863"/>
              <a:gd name="connsiteY53" fmla="*/ 130142 h 817563"/>
              <a:gd name="connsiteX54" fmla="*/ 887330 w 1185863"/>
              <a:gd name="connsiteY54" fmla="*/ 120227 h 817563"/>
              <a:gd name="connsiteX55" fmla="*/ 850803 w 1185863"/>
              <a:gd name="connsiteY55" fmla="*/ 109517 h 817563"/>
              <a:gd name="connsiteX56" fmla="*/ 776162 w 1185863"/>
              <a:gd name="connsiteY56" fmla="*/ 92462 h 817563"/>
              <a:gd name="connsiteX57" fmla="*/ 699536 w 1185863"/>
              <a:gd name="connsiteY57" fmla="*/ 81356 h 817563"/>
              <a:gd name="connsiteX58" fmla="*/ 621719 w 1185863"/>
              <a:gd name="connsiteY58" fmla="*/ 76200 h 817563"/>
              <a:gd name="connsiteX59" fmla="*/ 579438 w 1185863"/>
              <a:gd name="connsiteY59" fmla="*/ 22225 h 817563"/>
              <a:gd name="connsiteX60" fmla="*/ 504825 w 1185863"/>
              <a:gd name="connsiteY60" fmla="*/ 23023 h 817563"/>
              <a:gd name="connsiteX61" fmla="*/ 430610 w 1185863"/>
              <a:gd name="connsiteY61" fmla="*/ 29404 h 817563"/>
              <a:gd name="connsiteX62" fmla="*/ 357585 w 1185863"/>
              <a:gd name="connsiteY62" fmla="*/ 42165 h 817563"/>
              <a:gd name="connsiteX63" fmla="*/ 286941 w 1185863"/>
              <a:gd name="connsiteY63" fmla="*/ 62902 h 817563"/>
              <a:gd name="connsiteX64" fmla="*/ 237331 w 1185863"/>
              <a:gd name="connsiteY64" fmla="*/ 84437 h 817563"/>
              <a:gd name="connsiteX65" fmla="*/ 204788 w 1185863"/>
              <a:gd name="connsiteY65" fmla="*/ 101585 h 817563"/>
              <a:gd name="connsiteX66" fmla="*/ 173831 w 1185863"/>
              <a:gd name="connsiteY66" fmla="*/ 121923 h 817563"/>
              <a:gd name="connsiteX67" fmla="*/ 144463 w 1185863"/>
              <a:gd name="connsiteY67" fmla="*/ 144654 h 817563"/>
              <a:gd name="connsiteX68" fmla="*/ 130572 w 1185863"/>
              <a:gd name="connsiteY68" fmla="*/ 157416 h 817563"/>
              <a:gd name="connsiteX69" fmla="*/ 115491 w 1185863"/>
              <a:gd name="connsiteY69" fmla="*/ 171772 h 817563"/>
              <a:gd name="connsiteX70" fmla="*/ 101600 w 1185863"/>
              <a:gd name="connsiteY70" fmla="*/ 187325 h 817563"/>
              <a:gd name="connsiteX71" fmla="*/ 111919 w 1185863"/>
              <a:gd name="connsiteY71" fmla="*/ 176558 h 817563"/>
              <a:gd name="connsiteX72" fmla="*/ 134541 w 1185863"/>
              <a:gd name="connsiteY72" fmla="*/ 157416 h 817563"/>
              <a:gd name="connsiteX73" fmla="*/ 171450 w 1185863"/>
              <a:gd name="connsiteY73" fmla="*/ 132292 h 817563"/>
              <a:gd name="connsiteX74" fmla="*/ 225425 w 1185863"/>
              <a:gd name="connsiteY74" fmla="*/ 105573 h 817563"/>
              <a:gd name="connsiteX75" fmla="*/ 282575 w 1185863"/>
              <a:gd name="connsiteY75" fmla="*/ 85633 h 817563"/>
              <a:gd name="connsiteX76" fmla="*/ 310753 w 1185863"/>
              <a:gd name="connsiteY76" fmla="*/ 77657 h 817563"/>
              <a:gd name="connsiteX77" fmla="*/ 348456 w 1185863"/>
              <a:gd name="connsiteY77" fmla="*/ 68485 h 817563"/>
              <a:gd name="connsiteX78" fmla="*/ 425450 w 1185863"/>
              <a:gd name="connsiteY78" fmla="*/ 53730 h 817563"/>
              <a:gd name="connsiteX79" fmla="*/ 505619 w 1185863"/>
              <a:gd name="connsiteY79" fmla="*/ 43760 h 817563"/>
              <a:gd name="connsiteX80" fmla="*/ 586978 w 1185863"/>
              <a:gd name="connsiteY80" fmla="*/ 38975 h 817563"/>
              <a:gd name="connsiteX81" fmla="*/ 668735 w 1185863"/>
              <a:gd name="connsiteY81" fmla="*/ 40171 h 817563"/>
              <a:gd name="connsiteX82" fmla="*/ 750094 w 1185863"/>
              <a:gd name="connsiteY82" fmla="*/ 48546 h 817563"/>
              <a:gd name="connsiteX83" fmla="*/ 829469 w 1185863"/>
              <a:gd name="connsiteY83" fmla="*/ 62902 h 817563"/>
              <a:gd name="connsiteX84" fmla="*/ 906066 w 1185863"/>
              <a:gd name="connsiteY84" fmla="*/ 85633 h 817563"/>
              <a:gd name="connsiteX85" fmla="*/ 942975 w 1185863"/>
              <a:gd name="connsiteY85" fmla="*/ 99990 h 817563"/>
              <a:gd name="connsiteX86" fmla="*/ 912813 w 1185863"/>
              <a:gd name="connsiteY86" fmla="*/ 84437 h 817563"/>
              <a:gd name="connsiteX87" fmla="*/ 849313 w 1185863"/>
              <a:gd name="connsiteY87" fmla="*/ 59712 h 817563"/>
              <a:gd name="connsiteX88" fmla="*/ 784225 w 1185863"/>
              <a:gd name="connsiteY88" fmla="*/ 42165 h 817563"/>
              <a:gd name="connsiteX89" fmla="*/ 719931 w 1185863"/>
              <a:gd name="connsiteY89" fmla="*/ 30999 h 817563"/>
              <a:gd name="connsiteX90" fmla="*/ 688975 w 1185863"/>
              <a:gd name="connsiteY90" fmla="*/ 27808 h 817563"/>
              <a:gd name="connsiteX91" fmla="*/ 652860 w 1185863"/>
              <a:gd name="connsiteY91" fmla="*/ 25017 h 817563"/>
              <a:gd name="connsiteX92" fmla="*/ 591344 w 1185863"/>
              <a:gd name="connsiteY92" fmla="*/ 0 h 817563"/>
              <a:gd name="connsiteX93" fmla="*/ 693738 w 1185863"/>
              <a:gd name="connsiteY93" fmla="*/ 5551 h 817563"/>
              <a:gd name="connsiteX94" fmla="*/ 769144 w 1185863"/>
              <a:gd name="connsiteY94" fmla="*/ 16653 h 817563"/>
              <a:gd name="connsiteX95" fmla="*/ 817960 w 1185863"/>
              <a:gd name="connsiteY95" fmla="*/ 26962 h 817563"/>
              <a:gd name="connsiteX96" fmla="*/ 841376 w 1185863"/>
              <a:gd name="connsiteY96" fmla="*/ 33305 h 817563"/>
              <a:gd name="connsiteX97" fmla="*/ 870744 w 1185863"/>
              <a:gd name="connsiteY97" fmla="*/ 42028 h 817563"/>
              <a:gd name="connsiteX98" fmla="*/ 927497 w 1185863"/>
              <a:gd name="connsiteY98" fmla="*/ 66214 h 817563"/>
              <a:gd name="connsiteX99" fmla="*/ 979488 w 1185863"/>
              <a:gd name="connsiteY99" fmla="*/ 97537 h 817563"/>
              <a:gd name="connsiteX100" fmla="*/ 1025526 w 1185863"/>
              <a:gd name="connsiteY100" fmla="*/ 135203 h 817563"/>
              <a:gd name="connsiteX101" fmla="*/ 1046163 w 1185863"/>
              <a:gd name="connsiteY101" fmla="*/ 157010 h 817563"/>
              <a:gd name="connsiteX102" fmla="*/ 1069579 w 1185863"/>
              <a:gd name="connsiteY102" fmla="*/ 174456 h 817563"/>
              <a:gd name="connsiteX103" fmla="*/ 1111251 w 1185863"/>
              <a:gd name="connsiteY103" fmla="*/ 214898 h 817563"/>
              <a:gd name="connsiteX104" fmla="*/ 1137444 w 1185863"/>
              <a:gd name="connsiteY104" fmla="*/ 249393 h 817563"/>
              <a:gd name="connsiteX105" fmla="*/ 1152129 w 1185863"/>
              <a:gd name="connsiteY105" fmla="*/ 273975 h 817563"/>
              <a:gd name="connsiteX106" fmla="*/ 1164432 w 1185863"/>
              <a:gd name="connsiteY106" fmla="*/ 299747 h 817563"/>
              <a:gd name="connsiteX107" fmla="*/ 1174354 w 1185863"/>
              <a:gd name="connsiteY107" fmla="*/ 327105 h 817563"/>
              <a:gd name="connsiteX108" fmla="*/ 1178323 w 1185863"/>
              <a:gd name="connsiteY108" fmla="*/ 341378 h 817563"/>
              <a:gd name="connsiteX109" fmla="*/ 1181894 w 1185863"/>
              <a:gd name="connsiteY109" fmla="*/ 359220 h 817563"/>
              <a:gd name="connsiteX110" fmla="*/ 1185863 w 1185863"/>
              <a:gd name="connsiteY110" fmla="*/ 395301 h 817563"/>
              <a:gd name="connsiteX111" fmla="*/ 1184673 w 1185863"/>
              <a:gd name="connsiteY111" fmla="*/ 431382 h 817563"/>
              <a:gd name="connsiteX112" fmla="*/ 1178323 w 1185863"/>
              <a:gd name="connsiteY112" fmla="*/ 466669 h 817563"/>
              <a:gd name="connsiteX113" fmla="*/ 1168798 w 1185863"/>
              <a:gd name="connsiteY113" fmla="*/ 501560 h 817563"/>
              <a:gd name="connsiteX114" fmla="*/ 1154907 w 1185863"/>
              <a:gd name="connsiteY114" fmla="*/ 534866 h 817563"/>
              <a:gd name="connsiteX115" fmla="*/ 1137444 w 1185863"/>
              <a:gd name="connsiteY115" fmla="*/ 566981 h 817563"/>
              <a:gd name="connsiteX116" fmla="*/ 1116807 w 1185863"/>
              <a:gd name="connsiteY116" fmla="*/ 596718 h 817563"/>
              <a:gd name="connsiteX117" fmla="*/ 1105298 w 1185863"/>
              <a:gd name="connsiteY117" fmla="*/ 610992 h 817563"/>
              <a:gd name="connsiteX118" fmla="*/ 1092994 w 1185863"/>
              <a:gd name="connsiteY118" fmla="*/ 624869 h 817563"/>
              <a:gd name="connsiteX119" fmla="*/ 1066801 w 1185863"/>
              <a:gd name="connsiteY119" fmla="*/ 650641 h 817563"/>
              <a:gd name="connsiteX120" fmla="*/ 1039019 w 1185863"/>
              <a:gd name="connsiteY120" fmla="*/ 674827 h 817563"/>
              <a:gd name="connsiteX121" fmla="*/ 1009254 w 1185863"/>
              <a:gd name="connsiteY121" fmla="*/ 697030 h 817563"/>
              <a:gd name="connsiteX122" fmla="*/ 961232 w 1185863"/>
              <a:gd name="connsiteY122" fmla="*/ 726370 h 817563"/>
              <a:gd name="connsiteX123" fmla="*/ 892969 w 1185863"/>
              <a:gd name="connsiteY123" fmla="*/ 758486 h 817563"/>
              <a:gd name="connsiteX124" fmla="*/ 821135 w 1185863"/>
              <a:gd name="connsiteY124" fmla="*/ 783862 h 817563"/>
              <a:gd name="connsiteX125" fmla="*/ 746522 w 1185863"/>
              <a:gd name="connsiteY125" fmla="*/ 801307 h 817563"/>
              <a:gd name="connsiteX126" fmla="*/ 671116 w 1185863"/>
              <a:gd name="connsiteY126" fmla="*/ 812409 h 817563"/>
              <a:gd name="connsiteX127" fmla="*/ 597694 w 1185863"/>
              <a:gd name="connsiteY127" fmla="*/ 817563 h 817563"/>
              <a:gd name="connsiteX128" fmla="*/ 561579 w 1185863"/>
              <a:gd name="connsiteY128" fmla="*/ 817563 h 817563"/>
              <a:gd name="connsiteX129" fmla="*/ 524272 w 1185863"/>
              <a:gd name="connsiteY129" fmla="*/ 815977 h 817563"/>
              <a:gd name="connsiteX130" fmla="*/ 448866 w 1185863"/>
              <a:gd name="connsiteY130" fmla="*/ 808840 h 817563"/>
              <a:gd name="connsiteX131" fmla="*/ 375444 w 1185863"/>
              <a:gd name="connsiteY131" fmla="*/ 794963 h 817563"/>
              <a:gd name="connsiteX132" fmla="*/ 303610 w 1185863"/>
              <a:gd name="connsiteY132" fmla="*/ 775139 h 817563"/>
              <a:gd name="connsiteX133" fmla="*/ 233363 w 1185863"/>
              <a:gd name="connsiteY133" fmla="*/ 748970 h 817563"/>
              <a:gd name="connsiteX134" fmla="*/ 166291 w 1185863"/>
              <a:gd name="connsiteY134" fmla="*/ 716458 h 817563"/>
              <a:gd name="connsiteX135" fmla="*/ 101997 w 1185863"/>
              <a:gd name="connsiteY135" fmla="*/ 677999 h 817563"/>
              <a:gd name="connsiteX136" fmla="*/ 41672 w 1185863"/>
              <a:gd name="connsiteY136" fmla="*/ 633195 h 817563"/>
              <a:gd name="connsiteX137" fmla="*/ 12700 w 1185863"/>
              <a:gd name="connsiteY137" fmla="*/ 608613 h 817563"/>
              <a:gd name="connsiteX138" fmla="*/ 10319 w 1185863"/>
              <a:gd name="connsiteY138" fmla="*/ 605044 h 817563"/>
              <a:gd name="connsiteX139" fmla="*/ 10319 w 1185863"/>
              <a:gd name="connsiteY139" fmla="*/ 597115 h 817563"/>
              <a:gd name="connsiteX140" fmla="*/ 15875 w 1185863"/>
              <a:gd name="connsiteY140" fmla="*/ 591960 h 817563"/>
              <a:gd name="connsiteX141" fmla="*/ 23813 w 1185863"/>
              <a:gd name="connsiteY141" fmla="*/ 591167 h 817563"/>
              <a:gd name="connsiteX142" fmla="*/ 27782 w 1185863"/>
              <a:gd name="connsiteY142" fmla="*/ 593546 h 817563"/>
              <a:gd name="connsiteX143" fmla="*/ 57547 w 1185863"/>
              <a:gd name="connsiteY143" fmla="*/ 615750 h 817563"/>
              <a:gd name="connsiteX144" fmla="*/ 118666 w 1185863"/>
              <a:gd name="connsiteY144" fmla="*/ 656192 h 817563"/>
              <a:gd name="connsiteX145" fmla="*/ 183753 w 1185863"/>
              <a:gd name="connsiteY145" fmla="*/ 691083 h 817563"/>
              <a:gd name="connsiteX146" fmla="*/ 250825 w 1185863"/>
              <a:gd name="connsiteY146" fmla="*/ 720423 h 817563"/>
              <a:gd name="connsiteX147" fmla="*/ 320278 w 1185863"/>
              <a:gd name="connsiteY147" fmla="*/ 744213 h 817563"/>
              <a:gd name="connsiteX148" fmla="*/ 392113 w 1185863"/>
              <a:gd name="connsiteY148" fmla="*/ 762055 h 817563"/>
              <a:gd name="connsiteX149" fmla="*/ 464344 w 1185863"/>
              <a:gd name="connsiteY149" fmla="*/ 774346 h 817563"/>
              <a:gd name="connsiteX150" fmla="*/ 537369 w 1185863"/>
              <a:gd name="connsiteY150" fmla="*/ 780293 h 817563"/>
              <a:gd name="connsiteX151" fmla="*/ 574675 w 1185863"/>
              <a:gd name="connsiteY151" fmla="*/ 780690 h 817563"/>
              <a:gd name="connsiteX152" fmla="*/ 609997 w 1185863"/>
              <a:gd name="connsiteY152" fmla="*/ 779500 h 817563"/>
              <a:gd name="connsiteX153" fmla="*/ 683816 w 1185863"/>
              <a:gd name="connsiteY153" fmla="*/ 773553 h 817563"/>
              <a:gd name="connsiteX154" fmla="*/ 758826 w 1185863"/>
              <a:gd name="connsiteY154" fmla="*/ 760469 h 817563"/>
              <a:gd name="connsiteX155" fmla="*/ 833438 w 1185863"/>
              <a:gd name="connsiteY155" fmla="*/ 740644 h 817563"/>
              <a:gd name="connsiteX156" fmla="*/ 904876 w 1185863"/>
              <a:gd name="connsiteY156" fmla="*/ 712890 h 817563"/>
              <a:gd name="connsiteX157" fmla="*/ 955279 w 1185863"/>
              <a:gd name="connsiteY157" fmla="*/ 686721 h 817563"/>
              <a:gd name="connsiteX158" fmla="*/ 987029 w 1185863"/>
              <a:gd name="connsiteY158" fmla="*/ 666500 h 817563"/>
              <a:gd name="connsiteX159" fmla="*/ 1016794 w 1185863"/>
              <a:gd name="connsiteY159" fmla="*/ 644693 h 817563"/>
              <a:gd name="connsiteX160" fmla="*/ 1044576 w 1185863"/>
              <a:gd name="connsiteY160" fmla="*/ 620508 h 817563"/>
              <a:gd name="connsiteX161" fmla="*/ 1070373 w 1185863"/>
              <a:gd name="connsiteY161" fmla="*/ 593546 h 817563"/>
              <a:gd name="connsiteX162" fmla="*/ 1092994 w 1185863"/>
              <a:gd name="connsiteY162" fmla="*/ 564206 h 817563"/>
              <a:gd name="connsiteX163" fmla="*/ 1102916 w 1185863"/>
              <a:gd name="connsiteY163" fmla="*/ 548743 h 817563"/>
              <a:gd name="connsiteX164" fmla="*/ 1112044 w 1185863"/>
              <a:gd name="connsiteY164" fmla="*/ 534073 h 817563"/>
              <a:gd name="connsiteX165" fmla="*/ 1126332 w 1185863"/>
              <a:gd name="connsiteY165" fmla="*/ 503146 h 817563"/>
              <a:gd name="connsiteX166" fmla="*/ 1137444 w 1185863"/>
              <a:gd name="connsiteY166" fmla="*/ 471427 h 817563"/>
              <a:gd name="connsiteX167" fmla="*/ 1144191 w 1185863"/>
              <a:gd name="connsiteY167" fmla="*/ 438915 h 817563"/>
              <a:gd name="connsiteX168" fmla="*/ 1146573 w 1185863"/>
              <a:gd name="connsiteY168" fmla="*/ 406006 h 817563"/>
              <a:gd name="connsiteX169" fmla="*/ 1144588 w 1185863"/>
              <a:gd name="connsiteY169" fmla="*/ 373098 h 817563"/>
              <a:gd name="connsiteX170" fmla="*/ 1137841 w 1185863"/>
              <a:gd name="connsiteY170" fmla="*/ 340982 h 817563"/>
              <a:gd name="connsiteX171" fmla="*/ 1126332 w 1185863"/>
              <a:gd name="connsiteY171" fmla="*/ 308866 h 817563"/>
              <a:gd name="connsiteX172" fmla="*/ 1118791 w 1185863"/>
              <a:gd name="connsiteY172" fmla="*/ 293403 h 817563"/>
              <a:gd name="connsiteX173" fmla="*/ 1122363 w 1185863"/>
              <a:gd name="connsiteY173" fmla="*/ 312435 h 817563"/>
              <a:gd name="connsiteX174" fmla="*/ 1125141 w 1185863"/>
              <a:gd name="connsiteY174" fmla="*/ 351687 h 817563"/>
              <a:gd name="connsiteX175" fmla="*/ 1121569 w 1185863"/>
              <a:gd name="connsiteY175" fmla="*/ 392129 h 817563"/>
              <a:gd name="connsiteX176" fmla="*/ 1111648 w 1185863"/>
              <a:gd name="connsiteY176" fmla="*/ 434157 h 817563"/>
              <a:gd name="connsiteX177" fmla="*/ 1103710 w 1185863"/>
              <a:gd name="connsiteY177" fmla="*/ 455568 h 817563"/>
              <a:gd name="connsiteX178" fmla="*/ 1096566 w 1185863"/>
              <a:gd name="connsiteY178" fmla="*/ 472220 h 817563"/>
              <a:gd name="connsiteX179" fmla="*/ 1080691 w 1185863"/>
              <a:gd name="connsiteY179" fmla="*/ 504732 h 817563"/>
              <a:gd name="connsiteX180" fmla="*/ 1061641 w 1185863"/>
              <a:gd name="connsiteY180" fmla="*/ 534866 h 817563"/>
              <a:gd name="connsiteX181" fmla="*/ 1040607 w 1185863"/>
              <a:gd name="connsiteY181" fmla="*/ 563413 h 817563"/>
              <a:gd name="connsiteX182" fmla="*/ 1016794 w 1185863"/>
              <a:gd name="connsiteY182" fmla="*/ 589978 h 817563"/>
              <a:gd name="connsiteX183" fmla="*/ 991394 w 1185863"/>
              <a:gd name="connsiteY183" fmla="*/ 614560 h 817563"/>
              <a:gd name="connsiteX184" fmla="*/ 950119 w 1185863"/>
              <a:gd name="connsiteY184" fmla="*/ 648262 h 817563"/>
              <a:gd name="connsiteX185" fmla="*/ 889001 w 1185863"/>
              <a:gd name="connsiteY185" fmla="*/ 685532 h 817563"/>
              <a:gd name="connsiteX186" fmla="*/ 823119 w 1185863"/>
              <a:gd name="connsiteY186" fmla="*/ 714476 h 817563"/>
              <a:gd name="connsiteX187" fmla="*/ 754063 w 1185863"/>
              <a:gd name="connsiteY187" fmla="*/ 735093 h 817563"/>
              <a:gd name="connsiteX188" fmla="*/ 683816 w 1185863"/>
              <a:gd name="connsiteY188" fmla="*/ 746195 h 817563"/>
              <a:gd name="connsiteX189" fmla="*/ 648097 w 1185863"/>
              <a:gd name="connsiteY189" fmla="*/ 747781 h 817563"/>
              <a:gd name="connsiteX190" fmla="*/ 609997 w 1185863"/>
              <a:gd name="connsiteY190" fmla="*/ 747781 h 817563"/>
              <a:gd name="connsiteX191" fmla="*/ 533004 w 1185863"/>
              <a:gd name="connsiteY191" fmla="*/ 739455 h 817563"/>
              <a:gd name="connsiteX192" fmla="*/ 455216 w 1185863"/>
              <a:gd name="connsiteY192" fmla="*/ 722009 h 817563"/>
              <a:gd name="connsiteX193" fmla="*/ 378619 w 1185863"/>
              <a:gd name="connsiteY193" fmla="*/ 695444 h 817563"/>
              <a:gd name="connsiteX194" fmla="*/ 305594 w 1185863"/>
              <a:gd name="connsiteY194" fmla="*/ 660950 h 817563"/>
              <a:gd name="connsiteX195" fmla="*/ 236538 w 1185863"/>
              <a:gd name="connsiteY195" fmla="*/ 618129 h 817563"/>
              <a:gd name="connsiteX196" fmla="*/ 174228 w 1185863"/>
              <a:gd name="connsiteY196" fmla="*/ 569360 h 817563"/>
              <a:gd name="connsiteX197" fmla="*/ 132160 w 1185863"/>
              <a:gd name="connsiteY197" fmla="*/ 528522 h 817563"/>
              <a:gd name="connsiteX198" fmla="*/ 107157 w 1185863"/>
              <a:gd name="connsiteY198" fmla="*/ 499182 h 817563"/>
              <a:gd name="connsiteX199" fmla="*/ 95647 w 1185863"/>
              <a:gd name="connsiteY199" fmla="*/ 484115 h 817563"/>
              <a:gd name="connsiteX200" fmla="*/ 85328 w 1185863"/>
              <a:gd name="connsiteY200" fmla="*/ 470238 h 817563"/>
              <a:gd name="connsiteX201" fmla="*/ 68263 w 1185863"/>
              <a:gd name="connsiteY201" fmla="*/ 440897 h 817563"/>
              <a:gd name="connsiteX202" fmla="*/ 55166 w 1185863"/>
              <a:gd name="connsiteY202" fmla="*/ 411161 h 817563"/>
              <a:gd name="connsiteX203" fmla="*/ 45244 w 1185863"/>
              <a:gd name="connsiteY203" fmla="*/ 379838 h 817563"/>
              <a:gd name="connsiteX204" fmla="*/ 40482 w 1185863"/>
              <a:gd name="connsiteY204" fmla="*/ 348119 h 817563"/>
              <a:gd name="connsiteX205" fmla="*/ 40482 w 1185863"/>
              <a:gd name="connsiteY205" fmla="*/ 316003 h 817563"/>
              <a:gd name="connsiteX206" fmla="*/ 46435 w 1185863"/>
              <a:gd name="connsiteY206" fmla="*/ 283887 h 817563"/>
              <a:gd name="connsiteX207" fmla="*/ 57547 w 1185863"/>
              <a:gd name="connsiteY207" fmla="*/ 252565 h 817563"/>
              <a:gd name="connsiteX208" fmla="*/ 65882 w 1185863"/>
              <a:gd name="connsiteY208" fmla="*/ 236308 h 817563"/>
              <a:gd name="connsiteX209" fmla="*/ 67469 w 1185863"/>
              <a:gd name="connsiteY209" fmla="*/ 233930 h 817563"/>
              <a:gd name="connsiteX210" fmla="*/ 69057 w 1185863"/>
              <a:gd name="connsiteY210" fmla="*/ 231154 h 817563"/>
              <a:gd name="connsiteX211" fmla="*/ 57944 w 1185863"/>
              <a:gd name="connsiteY211" fmla="*/ 248996 h 817563"/>
              <a:gd name="connsiteX212" fmla="*/ 40482 w 1185863"/>
              <a:gd name="connsiteY212" fmla="*/ 286266 h 817563"/>
              <a:gd name="connsiteX213" fmla="*/ 28178 w 1185863"/>
              <a:gd name="connsiteY213" fmla="*/ 325519 h 817563"/>
              <a:gd name="connsiteX214" fmla="*/ 21432 w 1185863"/>
              <a:gd name="connsiteY214" fmla="*/ 365961 h 817563"/>
              <a:gd name="connsiteX215" fmla="*/ 21035 w 1185863"/>
              <a:gd name="connsiteY215" fmla="*/ 386975 h 817563"/>
              <a:gd name="connsiteX216" fmla="*/ 21432 w 1185863"/>
              <a:gd name="connsiteY216" fmla="*/ 402834 h 817563"/>
              <a:gd name="connsiteX217" fmla="*/ 24607 w 1185863"/>
              <a:gd name="connsiteY217" fmla="*/ 434950 h 817563"/>
              <a:gd name="connsiteX218" fmla="*/ 31750 w 1185863"/>
              <a:gd name="connsiteY218" fmla="*/ 465480 h 817563"/>
              <a:gd name="connsiteX219" fmla="*/ 42069 w 1185863"/>
              <a:gd name="connsiteY219" fmla="*/ 495613 h 817563"/>
              <a:gd name="connsiteX220" fmla="*/ 55960 w 1185863"/>
              <a:gd name="connsiteY220" fmla="*/ 523764 h 817563"/>
              <a:gd name="connsiteX221" fmla="*/ 73025 w 1185863"/>
              <a:gd name="connsiteY221" fmla="*/ 549932 h 817563"/>
              <a:gd name="connsiteX222" fmla="*/ 93663 w 1185863"/>
              <a:gd name="connsiteY222" fmla="*/ 573722 h 817563"/>
              <a:gd name="connsiteX223" fmla="*/ 117872 w 1185863"/>
              <a:gd name="connsiteY223" fmla="*/ 594736 h 817563"/>
              <a:gd name="connsiteX224" fmla="*/ 130572 w 1185863"/>
              <a:gd name="connsiteY224" fmla="*/ 603855 h 817563"/>
              <a:gd name="connsiteX225" fmla="*/ 133350 w 1185863"/>
              <a:gd name="connsiteY225" fmla="*/ 606630 h 817563"/>
              <a:gd name="connsiteX226" fmla="*/ 134144 w 1185863"/>
              <a:gd name="connsiteY226" fmla="*/ 611785 h 817563"/>
              <a:gd name="connsiteX227" fmla="*/ 131763 w 1185863"/>
              <a:gd name="connsiteY227" fmla="*/ 616939 h 817563"/>
              <a:gd name="connsiteX228" fmla="*/ 126603 w 1185863"/>
              <a:gd name="connsiteY228" fmla="*/ 618129 h 817563"/>
              <a:gd name="connsiteX229" fmla="*/ 123428 w 1185863"/>
              <a:gd name="connsiteY229" fmla="*/ 617336 h 817563"/>
              <a:gd name="connsiteX230" fmla="*/ 108347 w 1185863"/>
              <a:gd name="connsiteY230" fmla="*/ 607423 h 817563"/>
              <a:gd name="connsiteX231" fmla="*/ 81757 w 1185863"/>
              <a:gd name="connsiteY231" fmla="*/ 586013 h 817563"/>
              <a:gd name="connsiteX232" fmla="*/ 59135 w 1185863"/>
              <a:gd name="connsiteY232" fmla="*/ 560638 h 817563"/>
              <a:gd name="connsiteX233" fmla="*/ 39688 w 1185863"/>
              <a:gd name="connsiteY233" fmla="*/ 533676 h 817563"/>
              <a:gd name="connsiteX234" fmla="*/ 24210 w 1185863"/>
              <a:gd name="connsiteY234" fmla="*/ 503146 h 817563"/>
              <a:gd name="connsiteX235" fmla="*/ 12303 w 1185863"/>
              <a:gd name="connsiteY235" fmla="*/ 471824 h 817563"/>
              <a:gd name="connsiteX236" fmla="*/ 4763 w 1185863"/>
              <a:gd name="connsiteY236" fmla="*/ 438519 h 817563"/>
              <a:gd name="connsiteX237" fmla="*/ 397 w 1185863"/>
              <a:gd name="connsiteY237" fmla="*/ 404420 h 817563"/>
              <a:gd name="connsiteX238" fmla="*/ 0 w 1185863"/>
              <a:gd name="connsiteY238" fmla="*/ 386975 h 817563"/>
              <a:gd name="connsiteX239" fmla="*/ 397 w 1185863"/>
              <a:gd name="connsiteY239" fmla="*/ 367547 h 817563"/>
              <a:gd name="connsiteX240" fmla="*/ 5557 w 1185863"/>
              <a:gd name="connsiteY240" fmla="*/ 329880 h 817563"/>
              <a:gd name="connsiteX241" fmla="*/ 15082 w 1185863"/>
              <a:gd name="connsiteY241" fmla="*/ 293007 h 817563"/>
              <a:gd name="connsiteX242" fmla="*/ 28972 w 1185863"/>
              <a:gd name="connsiteY242" fmla="*/ 258115 h 817563"/>
              <a:gd name="connsiteX243" fmla="*/ 46832 w 1185863"/>
              <a:gd name="connsiteY243" fmla="*/ 224810 h 817563"/>
              <a:gd name="connsiteX244" fmla="*/ 68263 w 1185863"/>
              <a:gd name="connsiteY244" fmla="*/ 193488 h 817563"/>
              <a:gd name="connsiteX245" fmla="*/ 92472 w 1185863"/>
              <a:gd name="connsiteY245" fmla="*/ 164147 h 817563"/>
              <a:gd name="connsiteX246" fmla="*/ 119857 w 1185863"/>
              <a:gd name="connsiteY246" fmla="*/ 137186 h 817563"/>
              <a:gd name="connsiteX247" fmla="*/ 134144 w 1185863"/>
              <a:gd name="connsiteY247" fmla="*/ 124895 h 817563"/>
              <a:gd name="connsiteX248" fmla="*/ 150813 w 1185863"/>
              <a:gd name="connsiteY248" fmla="*/ 112207 h 817563"/>
              <a:gd name="connsiteX249" fmla="*/ 185738 w 1185863"/>
              <a:gd name="connsiteY249" fmla="*/ 88418 h 817563"/>
              <a:gd name="connsiteX250" fmla="*/ 222250 w 1185863"/>
              <a:gd name="connsiteY250" fmla="*/ 68593 h 817563"/>
              <a:gd name="connsiteX251" fmla="*/ 259557 w 1185863"/>
              <a:gd name="connsiteY251" fmla="*/ 51544 h 817563"/>
              <a:gd name="connsiteX252" fmla="*/ 298847 w 1185863"/>
              <a:gd name="connsiteY252" fmla="*/ 37270 h 817563"/>
              <a:gd name="connsiteX253" fmla="*/ 338932 w 1185863"/>
              <a:gd name="connsiteY253" fmla="*/ 25772 h 817563"/>
              <a:gd name="connsiteX254" fmla="*/ 400050 w 1185863"/>
              <a:gd name="connsiteY254" fmla="*/ 13084 h 817563"/>
              <a:gd name="connsiteX255" fmla="*/ 441722 w 1185863"/>
              <a:gd name="connsiteY255" fmla="*/ 7137 h 817563"/>
              <a:gd name="connsiteX256" fmla="*/ 490538 w 1185863"/>
              <a:gd name="connsiteY256" fmla="*/ 2776 h 817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185863" h="817563">
                <a:moveTo>
                  <a:pt x="544298" y="76200"/>
                </a:moveTo>
                <a:lnTo>
                  <a:pt x="466481" y="82150"/>
                </a:lnTo>
                <a:lnTo>
                  <a:pt x="389855" y="93652"/>
                </a:lnTo>
                <a:lnTo>
                  <a:pt x="315214" y="110311"/>
                </a:lnTo>
                <a:lnTo>
                  <a:pt x="278688" y="121416"/>
                </a:lnTo>
                <a:lnTo>
                  <a:pt x="261615" y="126969"/>
                </a:lnTo>
                <a:lnTo>
                  <a:pt x="227074" y="140455"/>
                </a:lnTo>
                <a:lnTo>
                  <a:pt x="193724" y="156320"/>
                </a:lnTo>
                <a:lnTo>
                  <a:pt x="161962" y="175755"/>
                </a:lnTo>
                <a:lnTo>
                  <a:pt x="132979" y="198363"/>
                </a:lnTo>
                <a:lnTo>
                  <a:pt x="107569" y="224541"/>
                </a:lnTo>
                <a:lnTo>
                  <a:pt x="87718" y="254289"/>
                </a:lnTo>
                <a:lnTo>
                  <a:pt x="72631" y="288399"/>
                </a:lnTo>
                <a:lnTo>
                  <a:pt x="68263" y="307437"/>
                </a:lnTo>
                <a:lnTo>
                  <a:pt x="65087" y="326079"/>
                </a:lnTo>
                <a:lnTo>
                  <a:pt x="65484" y="362569"/>
                </a:lnTo>
                <a:lnTo>
                  <a:pt x="73425" y="397870"/>
                </a:lnTo>
                <a:lnTo>
                  <a:pt x="86527" y="431187"/>
                </a:lnTo>
                <a:lnTo>
                  <a:pt x="105584" y="463711"/>
                </a:lnTo>
                <a:lnTo>
                  <a:pt x="127817" y="493458"/>
                </a:lnTo>
                <a:lnTo>
                  <a:pt x="165932" y="534708"/>
                </a:lnTo>
                <a:lnTo>
                  <a:pt x="193327" y="557713"/>
                </a:lnTo>
                <a:lnTo>
                  <a:pt x="221119" y="580321"/>
                </a:lnTo>
                <a:lnTo>
                  <a:pt x="281070" y="621571"/>
                </a:lnTo>
                <a:lnTo>
                  <a:pt x="344991" y="656871"/>
                </a:lnTo>
                <a:lnTo>
                  <a:pt x="412486" y="685825"/>
                </a:lnTo>
                <a:lnTo>
                  <a:pt x="482362" y="707244"/>
                </a:lnTo>
                <a:lnTo>
                  <a:pt x="553827" y="721126"/>
                </a:lnTo>
                <a:lnTo>
                  <a:pt x="626086" y="727075"/>
                </a:lnTo>
                <a:lnTo>
                  <a:pt x="698345" y="722712"/>
                </a:lnTo>
                <a:lnTo>
                  <a:pt x="734474" y="716763"/>
                </a:lnTo>
                <a:lnTo>
                  <a:pt x="767428" y="710020"/>
                </a:lnTo>
                <a:lnTo>
                  <a:pt x="832143" y="687809"/>
                </a:lnTo>
                <a:lnTo>
                  <a:pt x="895667" y="656871"/>
                </a:lnTo>
                <a:lnTo>
                  <a:pt x="954427" y="618001"/>
                </a:lnTo>
                <a:lnTo>
                  <a:pt x="993733" y="583097"/>
                </a:lnTo>
                <a:lnTo>
                  <a:pt x="1017951" y="557713"/>
                </a:lnTo>
                <a:lnTo>
                  <a:pt x="1039788" y="531138"/>
                </a:lnTo>
                <a:lnTo>
                  <a:pt x="1059242" y="502184"/>
                </a:lnTo>
                <a:lnTo>
                  <a:pt x="1075123" y="472040"/>
                </a:lnTo>
                <a:lnTo>
                  <a:pt x="1088225" y="440706"/>
                </a:lnTo>
                <a:lnTo>
                  <a:pt x="1097754" y="406992"/>
                </a:lnTo>
                <a:lnTo>
                  <a:pt x="1103312" y="372485"/>
                </a:lnTo>
                <a:lnTo>
                  <a:pt x="1104503" y="355033"/>
                </a:lnTo>
                <a:lnTo>
                  <a:pt x="1104900" y="339168"/>
                </a:lnTo>
                <a:lnTo>
                  <a:pt x="1102915" y="309421"/>
                </a:lnTo>
                <a:lnTo>
                  <a:pt x="1097754" y="281656"/>
                </a:lnTo>
                <a:lnTo>
                  <a:pt x="1090210" y="255478"/>
                </a:lnTo>
                <a:lnTo>
                  <a:pt x="1085049" y="242786"/>
                </a:lnTo>
                <a:lnTo>
                  <a:pt x="1075123" y="231680"/>
                </a:lnTo>
                <a:lnTo>
                  <a:pt x="1054081" y="211056"/>
                </a:lnTo>
                <a:lnTo>
                  <a:pt x="1019936" y="183291"/>
                </a:lnTo>
                <a:lnTo>
                  <a:pt x="969117" y="153544"/>
                </a:lnTo>
                <a:lnTo>
                  <a:pt x="915121" y="130142"/>
                </a:lnTo>
                <a:lnTo>
                  <a:pt x="887330" y="120227"/>
                </a:lnTo>
                <a:lnTo>
                  <a:pt x="850803" y="109517"/>
                </a:lnTo>
                <a:lnTo>
                  <a:pt x="776162" y="92462"/>
                </a:lnTo>
                <a:lnTo>
                  <a:pt x="699536" y="81356"/>
                </a:lnTo>
                <a:lnTo>
                  <a:pt x="621719" y="76200"/>
                </a:lnTo>
                <a:close/>
                <a:moveTo>
                  <a:pt x="579438" y="22225"/>
                </a:moveTo>
                <a:lnTo>
                  <a:pt x="504825" y="23023"/>
                </a:lnTo>
                <a:lnTo>
                  <a:pt x="430610" y="29404"/>
                </a:lnTo>
                <a:lnTo>
                  <a:pt x="357585" y="42165"/>
                </a:lnTo>
                <a:lnTo>
                  <a:pt x="286941" y="62902"/>
                </a:lnTo>
                <a:lnTo>
                  <a:pt x="237331" y="84437"/>
                </a:lnTo>
                <a:lnTo>
                  <a:pt x="204788" y="101585"/>
                </a:lnTo>
                <a:lnTo>
                  <a:pt x="173831" y="121923"/>
                </a:lnTo>
                <a:lnTo>
                  <a:pt x="144463" y="144654"/>
                </a:lnTo>
                <a:lnTo>
                  <a:pt x="130572" y="157416"/>
                </a:lnTo>
                <a:lnTo>
                  <a:pt x="115491" y="171772"/>
                </a:lnTo>
                <a:lnTo>
                  <a:pt x="101600" y="187325"/>
                </a:lnTo>
                <a:lnTo>
                  <a:pt x="111919" y="176558"/>
                </a:lnTo>
                <a:lnTo>
                  <a:pt x="134541" y="157416"/>
                </a:lnTo>
                <a:lnTo>
                  <a:pt x="171450" y="132292"/>
                </a:lnTo>
                <a:lnTo>
                  <a:pt x="225425" y="105573"/>
                </a:lnTo>
                <a:lnTo>
                  <a:pt x="282575" y="85633"/>
                </a:lnTo>
                <a:lnTo>
                  <a:pt x="310753" y="77657"/>
                </a:lnTo>
                <a:lnTo>
                  <a:pt x="348456" y="68485"/>
                </a:lnTo>
                <a:lnTo>
                  <a:pt x="425450" y="53730"/>
                </a:lnTo>
                <a:lnTo>
                  <a:pt x="505619" y="43760"/>
                </a:lnTo>
                <a:lnTo>
                  <a:pt x="586978" y="38975"/>
                </a:lnTo>
                <a:lnTo>
                  <a:pt x="668735" y="40171"/>
                </a:lnTo>
                <a:lnTo>
                  <a:pt x="750094" y="48546"/>
                </a:lnTo>
                <a:lnTo>
                  <a:pt x="829469" y="62902"/>
                </a:lnTo>
                <a:lnTo>
                  <a:pt x="906066" y="85633"/>
                </a:lnTo>
                <a:lnTo>
                  <a:pt x="942975" y="99990"/>
                </a:lnTo>
                <a:lnTo>
                  <a:pt x="912813" y="84437"/>
                </a:lnTo>
                <a:lnTo>
                  <a:pt x="849313" y="59712"/>
                </a:lnTo>
                <a:lnTo>
                  <a:pt x="784225" y="42165"/>
                </a:lnTo>
                <a:lnTo>
                  <a:pt x="719931" y="30999"/>
                </a:lnTo>
                <a:lnTo>
                  <a:pt x="688975" y="27808"/>
                </a:lnTo>
                <a:lnTo>
                  <a:pt x="652860" y="25017"/>
                </a:lnTo>
                <a:close/>
                <a:moveTo>
                  <a:pt x="591344" y="0"/>
                </a:moveTo>
                <a:lnTo>
                  <a:pt x="693738" y="5551"/>
                </a:lnTo>
                <a:lnTo>
                  <a:pt x="769144" y="16653"/>
                </a:lnTo>
                <a:lnTo>
                  <a:pt x="817960" y="26962"/>
                </a:lnTo>
                <a:lnTo>
                  <a:pt x="841376" y="33305"/>
                </a:lnTo>
                <a:lnTo>
                  <a:pt x="870744" y="42028"/>
                </a:lnTo>
                <a:lnTo>
                  <a:pt x="927497" y="66214"/>
                </a:lnTo>
                <a:lnTo>
                  <a:pt x="979488" y="97537"/>
                </a:lnTo>
                <a:lnTo>
                  <a:pt x="1025526" y="135203"/>
                </a:lnTo>
                <a:lnTo>
                  <a:pt x="1046163" y="157010"/>
                </a:lnTo>
                <a:lnTo>
                  <a:pt x="1069579" y="174456"/>
                </a:lnTo>
                <a:lnTo>
                  <a:pt x="1111251" y="214898"/>
                </a:lnTo>
                <a:lnTo>
                  <a:pt x="1137444" y="249393"/>
                </a:lnTo>
                <a:lnTo>
                  <a:pt x="1152129" y="273975"/>
                </a:lnTo>
                <a:lnTo>
                  <a:pt x="1164432" y="299747"/>
                </a:lnTo>
                <a:lnTo>
                  <a:pt x="1174354" y="327105"/>
                </a:lnTo>
                <a:lnTo>
                  <a:pt x="1178323" y="341378"/>
                </a:lnTo>
                <a:lnTo>
                  <a:pt x="1181894" y="359220"/>
                </a:lnTo>
                <a:lnTo>
                  <a:pt x="1185863" y="395301"/>
                </a:lnTo>
                <a:lnTo>
                  <a:pt x="1184673" y="431382"/>
                </a:lnTo>
                <a:lnTo>
                  <a:pt x="1178323" y="466669"/>
                </a:lnTo>
                <a:lnTo>
                  <a:pt x="1168798" y="501560"/>
                </a:lnTo>
                <a:lnTo>
                  <a:pt x="1154907" y="534866"/>
                </a:lnTo>
                <a:lnTo>
                  <a:pt x="1137444" y="566981"/>
                </a:lnTo>
                <a:lnTo>
                  <a:pt x="1116807" y="596718"/>
                </a:lnTo>
                <a:lnTo>
                  <a:pt x="1105298" y="610992"/>
                </a:lnTo>
                <a:lnTo>
                  <a:pt x="1092994" y="624869"/>
                </a:lnTo>
                <a:lnTo>
                  <a:pt x="1066801" y="650641"/>
                </a:lnTo>
                <a:lnTo>
                  <a:pt x="1039019" y="674827"/>
                </a:lnTo>
                <a:lnTo>
                  <a:pt x="1009254" y="697030"/>
                </a:lnTo>
                <a:lnTo>
                  <a:pt x="961232" y="726370"/>
                </a:lnTo>
                <a:lnTo>
                  <a:pt x="892969" y="758486"/>
                </a:lnTo>
                <a:lnTo>
                  <a:pt x="821135" y="783862"/>
                </a:lnTo>
                <a:lnTo>
                  <a:pt x="746522" y="801307"/>
                </a:lnTo>
                <a:lnTo>
                  <a:pt x="671116" y="812409"/>
                </a:lnTo>
                <a:lnTo>
                  <a:pt x="597694" y="817563"/>
                </a:lnTo>
                <a:lnTo>
                  <a:pt x="561579" y="817563"/>
                </a:lnTo>
                <a:lnTo>
                  <a:pt x="524272" y="815977"/>
                </a:lnTo>
                <a:lnTo>
                  <a:pt x="448866" y="808840"/>
                </a:lnTo>
                <a:lnTo>
                  <a:pt x="375444" y="794963"/>
                </a:lnTo>
                <a:lnTo>
                  <a:pt x="303610" y="775139"/>
                </a:lnTo>
                <a:lnTo>
                  <a:pt x="233363" y="748970"/>
                </a:lnTo>
                <a:lnTo>
                  <a:pt x="166291" y="716458"/>
                </a:lnTo>
                <a:lnTo>
                  <a:pt x="101997" y="677999"/>
                </a:lnTo>
                <a:lnTo>
                  <a:pt x="41672" y="633195"/>
                </a:lnTo>
                <a:lnTo>
                  <a:pt x="12700" y="608613"/>
                </a:lnTo>
                <a:lnTo>
                  <a:pt x="10319" y="605044"/>
                </a:lnTo>
                <a:lnTo>
                  <a:pt x="10319" y="597115"/>
                </a:lnTo>
                <a:lnTo>
                  <a:pt x="15875" y="591960"/>
                </a:lnTo>
                <a:lnTo>
                  <a:pt x="23813" y="591167"/>
                </a:lnTo>
                <a:lnTo>
                  <a:pt x="27782" y="593546"/>
                </a:lnTo>
                <a:lnTo>
                  <a:pt x="57547" y="615750"/>
                </a:lnTo>
                <a:lnTo>
                  <a:pt x="118666" y="656192"/>
                </a:lnTo>
                <a:lnTo>
                  <a:pt x="183753" y="691083"/>
                </a:lnTo>
                <a:lnTo>
                  <a:pt x="250825" y="720423"/>
                </a:lnTo>
                <a:lnTo>
                  <a:pt x="320278" y="744213"/>
                </a:lnTo>
                <a:lnTo>
                  <a:pt x="392113" y="762055"/>
                </a:lnTo>
                <a:lnTo>
                  <a:pt x="464344" y="774346"/>
                </a:lnTo>
                <a:lnTo>
                  <a:pt x="537369" y="780293"/>
                </a:lnTo>
                <a:lnTo>
                  <a:pt x="574675" y="780690"/>
                </a:lnTo>
                <a:lnTo>
                  <a:pt x="609997" y="779500"/>
                </a:lnTo>
                <a:lnTo>
                  <a:pt x="683816" y="773553"/>
                </a:lnTo>
                <a:lnTo>
                  <a:pt x="758826" y="760469"/>
                </a:lnTo>
                <a:lnTo>
                  <a:pt x="833438" y="740644"/>
                </a:lnTo>
                <a:lnTo>
                  <a:pt x="904876" y="712890"/>
                </a:lnTo>
                <a:lnTo>
                  <a:pt x="955279" y="686721"/>
                </a:lnTo>
                <a:lnTo>
                  <a:pt x="987029" y="666500"/>
                </a:lnTo>
                <a:lnTo>
                  <a:pt x="1016794" y="644693"/>
                </a:lnTo>
                <a:lnTo>
                  <a:pt x="1044576" y="620508"/>
                </a:lnTo>
                <a:lnTo>
                  <a:pt x="1070373" y="593546"/>
                </a:lnTo>
                <a:lnTo>
                  <a:pt x="1092994" y="564206"/>
                </a:lnTo>
                <a:lnTo>
                  <a:pt x="1102916" y="548743"/>
                </a:lnTo>
                <a:lnTo>
                  <a:pt x="1112044" y="534073"/>
                </a:lnTo>
                <a:lnTo>
                  <a:pt x="1126332" y="503146"/>
                </a:lnTo>
                <a:lnTo>
                  <a:pt x="1137444" y="471427"/>
                </a:lnTo>
                <a:lnTo>
                  <a:pt x="1144191" y="438915"/>
                </a:lnTo>
                <a:lnTo>
                  <a:pt x="1146573" y="406006"/>
                </a:lnTo>
                <a:lnTo>
                  <a:pt x="1144588" y="373098"/>
                </a:lnTo>
                <a:lnTo>
                  <a:pt x="1137841" y="340982"/>
                </a:lnTo>
                <a:lnTo>
                  <a:pt x="1126332" y="308866"/>
                </a:lnTo>
                <a:lnTo>
                  <a:pt x="1118791" y="293403"/>
                </a:lnTo>
                <a:lnTo>
                  <a:pt x="1122363" y="312435"/>
                </a:lnTo>
                <a:lnTo>
                  <a:pt x="1125141" y="351687"/>
                </a:lnTo>
                <a:lnTo>
                  <a:pt x="1121569" y="392129"/>
                </a:lnTo>
                <a:lnTo>
                  <a:pt x="1111648" y="434157"/>
                </a:lnTo>
                <a:lnTo>
                  <a:pt x="1103710" y="455568"/>
                </a:lnTo>
                <a:lnTo>
                  <a:pt x="1096566" y="472220"/>
                </a:lnTo>
                <a:lnTo>
                  <a:pt x="1080691" y="504732"/>
                </a:lnTo>
                <a:lnTo>
                  <a:pt x="1061641" y="534866"/>
                </a:lnTo>
                <a:lnTo>
                  <a:pt x="1040607" y="563413"/>
                </a:lnTo>
                <a:lnTo>
                  <a:pt x="1016794" y="589978"/>
                </a:lnTo>
                <a:lnTo>
                  <a:pt x="991394" y="614560"/>
                </a:lnTo>
                <a:lnTo>
                  <a:pt x="950119" y="648262"/>
                </a:lnTo>
                <a:lnTo>
                  <a:pt x="889001" y="685532"/>
                </a:lnTo>
                <a:lnTo>
                  <a:pt x="823119" y="714476"/>
                </a:lnTo>
                <a:lnTo>
                  <a:pt x="754063" y="735093"/>
                </a:lnTo>
                <a:lnTo>
                  <a:pt x="683816" y="746195"/>
                </a:lnTo>
                <a:lnTo>
                  <a:pt x="648097" y="747781"/>
                </a:lnTo>
                <a:lnTo>
                  <a:pt x="609997" y="747781"/>
                </a:lnTo>
                <a:lnTo>
                  <a:pt x="533004" y="739455"/>
                </a:lnTo>
                <a:lnTo>
                  <a:pt x="455216" y="722009"/>
                </a:lnTo>
                <a:lnTo>
                  <a:pt x="378619" y="695444"/>
                </a:lnTo>
                <a:lnTo>
                  <a:pt x="305594" y="660950"/>
                </a:lnTo>
                <a:lnTo>
                  <a:pt x="236538" y="618129"/>
                </a:lnTo>
                <a:lnTo>
                  <a:pt x="174228" y="569360"/>
                </a:lnTo>
                <a:lnTo>
                  <a:pt x="132160" y="528522"/>
                </a:lnTo>
                <a:lnTo>
                  <a:pt x="107157" y="499182"/>
                </a:lnTo>
                <a:lnTo>
                  <a:pt x="95647" y="484115"/>
                </a:lnTo>
                <a:lnTo>
                  <a:pt x="85328" y="470238"/>
                </a:lnTo>
                <a:lnTo>
                  <a:pt x="68263" y="440897"/>
                </a:lnTo>
                <a:lnTo>
                  <a:pt x="55166" y="411161"/>
                </a:lnTo>
                <a:lnTo>
                  <a:pt x="45244" y="379838"/>
                </a:lnTo>
                <a:lnTo>
                  <a:pt x="40482" y="348119"/>
                </a:lnTo>
                <a:lnTo>
                  <a:pt x="40482" y="316003"/>
                </a:lnTo>
                <a:lnTo>
                  <a:pt x="46435" y="283887"/>
                </a:lnTo>
                <a:lnTo>
                  <a:pt x="57547" y="252565"/>
                </a:lnTo>
                <a:lnTo>
                  <a:pt x="65882" y="236308"/>
                </a:lnTo>
                <a:lnTo>
                  <a:pt x="67469" y="233930"/>
                </a:lnTo>
                <a:lnTo>
                  <a:pt x="69057" y="231154"/>
                </a:lnTo>
                <a:lnTo>
                  <a:pt x="57944" y="248996"/>
                </a:lnTo>
                <a:lnTo>
                  <a:pt x="40482" y="286266"/>
                </a:lnTo>
                <a:lnTo>
                  <a:pt x="28178" y="325519"/>
                </a:lnTo>
                <a:lnTo>
                  <a:pt x="21432" y="365961"/>
                </a:lnTo>
                <a:lnTo>
                  <a:pt x="21035" y="386975"/>
                </a:lnTo>
                <a:lnTo>
                  <a:pt x="21432" y="402834"/>
                </a:lnTo>
                <a:lnTo>
                  <a:pt x="24607" y="434950"/>
                </a:lnTo>
                <a:lnTo>
                  <a:pt x="31750" y="465480"/>
                </a:lnTo>
                <a:lnTo>
                  <a:pt x="42069" y="495613"/>
                </a:lnTo>
                <a:lnTo>
                  <a:pt x="55960" y="523764"/>
                </a:lnTo>
                <a:lnTo>
                  <a:pt x="73025" y="549932"/>
                </a:lnTo>
                <a:lnTo>
                  <a:pt x="93663" y="573722"/>
                </a:lnTo>
                <a:lnTo>
                  <a:pt x="117872" y="594736"/>
                </a:lnTo>
                <a:lnTo>
                  <a:pt x="130572" y="603855"/>
                </a:lnTo>
                <a:lnTo>
                  <a:pt x="133350" y="606630"/>
                </a:lnTo>
                <a:lnTo>
                  <a:pt x="134144" y="611785"/>
                </a:lnTo>
                <a:lnTo>
                  <a:pt x="131763" y="616939"/>
                </a:lnTo>
                <a:lnTo>
                  <a:pt x="126603" y="618129"/>
                </a:lnTo>
                <a:lnTo>
                  <a:pt x="123428" y="617336"/>
                </a:lnTo>
                <a:lnTo>
                  <a:pt x="108347" y="607423"/>
                </a:lnTo>
                <a:lnTo>
                  <a:pt x="81757" y="586013"/>
                </a:lnTo>
                <a:lnTo>
                  <a:pt x="59135" y="560638"/>
                </a:lnTo>
                <a:lnTo>
                  <a:pt x="39688" y="533676"/>
                </a:lnTo>
                <a:lnTo>
                  <a:pt x="24210" y="503146"/>
                </a:lnTo>
                <a:lnTo>
                  <a:pt x="12303" y="471824"/>
                </a:lnTo>
                <a:lnTo>
                  <a:pt x="4763" y="438519"/>
                </a:lnTo>
                <a:lnTo>
                  <a:pt x="397" y="404420"/>
                </a:lnTo>
                <a:lnTo>
                  <a:pt x="0" y="386975"/>
                </a:lnTo>
                <a:lnTo>
                  <a:pt x="397" y="367547"/>
                </a:lnTo>
                <a:lnTo>
                  <a:pt x="5557" y="329880"/>
                </a:lnTo>
                <a:lnTo>
                  <a:pt x="15082" y="293007"/>
                </a:lnTo>
                <a:lnTo>
                  <a:pt x="28972" y="258115"/>
                </a:lnTo>
                <a:lnTo>
                  <a:pt x="46832" y="224810"/>
                </a:lnTo>
                <a:lnTo>
                  <a:pt x="68263" y="193488"/>
                </a:lnTo>
                <a:lnTo>
                  <a:pt x="92472" y="164147"/>
                </a:lnTo>
                <a:lnTo>
                  <a:pt x="119857" y="137186"/>
                </a:lnTo>
                <a:lnTo>
                  <a:pt x="134144" y="124895"/>
                </a:lnTo>
                <a:lnTo>
                  <a:pt x="150813" y="112207"/>
                </a:lnTo>
                <a:lnTo>
                  <a:pt x="185738" y="88418"/>
                </a:lnTo>
                <a:lnTo>
                  <a:pt x="222250" y="68593"/>
                </a:lnTo>
                <a:lnTo>
                  <a:pt x="259557" y="51544"/>
                </a:lnTo>
                <a:lnTo>
                  <a:pt x="298847" y="37270"/>
                </a:lnTo>
                <a:lnTo>
                  <a:pt x="338932" y="25772"/>
                </a:lnTo>
                <a:lnTo>
                  <a:pt x="400050" y="13084"/>
                </a:lnTo>
                <a:lnTo>
                  <a:pt x="441722" y="7137"/>
                </a:lnTo>
                <a:lnTo>
                  <a:pt x="490538" y="2776"/>
                </a:lnTo>
                <a:close/>
              </a:path>
            </a:pathLst>
          </a:custGeom>
          <a:solidFill>
            <a:srgbClr val="002060">
              <a:alpha val="65000"/>
            </a:srgb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a:cs typeface="B Nazanin" panose="00000400000000000000" pitchFamily="2" charset="-78"/>
            </a:endParaRPr>
          </a:p>
        </p:txBody>
      </p:sp>
      <p:sp>
        <p:nvSpPr>
          <p:cNvPr id="11" name="Freeform 48">
            <a:extLst>
              <a:ext uri="{FF2B5EF4-FFF2-40B4-BE49-F238E27FC236}">
                <a16:creationId xmlns:a16="http://schemas.microsoft.com/office/drawing/2014/main" id="{8F118BFC-1E9B-4E5A-908D-4C6AB1A6BA72}"/>
              </a:ext>
            </a:extLst>
          </p:cNvPr>
          <p:cNvSpPr>
            <a:spLocks noEditPoints="1"/>
          </p:cNvSpPr>
          <p:nvPr/>
        </p:nvSpPr>
        <p:spPr bwMode="auto">
          <a:xfrm rot="3096207" flipH="1">
            <a:off x="10100499" y="4815429"/>
            <a:ext cx="1125964" cy="249124"/>
          </a:xfrm>
          <a:custGeom>
            <a:avLst/>
            <a:gdLst>
              <a:gd name="T0" fmla="*/ 558 w 739"/>
              <a:gd name="T1" fmla="*/ 116 h 227"/>
              <a:gd name="T2" fmla="*/ 543 w 739"/>
              <a:gd name="T3" fmla="*/ 120 h 227"/>
              <a:gd name="T4" fmla="*/ 543 w 739"/>
              <a:gd name="T5" fmla="*/ 89 h 227"/>
              <a:gd name="T6" fmla="*/ 558 w 739"/>
              <a:gd name="T7" fmla="*/ 81 h 227"/>
              <a:gd name="T8" fmla="*/ 558 w 739"/>
              <a:gd name="T9" fmla="*/ 100 h 227"/>
              <a:gd name="T10" fmla="*/ 731 w 739"/>
              <a:gd name="T11" fmla="*/ 93 h 227"/>
              <a:gd name="T12" fmla="*/ 681 w 739"/>
              <a:gd name="T13" fmla="*/ 97 h 227"/>
              <a:gd name="T14" fmla="*/ 666 w 739"/>
              <a:gd name="T15" fmla="*/ 104 h 227"/>
              <a:gd name="T16" fmla="*/ 681 w 739"/>
              <a:gd name="T17" fmla="*/ 112 h 227"/>
              <a:gd name="T18" fmla="*/ 716 w 739"/>
              <a:gd name="T19" fmla="*/ 108 h 227"/>
              <a:gd name="T20" fmla="*/ 662 w 739"/>
              <a:gd name="T21" fmla="*/ 158 h 227"/>
              <a:gd name="T22" fmla="*/ 620 w 739"/>
              <a:gd name="T23" fmla="*/ 170 h 227"/>
              <a:gd name="T24" fmla="*/ 581 w 739"/>
              <a:gd name="T25" fmla="*/ 158 h 227"/>
              <a:gd name="T26" fmla="*/ 573 w 739"/>
              <a:gd name="T27" fmla="*/ 124 h 227"/>
              <a:gd name="T28" fmla="*/ 577 w 739"/>
              <a:gd name="T29" fmla="*/ 77 h 227"/>
              <a:gd name="T30" fmla="*/ 546 w 739"/>
              <a:gd name="T31" fmla="*/ 58 h 227"/>
              <a:gd name="T32" fmla="*/ 527 w 739"/>
              <a:gd name="T33" fmla="*/ 77 h 227"/>
              <a:gd name="T34" fmla="*/ 527 w 739"/>
              <a:gd name="T35" fmla="*/ 116 h 227"/>
              <a:gd name="T36" fmla="*/ 546 w 739"/>
              <a:gd name="T37" fmla="*/ 150 h 227"/>
              <a:gd name="T38" fmla="*/ 516 w 739"/>
              <a:gd name="T39" fmla="*/ 189 h 227"/>
              <a:gd name="T40" fmla="*/ 477 w 739"/>
              <a:gd name="T41" fmla="*/ 208 h 227"/>
              <a:gd name="T42" fmla="*/ 450 w 739"/>
              <a:gd name="T43" fmla="*/ 204 h 227"/>
              <a:gd name="T44" fmla="*/ 420 w 739"/>
              <a:gd name="T45" fmla="*/ 181 h 227"/>
              <a:gd name="T46" fmla="*/ 385 w 739"/>
              <a:gd name="T47" fmla="*/ 124 h 227"/>
              <a:gd name="T48" fmla="*/ 354 w 739"/>
              <a:gd name="T49" fmla="*/ 66 h 227"/>
              <a:gd name="T50" fmla="*/ 320 w 739"/>
              <a:gd name="T51" fmla="*/ 35 h 227"/>
              <a:gd name="T52" fmla="*/ 285 w 739"/>
              <a:gd name="T53" fmla="*/ 27 h 227"/>
              <a:gd name="T54" fmla="*/ 231 w 739"/>
              <a:gd name="T55" fmla="*/ 47 h 227"/>
              <a:gd name="T56" fmla="*/ 170 w 739"/>
              <a:gd name="T57" fmla="*/ 89 h 227"/>
              <a:gd name="T58" fmla="*/ 112 w 739"/>
              <a:gd name="T59" fmla="*/ 124 h 227"/>
              <a:gd name="T60" fmla="*/ 77 w 739"/>
              <a:gd name="T61" fmla="*/ 120 h 227"/>
              <a:gd name="T62" fmla="*/ 31 w 739"/>
              <a:gd name="T63" fmla="*/ 81 h 227"/>
              <a:gd name="T64" fmla="*/ 16 w 739"/>
              <a:gd name="T65" fmla="*/ 47 h 227"/>
              <a:gd name="T66" fmla="*/ 20 w 739"/>
              <a:gd name="T67" fmla="*/ 12 h 227"/>
              <a:gd name="T68" fmla="*/ 16 w 739"/>
              <a:gd name="T69" fmla="*/ 0 h 227"/>
              <a:gd name="T70" fmla="*/ 4 w 739"/>
              <a:gd name="T71" fmla="*/ 16 h 227"/>
              <a:gd name="T72" fmla="*/ 4 w 739"/>
              <a:gd name="T73" fmla="*/ 54 h 227"/>
              <a:gd name="T74" fmla="*/ 31 w 739"/>
              <a:gd name="T75" fmla="*/ 100 h 227"/>
              <a:gd name="T76" fmla="*/ 77 w 739"/>
              <a:gd name="T77" fmla="*/ 135 h 227"/>
              <a:gd name="T78" fmla="*/ 135 w 739"/>
              <a:gd name="T79" fmla="*/ 131 h 227"/>
              <a:gd name="T80" fmla="*/ 200 w 739"/>
              <a:gd name="T81" fmla="*/ 85 h 227"/>
              <a:gd name="T82" fmla="*/ 250 w 739"/>
              <a:gd name="T83" fmla="*/ 50 h 227"/>
              <a:gd name="T84" fmla="*/ 289 w 739"/>
              <a:gd name="T85" fmla="*/ 43 h 227"/>
              <a:gd name="T86" fmla="*/ 323 w 739"/>
              <a:gd name="T87" fmla="*/ 58 h 227"/>
              <a:gd name="T88" fmla="*/ 358 w 739"/>
              <a:gd name="T89" fmla="*/ 104 h 227"/>
              <a:gd name="T90" fmla="*/ 389 w 739"/>
              <a:gd name="T91" fmla="*/ 166 h 227"/>
              <a:gd name="T92" fmla="*/ 427 w 739"/>
              <a:gd name="T93" fmla="*/ 212 h 227"/>
              <a:gd name="T94" fmla="*/ 466 w 739"/>
              <a:gd name="T95" fmla="*/ 227 h 227"/>
              <a:gd name="T96" fmla="*/ 508 w 739"/>
              <a:gd name="T97" fmla="*/ 216 h 227"/>
              <a:gd name="T98" fmla="*/ 550 w 739"/>
              <a:gd name="T99" fmla="*/ 174 h 227"/>
              <a:gd name="T100" fmla="*/ 589 w 739"/>
              <a:gd name="T101" fmla="*/ 181 h 227"/>
              <a:gd name="T102" fmla="*/ 650 w 739"/>
              <a:gd name="T103" fmla="*/ 185 h 227"/>
              <a:gd name="T104" fmla="*/ 700 w 739"/>
              <a:gd name="T105" fmla="*/ 158 h 227"/>
              <a:gd name="T106" fmla="*/ 716 w 739"/>
              <a:gd name="T107" fmla="*/ 177 h 227"/>
              <a:gd name="T108" fmla="*/ 723 w 739"/>
              <a:gd name="T109" fmla="*/ 181 h 227"/>
              <a:gd name="T110" fmla="*/ 731 w 739"/>
              <a:gd name="T111" fmla="*/ 177 h 227"/>
              <a:gd name="T112" fmla="*/ 739 w 739"/>
              <a:gd name="T113" fmla="*/ 100 h 227"/>
              <a:gd name="T114" fmla="*/ 731 w 739"/>
              <a:gd name="T115" fmla="*/ 9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39" h="227">
                <a:moveTo>
                  <a:pt x="558" y="100"/>
                </a:moveTo>
                <a:lnTo>
                  <a:pt x="558" y="116"/>
                </a:lnTo>
                <a:lnTo>
                  <a:pt x="554" y="135"/>
                </a:lnTo>
                <a:lnTo>
                  <a:pt x="543" y="120"/>
                </a:lnTo>
                <a:lnTo>
                  <a:pt x="539" y="104"/>
                </a:lnTo>
                <a:lnTo>
                  <a:pt x="543" y="89"/>
                </a:lnTo>
                <a:lnTo>
                  <a:pt x="543" y="81"/>
                </a:lnTo>
                <a:lnTo>
                  <a:pt x="558" y="81"/>
                </a:lnTo>
                <a:lnTo>
                  <a:pt x="558" y="89"/>
                </a:lnTo>
                <a:lnTo>
                  <a:pt x="558" y="100"/>
                </a:lnTo>
                <a:lnTo>
                  <a:pt x="558" y="100"/>
                </a:lnTo>
                <a:close/>
                <a:moveTo>
                  <a:pt x="731" y="93"/>
                </a:moveTo>
                <a:lnTo>
                  <a:pt x="696" y="97"/>
                </a:lnTo>
                <a:lnTo>
                  <a:pt x="681" y="97"/>
                </a:lnTo>
                <a:lnTo>
                  <a:pt x="670" y="100"/>
                </a:lnTo>
                <a:lnTo>
                  <a:pt x="666" y="104"/>
                </a:lnTo>
                <a:lnTo>
                  <a:pt x="670" y="108"/>
                </a:lnTo>
                <a:lnTo>
                  <a:pt x="681" y="112"/>
                </a:lnTo>
                <a:lnTo>
                  <a:pt x="696" y="112"/>
                </a:lnTo>
                <a:lnTo>
                  <a:pt x="716" y="108"/>
                </a:lnTo>
                <a:lnTo>
                  <a:pt x="685" y="147"/>
                </a:lnTo>
                <a:lnTo>
                  <a:pt x="662" y="158"/>
                </a:lnTo>
                <a:lnTo>
                  <a:pt x="639" y="170"/>
                </a:lnTo>
                <a:lnTo>
                  <a:pt x="620" y="170"/>
                </a:lnTo>
                <a:lnTo>
                  <a:pt x="600" y="166"/>
                </a:lnTo>
                <a:lnTo>
                  <a:pt x="581" y="158"/>
                </a:lnTo>
                <a:lnTo>
                  <a:pt x="566" y="150"/>
                </a:lnTo>
                <a:lnTo>
                  <a:pt x="573" y="124"/>
                </a:lnTo>
                <a:lnTo>
                  <a:pt x="577" y="100"/>
                </a:lnTo>
                <a:lnTo>
                  <a:pt x="577" y="77"/>
                </a:lnTo>
                <a:lnTo>
                  <a:pt x="562" y="62"/>
                </a:lnTo>
                <a:lnTo>
                  <a:pt x="546" y="58"/>
                </a:lnTo>
                <a:lnTo>
                  <a:pt x="535" y="66"/>
                </a:lnTo>
                <a:lnTo>
                  <a:pt x="527" y="77"/>
                </a:lnTo>
                <a:lnTo>
                  <a:pt x="523" y="89"/>
                </a:lnTo>
                <a:lnTo>
                  <a:pt x="527" y="116"/>
                </a:lnTo>
                <a:lnTo>
                  <a:pt x="535" y="135"/>
                </a:lnTo>
                <a:lnTo>
                  <a:pt x="546" y="150"/>
                </a:lnTo>
                <a:lnTo>
                  <a:pt x="539" y="166"/>
                </a:lnTo>
                <a:lnTo>
                  <a:pt x="516" y="189"/>
                </a:lnTo>
                <a:lnTo>
                  <a:pt x="493" y="204"/>
                </a:lnTo>
                <a:lnTo>
                  <a:pt x="477" y="208"/>
                </a:lnTo>
                <a:lnTo>
                  <a:pt x="462" y="208"/>
                </a:lnTo>
                <a:lnTo>
                  <a:pt x="450" y="204"/>
                </a:lnTo>
                <a:lnTo>
                  <a:pt x="435" y="197"/>
                </a:lnTo>
                <a:lnTo>
                  <a:pt x="420" y="181"/>
                </a:lnTo>
                <a:lnTo>
                  <a:pt x="404" y="162"/>
                </a:lnTo>
                <a:lnTo>
                  <a:pt x="385" y="124"/>
                </a:lnTo>
                <a:lnTo>
                  <a:pt x="366" y="81"/>
                </a:lnTo>
                <a:lnTo>
                  <a:pt x="354" y="66"/>
                </a:lnTo>
                <a:lnTo>
                  <a:pt x="339" y="47"/>
                </a:lnTo>
                <a:lnTo>
                  <a:pt x="320" y="35"/>
                </a:lnTo>
                <a:lnTo>
                  <a:pt x="304" y="27"/>
                </a:lnTo>
                <a:lnTo>
                  <a:pt x="285" y="27"/>
                </a:lnTo>
                <a:lnTo>
                  <a:pt x="266" y="31"/>
                </a:lnTo>
                <a:lnTo>
                  <a:pt x="231" y="47"/>
                </a:lnTo>
                <a:lnTo>
                  <a:pt x="196" y="70"/>
                </a:lnTo>
                <a:lnTo>
                  <a:pt x="170" y="89"/>
                </a:lnTo>
                <a:lnTo>
                  <a:pt x="143" y="112"/>
                </a:lnTo>
                <a:lnTo>
                  <a:pt x="112" y="124"/>
                </a:lnTo>
                <a:lnTo>
                  <a:pt x="96" y="124"/>
                </a:lnTo>
                <a:lnTo>
                  <a:pt x="77" y="120"/>
                </a:lnTo>
                <a:lnTo>
                  <a:pt x="50" y="104"/>
                </a:lnTo>
                <a:lnTo>
                  <a:pt x="31" y="81"/>
                </a:lnTo>
                <a:lnTo>
                  <a:pt x="23" y="66"/>
                </a:lnTo>
                <a:lnTo>
                  <a:pt x="16" y="47"/>
                </a:lnTo>
                <a:lnTo>
                  <a:pt x="12" y="27"/>
                </a:lnTo>
                <a:lnTo>
                  <a:pt x="20" y="12"/>
                </a:lnTo>
                <a:lnTo>
                  <a:pt x="20" y="4"/>
                </a:lnTo>
                <a:lnTo>
                  <a:pt x="16" y="0"/>
                </a:lnTo>
                <a:lnTo>
                  <a:pt x="12" y="4"/>
                </a:lnTo>
                <a:lnTo>
                  <a:pt x="4" y="16"/>
                </a:lnTo>
                <a:lnTo>
                  <a:pt x="0" y="27"/>
                </a:lnTo>
                <a:lnTo>
                  <a:pt x="4" y="54"/>
                </a:lnTo>
                <a:lnTo>
                  <a:pt x="16" y="77"/>
                </a:lnTo>
                <a:lnTo>
                  <a:pt x="31" y="100"/>
                </a:lnTo>
                <a:lnTo>
                  <a:pt x="50" y="120"/>
                </a:lnTo>
                <a:lnTo>
                  <a:pt x="77" y="135"/>
                </a:lnTo>
                <a:lnTo>
                  <a:pt x="104" y="139"/>
                </a:lnTo>
                <a:lnTo>
                  <a:pt x="135" y="131"/>
                </a:lnTo>
                <a:lnTo>
                  <a:pt x="170" y="112"/>
                </a:lnTo>
                <a:lnTo>
                  <a:pt x="200" y="85"/>
                </a:lnTo>
                <a:lnTo>
                  <a:pt x="231" y="62"/>
                </a:lnTo>
                <a:lnTo>
                  <a:pt x="250" y="50"/>
                </a:lnTo>
                <a:lnTo>
                  <a:pt x="270" y="47"/>
                </a:lnTo>
                <a:lnTo>
                  <a:pt x="289" y="43"/>
                </a:lnTo>
                <a:lnTo>
                  <a:pt x="308" y="47"/>
                </a:lnTo>
                <a:lnTo>
                  <a:pt x="323" y="58"/>
                </a:lnTo>
                <a:lnTo>
                  <a:pt x="335" y="70"/>
                </a:lnTo>
                <a:lnTo>
                  <a:pt x="358" y="104"/>
                </a:lnTo>
                <a:lnTo>
                  <a:pt x="373" y="139"/>
                </a:lnTo>
                <a:lnTo>
                  <a:pt x="389" y="166"/>
                </a:lnTo>
                <a:lnTo>
                  <a:pt x="404" y="189"/>
                </a:lnTo>
                <a:lnTo>
                  <a:pt x="427" y="212"/>
                </a:lnTo>
                <a:lnTo>
                  <a:pt x="450" y="224"/>
                </a:lnTo>
                <a:lnTo>
                  <a:pt x="466" y="227"/>
                </a:lnTo>
                <a:lnTo>
                  <a:pt x="481" y="227"/>
                </a:lnTo>
                <a:lnTo>
                  <a:pt x="508" y="216"/>
                </a:lnTo>
                <a:lnTo>
                  <a:pt x="531" y="197"/>
                </a:lnTo>
                <a:lnTo>
                  <a:pt x="550" y="174"/>
                </a:lnTo>
                <a:lnTo>
                  <a:pt x="558" y="162"/>
                </a:lnTo>
                <a:lnTo>
                  <a:pt x="589" y="181"/>
                </a:lnTo>
                <a:lnTo>
                  <a:pt x="620" y="189"/>
                </a:lnTo>
                <a:lnTo>
                  <a:pt x="650" y="185"/>
                </a:lnTo>
                <a:lnTo>
                  <a:pt x="673" y="174"/>
                </a:lnTo>
                <a:lnTo>
                  <a:pt x="700" y="158"/>
                </a:lnTo>
                <a:lnTo>
                  <a:pt x="720" y="135"/>
                </a:lnTo>
                <a:lnTo>
                  <a:pt x="716" y="177"/>
                </a:lnTo>
                <a:lnTo>
                  <a:pt x="720" y="181"/>
                </a:lnTo>
                <a:lnTo>
                  <a:pt x="723" y="181"/>
                </a:lnTo>
                <a:lnTo>
                  <a:pt x="727" y="181"/>
                </a:lnTo>
                <a:lnTo>
                  <a:pt x="731" y="177"/>
                </a:lnTo>
                <a:lnTo>
                  <a:pt x="739" y="139"/>
                </a:lnTo>
                <a:lnTo>
                  <a:pt x="739" y="100"/>
                </a:lnTo>
                <a:lnTo>
                  <a:pt x="739" y="93"/>
                </a:lnTo>
                <a:lnTo>
                  <a:pt x="731" y="93"/>
                </a:lnTo>
                <a:close/>
              </a:path>
            </a:pathLst>
          </a:custGeom>
          <a:solidFill>
            <a:srgbClr val="297FB8"/>
          </a:solidFill>
          <a:ln>
            <a:noFill/>
          </a:ln>
        </p:spPr>
        <p:txBody>
          <a:bodyPr vert="horz" wrap="square" lIns="68580" tIns="34290" rIns="68580" bIns="3429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cs typeface="B Nazanin" panose="00000400000000000000" pitchFamily="2" charset="-78"/>
            </a:endParaRPr>
          </a:p>
        </p:txBody>
      </p:sp>
      <p:sp>
        <p:nvSpPr>
          <p:cNvPr id="12" name="TextBox 11">
            <a:extLst>
              <a:ext uri="{FF2B5EF4-FFF2-40B4-BE49-F238E27FC236}">
                <a16:creationId xmlns:a16="http://schemas.microsoft.com/office/drawing/2014/main" id="{0F8C3442-10FE-45E0-8343-CD083942A7A8}"/>
              </a:ext>
            </a:extLst>
          </p:cNvPr>
          <p:cNvSpPr txBox="1"/>
          <p:nvPr/>
        </p:nvSpPr>
        <p:spPr>
          <a:xfrm>
            <a:off x="10880753" y="4939991"/>
            <a:ext cx="946093" cy="369332"/>
          </a:xfrm>
          <a:prstGeom prst="rect">
            <a:avLst/>
          </a:prstGeom>
          <a:noFill/>
        </p:spPr>
        <p:txBody>
          <a:bodyPr wrap="none" rtlCol="0">
            <a:spAutoFit/>
          </a:bodyPr>
          <a:lstStyle/>
          <a:p>
            <a:r>
              <a:rPr lang="en-US" dirty="0">
                <a:solidFill>
                  <a:schemeClr val="accent1">
                    <a:lumMod val="75000"/>
                  </a:schemeClr>
                </a:solidFill>
                <a:latin typeface="Segoe Print" panose="02000600000000000000" pitchFamily="2" charset="0"/>
                <a:cs typeface="B Nazanin" panose="00000400000000000000" pitchFamily="2" charset="-78"/>
              </a:rPr>
              <a:t>Socket</a:t>
            </a:r>
          </a:p>
        </p:txBody>
      </p:sp>
      <p:sp>
        <p:nvSpPr>
          <p:cNvPr id="15" name="Slide Number Placeholder 5">
            <a:extLst>
              <a:ext uri="{FF2B5EF4-FFF2-40B4-BE49-F238E27FC236}">
                <a16:creationId xmlns:a16="http://schemas.microsoft.com/office/drawing/2014/main" id="{37505C1C-E244-4A92-9C2D-2A37DA00DC3C}"/>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6</a:t>
            </a:r>
            <a:endParaRPr lang="en-US" sz="2400" dirty="0">
              <a:cs typeface="B Nazanin" panose="00000400000000000000" pitchFamily="2" charset="-78"/>
            </a:endParaRPr>
          </a:p>
        </p:txBody>
      </p:sp>
      <p:sp>
        <p:nvSpPr>
          <p:cNvPr id="10" name="Footer Placeholder 9">
            <a:extLst>
              <a:ext uri="{FF2B5EF4-FFF2-40B4-BE49-F238E27FC236}">
                <a16:creationId xmlns:a16="http://schemas.microsoft.com/office/drawing/2014/main" id="{266F346D-B833-4728-A191-2917711C6DAD}"/>
              </a:ext>
            </a:extLst>
          </p:cNvPr>
          <p:cNvSpPr>
            <a:spLocks noGrp="1"/>
          </p:cNvSpPr>
          <p:nvPr>
            <p:ph type="ftr" sz="quarter" idx="11"/>
          </p:nvPr>
        </p:nvSpPr>
        <p:spPr/>
        <p:txBody>
          <a:bodyPr/>
          <a:lstStyle/>
          <a:p>
            <a:r>
              <a:rPr lang="fa-IR">
                <a:cs typeface="B Nazanin" panose="00000400000000000000" pitchFamily="2" charset="-78"/>
              </a:rPr>
              <a:t>هانیه هوشمند / شبکه های کامپیوتری</a:t>
            </a:r>
            <a:endParaRPr lang="en-US">
              <a:cs typeface="B Nazanin" panose="00000400000000000000" pitchFamily="2" charset="-78"/>
            </a:endParaRPr>
          </a:p>
        </p:txBody>
      </p:sp>
      <p:pic>
        <p:nvPicPr>
          <p:cNvPr id="16" name="Picture 15" descr="underline_base">
            <a:extLst>
              <a:ext uri="{FF2B5EF4-FFF2-40B4-BE49-F238E27FC236}">
                <a16:creationId xmlns:a16="http://schemas.microsoft.com/office/drawing/2014/main" id="{B370EB0B-5A1A-420D-88CE-4DCB0FF76A7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0035" y="1321172"/>
            <a:ext cx="7214564"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5369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E97AFAAB-6DB4-4F95-9495-221806E1C8A2}"/>
              </a:ext>
            </a:extLst>
          </p:cNvPr>
          <p:cNvSpPr/>
          <p:nvPr/>
        </p:nvSpPr>
        <p:spPr>
          <a:xfrm>
            <a:off x="8323508" y="2754900"/>
            <a:ext cx="2169297" cy="2919977"/>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solidFill>
            <a:schemeClr val="bg1">
              <a:lumMod val="95000"/>
            </a:schemeClr>
          </a:solidFill>
          <a:ln>
            <a:solidFill>
              <a:schemeClr val="bg1">
                <a:lumMod val="8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marL="0" lvl="0" indent="0" algn="ctr" defTabSz="1955800">
              <a:lnSpc>
                <a:spcPts val="2500"/>
              </a:lnSpc>
              <a:spcBef>
                <a:spcPct val="0"/>
              </a:spcBef>
              <a:spcAft>
                <a:spcPct val="35000"/>
              </a:spcAft>
              <a:buNone/>
            </a:pPr>
            <a:endParaRPr lang="en-US" sz="2400" b="1" kern="1200" dirty="0">
              <a:solidFill>
                <a:schemeClr val="bg1"/>
              </a:solidFill>
              <a:cs typeface="B Nazanin" panose="00000400000000000000" pitchFamily="2" charset="-78"/>
            </a:endParaRPr>
          </a:p>
        </p:txBody>
      </p:sp>
      <p:sp>
        <p:nvSpPr>
          <p:cNvPr id="2" name="Title 1">
            <a:extLst>
              <a:ext uri="{FF2B5EF4-FFF2-40B4-BE49-F238E27FC236}">
                <a16:creationId xmlns:a16="http://schemas.microsoft.com/office/drawing/2014/main" id="{50CAB9FA-C21F-45FF-87D0-448B5BFA5AC3}"/>
              </a:ext>
            </a:extLst>
          </p:cNvPr>
          <p:cNvSpPr>
            <a:spLocks noGrp="1"/>
          </p:cNvSpPr>
          <p:nvPr>
            <p:ph type="title"/>
          </p:nvPr>
        </p:nvSpPr>
        <p:spPr/>
        <p:txBody>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واسط بین فرآیند و شبکه­ی کامپیوتری</a:t>
            </a:r>
            <a:r>
              <a:rPr kumimoji="0" lang="fa-IR" sz="2400" b="0" i="0" u="none" strike="noStrike" kern="1200" cap="none" spc="0" normalizeH="0" baseline="0" noProof="0" dirty="0">
                <a:ln>
                  <a:noFill/>
                </a:ln>
                <a:solidFill>
                  <a:prstClr val="black"/>
                </a:solidFill>
                <a:effectLst/>
                <a:uLnTx/>
                <a:uFillTx/>
                <a:latin typeface="Calibri Light" panose="020F0302020204030204"/>
                <a:cs typeface="B Nazanin" panose="00000400000000000000" pitchFamily="2" charset="-78"/>
              </a:rPr>
              <a:t> (ادامه)</a:t>
            </a:r>
            <a:endParaRPr lang="en-US" dirty="0">
              <a:cs typeface="B Nazanin" panose="00000400000000000000" pitchFamily="2" charset="-78"/>
            </a:endParaRPr>
          </a:p>
        </p:txBody>
      </p:sp>
      <p:sp>
        <p:nvSpPr>
          <p:cNvPr id="4" name="Freeform: Shape 3">
            <a:extLst>
              <a:ext uri="{FF2B5EF4-FFF2-40B4-BE49-F238E27FC236}">
                <a16:creationId xmlns:a16="http://schemas.microsoft.com/office/drawing/2014/main" id="{64357A3F-AF63-4113-9B79-479670A16ED0}"/>
              </a:ext>
            </a:extLst>
          </p:cNvPr>
          <p:cNvSpPr/>
          <p:nvPr/>
        </p:nvSpPr>
        <p:spPr>
          <a:xfrm flipH="1">
            <a:off x="8470831" y="2947963"/>
            <a:ext cx="1874657" cy="436981"/>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kern="1200" dirty="0">
                <a:solidFill>
                  <a:schemeClr val="bg1"/>
                </a:solidFill>
                <a:cs typeface="B Nazanin" panose="00000400000000000000" pitchFamily="2" charset="-78"/>
              </a:rPr>
              <a:t>Application</a:t>
            </a:r>
          </a:p>
        </p:txBody>
      </p:sp>
      <p:sp>
        <p:nvSpPr>
          <p:cNvPr id="5" name="Freeform: Shape 4">
            <a:extLst>
              <a:ext uri="{FF2B5EF4-FFF2-40B4-BE49-F238E27FC236}">
                <a16:creationId xmlns:a16="http://schemas.microsoft.com/office/drawing/2014/main" id="{37FF2877-3B10-4731-9CC8-F6FB534B20EA}"/>
              </a:ext>
            </a:extLst>
          </p:cNvPr>
          <p:cNvSpPr/>
          <p:nvPr/>
        </p:nvSpPr>
        <p:spPr>
          <a:xfrm flipH="1">
            <a:off x="8470831" y="3703219"/>
            <a:ext cx="1874657" cy="436981"/>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dirty="0">
                <a:solidFill>
                  <a:schemeClr val="bg1"/>
                </a:solidFill>
                <a:cs typeface="B Nazanin" panose="00000400000000000000" pitchFamily="2" charset="-78"/>
              </a:rPr>
              <a:t>Transport</a:t>
            </a:r>
            <a:endParaRPr lang="en-US" b="1" kern="1200" dirty="0">
              <a:solidFill>
                <a:schemeClr val="bg1"/>
              </a:solidFill>
              <a:cs typeface="B Nazanin" panose="00000400000000000000" pitchFamily="2" charset="-78"/>
            </a:endParaRPr>
          </a:p>
        </p:txBody>
      </p:sp>
      <p:sp>
        <p:nvSpPr>
          <p:cNvPr id="6" name="Freeform: Shape 5">
            <a:extLst>
              <a:ext uri="{FF2B5EF4-FFF2-40B4-BE49-F238E27FC236}">
                <a16:creationId xmlns:a16="http://schemas.microsoft.com/office/drawing/2014/main" id="{626A456D-9F94-4585-A379-E4B9486536D2}"/>
              </a:ext>
            </a:extLst>
          </p:cNvPr>
          <p:cNvSpPr/>
          <p:nvPr/>
        </p:nvSpPr>
        <p:spPr>
          <a:xfrm flipH="1">
            <a:off x="8470831" y="3401685"/>
            <a:ext cx="1874657" cy="272565"/>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dirty="0">
                <a:solidFill>
                  <a:schemeClr val="bg1"/>
                </a:solidFill>
                <a:cs typeface="B Nazanin" panose="00000400000000000000" pitchFamily="2" charset="-78"/>
              </a:rPr>
              <a:t>Socket</a:t>
            </a:r>
            <a:endParaRPr lang="en-US" b="1" kern="1200" dirty="0">
              <a:solidFill>
                <a:schemeClr val="bg1"/>
              </a:solidFill>
              <a:cs typeface="B Nazanin" panose="00000400000000000000" pitchFamily="2" charset="-78"/>
            </a:endParaRPr>
          </a:p>
        </p:txBody>
      </p:sp>
      <p:sp>
        <p:nvSpPr>
          <p:cNvPr id="7" name="Freeform: Shape 6">
            <a:extLst>
              <a:ext uri="{FF2B5EF4-FFF2-40B4-BE49-F238E27FC236}">
                <a16:creationId xmlns:a16="http://schemas.microsoft.com/office/drawing/2014/main" id="{D3621AD0-A8BB-4B9F-9CF8-8E339B607EF4}"/>
              </a:ext>
            </a:extLst>
          </p:cNvPr>
          <p:cNvSpPr/>
          <p:nvPr/>
        </p:nvSpPr>
        <p:spPr>
          <a:xfrm flipH="1">
            <a:off x="8470830" y="4164089"/>
            <a:ext cx="1874657" cy="436981"/>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dirty="0">
                <a:solidFill>
                  <a:schemeClr val="bg1"/>
                </a:solidFill>
                <a:cs typeface="B Nazanin" panose="00000400000000000000" pitchFamily="2" charset="-78"/>
              </a:rPr>
              <a:t>Internet</a:t>
            </a:r>
            <a:endParaRPr lang="en-US" b="1" kern="1200" dirty="0">
              <a:solidFill>
                <a:schemeClr val="bg1"/>
              </a:solidFill>
              <a:cs typeface="B Nazanin" panose="00000400000000000000" pitchFamily="2" charset="-78"/>
            </a:endParaRPr>
          </a:p>
        </p:txBody>
      </p:sp>
      <p:sp>
        <p:nvSpPr>
          <p:cNvPr id="8" name="Freeform: Shape 7">
            <a:extLst>
              <a:ext uri="{FF2B5EF4-FFF2-40B4-BE49-F238E27FC236}">
                <a16:creationId xmlns:a16="http://schemas.microsoft.com/office/drawing/2014/main" id="{8840339E-B234-4607-B384-B7209B9E1E9E}"/>
              </a:ext>
            </a:extLst>
          </p:cNvPr>
          <p:cNvSpPr/>
          <p:nvPr/>
        </p:nvSpPr>
        <p:spPr>
          <a:xfrm flipH="1">
            <a:off x="8470830" y="4626166"/>
            <a:ext cx="1874657" cy="436981"/>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dirty="0">
                <a:solidFill>
                  <a:schemeClr val="bg1"/>
                </a:solidFill>
                <a:cs typeface="B Nazanin" panose="00000400000000000000" pitchFamily="2" charset="-78"/>
              </a:rPr>
              <a:t>Net. Interface</a:t>
            </a:r>
            <a:endParaRPr lang="en-US" b="1" kern="1200" dirty="0">
              <a:solidFill>
                <a:schemeClr val="bg1"/>
              </a:solidFill>
              <a:cs typeface="B Nazanin" panose="00000400000000000000" pitchFamily="2" charset="-78"/>
            </a:endParaRPr>
          </a:p>
        </p:txBody>
      </p:sp>
      <p:sp>
        <p:nvSpPr>
          <p:cNvPr id="9" name="TextBox 8">
            <a:extLst>
              <a:ext uri="{FF2B5EF4-FFF2-40B4-BE49-F238E27FC236}">
                <a16:creationId xmlns:a16="http://schemas.microsoft.com/office/drawing/2014/main" id="{5A1421E1-8F43-44E6-909F-1E708B135C36}"/>
              </a:ext>
            </a:extLst>
          </p:cNvPr>
          <p:cNvSpPr txBox="1"/>
          <p:nvPr/>
        </p:nvSpPr>
        <p:spPr>
          <a:xfrm>
            <a:off x="8694244" y="5157305"/>
            <a:ext cx="1427827" cy="369332"/>
          </a:xfrm>
          <a:prstGeom prst="rect">
            <a:avLst/>
          </a:prstGeom>
          <a:noFill/>
        </p:spPr>
        <p:txBody>
          <a:bodyPr wrap="none" rtlCol="0">
            <a:spAutoFit/>
          </a:bodyPr>
          <a:lstStyle/>
          <a:p>
            <a:r>
              <a:rPr lang="en-US" dirty="0">
                <a:cs typeface="B Nazanin" panose="00000400000000000000" pitchFamily="2" charset="-78"/>
              </a:rPr>
              <a:t>TCP/IP Layers</a:t>
            </a:r>
          </a:p>
        </p:txBody>
      </p:sp>
      <p:sp>
        <p:nvSpPr>
          <p:cNvPr id="11" name="Freeform 85">
            <a:extLst>
              <a:ext uri="{FF2B5EF4-FFF2-40B4-BE49-F238E27FC236}">
                <a16:creationId xmlns:a16="http://schemas.microsoft.com/office/drawing/2014/main" id="{BE9B5E24-AF02-4794-8450-6F0DD2A24B79}"/>
              </a:ext>
            </a:extLst>
          </p:cNvPr>
          <p:cNvSpPr>
            <a:spLocks/>
          </p:cNvSpPr>
          <p:nvPr/>
        </p:nvSpPr>
        <p:spPr bwMode="auto">
          <a:xfrm rot="1800000" flipH="1">
            <a:off x="7857894" y="3338537"/>
            <a:ext cx="550069" cy="398860"/>
          </a:xfrm>
          <a:custGeom>
            <a:avLst/>
            <a:gdLst>
              <a:gd name="T0" fmla="*/ 439 w 462"/>
              <a:gd name="T1" fmla="*/ 296 h 335"/>
              <a:gd name="T2" fmla="*/ 412 w 462"/>
              <a:gd name="T3" fmla="*/ 269 h 335"/>
              <a:gd name="T4" fmla="*/ 404 w 462"/>
              <a:gd name="T5" fmla="*/ 277 h 335"/>
              <a:gd name="T6" fmla="*/ 408 w 462"/>
              <a:gd name="T7" fmla="*/ 289 h 335"/>
              <a:gd name="T8" fmla="*/ 292 w 462"/>
              <a:gd name="T9" fmla="*/ 231 h 335"/>
              <a:gd name="T10" fmla="*/ 281 w 462"/>
              <a:gd name="T11" fmla="*/ 216 h 335"/>
              <a:gd name="T12" fmla="*/ 285 w 462"/>
              <a:gd name="T13" fmla="*/ 196 h 335"/>
              <a:gd name="T14" fmla="*/ 292 w 462"/>
              <a:gd name="T15" fmla="*/ 119 h 335"/>
              <a:gd name="T16" fmla="*/ 277 w 462"/>
              <a:gd name="T17" fmla="*/ 112 h 335"/>
              <a:gd name="T18" fmla="*/ 185 w 462"/>
              <a:gd name="T19" fmla="*/ 212 h 335"/>
              <a:gd name="T20" fmla="*/ 181 w 462"/>
              <a:gd name="T21" fmla="*/ 173 h 335"/>
              <a:gd name="T22" fmla="*/ 192 w 462"/>
              <a:gd name="T23" fmla="*/ 89 h 335"/>
              <a:gd name="T24" fmla="*/ 189 w 462"/>
              <a:gd name="T25" fmla="*/ 46 h 335"/>
              <a:gd name="T26" fmla="*/ 173 w 462"/>
              <a:gd name="T27" fmla="*/ 43 h 335"/>
              <a:gd name="T28" fmla="*/ 119 w 462"/>
              <a:gd name="T29" fmla="*/ 127 h 335"/>
              <a:gd name="T30" fmla="*/ 112 w 462"/>
              <a:gd name="T31" fmla="*/ 143 h 335"/>
              <a:gd name="T32" fmla="*/ 100 w 462"/>
              <a:gd name="T33" fmla="*/ 150 h 335"/>
              <a:gd name="T34" fmla="*/ 100 w 462"/>
              <a:gd name="T35" fmla="*/ 131 h 335"/>
              <a:gd name="T36" fmla="*/ 100 w 462"/>
              <a:gd name="T37" fmla="*/ 108 h 335"/>
              <a:gd name="T38" fmla="*/ 100 w 462"/>
              <a:gd name="T39" fmla="*/ 43 h 335"/>
              <a:gd name="T40" fmla="*/ 96 w 462"/>
              <a:gd name="T41" fmla="*/ 12 h 335"/>
              <a:gd name="T42" fmla="*/ 81 w 462"/>
              <a:gd name="T43" fmla="*/ 0 h 335"/>
              <a:gd name="T44" fmla="*/ 46 w 462"/>
              <a:gd name="T45" fmla="*/ 12 h 335"/>
              <a:gd name="T46" fmla="*/ 16 w 462"/>
              <a:gd name="T47" fmla="*/ 46 h 335"/>
              <a:gd name="T48" fmla="*/ 0 w 462"/>
              <a:gd name="T49" fmla="*/ 100 h 335"/>
              <a:gd name="T50" fmla="*/ 4 w 462"/>
              <a:gd name="T51" fmla="*/ 131 h 335"/>
              <a:gd name="T52" fmla="*/ 12 w 462"/>
              <a:gd name="T53" fmla="*/ 93 h 335"/>
              <a:gd name="T54" fmla="*/ 31 w 462"/>
              <a:gd name="T55" fmla="*/ 46 h 335"/>
              <a:gd name="T56" fmla="*/ 54 w 462"/>
              <a:gd name="T57" fmla="*/ 19 h 335"/>
              <a:gd name="T58" fmla="*/ 77 w 462"/>
              <a:gd name="T59" fmla="*/ 19 h 335"/>
              <a:gd name="T60" fmla="*/ 85 w 462"/>
              <a:gd name="T61" fmla="*/ 54 h 335"/>
              <a:gd name="T62" fmla="*/ 85 w 462"/>
              <a:gd name="T63" fmla="*/ 104 h 335"/>
              <a:gd name="T64" fmla="*/ 85 w 462"/>
              <a:gd name="T65" fmla="*/ 146 h 335"/>
              <a:gd name="T66" fmla="*/ 92 w 462"/>
              <a:gd name="T67" fmla="*/ 169 h 335"/>
              <a:gd name="T68" fmla="*/ 112 w 462"/>
              <a:gd name="T69" fmla="*/ 169 h 335"/>
              <a:gd name="T70" fmla="*/ 135 w 462"/>
              <a:gd name="T71" fmla="*/ 139 h 335"/>
              <a:gd name="T72" fmla="*/ 177 w 462"/>
              <a:gd name="T73" fmla="*/ 66 h 335"/>
              <a:gd name="T74" fmla="*/ 177 w 462"/>
              <a:gd name="T75" fmla="*/ 108 h 335"/>
              <a:gd name="T76" fmla="*/ 166 w 462"/>
              <a:gd name="T77" fmla="*/ 193 h 335"/>
              <a:gd name="T78" fmla="*/ 177 w 462"/>
              <a:gd name="T79" fmla="*/ 235 h 335"/>
              <a:gd name="T80" fmla="*/ 189 w 462"/>
              <a:gd name="T81" fmla="*/ 235 h 335"/>
              <a:gd name="T82" fmla="*/ 273 w 462"/>
              <a:gd name="T83" fmla="*/ 135 h 335"/>
              <a:gd name="T84" fmla="*/ 269 w 462"/>
              <a:gd name="T85" fmla="*/ 239 h 335"/>
              <a:gd name="T86" fmla="*/ 427 w 462"/>
              <a:gd name="T87" fmla="*/ 312 h 335"/>
              <a:gd name="T88" fmla="*/ 408 w 462"/>
              <a:gd name="T89" fmla="*/ 320 h 335"/>
              <a:gd name="T90" fmla="*/ 369 w 462"/>
              <a:gd name="T91" fmla="*/ 323 h 335"/>
              <a:gd name="T92" fmla="*/ 369 w 462"/>
              <a:gd name="T93" fmla="*/ 331 h 335"/>
              <a:gd name="T94" fmla="*/ 408 w 462"/>
              <a:gd name="T95" fmla="*/ 335 h 335"/>
              <a:gd name="T96" fmla="*/ 462 w 462"/>
              <a:gd name="T97" fmla="*/ 33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2" h="335">
                <a:moveTo>
                  <a:pt x="458" y="320"/>
                </a:moveTo>
                <a:lnTo>
                  <a:pt x="439" y="296"/>
                </a:lnTo>
                <a:lnTo>
                  <a:pt x="416" y="273"/>
                </a:lnTo>
                <a:lnTo>
                  <a:pt x="412" y="269"/>
                </a:lnTo>
                <a:lnTo>
                  <a:pt x="408" y="269"/>
                </a:lnTo>
                <a:lnTo>
                  <a:pt x="404" y="277"/>
                </a:lnTo>
                <a:lnTo>
                  <a:pt x="404" y="281"/>
                </a:lnTo>
                <a:lnTo>
                  <a:pt x="408" y="289"/>
                </a:lnTo>
                <a:lnTo>
                  <a:pt x="308" y="239"/>
                </a:lnTo>
                <a:lnTo>
                  <a:pt x="292" y="231"/>
                </a:lnTo>
                <a:lnTo>
                  <a:pt x="281" y="223"/>
                </a:lnTo>
                <a:lnTo>
                  <a:pt x="281" y="216"/>
                </a:lnTo>
                <a:lnTo>
                  <a:pt x="281" y="208"/>
                </a:lnTo>
                <a:lnTo>
                  <a:pt x="285" y="196"/>
                </a:lnTo>
                <a:lnTo>
                  <a:pt x="285" y="189"/>
                </a:lnTo>
                <a:lnTo>
                  <a:pt x="292" y="119"/>
                </a:lnTo>
                <a:lnTo>
                  <a:pt x="289" y="112"/>
                </a:lnTo>
                <a:lnTo>
                  <a:pt x="277" y="112"/>
                </a:lnTo>
                <a:lnTo>
                  <a:pt x="227" y="158"/>
                </a:lnTo>
                <a:lnTo>
                  <a:pt x="185" y="212"/>
                </a:lnTo>
                <a:lnTo>
                  <a:pt x="181" y="193"/>
                </a:lnTo>
                <a:lnTo>
                  <a:pt x="181" y="173"/>
                </a:lnTo>
                <a:lnTo>
                  <a:pt x="185" y="131"/>
                </a:lnTo>
                <a:lnTo>
                  <a:pt x="192" y="89"/>
                </a:lnTo>
                <a:lnTo>
                  <a:pt x="192" y="66"/>
                </a:lnTo>
                <a:lnTo>
                  <a:pt x="189" y="46"/>
                </a:lnTo>
                <a:lnTo>
                  <a:pt x="181" y="43"/>
                </a:lnTo>
                <a:lnTo>
                  <a:pt x="173" y="43"/>
                </a:lnTo>
                <a:lnTo>
                  <a:pt x="139" y="96"/>
                </a:lnTo>
                <a:lnTo>
                  <a:pt x="119" y="127"/>
                </a:lnTo>
                <a:lnTo>
                  <a:pt x="119" y="135"/>
                </a:lnTo>
                <a:lnTo>
                  <a:pt x="112" y="143"/>
                </a:lnTo>
                <a:lnTo>
                  <a:pt x="108" y="150"/>
                </a:lnTo>
                <a:lnTo>
                  <a:pt x="100" y="150"/>
                </a:lnTo>
                <a:lnTo>
                  <a:pt x="100" y="143"/>
                </a:lnTo>
                <a:lnTo>
                  <a:pt x="100" y="131"/>
                </a:lnTo>
                <a:lnTo>
                  <a:pt x="100" y="116"/>
                </a:lnTo>
                <a:lnTo>
                  <a:pt x="100" y="108"/>
                </a:lnTo>
                <a:lnTo>
                  <a:pt x="100" y="73"/>
                </a:lnTo>
                <a:lnTo>
                  <a:pt x="100" y="43"/>
                </a:lnTo>
                <a:lnTo>
                  <a:pt x="100" y="23"/>
                </a:lnTo>
                <a:lnTo>
                  <a:pt x="96" y="12"/>
                </a:lnTo>
                <a:lnTo>
                  <a:pt x="89" y="4"/>
                </a:lnTo>
                <a:lnTo>
                  <a:pt x="81" y="0"/>
                </a:lnTo>
                <a:lnTo>
                  <a:pt x="62" y="0"/>
                </a:lnTo>
                <a:lnTo>
                  <a:pt x="46" y="12"/>
                </a:lnTo>
                <a:lnTo>
                  <a:pt x="31" y="23"/>
                </a:lnTo>
                <a:lnTo>
                  <a:pt x="16" y="46"/>
                </a:lnTo>
                <a:lnTo>
                  <a:pt x="4" y="73"/>
                </a:lnTo>
                <a:lnTo>
                  <a:pt x="0" y="100"/>
                </a:lnTo>
                <a:lnTo>
                  <a:pt x="0" y="127"/>
                </a:lnTo>
                <a:lnTo>
                  <a:pt x="4" y="131"/>
                </a:lnTo>
                <a:lnTo>
                  <a:pt x="4" y="127"/>
                </a:lnTo>
                <a:lnTo>
                  <a:pt x="12" y="93"/>
                </a:lnTo>
                <a:lnTo>
                  <a:pt x="23" y="58"/>
                </a:lnTo>
                <a:lnTo>
                  <a:pt x="31" y="46"/>
                </a:lnTo>
                <a:lnTo>
                  <a:pt x="42" y="31"/>
                </a:lnTo>
                <a:lnTo>
                  <a:pt x="54" y="19"/>
                </a:lnTo>
                <a:lnTo>
                  <a:pt x="69" y="16"/>
                </a:lnTo>
                <a:lnTo>
                  <a:pt x="77" y="19"/>
                </a:lnTo>
                <a:lnTo>
                  <a:pt x="81" y="35"/>
                </a:lnTo>
                <a:lnTo>
                  <a:pt x="85" y="54"/>
                </a:lnTo>
                <a:lnTo>
                  <a:pt x="85" y="77"/>
                </a:lnTo>
                <a:lnTo>
                  <a:pt x="85" y="104"/>
                </a:lnTo>
                <a:lnTo>
                  <a:pt x="85" y="127"/>
                </a:lnTo>
                <a:lnTo>
                  <a:pt x="85" y="146"/>
                </a:lnTo>
                <a:lnTo>
                  <a:pt x="85" y="158"/>
                </a:lnTo>
                <a:lnTo>
                  <a:pt x="92" y="169"/>
                </a:lnTo>
                <a:lnTo>
                  <a:pt x="100" y="173"/>
                </a:lnTo>
                <a:lnTo>
                  <a:pt x="112" y="169"/>
                </a:lnTo>
                <a:lnTo>
                  <a:pt x="119" y="162"/>
                </a:lnTo>
                <a:lnTo>
                  <a:pt x="135" y="139"/>
                </a:lnTo>
                <a:lnTo>
                  <a:pt x="146" y="112"/>
                </a:lnTo>
                <a:lnTo>
                  <a:pt x="177" y="66"/>
                </a:lnTo>
                <a:lnTo>
                  <a:pt x="177" y="89"/>
                </a:lnTo>
                <a:lnTo>
                  <a:pt x="177" y="108"/>
                </a:lnTo>
                <a:lnTo>
                  <a:pt x="169" y="150"/>
                </a:lnTo>
                <a:lnTo>
                  <a:pt x="166" y="193"/>
                </a:lnTo>
                <a:lnTo>
                  <a:pt x="169" y="216"/>
                </a:lnTo>
                <a:lnTo>
                  <a:pt x="177" y="235"/>
                </a:lnTo>
                <a:lnTo>
                  <a:pt x="181" y="239"/>
                </a:lnTo>
                <a:lnTo>
                  <a:pt x="189" y="235"/>
                </a:lnTo>
                <a:lnTo>
                  <a:pt x="227" y="181"/>
                </a:lnTo>
                <a:lnTo>
                  <a:pt x="273" y="135"/>
                </a:lnTo>
                <a:lnTo>
                  <a:pt x="266" y="231"/>
                </a:lnTo>
                <a:lnTo>
                  <a:pt x="269" y="239"/>
                </a:lnTo>
                <a:lnTo>
                  <a:pt x="416" y="312"/>
                </a:lnTo>
                <a:lnTo>
                  <a:pt x="427" y="312"/>
                </a:lnTo>
                <a:lnTo>
                  <a:pt x="431" y="320"/>
                </a:lnTo>
                <a:lnTo>
                  <a:pt x="408" y="320"/>
                </a:lnTo>
                <a:lnTo>
                  <a:pt x="389" y="320"/>
                </a:lnTo>
                <a:lnTo>
                  <a:pt x="369" y="323"/>
                </a:lnTo>
                <a:lnTo>
                  <a:pt x="366" y="327"/>
                </a:lnTo>
                <a:lnTo>
                  <a:pt x="369" y="331"/>
                </a:lnTo>
                <a:lnTo>
                  <a:pt x="389" y="335"/>
                </a:lnTo>
                <a:lnTo>
                  <a:pt x="408" y="335"/>
                </a:lnTo>
                <a:lnTo>
                  <a:pt x="454" y="335"/>
                </a:lnTo>
                <a:lnTo>
                  <a:pt x="462" y="331"/>
                </a:lnTo>
                <a:lnTo>
                  <a:pt x="458" y="32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350">
              <a:cs typeface="B Nazanin" panose="00000400000000000000" pitchFamily="2" charset="-78"/>
            </a:endParaRPr>
          </a:p>
        </p:txBody>
      </p:sp>
      <p:sp>
        <p:nvSpPr>
          <p:cNvPr id="12" name="TextBox 11">
            <a:extLst>
              <a:ext uri="{FF2B5EF4-FFF2-40B4-BE49-F238E27FC236}">
                <a16:creationId xmlns:a16="http://schemas.microsoft.com/office/drawing/2014/main" id="{CEE1CD46-3DD3-42A7-A5D5-5D8EB0F753AE}"/>
              </a:ext>
            </a:extLst>
          </p:cNvPr>
          <p:cNvSpPr txBox="1"/>
          <p:nvPr/>
        </p:nvSpPr>
        <p:spPr>
          <a:xfrm>
            <a:off x="5641285" y="3338866"/>
            <a:ext cx="2148345" cy="369332"/>
          </a:xfrm>
          <a:prstGeom prst="rect">
            <a:avLst/>
          </a:prstGeom>
          <a:noFill/>
        </p:spPr>
        <p:txBody>
          <a:bodyPr wrap="none" rtlCol="0">
            <a:spAutoFit/>
          </a:bodyPr>
          <a:lstStyle/>
          <a:p>
            <a:r>
              <a:rPr lang="fa-IR" dirty="0">
                <a:cs typeface="B Nazanin" panose="00000400000000000000" pitchFamily="2" charset="-78"/>
              </a:rPr>
              <a:t>واسط برنامه </a:t>
            </a:r>
            <a:r>
              <a:rPr lang="fa-IR" dirty="0" err="1">
                <a:cs typeface="B Nazanin" panose="00000400000000000000" pitchFamily="2" charset="-78"/>
              </a:rPr>
              <a:t>نویسی</a:t>
            </a:r>
            <a:r>
              <a:rPr lang="fa-IR" dirty="0">
                <a:cs typeface="B Nazanin" panose="00000400000000000000" pitchFamily="2" charset="-78"/>
              </a:rPr>
              <a:t> کاربردی</a:t>
            </a:r>
            <a:endParaRPr lang="en-US" dirty="0">
              <a:cs typeface="B Nazanin" panose="00000400000000000000" pitchFamily="2" charset="-78"/>
            </a:endParaRPr>
          </a:p>
        </p:txBody>
      </p:sp>
      <p:sp>
        <p:nvSpPr>
          <p:cNvPr id="13" name="TextBox 12">
            <a:extLst>
              <a:ext uri="{FF2B5EF4-FFF2-40B4-BE49-F238E27FC236}">
                <a16:creationId xmlns:a16="http://schemas.microsoft.com/office/drawing/2014/main" id="{F1D32085-4210-4A13-AB3F-9855F149665C}"/>
              </a:ext>
            </a:extLst>
          </p:cNvPr>
          <p:cNvSpPr txBox="1"/>
          <p:nvPr/>
        </p:nvSpPr>
        <p:spPr>
          <a:xfrm>
            <a:off x="1824551" y="3353301"/>
            <a:ext cx="3955763" cy="369332"/>
          </a:xfrm>
          <a:prstGeom prst="rect">
            <a:avLst/>
          </a:prstGeom>
          <a:noFill/>
        </p:spPr>
        <p:txBody>
          <a:bodyPr wrap="none" rtlCol="0">
            <a:spAutoFit/>
          </a:bodyPr>
          <a:lstStyle/>
          <a:p>
            <a:r>
              <a:rPr lang="en-US" dirty="0">
                <a:cs typeface="B Nazanin" panose="00000400000000000000" pitchFamily="2" charset="-78"/>
              </a:rPr>
              <a:t>API (Application Programming Interface)</a:t>
            </a:r>
          </a:p>
        </p:txBody>
      </p:sp>
      <p:sp>
        <p:nvSpPr>
          <p:cNvPr id="14" name="TextBox 13">
            <a:extLst>
              <a:ext uri="{FF2B5EF4-FFF2-40B4-BE49-F238E27FC236}">
                <a16:creationId xmlns:a16="http://schemas.microsoft.com/office/drawing/2014/main" id="{7231C715-CF46-4577-AAA8-80008060EA05}"/>
              </a:ext>
            </a:extLst>
          </p:cNvPr>
          <p:cNvSpPr txBox="1"/>
          <p:nvPr/>
        </p:nvSpPr>
        <p:spPr>
          <a:xfrm>
            <a:off x="9100700" y="2379481"/>
            <a:ext cx="614912" cy="369332"/>
          </a:xfrm>
          <a:prstGeom prst="rect">
            <a:avLst/>
          </a:prstGeom>
          <a:noFill/>
        </p:spPr>
        <p:txBody>
          <a:bodyPr wrap="none" rtlCol="0">
            <a:spAutoFit/>
          </a:bodyPr>
          <a:lstStyle/>
          <a:p>
            <a:r>
              <a:rPr lang="en-US" dirty="0">
                <a:cs typeface="B Nazanin" panose="00000400000000000000" pitchFamily="2" charset="-78"/>
              </a:rPr>
              <a:t>Host</a:t>
            </a:r>
          </a:p>
        </p:txBody>
      </p:sp>
      <p:sp>
        <p:nvSpPr>
          <p:cNvPr id="15" name="Freeform 48">
            <a:extLst>
              <a:ext uri="{FF2B5EF4-FFF2-40B4-BE49-F238E27FC236}">
                <a16:creationId xmlns:a16="http://schemas.microsoft.com/office/drawing/2014/main" id="{B55A437A-1AEB-43AE-9F3E-D82230608CA9}"/>
              </a:ext>
            </a:extLst>
          </p:cNvPr>
          <p:cNvSpPr>
            <a:spLocks noEditPoints="1"/>
          </p:cNvSpPr>
          <p:nvPr/>
        </p:nvSpPr>
        <p:spPr bwMode="auto">
          <a:xfrm rot="11443919" flipH="1" flipV="1">
            <a:off x="7696069" y="3063360"/>
            <a:ext cx="649903" cy="200142"/>
          </a:xfrm>
          <a:custGeom>
            <a:avLst/>
            <a:gdLst>
              <a:gd name="T0" fmla="*/ 558 w 739"/>
              <a:gd name="T1" fmla="*/ 116 h 227"/>
              <a:gd name="T2" fmla="*/ 543 w 739"/>
              <a:gd name="T3" fmla="*/ 120 h 227"/>
              <a:gd name="T4" fmla="*/ 543 w 739"/>
              <a:gd name="T5" fmla="*/ 89 h 227"/>
              <a:gd name="T6" fmla="*/ 558 w 739"/>
              <a:gd name="T7" fmla="*/ 81 h 227"/>
              <a:gd name="T8" fmla="*/ 558 w 739"/>
              <a:gd name="T9" fmla="*/ 100 h 227"/>
              <a:gd name="T10" fmla="*/ 731 w 739"/>
              <a:gd name="T11" fmla="*/ 93 h 227"/>
              <a:gd name="T12" fmla="*/ 681 w 739"/>
              <a:gd name="T13" fmla="*/ 97 h 227"/>
              <a:gd name="T14" fmla="*/ 666 w 739"/>
              <a:gd name="T15" fmla="*/ 104 h 227"/>
              <a:gd name="T16" fmla="*/ 681 w 739"/>
              <a:gd name="T17" fmla="*/ 112 h 227"/>
              <a:gd name="T18" fmla="*/ 716 w 739"/>
              <a:gd name="T19" fmla="*/ 108 h 227"/>
              <a:gd name="T20" fmla="*/ 662 w 739"/>
              <a:gd name="T21" fmla="*/ 158 h 227"/>
              <a:gd name="T22" fmla="*/ 620 w 739"/>
              <a:gd name="T23" fmla="*/ 170 h 227"/>
              <a:gd name="T24" fmla="*/ 581 w 739"/>
              <a:gd name="T25" fmla="*/ 158 h 227"/>
              <a:gd name="T26" fmla="*/ 573 w 739"/>
              <a:gd name="T27" fmla="*/ 124 h 227"/>
              <a:gd name="T28" fmla="*/ 577 w 739"/>
              <a:gd name="T29" fmla="*/ 77 h 227"/>
              <a:gd name="T30" fmla="*/ 546 w 739"/>
              <a:gd name="T31" fmla="*/ 58 h 227"/>
              <a:gd name="T32" fmla="*/ 527 w 739"/>
              <a:gd name="T33" fmla="*/ 77 h 227"/>
              <a:gd name="T34" fmla="*/ 527 w 739"/>
              <a:gd name="T35" fmla="*/ 116 h 227"/>
              <a:gd name="T36" fmla="*/ 546 w 739"/>
              <a:gd name="T37" fmla="*/ 150 h 227"/>
              <a:gd name="T38" fmla="*/ 516 w 739"/>
              <a:gd name="T39" fmla="*/ 189 h 227"/>
              <a:gd name="T40" fmla="*/ 477 w 739"/>
              <a:gd name="T41" fmla="*/ 208 h 227"/>
              <a:gd name="T42" fmla="*/ 450 w 739"/>
              <a:gd name="T43" fmla="*/ 204 h 227"/>
              <a:gd name="T44" fmla="*/ 420 w 739"/>
              <a:gd name="T45" fmla="*/ 181 h 227"/>
              <a:gd name="T46" fmla="*/ 385 w 739"/>
              <a:gd name="T47" fmla="*/ 124 h 227"/>
              <a:gd name="T48" fmla="*/ 354 w 739"/>
              <a:gd name="T49" fmla="*/ 66 h 227"/>
              <a:gd name="T50" fmla="*/ 320 w 739"/>
              <a:gd name="T51" fmla="*/ 35 h 227"/>
              <a:gd name="T52" fmla="*/ 285 w 739"/>
              <a:gd name="T53" fmla="*/ 27 h 227"/>
              <a:gd name="T54" fmla="*/ 231 w 739"/>
              <a:gd name="T55" fmla="*/ 47 h 227"/>
              <a:gd name="T56" fmla="*/ 170 w 739"/>
              <a:gd name="T57" fmla="*/ 89 h 227"/>
              <a:gd name="T58" fmla="*/ 112 w 739"/>
              <a:gd name="T59" fmla="*/ 124 h 227"/>
              <a:gd name="T60" fmla="*/ 77 w 739"/>
              <a:gd name="T61" fmla="*/ 120 h 227"/>
              <a:gd name="T62" fmla="*/ 31 w 739"/>
              <a:gd name="T63" fmla="*/ 81 h 227"/>
              <a:gd name="T64" fmla="*/ 16 w 739"/>
              <a:gd name="T65" fmla="*/ 47 h 227"/>
              <a:gd name="T66" fmla="*/ 20 w 739"/>
              <a:gd name="T67" fmla="*/ 12 h 227"/>
              <a:gd name="T68" fmla="*/ 16 w 739"/>
              <a:gd name="T69" fmla="*/ 0 h 227"/>
              <a:gd name="T70" fmla="*/ 4 w 739"/>
              <a:gd name="T71" fmla="*/ 16 h 227"/>
              <a:gd name="T72" fmla="*/ 4 w 739"/>
              <a:gd name="T73" fmla="*/ 54 h 227"/>
              <a:gd name="T74" fmla="*/ 31 w 739"/>
              <a:gd name="T75" fmla="*/ 100 h 227"/>
              <a:gd name="T76" fmla="*/ 77 w 739"/>
              <a:gd name="T77" fmla="*/ 135 h 227"/>
              <a:gd name="T78" fmla="*/ 135 w 739"/>
              <a:gd name="T79" fmla="*/ 131 h 227"/>
              <a:gd name="T80" fmla="*/ 200 w 739"/>
              <a:gd name="T81" fmla="*/ 85 h 227"/>
              <a:gd name="T82" fmla="*/ 250 w 739"/>
              <a:gd name="T83" fmla="*/ 50 h 227"/>
              <a:gd name="T84" fmla="*/ 289 w 739"/>
              <a:gd name="T85" fmla="*/ 43 h 227"/>
              <a:gd name="T86" fmla="*/ 323 w 739"/>
              <a:gd name="T87" fmla="*/ 58 h 227"/>
              <a:gd name="T88" fmla="*/ 358 w 739"/>
              <a:gd name="T89" fmla="*/ 104 h 227"/>
              <a:gd name="T90" fmla="*/ 389 w 739"/>
              <a:gd name="T91" fmla="*/ 166 h 227"/>
              <a:gd name="T92" fmla="*/ 427 w 739"/>
              <a:gd name="T93" fmla="*/ 212 h 227"/>
              <a:gd name="T94" fmla="*/ 466 w 739"/>
              <a:gd name="T95" fmla="*/ 227 h 227"/>
              <a:gd name="T96" fmla="*/ 508 w 739"/>
              <a:gd name="T97" fmla="*/ 216 h 227"/>
              <a:gd name="T98" fmla="*/ 550 w 739"/>
              <a:gd name="T99" fmla="*/ 174 h 227"/>
              <a:gd name="T100" fmla="*/ 589 w 739"/>
              <a:gd name="T101" fmla="*/ 181 h 227"/>
              <a:gd name="T102" fmla="*/ 650 w 739"/>
              <a:gd name="T103" fmla="*/ 185 h 227"/>
              <a:gd name="T104" fmla="*/ 700 w 739"/>
              <a:gd name="T105" fmla="*/ 158 h 227"/>
              <a:gd name="T106" fmla="*/ 716 w 739"/>
              <a:gd name="T107" fmla="*/ 177 h 227"/>
              <a:gd name="T108" fmla="*/ 723 w 739"/>
              <a:gd name="T109" fmla="*/ 181 h 227"/>
              <a:gd name="T110" fmla="*/ 731 w 739"/>
              <a:gd name="T111" fmla="*/ 177 h 227"/>
              <a:gd name="T112" fmla="*/ 739 w 739"/>
              <a:gd name="T113" fmla="*/ 100 h 227"/>
              <a:gd name="T114" fmla="*/ 731 w 739"/>
              <a:gd name="T115" fmla="*/ 9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39" h="227">
                <a:moveTo>
                  <a:pt x="558" y="100"/>
                </a:moveTo>
                <a:lnTo>
                  <a:pt x="558" y="116"/>
                </a:lnTo>
                <a:lnTo>
                  <a:pt x="554" y="135"/>
                </a:lnTo>
                <a:lnTo>
                  <a:pt x="543" y="120"/>
                </a:lnTo>
                <a:lnTo>
                  <a:pt x="539" y="104"/>
                </a:lnTo>
                <a:lnTo>
                  <a:pt x="543" y="89"/>
                </a:lnTo>
                <a:lnTo>
                  <a:pt x="543" y="81"/>
                </a:lnTo>
                <a:lnTo>
                  <a:pt x="558" y="81"/>
                </a:lnTo>
                <a:lnTo>
                  <a:pt x="558" y="89"/>
                </a:lnTo>
                <a:lnTo>
                  <a:pt x="558" y="100"/>
                </a:lnTo>
                <a:lnTo>
                  <a:pt x="558" y="100"/>
                </a:lnTo>
                <a:close/>
                <a:moveTo>
                  <a:pt x="731" y="93"/>
                </a:moveTo>
                <a:lnTo>
                  <a:pt x="696" y="97"/>
                </a:lnTo>
                <a:lnTo>
                  <a:pt x="681" y="97"/>
                </a:lnTo>
                <a:lnTo>
                  <a:pt x="670" y="100"/>
                </a:lnTo>
                <a:lnTo>
                  <a:pt x="666" y="104"/>
                </a:lnTo>
                <a:lnTo>
                  <a:pt x="670" y="108"/>
                </a:lnTo>
                <a:lnTo>
                  <a:pt x="681" y="112"/>
                </a:lnTo>
                <a:lnTo>
                  <a:pt x="696" y="112"/>
                </a:lnTo>
                <a:lnTo>
                  <a:pt x="716" y="108"/>
                </a:lnTo>
                <a:lnTo>
                  <a:pt x="685" y="147"/>
                </a:lnTo>
                <a:lnTo>
                  <a:pt x="662" y="158"/>
                </a:lnTo>
                <a:lnTo>
                  <a:pt x="639" y="170"/>
                </a:lnTo>
                <a:lnTo>
                  <a:pt x="620" y="170"/>
                </a:lnTo>
                <a:lnTo>
                  <a:pt x="600" y="166"/>
                </a:lnTo>
                <a:lnTo>
                  <a:pt x="581" y="158"/>
                </a:lnTo>
                <a:lnTo>
                  <a:pt x="566" y="150"/>
                </a:lnTo>
                <a:lnTo>
                  <a:pt x="573" y="124"/>
                </a:lnTo>
                <a:lnTo>
                  <a:pt x="577" y="100"/>
                </a:lnTo>
                <a:lnTo>
                  <a:pt x="577" y="77"/>
                </a:lnTo>
                <a:lnTo>
                  <a:pt x="562" y="62"/>
                </a:lnTo>
                <a:lnTo>
                  <a:pt x="546" y="58"/>
                </a:lnTo>
                <a:lnTo>
                  <a:pt x="535" y="66"/>
                </a:lnTo>
                <a:lnTo>
                  <a:pt x="527" y="77"/>
                </a:lnTo>
                <a:lnTo>
                  <a:pt x="523" y="89"/>
                </a:lnTo>
                <a:lnTo>
                  <a:pt x="527" y="116"/>
                </a:lnTo>
                <a:lnTo>
                  <a:pt x="535" y="135"/>
                </a:lnTo>
                <a:lnTo>
                  <a:pt x="546" y="150"/>
                </a:lnTo>
                <a:lnTo>
                  <a:pt x="539" y="166"/>
                </a:lnTo>
                <a:lnTo>
                  <a:pt x="516" y="189"/>
                </a:lnTo>
                <a:lnTo>
                  <a:pt x="493" y="204"/>
                </a:lnTo>
                <a:lnTo>
                  <a:pt x="477" y="208"/>
                </a:lnTo>
                <a:lnTo>
                  <a:pt x="462" y="208"/>
                </a:lnTo>
                <a:lnTo>
                  <a:pt x="450" y="204"/>
                </a:lnTo>
                <a:lnTo>
                  <a:pt x="435" y="197"/>
                </a:lnTo>
                <a:lnTo>
                  <a:pt x="420" y="181"/>
                </a:lnTo>
                <a:lnTo>
                  <a:pt x="404" y="162"/>
                </a:lnTo>
                <a:lnTo>
                  <a:pt x="385" y="124"/>
                </a:lnTo>
                <a:lnTo>
                  <a:pt x="366" y="81"/>
                </a:lnTo>
                <a:lnTo>
                  <a:pt x="354" y="66"/>
                </a:lnTo>
                <a:lnTo>
                  <a:pt x="339" y="47"/>
                </a:lnTo>
                <a:lnTo>
                  <a:pt x="320" y="35"/>
                </a:lnTo>
                <a:lnTo>
                  <a:pt x="304" y="27"/>
                </a:lnTo>
                <a:lnTo>
                  <a:pt x="285" y="27"/>
                </a:lnTo>
                <a:lnTo>
                  <a:pt x="266" y="31"/>
                </a:lnTo>
                <a:lnTo>
                  <a:pt x="231" y="47"/>
                </a:lnTo>
                <a:lnTo>
                  <a:pt x="196" y="70"/>
                </a:lnTo>
                <a:lnTo>
                  <a:pt x="170" y="89"/>
                </a:lnTo>
                <a:lnTo>
                  <a:pt x="143" y="112"/>
                </a:lnTo>
                <a:lnTo>
                  <a:pt x="112" y="124"/>
                </a:lnTo>
                <a:lnTo>
                  <a:pt x="96" y="124"/>
                </a:lnTo>
                <a:lnTo>
                  <a:pt x="77" y="120"/>
                </a:lnTo>
                <a:lnTo>
                  <a:pt x="50" y="104"/>
                </a:lnTo>
                <a:lnTo>
                  <a:pt x="31" y="81"/>
                </a:lnTo>
                <a:lnTo>
                  <a:pt x="23" y="66"/>
                </a:lnTo>
                <a:lnTo>
                  <a:pt x="16" y="47"/>
                </a:lnTo>
                <a:lnTo>
                  <a:pt x="12" y="27"/>
                </a:lnTo>
                <a:lnTo>
                  <a:pt x="20" y="12"/>
                </a:lnTo>
                <a:lnTo>
                  <a:pt x="20" y="4"/>
                </a:lnTo>
                <a:lnTo>
                  <a:pt x="16" y="0"/>
                </a:lnTo>
                <a:lnTo>
                  <a:pt x="12" y="4"/>
                </a:lnTo>
                <a:lnTo>
                  <a:pt x="4" y="16"/>
                </a:lnTo>
                <a:lnTo>
                  <a:pt x="0" y="27"/>
                </a:lnTo>
                <a:lnTo>
                  <a:pt x="4" y="54"/>
                </a:lnTo>
                <a:lnTo>
                  <a:pt x="16" y="77"/>
                </a:lnTo>
                <a:lnTo>
                  <a:pt x="31" y="100"/>
                </a:lnTo>
                <a:lnTo>
                  <a:pt x="50" y="120"/>
                </a:lnTo>
                <a:lnTo>
                  <a:pt x="77" y="135"/>
                </a:lnTo>
                <a:lnTo>
                  <a:pt x="104" y="139"/>
                </a:lnTo>
                <a:lnTo>
                  <a:pt x="135" y="131"/>
                </a:lnTo>
                <a:lnTo>
                  <a:pt x="170" y="112"/>
                </a:lnTo>
                <a:lnTo>
                  <a:pt x="200" y="85"/>
                </a:lnTo>
                <a:lnTo>
                  <a:pt x="231" y="62"/>
                </a:lnTo>
                <a:lnTo>
                  <a:pt x="250" y="50"/>
                </a:lnTo>
                <a:lnTo>
                  <a:pt x="270" y="47"/>
                </a:lnTo>
                <a:lnTo>
                  <a:pt x="289" y="43"/>
                </a:lnTo>
                <a:lnTo>
                  <a:pt x="308" y="47"/>
                </a:lnTo>
                <a:lnTo>
                  <a:pt x="323" y="58"/>
                </a:lnTo>
                <a:lnTo>
                  <a:pt x="335" y="70"/>
                </a:lnTo>
                <a:lnTo>
                  <a:pt x="358" y="104"/>
                </a:lnTo>
                <a:lnTo>
                  <a:pt x="373" y="139"/>
                </a:lnTo>
                <a:lnTo>
                  <a:pt x="389" y="166"/>
                </a:lnTo>
                <a:lnTo>
                  <a:pt x="404" y="189"/>
                </a:lnTo>
                <a:lnTo>
                  <a:pt x="427" y="212"/>
                </a:lnTo>
                <a:lnTo>
                  <a:pt x="450" y="224"/>
                </a:lnTo>
                <a:lnTo>
                  <a:pt x="466" y="227"/>
                </a:lnTo>
                <a:lnTo>
                  <a:pt x="481" y="227"/>
                </a:lnTo>
                <a:lnTo>
                  <a:pt x="508" y="216"/>
                </a:lnTo>
                <a:lnTo>
                  <a:pt x="531" y="197"/>
                </a:lnTo>
                <a:lnTo>
                  <a:pt x="550" y="174"/>
                </a:lnTo>
                <a:lnTo>
                  <a:pt x="558" y="162"/>
                </a:lnTo>
                <a:lnTo>
                  <a:pt x="589" y="181"/>
                </a:lnTo>
                <a:lnTo>
                  <a:pt x="620" y="189"/>
                </a:lnTo>
                <a:lnTo>
                  <a:pt x="650" y="185"/>
                </a:lnTo>
                <a:lnTo>
                  <a:pt x="673" y="174"/>
                </a:lnTo>
                <a:lnTo>
                  <a:pt x="700" y="158"/>
                </a:lnTo>
                <a:lnTo>
                  <a:pt x="720" y="135"/>
                </a:lnTo>
                <a:lnTo>
                  <a:pt x="716" y="177"/>
                </a:lnTo>
                <a:lnTo>
                  <a:pt x="720" y="181"/>
                </a:lnTo>
                <a:lnTo>
                  <a:pt x="723" y="181"/>
                </a:lnTo>
                <a:lnTo>
                  <a:pt x="727" y="181"/>
                </a:lnTo>
                <a:lnTo>
                  <a:pt x="731" y="177"/>
                </a:lnTo>
                <a:lnTo>
                  <a:pt x="739" y="139"/>
                </a:lnTo>
                <a:lnTo>
                  <a:pt x="739" y="100"/>
                </a:lnTo>
                <a:lnTo>
                  <a:pt x="739" y="93"/>
                </a:lnTo>
                <a:lnTo>
                  <a:pt x="731" y="93"/>
                </a:lnTo>
                <a:close/>
              </a:path>
            </a:pathLst>
          </a:custGeom>
          <a:solidFill>
            <a:srgbClr val="297FB8"/>
          </a:solidFill>
          <a:ln>
            <a:noFill/>
          </a:ln>
        </p:spPr>
        <p:txBody>
          <a:bodyPr vert="horz" wrap="square" lIns="68580" tIns="34290" rIns="68580" bIns="34290" numCol="1" anchor="t" anchorCtr="0" compatLnSpc="1">
            <a:prstTxWarp prst="textNoShape">
              <a:avLst/>
            </a:prstTxWarp>
          </a:bodyPr>
          <a:lstStyle/>
          <a:p>
            <a:endParaRPr lang="en-US" sz="1350">
              <a:cs typeface="B Nazanin" panose="00000400000000000000" pitchFamily="2" charset="-78"/>
            </a:endParaRPr>
          </a:p>
        </p:txBody>
      </p:sp>
      <p:sp>
        <p:nvSpPr>
          <p:cNvPr id="16" name="TextBox 15">
            <a:extLst>
              <a:ext uri="{FF2B5EF4-FFF2-40B4-BE49-F238E27FC236}">
                <a16:creationId xmlns:a16="http://schemas.microsoft.com/office/drawing/2014/main" id="{992362A2-E368-4BFE-8D1D-545AA5225A81}"/>
              </a:ext>
            </a:extLst>
          </p:cNvPr>
          <p:cNvSpPr txBox="1"/>
          <p:nvPr/>
        </p:nvSpPr>
        <p:spPr>
          <a:xfrm>
            <a:off x="5468161" y="2756289"/>
            <a:ext cx="2321469" cy="369332"/>
          </a:xfrm>
          <a:prstGeom prst="rect">
            <a:avLst/>
          </a:prstGeom>
          <a:noFill/>
        </p:spPr>
        <p:txBody>
          <a:bodyPr wrap="none" rtlCol="0">
            <a:spAutoFit/>
          </a:bodyPr>
          <a:lstStyle/>
          <a:p>
            <a:pPr algn="r" rtl="1"/>
            <a:r>
              <a:rPr lang="fa-IR" dirty="0">
                <a:cs typeface="B Nazanin" panose="00000400000000000000" pitchFamily="2" charset="-78"/>
              </a:rPr>
              <a:t>کاملا</a:t>
            </a:r>
            <a:r>
              <a:rPr lang="en-US" dirty="0">
                <a:cs typeface="B Nazanin" panose="00000400000000000000" pitchFamily="2" charset="-78"/>
              </a:rPr>
              <a:t> </a:t>
            </a:r>
            <a:r>
              <a:rPr lang="fa-IR" dirty="0">
                <a:cs typeface="B Nazanin" panose="00000400000000000000" pitchFamily="2" charset="-78"/>
              </a:rPr>
              <a:t>تحت کنترل برنامه </a:t>
            </a:r>
            <a:r>
              <a:rPr lang="fa-IR" dirty="0" err="1">
                <a:cs typeface="B Nazanin" panose="00000400000000000000" pitchFamily="2" charset="-78"/>
              </a:rPr>
              <a:t>نویس</a:t>
            </a:r>
            <a:endParaRPr lang="en-US" dirty="0">
              <a:cs typeface="B Nazanin" panose="00000400000000000000" pitchFamily="2" charset="-78"/>
            </a:endParaRPr>
          </a:p>
        </p:txBody>
      </p:sp>
      <p:sp>
        <p:nvSpPr>
          <p:cNvPr id="17" name="Right Brace 16">
            <a:extLst>
              <a:ext uri="{FF2B5EF4-FFF2-40B4-BE49-F238E27FC236}">
                <a16:creationId xmlns:a16="http://schemas.microsoft.com/office/drawing/2014/main" id="{A184C32B-B295-46DE-A079-B0204CA41EA8}"/>
              </a:ext>
            </a:extLst>
          </p:cNvPr>
          <p:cNvSpPr/>
          <p:nvPr/>
        </p:nvSpPr>
        <p:spPr>
          <a:xfrm>
            <a:off x="5359788" y="3913331"/>
            <a:ext cx="233571" cy="846152"/>
          </a:xfrm>
          <a:prstGeom prst="rightBrace">
            <a:avLst>
              <a:gd name="adj1" fmla="val 16251"/>
              <a:gd name="adj2" fmla="val 356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B Nazanin" panose="00000400000000000000" pitchFamily="2" charset="-78"/>
            </a:endParaRPr>
          </a:p>
        </p:txBody>
      </p:sp>
      <p:sp>
        <p:nvSpPr>
          <p:cNvPr id="18" name="TextBox 17">
            <a:extLst>
              <a:ext uri="{FF2B5EF4-FFF2-40B4-BE49-F238E27FC236}">
                <a16:creationId xmlns:a16="http://schemas.microsoft.com/office/drawing/2014/main" id="{D69D6D22-12EE-40EF-8F7D-97EE7EDD0FF2}"/>
              </a:ext>
            </a:extLst>
          </p:cNvPr>
          <p:cNvSpPr txBox="1"/>
          <p:nvPr/>
        </p:nvSpPr>
        <p:spPr>
          <a:xfrm>
            <a:off x="4708720" y="3840294"/>
            <a:ext cx="760144" cy="369332"/>
          </a:xfrm>
          <a:prstGeom prst="rect">
            <a:avLst/>
          </a:prstGeom>
          <a:noFill/>
        </p:spPr>
        <p:txBody>
          <a:bodyPr wrap="none" rtlCol="0">
            <a:spAutoFit/>
          </a:bodyPr>
          <a:lstStyle/>
          <a:p>
            <a:r>
              <a:rPr lang="fa-IR" dirty="0">
                <a:cs typeface="B Nazanin" panose="00000400000000000000" pitchFamily="2" charset="-78"/>
              </a:rPr>
              <a:t>پروتکل؟</a:t>
            </a:r>
            <a:endParaRPr lang="en-US" dirty="0">
              <a:cs typeface="B Nazanin" panose="00000400000000000000" pitchFamily="2" charset="-78"/>
            </a:endParaRPr>
          </a:p>
        </p:txBody>
      </p:sp>
      <p:sp>
        <p:nvSpPr>
          <p:cNvPr id="19" name="TextBox 18">
            <a:extLst>
              <a:ext uri="{FF2B5EF4-FFF2-40B4-BE49-F238E27FC236}">
                <a16:creationId xmlns:a16="http://schemas.microsoft.com/office/drawing/2014/main" id="{9C810419-4F33-4A7D-8E0B-C2464F603892}"/>
              </a:ext>
            </a:extLst>
          </p:cNvPr>
          <p:cNvSpPr txBox="1"/>
          <p:nvPr/>
        </p:nvSpPr>
        <p:spPr>
          <a:xfrm>
            <a:off x="4620644" y="4390151"/>
            <a:ext cx="853119" cy="369332"/>
          </a:xfrm>
          <a:prstGeom prst="rect">
            <a:avLst/>
          </a:prstGeom>
          <a:noFill/>
        </p:spPr>
        <p:txBody>
          <a:bodyPr wrap="none" rtlCol="0">
            <a:spAutoFit/>
          </a:bodyPr>
          <a:lstStyle/>
          <a:p>
            <a:r>
              <a:rPr lang="fa-IR" dirty="0" err="1">
                <a:cs typeface="B Nazanin" panose="00000400000000000000" pitchFamily="2" charset="-78"/>
              </a:rPr>
              <a:t>پارامترها</a:t>
            </a:r>
            <a:r>
              <a:rPr lang="fa-IR" dirty="0">
                <a:cs typeface="B Nazanin" panose="00000400000000000000" pitchFamily="2" charset="-78"/>
              </a:rPr>
              <a:t>؟</a:t>
            </a:r>
            <a:endParaRPr lang="en-US" dirty="0">
              <a:cs typeface="B Nazanin" panose="00000400000000000000" pitchFamily="2" charset="-78"/>
            </a:endParaRPr>
          </a:p>
        </p:txBody>
      </p:sp>
      <p:sp>
        <p:nvSpPr>
          <p:cNvPr id="23" name="Slide Number Placeholder 5">
            <a:extLst>
              <a:ext uri="{FF2B5EF4-FFF2-40B4-BE49-F238E27FC236}">
                <a16:creationId xmlns:a16="http://schemas.microsoft.com/office/drawing/2014/main" id="{79F5876F-ADCA-49B5-8582-A09AD45CEEE5}"/>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7</a:t>
            </a:r>
            <a:endParaRPr lang="en-US" sz="2400" dirty="0">
              <a:cs typeface="B Nazanin" panose="00000400000000000000" pitchFamily="2" charset="-78"/>
            </a:endParaRPr>
          </a:p>
        </p:txBody>
      </p:sp>
      <p:sp>
        <p:nvSpPr>
          <p:cNvPr id="3" name="Footer Placeholder 2">
            <a:extLst>
              <a:ext uri="{FF2B5EF4-FFF2-40B4-BE49-F238E27FC236}">
                <a16:creationId xmlns:a16="http://schemas.microsoft.com/office/drawing/2014/main" id="{1EE811F3-9EA7-4DF7-895B-5D93A88168DA}"/>
              </a:ext>
            </a:extLst>
          </p:cNvPr>
          <p:cNvSpPr>
            <a:spLocks noGrp="1"/>
          </p:cNvSpPr>
          <p:nvPr>
            <p:ph type="ftr" sz="quarter" idx="11"/>
          </p:nvPr>
        </p:nvSpPr>
        <p:spPr/>
        <p:txBody>
          <a:bodyPr/>
          <a:lstStyle/>
          <a:p>
            <a:r>
              <a:rPr lang="fa-IR">
                <a:cs typeface="B Nazanin" panose="00000400000000000000" pitchFamily="2" charset="-78"/>
              </a:rPr>
              <a:t>هانیه هوشمند / شبکه های کامپیوتری</a:t>
            </a:r>
            <a:endParaRPr lang="en-US">
              <a:cs typeface="B Nazanin" panose="00000400000000000000" pitchFamily="2" charset="-78"/>
            </a:endParaRPr>
          </a:p>
        </p:txBody>
      </p:sp>
      <p:sp>
        <p:nvSpPr>
          <p:cNvPr id="20" name="TextBox 19">
            <a:extLst>
              <a:ext uri="{FF2B5EF4-FFF2-40B4-BE49-F238E27FC236}">
                <a16:creationId xmlns:a16="http://schemas.microsoft.com/office/drawing/2014/main" id="{99261343-2110-4511-ADCA-BFC0F23A33DD}"/>
              </a:ext>
            </a:extLst>
          </p:cNvPr>
          <p:cNvSpPr txBox="1"/>
          <p:nvPr/>
        </p:nvSpPr>
        <p:spPr>
          <a:xfrm>
            <a:off x="5614835" y="3969508"/>
            <a:ext cx="2114681" cy="369332"/>
          </a:xfrm>
          <a:prstGeom prst="rect">
            <a:avLst/>
          </a:prstGeom>
          <a:noFill/>
        </p:spPr>
        <p:txBody>
          <a:bodyPr wrap="none" rtlCol="0">
            <a:spAutoFit/>
          </a:bodyPr>
          <a:lstStyle/>
          <a:p>
            <a:r>
              <a:rPr lang="fa-IR" dirty="0">
                <a:cs typeface="B Nazanin" panose="00000400000000000000" pitchFamily="2" charset="-78"/>
              </a:rPr>
              <a:t>محدوده کنترل برنامه </a:t>
            </a:r>
            <a:r>
              <a:rPr lang="fa-IR" dirty="0" err="1">
                <a:cs typeface="B Nazanin" panose="00000400000000000000" pitchFamily="2" charset="-78"/>
              </a:rPr>
              <a:t>نویس</a:t>
            </a:r>
            <a:endParaRPr lang="en-US" dirty="0">
              <a:cs typeface="B Nazanin" panose="00000400000000000000" pitchFamily="2" charset="-78"/>
            </a:endParaRPr>
          </a:p>
        </p:txBody>
      </p:sp>
      <p:sp>
        <p:nvSpPr>
          <p:cNvPr id="24" name="Freeform 68">
            <a:extLst>
              <a:ext uri="{FF2B5EF4-FFF2-40B4-BE49-F238E27FC236}">
                <a16:creationId xmlns:a16="http://schemas.microsoft.com/office/drawing/2014/main" id="{264C3532-04DB-4BF1-B077-418529CE55C8}"/>
              </a:ext>
            </a:extLst>
          </p:cNvPr>
          <p:cNvSpPr>
            <a:spLocks noEditPoints="1"/>
          </p:cNvSpPr>
          <p:nvPr/>
        </p:nvSpPr>
        <p:spPr bwMode="auto">
          <a:xfrm rot="14856999">
            <a:off x="7901895" y="3744632"/>
            <a:ext cx="279146" cy="660138"/>
          </a:xfrm>
          <a:custGeom>
            <a:avLst/>
            <a:gdLst>
              <a:gd name="T0" fmla="*/ 69 w 265"/>
              <a:gd name="T1" fmla="*/ 288 h 608"/>
              <a:gd name="T2" fmla="*/ 19 w 265"/>
              <a:gd name="T3" fmla="*/ 250 h 608"/>
              <a:gd name="T4" fmla="*/ 15 w 265"/>
              <a:gd name="T5" fmla="*/ 219 h 608"/>
              <a:gd name="T6" fmla="*/ 31 w 265"/>
              <a:gd name="T7" fmla="*/ 188 h 608"/>
              <a:gd name="T8" fmla="*/ 61 w 265"/>
              <a:gd name="T9" fmla="*/ 181 h 608"/>
              <a:gd name="T10" fmla="*/ 96 w 265"/>
              <a:gd name="T11" fmla="*/ 192 h 608"/>
              <a:gd name="T12" fmla="*/ 150 w 265"/>
              <a:gd name="T13" fmla="*/ 235 h 608"/>
              <a:gd name="T14" fmla="*/ 138 w 265"/>
              <a:gd name="T15" fmla="*/ 285 h 608"/>
              <a:gd name="T16" fmla="*/ 100 w 265"/>
              <a:gd name="T17" fmla="*/ 292 h 608"/>
              <a:gd name="T18" fmla="*/ 207 w 265"/>
              <a:gd name="T19" fmla="*/ 542 h 608"/>
              <a:gd name="T20" fmla="*/ 231 w 265"/>
              <a:gd name="T21" fmla="*/ 423 h 608"/>
              <a:gd name="T22" fmla="*/ 211 w 265"/>
              <a:gd name="T23" fmla="*/ 308 h 608"/>
              <a:gd name="T24" fmla="*/ 227 w 265"/>
              <a:gd name="T25" fmla="*/ 238 h 608"/>
              <a:gd name="T26" fmla="*/ 257 w 265"/>
              <a:gd name="T27" fmla="*/ 181 h 608"/>
              <a:gd name="T28" fmla="*/ 265 w 265"/>
              <a:gd name="T29" fmla="*/ 119 h 608"/>
              <a:gd name="T30" fmla="*/ 254 w 265"/>
              <a:gd name="T31" fmla="*/ 58 h 608"/>
              <a:gd name="T32" fmla="*/ 223 w 265"/>
              <a:gd name="T33" fmla="*/ 4 h 608"/>
              <a:gd name="T34" fmla="*/ 215 w 265"/>
              <a:gd name="T35" fmla="*/ 4 h 608"/>
              <a:gd name="T36" fmla="*/ 215 w 265"/>
              <a:gd name="T37" fmla="*/ 12 h 608"/>
              <a:gd name="T38" fmla="*/ 242 w 265"/>
              <a:gd name="T39" fmla="*/ 69 h 608"/>
              <a:gd name="T40" fmla="*/ 250 w 265"/>
              <a:gd name="T41" fmla="*/ 131 h 608"/>
              <a:gd name="T42" fmla="*/ 238 w 265"/>
              <a:gd name="T43" fmla="*/ 188 h 608"/>
              <a:gd name="T44" fmla="*/ 204 w 265"/>
              <a:gd name="T45" fmla="*/ 242 h 608"/>
              <a:gd name="T46" fmla="*/ 161 w 265"/>
              <a:gd name="T47" fmla="*/ 219 h 608"/>
              <a:gd name="T48" fmla="*/ 111 w 265"/>
              <a:gd name="T49" fmla="*/ 177 h 608"/>
              <a:gd name="T50" fmla="*/ 73 w 265"/>
              <a:gd name="T51" fmla="*/ 165 h 608"/>
              <a:gd name="T52" fmla="*/ 27 w 265"/>
              <a:gd name="T53" fmla="*/ 169 h 608"/>
              <a:gd name="T54" fmla="*/ 4 w 265"/>
              <a:gd name="T55" fmla="*/ 200 h 608"/>
              <a:gd name="T56" fmla="*/ 0 w 265"/>
              <a:gd name="T57" fmla="*/ 242 h 608"/>
              <a:gd name="T58" fmla="*/ 19 w 265"/>
              <a:gd name="T59" fmla="*/ 281 h 608"/>
              <a:gd name="T60" fmla="*/ 69 w 265"/>
              <a:gd name="T61" fmla="*/ 308 h 608"/>
              <a:gd name="T62" fmla="*/ 146 w 265"/>
              <a:gd name="T63" fmla="*/ 300 h 608"/>
              <a:gd name="T64" fmla="*/ 192 w 265"/>
              <a:gd name="T65" fmla="*/ 312 h 608"/>
              <a:gd name="T66" fmla="*/ 207 w 265"/>
              <a:gd name="T67" fmla="*/ 373 h 608"/>
              <a:gd name="T68" fmla="*/ 200 w 265"/>
              <a:gd name="T69" fmla="*/ 500 h 608"/>
              <a:gd name="T70" fmla="*/ 177 w 265"/>
              <a:gd name="T71" fmla="*/ 504 h 608"/>
              <a:gd name="T72" fmla="*/ 169 w 265"/>
              <a:gd name="T73" fmla="*/ 508 h 608"/>
              <a:gd name="T74" fmla="*/ 165 w 265"/>
              <a:gd name="T75" fmla="*/ 600 h 608"/>
              <a:gd name="T76" fmla="*/ 169 w 265"/>
              <a:gd name="T77" fmla="*/ 608 h 608"/>
              <a:gd name="T78" fmla="*/ 207 w 265"/>
              <a:gd name="T79" fmla="*/ 573 h 608"/>
              <a:gd name="T80" fmla="*/ 234 w 265"/>
              <a:gd name="T81" fmla="*/ 531 h 608"/>
              <a:gd name="T82" fmla="*/ 227 w 265"/>
              <a:gd name="T83" fmla="*/ 523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5" h="608">
                <a:moveTo>
                  <a:pt x="100" y="292"/>
                </a:moveTo>
                <a:lnTo>
                  <a:pt x="69" y="288"/>
                </a:lnTo>
                <a:lnTo>
                  <a:pt x="38" y="273"/>
                </a:lnTo>
                <a:lnTo>
                  <a:pt x="19" y="250"/>
                </a:lnTo>
                <a:lnTo>
                  <a:pt x="15" y="238"/>
                </a:lnTo>
                <a:lnTo>
                  <a:pt x="15" y="219"/>
                </a:lnTo>
                <a:lnTo>
                  <a:pt x="19" y="200"/>
                </a:lnTo>
                <a:lnTo>
                  <a:pt x="31" y="188"/>
                </a:lnTo>
                <a:lnTo>
                  <a:pt x="46" y="181"/>
                </a:lnTo>
                <a:lnTo>
                  <a:pt x="61" y="181"/>
                </a:lnTo>
                <a:lnTo>
                  <a:pt x="77" y="185"/>
                </a:lnTo>
                <a:lnTo>
                  <a:pt x="96" y="192"/>
                </a:lnTo>
                <a:lnTo>
                  <a:pt x="127" y="212"/>
                </a:lnTo>
                <a:lnTo>
                  <a:pt x="150" y="235"/>
                </a:lnTo>
                <a:lnTo>
                  <a:pt x="173" y="265"/>
                </a:lnTo>
                <a:lnTo>
                  <a:pt x="138" y="285"/>
                </a:lnTo>
                <a:lnTo>
                  <a:pt x="100" y="292"/>
                </a:lnTo>
                <a:lnTo>
                  <a:pt x="100" y="292"/>
                </a:lnTo>
                <a:close/>
                <a:moveTo>
                  <a:pt x="223" y="527"/>
                </a:moveTo>
                <a:lnTo>
                  <a:pt x="207" y="542"/>
                </a:lnTo>
                <a:lnTo>
                  <a:pt x="223" y="485"/>
                </a:lnTo>
                <a:lnTo>
                  <a:pt x="231" y="423"/>
                </a:lnTo>
                <a:lnTo>
                  <a:pt x="223" y="365"/>
                </a:lnTo>
                <a:lnTo>
                  <a:pt x="211" y="308"/>
                </a:lnTo>
                <a:lnTo>
                  <a:pt x="192" y="269"/>
                </a:lnTo>
                <a:lnTo>
                  <a:pt x="227" y="238"/>
                </a:lnTo>
                <a:lnTo>
                  <a:pt x="246" y="212"/>
                </a:lnTo>
                <a:lnTo>
                  <a:pt x="257" y="181"/>
                </a:lnTo>
                <a:lnTo>
                  <a:pt x="265" y="150"/>
                </a:lnTo>
                <a:lnTo>
                  <a:pt x="265" y="119"/>
                </a:lnTo>
                <a:lnTo>
                  <a:pt x="261" y="88"/>
                </a:lnTo>
                <a:lnTo>
                  <a:pt x="254" y="58"/>
                </a:lnTo>
                <a:lnTo>
                  <a:pt x="242" y="31"/>
                </a:lnTo>
                <a:lnTo>
                  <a:pt x="223" y="4"/>
                </a:lnTo>
                <a:lnTo>
                  <a:pt x="219" y="0"/>
                </a:lnTo>
                <a:lnTo>
                  <a:pt x="215" y="4"/>
                </a:lnTo>
                <a:lnTo>
                  <a:pt x="215" y="8"/>
                </a:lnTo>
                <a:lnTo>
                  <a:pt x="215" y="12"/>
                </a:lnTo>
                <a:lnTo>
                  <a:pt x="231" y="38"/>
                </a:lnTo>
                <a:lnTo>
                  <a:pt x="242" y="69"/>
                </a:lnTo>
                <a:lnTo>
                  <a:pt x="250" y="100"/>
                </a:lnTo>
                <a:lnTo>
                  <a:pt x="250" y="131"/>
                </a:lnTo>
                <a:lnTo>
                  <a:pt x="246" y="162"/>
                </a:lnTo>
                <a:lnTo>
                  <a:pt x="238" y="188"/>
                </a:lnTo>
                <a:lnTo>
                  <a:pt x="223" y="215"/>
                </a:lnTo>
                <a:lnTo>
                  <a:pt x="204" y="242"/>
                </a:lnTo>
                <a:lnTo>
                  <a:pt x="184" y="258"/>
                </a:lnTo>
                <a:lnTo>
                  <a:pt x="161" y="219"/>
                </a:lnTo>
                <a:lnTo>
                  <a:pt x="131" y="188"/>
                </a:lnTo>
                <a:lnTo>
                  <a:pt x="111" y="177"/>
                </a:lnTo>
                <a:lnTo>
                  <a:pt x="92" y="169"/>
                </a:lnTo>
                <a:lnTo>
                  <a:pt x="73" y="165"/>
                </a:lnTo>
                <a:lnTo>
                  <a:pt x="50" y="165"/>
                </a:lnTo>
                <a:lnTo>
                  <a:pt x="27" y="169"/>
                </a:lnTo>
                <a:lnTo>
                  <a:pt x="11" y="181"/>
                </a:lnTo>
                <a:lnTo>
                  <a:pt x="4" y="200"/>
                </a:lnTo>
                <a:lnTo>
                  <a:pt x="0" y="219"/>
                </a:lnTo>
                <a:lnTo>
                  <a:pt x="0" y="242"/>
                </a:lnTo>
                <a:lnTo>
                  <a:pt x="7" y="262"/>
                </a:lnTo>
                <a:lnTo>
                  <a:pt x="19" y="281"/>
                </a:lnTo>
                <a:lnTo>
                  <a:pt x="34" y="292"/>
                </a:lnTo>
                <a:lnTo>
                  <a:pt x="69" y="308"/>
                </a:lnTo>
                <a:lnTo>
                  <a:pt x="107" y="308"/>
                </a:lnTo>
                <a:lnTo>
                  <a:pt x="146" y="300"/>
                </a:lnTo>
                <a:lnTo>
                  <a:pt x="181" y="281"/>
                </a:lnTo>
                <a:lnTo>
                  <a:pt x="192" y="312"/>
                </a:lnTo>
                <a:lnTo>
                  <a:pt x="204" y="342"/>
                </a:lnTo>
                <a:lnTo>
                  <a:pt x="207" y="373"/>
                </a:lnTo>
                <a:lnTo>
                  <a:pt x="211" y="439"/>
                </a:lnTo>
                <a:lnTo>
                  <a:pt x="200" y="500"/>
                </a:lnTo>
                <a:lnTo>
                  <a:pt x="184" y="562"/>
                </a:lnTo>
                <a:lnTo>
                  <a:pt x="177" y="504"/>
                </a:lnTo>
                <a:lnTo>
                  <a:pt x="173" y="504"/>
                </a:lnTo>
                <a:lnTo>
                  <a:pt x="169" y="508"/>
                </a:lnTo>
                <a:lnTo>
                  <a:pt x="169" y="554"/>
                </a:lnTo>
                <a:lnTo>
                  <a:pt x="165" y="600"/>
                </a:lnTo>
                <a:lnTo>
                  <a:pt x="165" y="604"/>
                </a:lnTo>
                <a:lnTo>
                  <a:pt x="169" y="608"/>
                </a:lnTo>
                <a:lnTo>
                  <a:pt x="181" y="604"/>
                </a:lnTo>
                <a:lnTo>
                  <a:pt x="207" y="573"/>
                </a:lnTo>
                <a:lnTo>
                  <a:pt x="234" y="535"/>
                </a:lnTo>
                <a:lnTo>
                  <a:pt x="234" y="531"/>
                </a:lnTo>
                <a:lnTo>
                  <a:pt x="234" y="527"/>
                </a:lnTo>
                <a:lnTo>
                  <a:pt x="227" y="523"/>
                </a:lnTo>
                <a:lnTo>
                  <a:pt x="223" y="527"/>
                </a:lnTo>
                <a:close/>
              </a:path>
            </a:pathLst>
          </a:custGeom>
          <a:solidFill>
            <a:srgbClr val="297FB8"/>
          </a:solidFill>
          <a:ln>
            <a:noFill/>
          </a:ln>
        </p:spPr>
        <p:txBody>
          <a:bodyPr vert="horz" wrap="square" lIns="68580" tIns="34290" rIns="68580" bIns="3429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cs typeface="B Nazanin" panose="00000400000000000000" pitchFamily="2" charset="-78"/>
            </a:endParaRPr>
          </a:p>
        </p:txBody>
      </p:sp>
      <p:pic>
        <p:nvPicPr>
          <p:cNvPr id="25" name="Picture 24" descr="underline_base">
            <a:extLst>
              <a:ext uri="{FF2B5EF4-FFF2-40B4-BE49-F238E27FC236}">
                <a16:creationId xmlns:a16="http://schemas.microsoft.com/office/drawing/2014/main" id="{FDAFF63C-56C9-4A8A-8C3B-C879DC2CD88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9256" y="1321172"/>
            <a:ext cx="7955344"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2984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CD030-A0D8-4115-9A1C-661C9F50E20D}"/>
              </a:ext>
            </a:extLst>
          </p:cNvPr>
          <p:cNvSpPr>
            <a:spLocks noGrp="1"/>
          </p:cNvSpPr>
          <p:nvPr>
            <p:ph type="title"/>
          </p:nvPr>
        </p:nvSpPr>
        <p:spPr/>
        <p:txBody>
          <a:bodyPr/>
          <a:lstStyle/>
          <a:p>
            <a:pPr algn="r" rtl="1"/>
            <a:r>
              <a:rPr lang="fa-IR" dirty="0">
                <a:cs typeface="B Nazanin" panose="00000400000000000000" pitchFamily="2" charset="-78"/>
              </a:rPr>
              <a:t>آدرس دهی فرآیندها</a:t>
            </a:r>
            <a:endParaRPr lang="en-US" dirty="0">
              <a:cs typeface="B Nazanin" panose="00000400000000000000" pitchFamily="2" charset="-78"/>
            </a:endParaRPr>
          </a:p>
        </p:txBody>
      </p:sp>
      <p:sp>
        <p:nvSpPr>
          <p:cNvPr id="4" name="Freeform: Shape 3">
            <a:extLst>
              <a:ext uri="{FF2B5EF4-FFF2-40B4-BE49-F238E27FC236}">
                <a16:creationId xmlns:a16="http://schemas.microsoft.com/office/drawing/2014/main" id="{FAF925E8-636F-483B-9270-E17EFD92EA49}"/>
              </a:ext>
            </a:extLst>
          </p:cNvPr>
          <p:cNvSpPr/>
          <p:nvPr/>
        </p:nvSpPr>
        <p:spPr>
          <a:xfrm>
            <a:off x="1349126" y="3308428"/>
            <a:ext cx="3079149" cy="2856235"/>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solidFill>
            <a:schemeClr val="accent2">
              <a:lumMod val="20000"/>
              <a:lumOff val="80000"/>
            </a:schemeClr>
          </a:solidFill>
          <a:ln>
            <a:solidFill>
              <a:schemeClr val="bg1">
                <a:lumMod val="8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marL="0" lvl="0" indent="0" algn="ctr" defTabSz="1955800">
              <a:lnSpc>
                <a:spcPts val="2500"/>
              </a:lnSpc>
              <a:spcBef>
                <a:spcPct val="0"/>
              </a:spcBef>
              <a:spcAft>
                <a:spcPct val="35000"/>
              </a:spcAft>
              <a:buNone/>
            </a:pPr>
            <a:endParaRPr lang="en-US" sz="2400" b="1" kern="1200" dirty="0">
              <a:solidFill>
                <a:schemeClr val="bg1"/>
              </a:solidFill>
              <a:cs typeface="B Nazanin" panose="00000400000000000000" pitchFamily="2" charset="-78"/>
            </a:endParaRPr>
          </a:p>
        </p:txBody>
      </p:sp>
      <p:grpSp>
        <p:nvGrpSpPr>
          <p:cNvPr id="5" name="Group 4">
            <a:extLst>
              <a:ext uri="{FF2B5EF4-FFF2-40B4-BE49-F238E27FC236}">
                <a16:creationId xmlns:a16="http://schemas.microsoft.com/office/drawing/2014/main" id="{E7E9ED54-12D5-4EAD-91E4-C9563BC317CA}"/>
              </a:ext>
            </a:extLst>
          </p:cNvPr>
          <p:cNvGrpSpPr/>
          <p:nvPr/>
        </p:nvGrpSpPr>
        <p:grpSpPr>
          <a:xfrm>
            <a:off x="1549612" y="3420786"/>
            <a:ext cx="982756" cy="974514"/>
            <a:chOff x="1127448" y="2276872"/>
            <a:chExt cx="3240362" cy="3240359"/>
          </a:xfrm>
        </p:grpSpPr>
        <p:pic>
          <p:nvPicPr>
            <p:cNvPr id="6" name="Graphic 5" descr="Single gear">
              <a:extLst>
                <a:ext uri="{FF2B5EF4-FFF2-40B4-BE49-F238E27FC236}">
                  <a16:creationId xmlns:a16="http://schemas.microsoft.com/office/drawing/2014/main" id="{593448B0-4A26-468F-9234-08E776AF1B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7448" y="2276872"/>
              <a:ext cx="3240362" cy="3240359"/>
            </a:xfrm>
            <a:prstGeom prst="rect">
              <a:avLst/>
            </a:prstGeom>
          </p:spPr>
        </p:pic>
        <p:sp>
          <p:nvSpPr>
            <p:cNvPr id="7" name="Oval 6">
              <a:extLst>
                <a:ext uri="{FF2B5EF4-FFF2-40B4-BE49-F238E27FC236}">
                  <a16:creationId xmlns:a16="http://schemas.microsoft.com/office/drawing/2014/main" id="{6A668C31-01D4-4223-803F-879BA3A0B1C0}"/>
                </a:ext>
              </a:extLst>
            </p:cNvPr>
            <p:cNvSpPr/>
            <p:nvPr/>
          </p:nvSpPr>
          <p:spPr>
            <a:xfrm>
              <a:off x="2027549"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dirty="0">
                  <a:solidFill>
                    <a:schemeClr val="tx1"/>
                  </a:solidFill>
                  <a:cs typeface="B Nazanin" panose="00000400000000000000" pitchFamily="2" charset="-78"/>
                </a:rPr>
                <a:t>1</a:t>
              </a:r>
            </a:p>
          </p:txBody>
        </p:sp>
      </p:grpSp>
      <p:grpSp>
        <p:nvGrpSpPr>
          <p:cNvPr id="9" name="Group 8">
            <a:extLst>
              <a:ext uri="{FF2B5EF4-FFF2-40B4-BE49-F238E27FC236}">
                <a16:creationId xmlns:a16="http://schemas.microsoft.com/office/drawing/2014/main" id="{DAEA9C17-1A1D-4F50-8F3A-542D46CD7EB6}"/>
              </a:ext>
            </a:extLst>
          </p:cNvPr>
          <p:cNvGrpSpPr/>
          <p:nvPr/>
        </p:nvGrpSpPr>
        <p:grpSpPr>
          <a:xfrm>
            <a:off x="1549612" y="5061980"/>
            <a:ext cx="982756" cy="974514"/>
            <a:chOff x="1127448" y="2276872"/>
            <a:chExt cx="3240362" cy="3240359"/>
          </a:xfrm>
        </p:grpSpPr>
        <p:pic>
          <p:nvPicPr>
            <p:cNvPr id="10" name="Graphic 9" descr="Single gear">
              <a:extLst>
                <a:ext uri="{FF2B5EF4-FFF2-40B4-BE49-F238E27FC236}">
                  <a16:creationId xmlns:a16="http://schemas.microsoft.com/office/drawing/2014/main" id="{98048313-A751-4AFF-847F-8BD20C0CEE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7448" y="2276872"/>
              <a:ext cx="3240362" cy="3240359"/>
            </a:xfrm>
            <a:prstGeom prst="rect">
              <a:avLst/>
            </a:prstGeom>
          </p:spPr>
        </p:pic>
        <p:sp>
          <p:nvSpPr>
            <p:cNvPr id="11" name="Oval 10">
              <a:extLst>
                <a:ext uri="{FF2B5EF4-FFF2-40B4-BE49-F238E27FC236}">
                  <a16:creationId xmlns:a16="http://schemas.microsoft.com/office/drawing/2014/main" id="{2FBFB45A-FC7C-48C7-9867-6FDDD9AA443B}"/>
                </a:ext>
              </a:extLst>
            </p:cNvPr>
            <p:cNvSpPr/>
            <p:nvPr/>
          </p:nvSpPr>
          <p:spPr>
            <a:xfrm>
              <a:off x="2027549"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dirty="0">
                  <a:solidFill>
                    <a:schemeClr val="tx1"/>
                  </a:solidFill>
                  <a:cs typeface="B Nazanin" panose="00000400000000000000" pitchFamily="2" charset="-78"/>
                </a:rPr>
                <a:t>3</a:t>
              </a:r>
            </a:p>
          </p:txBody>
        </p:sp>
      </p:grpSp>
      <p:grpSp>
        <p:nvGrpSpPr>
          <p:cNvPr id="12" name="Group 11">
            <a:extLst>
              <a:ext uri="{FF2B5EF4-FFF2-40B4-BE49-F238E27FC236}">
                <a16:creationId xmlns:a16="http://schemas.microsoft.com/office/drawing/2014/main" id="{76930655-E533-469B-ADAC-DE43E6F82843}"/>
              </a:ext>
            </a:extLst>
          </p:cNvPr>
          <p:cNvGrpSpPr/>
          <p:nvPr/>
        </p:nvGrpSpPr>
        <p:grpSpPr>
          <a:xfrm>
            <a:off x="3266652" y="5061980"/>
            <a:ext cx="982756" cy="974514"/>
            <a:chOff x="1127448" y="2276872"/>
            <a:chExt cx="3240362" cy="3240359"/>
          </a:xfrm>
        </p:grpSpPr>
        <p:pic>
          <p:nvPicPr>
            <p:cNvPr id="13" name="Graphic 12" descr="Single gear">
              <a:extLst>
                <a:ext uri="{FF2B5EF4-FFF2-40B4-BE49-F238E27FC236}">
                  <a16:creationId xmlns:a16="http://schemas.microsoft.com/office/drawing/2014/main" id="{C23D7197-5BD2-4036-AF21-EB289A701F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7448" y="2276872"/>
              <a:ext cx="3240362" cy="3240359"/>
            </a:xfrm>
            <a:prstGeom prst="rect">
              <a:avLst/>
            </a:prstGeom>
          </p:spPr>
        </p:pic>
        <p:sp>
          <p:nvSpPr>
            <p:cNvPr id="14" name="Oval 13">
              <a:extLst>
                <a:ext uri="{FF2B5EF4-FFF2-40B4-BE49-F238E27FC236}">
                  <a16:creationId xmlns:a16="http://schemas.microsoft.com/office/drawing/2014/main" id="{3B4C8EB6-21FD-4635-B77D-073D6FE0D7B1}"/>
                </a:ext>
              </a:extLst>
            </p:cNvPr>
            <p:cNvSpPr/>
            <p:nvPr/>
          </p:nvSpPr>
          <p:spPr>
            <a:xfrm>
              <a:off x="2027549"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dirty="0">
                  <a:solidFill>
                    <a:schemeClr val="tx1"/>
                  </a:solidFill>
                  <a:cs typeface="B Nazanin" panose="00000400000000000000" pitchFamily="2" charset="-78"/>
                </a:rPr>
                <a:t>4</a:t>
              </a:r>
            </a:p>
          </p:txBody>
        </p:sp>
      </p:grpSp>
      <p:grpSp>
        <p:nvGrpSpPr>
          <p:cNvPr id="15" name="Group 14">
            <a:extLst>
              <a:ext uri="{FF2B5EF4-FFF2-40B4-BE49-F238E27FC236}">
                <a16:creationId xmlns:a16="http://schemas.microsoft.com/office/drawing/2014/main" id="{0F469D06-EFBE-47D8-91E4-EF7ACEE14ABF}"/>
              </a:ext>
            </a:extLst>
          </p:cNvPr>
          <p:cNvGrpSpPr/>
          <p:nvPr/>
        </p:nvGrpSpPr>
        <p:grpSpPr>
          <a:xfrm>
            <a:off x="3266652" y="3436025"/>
            <a:ext cx="982756" cy="974514"/>
            <a:chOff x="1127448" y="2276872"/>
            <a:chExt cx="3240362" cy="3240359"/>
          </a:xfrm>
        </p:grpSpPr>
        <p:pic>
          <p:nvPicPr>
            <p:cNvPr id="16" name="Graphic 15" descr="Single gear">
              <a:extLst>
                <a:ext uri="{FF2B5EF4-FFF2-40B4-BE49-F238E27FC236}">
                  <a16:creationId xmlns:a16="http://schemas.microsoft.com/office/drawing/2014/main" id="{5CB5EC28-F4A7-420C-A52A-9BE6F9943D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7448" y="2276872"/>
              <a:ext cx="3240362" cy="3240359"/>
            </a:xfrm>
            <a:prstGeom prst="rect">
              <a:avLst/>
            </a:prstGeom>
          </p:spPr>
        </p:pic>
        <p:sp>
          <p:nvSpPr>
            <p:cNvPr id="17" name="Oval 16">
              <a:extLst>
                <a:ext uri="{FF2B5EF4-FFF2-40B4-BE49-F238E27FC236}">
                  <a16:creationId xmlns:a16="http://schemas.microsoft.com/office/drawing/2014/main" id="{9A130450-1657-4E32-9E20-93E08E3267D6}"/>
                </a:ext>
              </a:extLst>
            </p:cNvPr>
            <p:cNvSpPr/>
            <p:nvPr/>
          </p:nvSpPr>
          <p:spPr>
            <a:xfrm>
              <a:off x="2027549"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dirty="0">
                  <a:solidFill>
                    <a:schemeClr val="tx1"/>
                  </a:solidFill>
                  <a:cs typeface="B Nazanin" panose="00000400000000000000" pitchFamily="2" charset="-78"/>
                </a:rPr>
                <a:t>2</a:t>
              </a:r>
            </a:p>
          </p:txBody>
        </p:sp>
      </p:grpSp>
      <p:sp>
        <p:nvSpPr>
          <p:cNvPr id="18" name="Freeform: Shape 17">
            <a:extLst>
              <a:ext uri="{FF2B5EF4-FFF2-40B4-BE49-F238E27FC236}">
                <a16:creationId xmlns:a16="http://schemas.microsoft.com/office/drawing/2014/main" id="{F63E9A3F-F29A-4B63-B5DC-21C075FD93A5}"/>
              </a:ext>
            </a:extLst>
          </p:cNvPr>
          <p:cNvSpPr/>
          <p:nvPr/>
        </p:nvSpPr>
        <p:spPr>
          <a:xfrm>
            <a:off x="7763727" y="3308428"/>
            <a:ext cx="3079149" cy="2856235"/>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solidFill>
            <a:schemeClr val="accent1">
              <a:lumMod val="20000"/>
              <a:lumOff val="80000"/>
            </a:schemeClr>
          </a:solidFill>
          <a:ln>
            <a:solidFill>
              <a:schemeClr val="bg1">
                <a:lumMod val="8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marL="0" lvl="0" indent="0" algn="ctr" defTabSz="1955800">
              <a:lnSpc>
                <a:spcPts val="2500"/>
              </a:lnSpc>
              <a:spcBef>
                <a:spcPct val="0"/>
              </a:spcBef>
              <a:spcAft>
                <a:spcPct val="35000"/>
              </a:spcAft>
              <a:buNone/>
            </a:pPr>
            <a:endParaRPr lang="en-US" sz="2400" b="1" kern="1200" dirty="0">
              <a:solidFill>
                <a:schemeClr val="bg1"/>
              </a:solidFill>
              <a:cs typeface="B Nazanin" panose="00000400000000000000" pitchFamily="2" charset="-78"/>
            </a:endParaRPr>
          </a:p>
        </p:txBody>
      </p:sp>
      <p:grpSp>
        <p:nvGrpSpPr>
          <p:cNvPr id="19" name="Group 18">
            <a:extLst>
              <a:ext uri="{FF2B5EF4-FFF2-40B4-BE49-F238E27FC236}">
                <a16:creationId xmlns:a16="http://schemas.microsoft.com/office/drawing/2014/main" id="{AAB6925E-9AE4-4E2B-ABA8-64216D9C5EEE}"/>
              </a:ext>
            </a:extLst>
          </p:cNvPr>
          <p:cNvGrpSpPr/>
          <p:nvPr/>
        </p:nvGrpSpPr>
        <p:grpSpPr>
          <a:xfrm>
            <a:off x="7964213" y="3420786"/>
            <a:ext cx="982756" cy="974514"/>
            <a:chOff x="1127448" y="2276872"/>
            <a:chExt cx="3240362" cy="3240359"/>
          </a:xfrm>
        </p:grpSpPr>
        <p:pic>
          <p:nvPicPr>
            <p:cNvPr id="20" name="Graphic 19" descr="Single gear">
              <a:extLst>
                <a:ext uri="{FF2B5EF4-FFF2-40B4-BE49-F238E27FC236}">
                  <a16:creationId xmlns:a16="http://schemas.microsoft.com/office/drawing/2014/main" id="{82F9693D-3356-41C2-BDEF-DD4FB3FF987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7448" y="2276872"/>
              <a:ext cx="3240362" cy="3240359"/>
            </a:xfrm>
            <a:prstGeom prst="rect">
              <a:avLst/>
            </a:prstGeom>
          </p:spPr>
        </p:pic>
        <p:sp>
          <p:nvSpPr>
            <p:cNvPr id="21" name="Oval 20">
              <a:extLst>
                <a:ext uri="{FF2B5EF4-FFF2-40B4-BE49-F238E27FC236}">
                  <a16:creationId xmlns:a16="http://schemas.microsoft.com/office/drawing/2014/main" id="{13731BAF-DD59-47CD-B662-6BAD01A6FC66}"/>
                </a:ext>
              </a:extLst>
            </p:cNvPr>
            <p:cNvSpPr/>
            <p:nvPr/>
          </p:nvSpPr>
          <p:spPr>
            <a:xfrm>
              <a:off x="2027549"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dirty="0">
                  <a:solidFill>
                    <a:schemeClr val="tx1"/>
                  </a:solidFill>
                  <a:cs typeface="B Nazanin" panose="00000400000000000000" pitchFamily="2" charset="-78"/>
                </a:rPr>
                <a:t>1</a:t>
              </a:r>
            </a:p>
          </p:txBody>
        </p:sp>
      </p:grpSp>
      <p:grpSp>
        <p:nvGrpSpPr>
          <p:cNvPr id="22" name="Group 21">
            <a:extLst>
              <a:ext uri="{FF2B5EF4-FFF2-40B4-BE49-F238E27FC236}">
                <a16:creationId xmlns:a16="http://schemas.microsoft.com/office/drawing/2014/main" id="{C5F25365-BCF8-4D3C-BD08-DCA8375C5612}"/>
              </a:ext>
            </a:extLst>
          </p:cNvPr>
          <p:cNvGrpSpPr/>
          <p:nvPr/>
        </p:nvGrpSpPr>
        <p:grpSpPr>
          <a:xfrm>
            <a:off x="7964213" y="5061980"/>
            <a:ext cx="982756" cy="974514"/>
            <a:chOff x="1127448" y="2276872"/>
            <a:chExt cx="3240362" cy="3240359"/>
          </a:xfrm>
        </p:grpSpPr>
        <p:pic>
          <p:nvPicPr>
            <p:cNvPr id="23" name="Graphic 22" descr="Single gear">
              <a:extLst>
                <a:ext uri="{FF2B5EF4-FFF2-40B4-BE49-F238E27FC236}">
                  <a16:creationId xmlns:a16="http://schemas.microsoft.com/office/drawing/2014/main" id="{D5114A02-85E3-44FD-8A14-3B7C2682993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7448" y="2276872"/>
              <a:ext cx="3240362" cy="3240359"/>
            </a:xfrm>
            <a:prstGeom prst="rect">
              <a:avLst/>
            </a:prstGeom>
          </p:spPr>
        </p:pic>
        <p:sp>
          <p:nvSpPr>
            <p:cNvPr id="24" name="Oval 23">
              <a:extLst>
                <a:ext uri="{FF2B5EF4-FFF2-40B4-BE49-F238E27FC236}">
                  <a16:creationId xmlns:a16="http://schemas.microsoft.com/office/drawing/2014/main" id="{011808F0-BB20-41A3-8045-03609C03DF73}"/>
                </a:ext>
              </a:extLst>
            </p:cNvPr>
            <p:cNvSpPr/>
            <p:nvPr/>
          </p:nvSpPr>
          <p:spPr>
            <a:xfrm>
              <a:off x="2027549"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dirty="0">
                  <a:solidFill>
                    <a:schemeClr val="tx1"/>
                  </a:solidFill>
                  <a:cs typeface="B Nazanin" panose="00000400000000000000" pitchFamily="2" charset="-78"/>
                </a:rPr>
                <a:t>3</a:t>
              </a:r>
            </a:p>
          </p:txBody>
        </p:sp>
      </p:grpSp>
      <p:grpSp>
        <p:nvGrpSpPr>
          <p:cNvPr id="25" name="Group 24">
            <a:extLst>
              <a:ext uri="{FF2B5EF4-FFF2-40B4-BE49-F238E27FC236}">
                <a16:creationId xmlns:a16="http://schemas.microsoft.com/office/drawing/2014/main" id="{1A24F97E-D3A2-460C-9A89-CC0927478EB5}"/>
              </a:ext>
            </a:extLst>
          </p:cNvPr>
          <p:cNvGrpSpPr/>
          <p:nvPr/>
        </p:nvGrpSpPr>
        <p:grpSpPr>
          <a:xfrm>
            <a:off x="9681253" y="5061980"/>
            <a:ext cx="982756" cy="974514"/>
            <a:chOff x="1127448" y="2276872"/>
            <a:chExt cx="3240362" cy="3240359"/>
          </a:xfrm>
        </p:grpSpPr>
        <p:pic>
          <p:nvPicPr>
            <p:cNvPr id="26" name="Graphic 25" descr="Single gear">
              <a:extLst>
                <a:ext uri="{FF2B5EF4-FFF2-40B4-BE49-F238E27FC236}">
                  <a16:creationId xmlns:a16="http://schemas.microsoft.com/office/drawing/2014/main" id="{C000C13D-0349-4924-911B-0A633CCA40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7448" y="2276872"/>
              <a:ext cx="3240362" cy="3240359"/>
            </a:xfrm>
            <a:prstGeom prst="rect">
              <a:avLst/>
            </a:prstGeom>
          </p:spPr>
        </p:pic>
        <p:sp>
          <p:nvSpPr>
            <p:cNvPr id="27" name="Oval 26">
              <a:extLst>
                <a:ext uri="{FF2B5EF4-FFF2-40B4-BE49-F238E27FC236}">
                  <a16:creationId xmlns:a16="http://schemas.microsoft.com/office/drawing/2014/main" id="{DB95DF2C-3F05-4787-B2DC-0BB6E4E62CBE}"/>
                </a:ext>
              </a:extLst>
            </p:cNvPr>
            <p:cNvSpPr/>
            <p:nvPr/>
          </p:nvSpPr>
          <p:spPr>
            <a:xfrm>
              <a:off x="2027549"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dirty="0">
                  <a:solidFill>
                    <a:schemeClr val="tx1"/>
                  </a:solidFill>
                  <a:cs typeface="B Nazanin" panose="00000400000000000000" pitchFamily="2" charset="-78"/>
                </a:rPr>
                <a:t>4</a:t>
              </a:r>
            </a:p>
          </p:txBody>
        </p:sp>
      </p:grpSp>
      <p:grpSp>
        <p:nvGrpSpPr>
          <p:cNvPr id="28" name="Group 27">
            <a:extLst>
              <a:ext uri="{FF2B5EF4-FFF2-40B4-BE49-F238E27FC236}">
                <a16:creationId xmlns:a16="http://schemas.microsoft.com/office/drawing/2014/main" id="{6E421641-90C2-4963-BA4B-0AA98879C116}"/>
              </a:ext>
            </a:extLst>
          </p:cNvPr>
          <p:cNvGrpSpPr/>
          <p:nvPr/>
        </p:nvGrpSpPr>
        <p:grpSpPr>
          <a:xfrm>
            <a:off x="9681253" y="3436025"/>
            <a:ext cx="982756" cy="974514"/>
            <a:chOff x="1127448" y="2276872"/>
            <a:chExt cx="3240362" cy="3240359"/>
          </a:xfrm>
        </p:grpSpPr>
        <p:pic>
          <p:nvPicPr>
            <p:cNvPr id="29" name="Graphic 28" descr="Single gear">
              <a:extLst>
                <a:ext uri="{FF2B5EF4-FFF2-40B4-BE49-F238E27FC236}">
                  <a16:creationId xmlns:a16="http://schemas.microsoft.com/office/drawing/2014/main" id="{5BB1CDDC-1A1D-47D6-91C3-7F329B9C5C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7448" y="2276872"/>
              <a:ext cx="3240362" cy="3240359"/>
            </a:xfrm>
            <a:prstGeom prst="rect">
              <a:avLst/>
            </a:prstGeom>
          </p:spPr>
        </p:pic>
        <p:sp>
          <p:nvSpPr>
            <p:cNvPr id="30" name="Oval 29">
              <a:extLst>
                <a:ext uri="{FF2B5EF4-FFF2-40B4-BE49-F238E27FC236}">
                  <a16:creationId xmlns:a16="http://schemas.microsoft.com/office/drawing/2014/main" id="{C7D19EA9-1AC6-4A86-BD29-4037DC59E182}"/>
                </a:ext>
              </a:extLst>
            </p:cNvPr>
            <p:cNvSpPr/>
            <p:nvPr/>
          </p:nvSpPr>
          <p:spPr>
            <a:xfrm>
              <a:off x="2027549"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dirty="0">
                  <a:solidFill>
                    <a:schemeClr val="tx1"/>
                  </a:solidFill>
                  <a:cs typeface="B Nazanin" panose="00000400000000000000" pitchFamily="2" charset="-78"/>
                </a:rPr>
                <a:t>2</a:t>
              </a:r>
            </a:p>
          </p:txBody>
        </p:sp>
      </p:grpSp>
      <p:sp>
        <p:nvSpPr>
          <p:cNvPr id="36" name="Freeform 285">
            <a:extLst>
              <a:ext uri="{FF2B5EF4-FFF2-40B4-BE49-F238E27FC236}">
                <a16:creationId xmlns:a16="http://schemas.microsoft.com/office/drawing/2014/main" id="{801EA3B2-DF66-424F-9C28-CF4F5732C592}"/>
              </a:ext>
            </a:extLst>
          </p:cNvPr>
          <p:cNvSpPr>
            <a:spLocks/>
          </p:cNvSpPr>
          <p:nvPr/>
        </p:nvSpPr>
        <p:spPr bwMode="auto">
          <a:xfrm rot="5845229" flipH="1">
            <a:off x="4783921" y="2206120"/>
            <a:ext cx="608673" cy="1172501"/>
          </a:xfrm>
          <a:custGeom>
            <a:avLst/>
            <a:gdLst>
              <a:gd name="T0" fmla="*/ 2278 w 2278"/>
              <a:gd name="T1" fmla="*/ 11 h 4638"/>
              <a:gd name="T2" fmla="*/ 2259 w 2278"/>
              <a:gd name="T3" fmla="*/ 0 h 4638"/>
              <a:gd name="T4" fmla="*/ 2247 w 2278"/>
              <a:gd name="T5" fmla="*/ 12 h 4638"/>
              <a:gd name="T6" fmla="*/ 2107 w 2278"/>
              <a:gd name="T7" fmla="*/ 737 h 4638"/>
              <a:gd name="T8" fmla="*/ 1956 w 2278"/>
              <a:gd name="T9" fmla="*/ 1330 h 4638"/>
              <a:gd name="T10" fmla="*/ 1803 w 2278"/>
              <a:gd name="T11" fmla="*/ 1797 h 4638"/>
              <a:gd name="T12" fmla="*/ 1714 w 2278"/>
              <a:gd name="T13" fmla="*/ 2028 h 4638"/>
              <a:gd name="T14" fmla="*/ 1516 w 2278"/>
              <a:gd name="T15" fmla="*/ 2480 h 4638"/>
              <a:gd name="T16" fmla="*/ 1289 w 2278"/>
              <a:gd name="T17" fmla="*/ 2918 h 4638"/>
              <a:gd name="T18" fmla="*/ 1035 w 2278"/>
              <a:gd name="T19" fmla="*/ 3342 h 4638"/>
              <a:gd name="T20" fmla="*/ 828 w 2278"/>
              <a:gd name="T21" fmla="*/ 3648 h 4638"/>
              <a:gd name="T22" fmla="*/ 615 w 2278"/>
              <a:gd name="T23" fmla="*/ 3930 h 4638"/>
              <a:gd name="T24" fmla="*/ 234 w 2278"/>
              <a:gd name="T25" fmla="*/ 4379 h 4638"/>
              <a:gd name="T26" fmla="*/ 202 w 2278"/>
              <a:gd name="T27" fmla="*/ 4352 h 4638"/>
              <a:gd name="T28" fmla="*/ 201 w 2278"/>
              <a:gd name="T29" fmla="*/ 4350 h 4638"/>
              <a:gd name="T30" fmla="*/ 193 w 2278"/>
              <a:gd name="T31" fmla="*/ 4328 h 4638"/>
              <a:gd name="T32" fmla="*/ 163 w 2278"/>
              <a:gd name="T33" fmla="*/ 4322 h 4638"/>
              <a:gd name="T34" fmla="*/ 140 w 2278"/>
              <a:gd name="T35" fmla="*/ 4333 h 4638"/>
              <a:gd name="T36" fmla="*/ 83 w 2278"/>
              <a:gd name="T37" fmla="*/ 4415 h 4638"/>
              <a:gd name="T38" fmla="*/ 48 w 2278"/>
              <a:gd name="T39" fmla="*/ 4486 h 4638"/>
              <a:gd name="T40" fmla="*/ 2 w 2278"/>
              <a:gd name="T41" fmla="*/ 4602 h 4638"/>
              <a:gd name="T42" fmla="*/ 7 w 2278"/>
              <a:gd name="T43" fmla="*/ 4628 h 4638"/>
              <a:gd name="T44" fmla="*/ 41 w 2278"/>
              <a:gd name="T45" fmla="*/ 4637 h 4638"/>
              <a:gd name="T46" fmla="*/ 63 w 2278"/>
              <a:gd name="T47" fmla="*/ 4637 h 4638"/>
              <a:gd name="T48" fmla="*/ 136 w 2278"/>
              <a:gd name="T49" fmla="*/ 4622 h 4638"/>
              <a:gd name="T50" fmla="*/ 241 w 2278"/>
              <a:gd name="T51" fmla="*/ 4587 h 4638"/>
              <a:gd name="T52" fmla="*/ 326 w 2278"/>
              <a:gd name="T53" fmla="*/ 4559 h 4638"/>
              <a:gd name="T54" fmla="*/ 347 w 2278"/>
              <a:gd name="T55" fmla="*/ 4530 h 4638"/>
              <a:gd name="T56" fmla="*/ 342 w 2278"/>
              <a:gd name="T57" fmla="*/ 4503 h 4638"/>
              <a:gd name="T58" fmla="*/ 294 w 2278"/>
              <a:gd name="T59" fmla="*/ 4438 h 4638"/>
              <a:gd name="T60" fmla="*/ 530 w 2278"/>
              <a:gd name="T61" fmla="*/ 4173 h 4638"/>
              <a:gd name="T62" fmla="*/ 825 w 2278"/>
              <a:gd name="T63" fmla="*/ 3799 h 4638"/>
              <a:gd name="T64" fmla="*/ 1096 w 2278"/>
              <a:gd name="T65" fmla="*/ 3407 h 4638"/>
              <a:gd name="T66" fmla="*/ 1343 w 2278"/>
              <a:gd name="T67" fmla="*/ 2997 h 4638"/>
              <a:gd name="T68" fmla="*/ 1563 w 2278"/>
              <a:gd name="T69" fmla="*/ 2572 h 4638"/>
              <a:gd name="T70" fmla="*/ 1757 w 2278"/>
              <a:gd name="T71" fmla="*/ 2136 h 4638"/>
              <a:gd name="T72" fmla="*/ 1924 w 2278"/>
              <a:gd name="T73" fmla="*/ 1691 h 4638"/>
              <a:gd name="T74" fmla="*/ 2064 w 2278"/>
              <a:gd name="T75" fmla="*/ 1238 h 4638"/>
              <a:gd name="T76" fmla="*/ 2129 w 2278"/>
              <a:gd name="T77" fmla="*/ 987 h 4638"/>
              <a:gd name="T78" fmla="*/ 2237 w 2278"/>
              <a:gd name="T79" fmla="*/ 436 h 4638"/>
              <a:gd name="T80" fmla="*/ 2278 w 2278"/>
              <a:gd name="T81" fmla="*/ 16 h 4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78" h="4638">
                <a:moveTo>
                  <a:pt x="2278" y="16"/>
                </a:moveTo>
                <a:lnTo>
                  <a:pt x="2278" y="11"/>
                </a:lnTo>
                <a:lnTo>
                  <a:pt x="2271" y="2"/>
                </a:lnTo>
                <a:lnTo>
                  <a:pt x="2259" y="0"/>
                </a:lnTo>
                <a:lnTo>
                  <a:pt x="2250" y="6"/>
                </a:lnTo>
                <a:lnTo>
                  <a:pt x="2247" y="12"/>
                </a:lnTo>
                <a:lnTo>
                  <a:pt x="2204" y="255"/>
                </a:lnTo>
                <a:lnTo>
                  <a:pt x="2107" y="737"/>
                </a:lnTo>
                <a:lnTo>
                  <a:pt x="2020" y="1093"/>
                </a:lnTo>
                <a:lnTo>
                  <a:pt x="1956" y="1330"/>
                </a:lnTo>
                <a:lnTo>
                  <a:pt x="1883" y="1565"/>
                </a:lnTo>
                <a:lnTo>
                  <a:pt x="1803" y="1797"/>
                </a:lnTo>
                <a:lnTo>
                  <a:pt x="1760" y="1912"/>
                </a:lnTo>
                <a:lnTo>
                  <a:pt x="1714" y="2028"/>
                </a:lnTo>
                <a:lnTo>
                  <a:pt x="1619" y="2256"/>
                </a:lnTo>
                <a:lnTo>
                  <a:pt x="1516" y="2480"/>
                </a:lnTo>
                <a:lnTo>
                  <a:pt x="1406" y="2700"/>
                </a:lnTo>
                <a:lnTo>
                  <a:pt x="1289" y="2918"/>
                </a:lnTo>
                <a:lnTo>
                  <a:pt x="1165" y="3132"/>
                </a:lnTo>
                <a:lnTo>
                  <a:pt x="1035" y="3342"/>
                </a:lnTo>
                <a:lnTo>
                  <a:pt x="898" y="3548"/>
                </a:lnTo>
                <a:lnTo>
                  <a:pt x="828" y="3648"/>
                </a:lnTo>
                <a:lnTo>
                  <a:pt x="758" y="3744"/>
                </a:lnTo>
                <a:lnTo>
                  <a:pt x="615" y="3930"/>
                </a:lnTo>
                <a:lnTo>
                  <a:pt x="391" y="4204"/>
                </a:lnTo>
                <a:lnTo>
                  <a:pt x="234" y="4379"/>
                </a:lnTo>
                <a:lnTo>
                  <a:pt x="219" y="4365"/>
                </a:lnTo>
                <a:lnTo>
                  <a:pt x="202" y="4352"/>
                </a:lnTo>
                <a:lnTo>
                  <a:pt x="202" y="4350"/>
                </a:lnTo>
                <a:lnTo>
                  <a:pt x="201" y="4350"/>
                </a:lnTo>
                <a:lnTo>
                  <a:pt x="201" y="4341"/>
                </a:lnTo>
                <a:lnTo>
                  <a:pt x="193" y="4328"/>
                </a:lnTo>
                <a:lnTo>
                  <a:pt x="179" y="4322"/>
                </a:lnTo>
                <a:lnTo>
                  <a:pt x="163" y="4322"/>
                </a:lnTo>
                <a:lnTo>
                  <a:pt x="155" y="4324"/>
                </a:lnTo>
                <a:lnTo>
                  <a:pt x="140" y="4333"/>
                </a:lnTo>
                <a:lnTo>
                  <a:pt x="112" y="4362"/>
                </a:lnTo>
                <a:lnTo>
                  <a:pt x="83" y="4415"/>
                </a:lnTo>
                <a:lnTo>
                  <a:pt x="67" y="4450"/>
                </a:lnTo>
                <a:lnTo>
                  <a:pt x="48" y="4486"/>
                </a:lnTo>
                <a:lnTo>
                  <a:pt x="15" y="4563"/>
                </a:lnTo>
                <a:lnTo>
                  <a:pt x="2" y="4602"/>
                </a:lnTo>
                <a:lnTo>
                  <a:pt x="0" y="4612"/>
                </a:lnTo>
                <a:lnTo>
                  <a:pt x="7" y="4628"/>
                </a:lnTo>
                <a:lnTo>
                  <a:pt x="23" y="4638"/>
                </a:lnTo>
                <a:lnTo>
                  <a:pt x="41" y="4637"/>
                </a:lnTo>
                <a:lnTo>
                  <a:pt x="49" y="4632"/>
                </a:lnTo>
                <a:lnTo>
                  <a:pt x="63" y="4637"/>
                </a:lnTo>
                <a:lnTo>
                  <a:pt x="92" y="4637"/>
                </a:lnTo>
                <a:lnTo>
                  <a:pt x="136" y="4622"/>
                </a:lnTo>
                <a:lnTo>
                  <a:pt x="164" y="4612"/>
                </a:lnTo>
                <a:lnTo>
                  <a:pt x="241" y="4587"/>
                </a:lnTo>
                <a:lnTo>
                  <a:pt x="317" y="4563"/>
                </a:lnTo>
                <a:lnTo>
                  <a:pt x="326" y="4559"/>
                </a:lnTo>
                <a:lnTo>
                  <a:pt x="339" y="4547"/>
                </a:lnTo>
                <a:lnTo>
                  <a:pt x="347" y="4530"/>
                </a:lnTo>
                <a:lnTo>
                  <a:pt x="346" y="4512"/>
                </a:lnTo>
                <a:lnTo>
                  <a:pt x="342" y="4503"/>
                </a:lnTo>
                <a:lnTo>
                  <a:pt x="320" y="4470"/>
                </a:lnTo>
                <a:lnTo>
                  <a:pt x="294" y="4438"/>
                </a:lnTo>
                <a:lnTo>
                  <a:pt x="374" y="4352"/>
                </a:lnTo>
                <a:lnTo>
                  <a:pt x="530" y="4173"/>
                </a:lnTo>
                <a:lnTo>
                  <a:pt x="680" y="3989"/>
                </a:lnTo>
                <a:lnTo>
                  <a:pt x="825" y="3799"/>
                </a:lnTo>
                <a:lnTo>
                  <a:pt x="964" y="3605"/>
                </a:lnTo>
                <a:lnTo>
                  <a:pt x="1096" y="3407"/>
                </a:lnTo>
                <a:lnTo>
                  <a:pt x="1222" y="3203"/>
                </a:lnTo>
                <a:lnTo>
                  <a:pt x="1343" y="2997"/>
                </a:lnTo>
                <a:lnTo>
                  <a:pt x="1455" y="2786"/>
                </a:lnTo>
                <a:lnTo>
                  <a:pt x="1563" y="2572"/>
                </a:lnTo>
                <a:lnTo>
                  <a:pt x="1664" y="2356"/>
                </a:lnTo>
                <a:lnTo>
                  <a:pt x="1757" y="2136"/>
                </a:lnTo>
                <a:lnTo>
                  <a:pt x="1844" y="1915"/>
                </a:lnTo>
                <a:lnTo>
                  <a:pt x="1924" y="1691"/>
                </a:lnTo>
                <a:lnTo>
                  <a:pt x="1998" y="1465"/>
                </a:lnTo>
                <a:lnTo>
                  <a:pt x="2064" y="1238"/>
                </a:lnTo>
                <a:lnTo>
                  <a:pt x="2094" y="1123"/>
                </a:lnTo>
                <a:lnTo>
                  <a:pt x="2129" y="987"/>
                </a:lnTo>
                <a:lnTo>
                  <a:pt x="2189" y="712"/>
                </a:lnTo>
                <a:lnTo>
                  <a:pt x="2237" y="436"/>
                </a:lnTo>
                <a:lnTo>
                  <a:pt x="2269" y="157"/>
                </a:lnTo>
                <a:lnTo>
                  <a:pt x="2278" y="16"/>
                </a:lnTo>
                <a:close/>
              </a:path>
            </a:pathLst>
          </a:custGeom>
          <a:solidFill>
            <a:srgbClr val="063951">
              <a:lumMod val="50000"/>
            </a:srgb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37" name="Freeform 285">
            <a:extLst>
              <a:ext uri="{FF2B5EF4-FFF2-40B4-BE49-F238E27FC236}">
                <a16:creationId xmlns:a16="http://schemas.microsoft.com/office/drawing/2014/main" id="{98542FA6-BCBC-4DFC-96BE-0281B474E061}"/>
              </a:ext>
            </a:extLst>
          </p:cNvPr>
          <p:cNvSpPr>
            <a:spLocks/>
          </p:cNvSpPr>
          <p:nvPr/>
        </p:nvSpPr>
        <p:spPr bwMode="auto">
          <a:xfrm rot="15743503">
            <a:off x="6838008" y="2227930"/>
            <a:ext cx="608673" cy="1172501"/>
          </a:xfrm>
          <a:custGeom>
            <a:avLst/>
            <a:gdLst>
              <a:gd name="T0" fmla="*/ 2278 w 2278"/>
              <a:gd name="T1" fmla="*/ 11 h 4638"/>
              <a:gd name="T2" fmla="*/ 2259 w 2278"/>
              <a:gd name="T3" fmla="*/ 0 h 4638"/>
              <a:gd name="T4" fmla="*/ 2247 w 2278"/>
              <a:gd name="T5" fmla="*/ 12 h 4638"/>
              <a:gd name="T6" fmla="*/ 2107 w 2278"/>
              <a:gd name="T7" fmla="*/ 737 h 4638"/>
              <a:gd name="T8" fmla="*/ 1956 w 2278"/>
              <a:gd name="T9" fmla="*/ 1330 h 4638"/>
              <a:gd name="T10" fmla="*/ 1803 w 2278"/>
              <a:gd name="T11" fmla="*/ 1797 h 4638"/>
              <a:gd name="T12" fmla="*/ 1714 w 2278"/>
              <a:gd name="T13" fmla="*/ 2028 h 4638"/>
              <a:gd name="T14" fmla="*/ 1516 w 2278"/>
              <a:gd name="T15" fmla="*/ 2480 h 4638"/>
              <a:gd name="T16" fmla="*/ 1289 w 2278"/>
              <a:gd name="T17" fmla="*/ 2918 h 4638"/>
              <a:gd name="T18" fmla="*/ 1035 w 2278"/>
              <a:gd name="T19" fmla="*/ 3342 h 4638"/>
              <a:gd name="T20" fmla="*/ 828 w 2278"/>
              <a:gd name="T21" fmla="*/ 3648 h 4638"/>
              <a:gd name="T22" fmla="*/ 615 w 2278"/>
              <a:gd name="T23" fmla="*/ 3930 h 4638"/>
              <a:gd name="T24" fmla="*/ 234 w 2278"/>
              <a:gd name="T25" fmla="*/ 4379 h 4638"/>
              <a:gd name="T26" fmla="*/ 202 w 2278"/>
              <a:gd name="T27" fmla="*/ 4352 h 4638"/>
              <a:gd name="T28" fmla="*/ 201 w 2278"/>
              <a:gd name="T29" fmla="*/ 4350 h 4638"/>
              <a:gd name="T30" fmla="*/ 193 w 2278"/>
              <a:gd name="T31" fmla="*/ 4328 h 4638"/>
              <a:gd name="T32" fmla="*/ 163 w 2278"/>
              <a:gd name="T33" fmla="*/ 4322 h 4638"/>
              <a:gd name="T34" fmla="*/ 140 w 2278"/>
              <a:gd name="T35" fmla="*/ 4333 h 4638"/>
              <a:gd name="T36" fmla="*/ 83 w 2278"/>
              <a:gd name="T37" fmla="*/ 4415 h 4638"/>
              <a:gd name="T38" fmla="*/ 48 w 2278"/>
              <a:gd name="T39" fmla="*/ 4486 h 4638"/>
              <a:gd name="T40" fmla="*/ 2 w 2278"/>
              <a:gd name="T41" fmla="*/ 4602 h 4638"/>
              <a:gd name="T42" fmla="*/ 7 w 2278"/>
              <a:gd name="T43" fmla="*/ 4628 h 4638"/>
              <a:gd name="T44" fmla="*/ 41 w 2278"/>
              <a:gd name="T45" fmla="*/ 4637 h 4638"/>
              <a:gd name="T46" fmla="*/ 63 w 2278"/>
              <a:gd name="T47" fmla="*/ 4637 h 4638"/>
              <a:gd name="T48" fmla="*/ 136 w 2278"/>
              <a:gd name="T49" fmla="*/ 4622 h 4638"/>
              <a:gd name="T50" fmla="*/ 241 w 2278"/>
              <a:gd name="T51" fmla="*/ 4587 h 4638"/>
              <a:gd name="T52" fmla="*/ 326 w 2278"/>
              <a:gd name="T53" fmla="*/ 4559 h 4638"/>
              <a:gd name="T54" fmla="*/ 347 w 2278"/>
              <a:gd name="T55" fmla="*/ 4530 h 4638"/>
              <a:gd name="T56" fmla="*/ 342 w 2278"/>
              <a:gd name="T57" fmla="*/ 4503 h 4638"/>
              <a:gd name="T58" fmla="*/ 294 w 2278"/>
              <a:gd name="T59" fmla="*/ 4438 h 4638"/>
              <a:gd name="T60" fmla="*/ 530 w 2278"/>
              <a:gd name="T61" fmla="*/ 4173 h 4638"/>
              <a:gd name="T62" fmla="*/ 825 w 2278"/>
              <a:gd name="T63" fmla="*/ 3799 h 4638"/>
              <a:gd name="T64" fmla="*/ 1096 w 2278"/>
              <a:gd name="T65" fmla="*/ 3407 h 4638"/>
              <a:gd name="T66" fmla="*/ 1343 w 2278"/>
              <a:gd name="T67" fmla="*/ 2997 h 4638"/>
              <a:gd name="T68" fmla="*/ 1563 w 2278"/>
              <a:gd name="T69" fmla="*/ 2572 h 4638"/>
              <a:gd name="T70" fmla="*/ 1757 w 2278"/>
              <a:gd name="T71" fmla="*/ 2136 h 4638"/>
              <a:gd name="T72" fmla="*/ 1924 w 2278"/>
              <a:gd name="T73" fmla="*/ 1691 h 4638"/>
              <a:gd name="T74" fmla="*/ 2064 w 2278"/>
              <a:gd name="T75" fmla="*/ 1238 h 4638"/>
              <a:gd name="T76" fmla="*/ 2129 w 2278"/>
              <a:gd name="T77" fmla="*/ 987 h 4638"/>
              <a:gd name="T78" fmla="*/ 2237 w 2278"/>
              <a:gd name="T79" fmla="*/ 436 h 4638"/>
              <a:gd name="T80" fmla="*/ 2278 w 2278"/>
              <a:gd name="T81" fmla="*/ 16 h 4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78" h="4638">
                <a:moveTo>
                  <a:pt x="2278" y="16"/>
                </a:moveTo>
                <a:lnTo>
                  <a:pt x="2278" y="11"/>
                </a:lnTo>
                <a:lnTo>
                  <a:pt x="2271" y="2"/>
                </a:lnTo>
                <a:lnTo>
                  <a:pt x="2259" y="0"/>
                </a:lnTo>
                <a:lnTo>
                  <a:pt x="2250" y="6"/>
                </a:lnTo>
                <a:lnTo>
                  <a:pt x="2247" y="12"/>
                </a:lnTo>
                <a:lnTo>
                  <a:pt x="2204" y="255"/>
                </a:lnTo>
                <a:lnTo>
                  <a:pt x="2107" y="737"/>
                </a:lnTo>
                <a:lnTo>
                  <a:pt x="2020" y="1093"/>
                </a:lnTo>
                <a:lnTo>
                  <a:pt x="1956" y="1330"/>
                </a:lnTo>
                <a:lnTo>
                  <a:pt x="1883" y="1565"/>
                </a:lnTo>
                <a:lnTo>
                  <a:pt x="1803" y="1797"/>
                </a:lnTo>
                <a:lnTo>
                  <a:pt x="1760" y="1912"/>
                </a:lnTo>
                <a:lnTo>
                  <a:pt x="1714" y="2028"/>
                </a:lnTo>
                <a:lnTo>
                  <a:pt x="1619" y="2256"/>
                </a:lnTo>
                <a:lnTo>
                  <a:pt x="1516" y="2480"/>
                </a:lnTo>
                <a:lnTo>
                  <a:pt x="1406" y="2700"/>
                </a:lnTo>
                <a:lnTo>
                  <a:pt x="1289" y="2918"/>
                </a:lnTo>
                <a:lnTo>
                  <a:pt x="1165" y="3132"/>
                </a:lnTo>
                <a:lnTo>
                  <a:pt x="1035" y="3342"/>
                </a:lnTo>
                <a:lnTo>
                  <a:pt x="898" y="3548"/>
                </a:lnTo>
                <a:lnTo>
                  <a:pt x="828" y="3648"/>
                </a:lnTo>
                <a:lnTo>
                  <a:pt x="758" y="3744"/>
                </a:lnTo>
                <a:lnTo>
                  <a:pt x="615" y="3930"/>
                </a:lnTo>
                <a:lnTo>
                  <a:pt x="391" y="4204"/>
                </a:lnTo>
                <a:lnTo>
                  <a:pt x="234" y="4379"/>
                </a:lnTo>
                <a:lnTo>
                  <a:pt x="219" y="4365"/>
                </a:lnTo>
                <a:lnTo>
                  <a:pt x="202" y="4352"/>
                </a:lnTo>
                <a:lnTo>
                  <a:pt x="202" y="4350"/>
                </a:lnTo>
                <a:lnTo>
                  <a:pt x="201" y="4350"/>
                </a:lnTo>
                <a:lnTo>
                  <a:pt x="201" y="4341"/>
                </a:lnTo>
                <a:lnTo>
                  <a:pt x="193" y="4328"/>
                </a:lnTo>
                <a:lnTo>
                  <a:pt x="179" y="4322"/>
                </a:lnTo>
                <a:lnTo>
                  <a:pt x="163" y="4322"/>
                </a:lnTo>
                <a:lnTo>
                  <a:pt x="155" y="4324"/>
                </a:lnTo>
                <a:lnTo>
                  <a:pt x="140" y="4333"/>
                </a:lnTo>
                <a:lnTo>
                  <a:pt x="112" y="4362"/>
                </a:lnTo>
                <a:lnTo>
                  <a:pt x="83" y="4415"/>
                </a:lnTo>
                <a:lnTo>
                  <a:pt x="67" y="4450"/>
                </a:lnTo>
                <a:lnTo>
                  <a:pt x="48" y="4486"/>
                </a:lnTo>
                <a:lnTo>
                  <a:pt x="15" y="4563"/>
                </a:lnTo>
                <a:lnTo>
                  <a:pt x="2" y="4602"/>
                </a:lnTo>
                <a:lnTo>
                  <a:pt x="0" y="4612"/>
                </a:lnTo>
                <a:lnTo>
                  <a:pt x="7" y="4628"/>
                </a:lnTo>
                <a:lnTo>
                  <a:pt x="23" y="4638"/>
                </a:lnTo>
                <a:lnTo>
                  <a:pt x="41" y="4637"/>
                </a:lnTo>
                <a:lnTo>
                  <a:pt x="49" y="4632"/>
                </a:lnTo>
                <a:lnTo>
                  <a:pt x="63" y="4637"/>
                </a:lnTo>
                <a:lnTo>
                  <a:pt x="92" y="4637"/>
                </a:lnTo>
                <a:lnTo>
                  <a:pt x="136" y="4622"/>
                </a:lnTo>
                <a:lnTo>
                  <a:pt x="164" y="4612"/>
                </a:lnTo>
                <a:lnTo>
                  <a:pt x="241" y="4587"/>
                </a:lnTo>
                <a:lnTo>
                  <a:pt x="317" y="4563"/>
                </a:lnTo>
                <a:lnTo>
                  <a:pt x="326" y="4559"/>
                </a:lnTo>
                <a:lnTo>
                  <a:pt x="339" y="4547"/>
                </a:lnTo>
                <a:lnTo>
                  <a:pt x="347" y="4530"/>
                </a:lnTo>
                <a:lnTo>
                  <a:pt x="346" y="4512"/>
                </a:lnTo>
                <a:lnTo>
                  <a:pt x="342" y="4503"/>
                </a:lnTo>
                <a:lnTo>
                  <a:pt x="320" y="4470"/>
                </a:lnTo>
                <a:lnTo>
                  <a:pt x="294" y="4438"/>
                </a:lnTo>
                <a:lnTo>
                  <a:pt x="374" y="4352"/>
                </a:lnTo>
                <a:lnTo>
                  <a:pt x="530" y="4173"/>
                </a:lnTo>
                <a:lnTo>
                  <a:pt x="680" y="3989"/>
                </a:lnTo>
                <a:lnTo>
                  <a:pt x="825" y="3799"/>
                </a:lnTo>
                <a:lnTo>
                  <a:pt x="964" y="3605"/>
                </a:lnTo>
                <a:lnTo>
                  <a:pt x="1096" y="3407"/>
                </a:lnTo>
                <a:lnTo>
                  <a:pt x="1222" y="3203"/>
                </a:lnTo>
                <a:lnTo>
                  <a:pt x="1343" y="2997"/>
                </a:lnTo>
                <a:lnTo>
                  <a:pt x="1455" y="2786"/>
                </a:lnTo>
                <a:lnTo>
                  <a:pt x="1563" y="2572"/>
                </a:lnTo>
                <a:lnTo>
                  <a:pt x="1664" y="2356"/>
                </a:lnTo>
                <a:lnTo>
                  <a:pt x="1757" y="2136"/>
                </a:lnTo>
                <a:lnTo>
                  <a:pt x="1844" y="1915"/>
                </a:lnTo>
                <a:lnTo>
                  <a:pt x="1924" y="1691"/>
                </a:lnTo>
                <a:lnTo>
                  <a:pt x="1998" y="1465"/>
                </a:lnTo>
                <a:lnTo>
                  <a:pt x="2064" y="1238"/>
                </a:lnTo>
                <a:lnTo>
                  <a:pt x="2094" y="1123"/>
                </a:lnTo>
                <a:lnTo>
                  <a:pt x="2129" y="987"/>
                </a:lnTo>
                <a:lnTo>
                  <a:pt x="2189" y="712"/>
                </a:lnTo>
                <a:lnTo>
                  <a:pt x="2237" y="436"/>
                </a:lnTo>
                <a:lnTo>
                  <a:pt x="2269" y="157"/>
                </a:lnTo>
                <a:lnTo>
                  <a:pt x="2278" y="16"/>
                </a:lnTo>
                <a:close/>
              </a:path>
            </a:pathLst>
          </a:custGeom>
          <a:solidFill>
            <a:srgbClr val="063951">
              <a:lumMod val="50000"/>
            </a:srgb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38" name="Freeform 296">
            <a:extLst>
              <a:ext uri="{FF2B5EF4-FFF2-40B4-BE49-F238E27FC236}">
                <a16:creationId xmlns:a16="http://schemas.microsoft.com/office/drawing/2014/main" id="{E977E015-0E3A-48F5-BAA4-C97CB1FF8291}"/>
              </a:ext>
            </a:extLst>
          </p:cNvPr>
          <p:cNvSpPr>
            <a:spLocks/>
          </p:cNvSpPr>
          <p:nvPr/>
        </p:nvSpPr>
        <p:spPr bwMode="auto">
          <a:xfrm rot="5400000">
            <a:off x="5870693" y="1841823"/>
            <a:ext cx="369331" cy="81279"/>
          </a:xfrm>
          <a:custGeom>
            <a:avLst/>
            <a:gdLst>
              <a:gd name="T0" fmla="*/ 3764 w 3773"/>
              <a:gd name="T1" fmla="*/ 185 h 294"/>
              <a:gd name="T2" fmla="*/ 3769 w 3773"/>
              <a:gd name="T3" fmla="*/ 179 h 294"/>
              <a:gd name="T4" fmla="*/ 3773 w 3773"/>
              <a:gd name="T5" fmla="*/ 166 h 294"/>
              <a:gd name="T6" fmla="*/ 3765 w 3773"/>
              <a:gd name="T7" fmla="*/ 146 h 294"/>
              <a:gd name="T8" fmla="*/ 3752 w 3773"/>
              <a:gd name="T9" fmla="*/ 139 h 294"/>
              <a:gd name="T10" fmla="*/ 3756 w 3773"/>
              <a:gd name="T11" fmla="*/ 124 h 294"/>
              <a:gd name="T12" fmla="*/ 3749 w 3773"/>
              <a:gd name="T13" fmla="*/ 93 h 294"/>
              <a:gd name="T14" fmla="*/ 3733 w 3773"/>
              <a:gd name="T15" fmla="*/ 82 h 294"/>
              <a:gd name="T16" fmla="*/ 3686 w 3773"/>
              <a:gd name="T17" fmla="*/ 54 h 294"/>
              <a:gd name="T18" fmla="*/ 3587 w 3773"/>
              <a:gd name="T19" fmla="*/ 14 h 294"/>
              <a:gd name="T20" fmla="*/ 3535 w 3773"/>
              <a:gd name="T21" fmla="*/ 1 h 294"/>
              <a:gd name="T22" fmla="*/ 3523 w 3773"/>
              <a:gd name="T23" fmla="*/ 0 h 294"/>
              <a:gd name="T24" fmla="*/ 3502 w 3773"/>
              <a:gd name="T25" fmla="*/ 4 h 294"/>
              <a:gd name="T26" fmla="*/ 3485 w 3773"/>
              <a:gd name="T27" fmla="*/ 17 h 294"/>
              <a:gd name="T28" fmla="*/ 3475 w 3773"/>
              <a:gd name="T29" fmla="*/ 35 h 294"/>
              <a:gd name="T30" fmla="*/ 3474 w 3773"/>
              <a:gd name="T31" fmla="*/ 47 h 294"/>
              <a:gd name="T32" fmla="*/ 3474 w 3773"/>
              <a:gd name="T33" fmla="*/ 83 h 294"/>
              <a:gd name="T34" fmla="*/ 3474 w 3773"/>
              <a:gd name="T35" fmla="*/ 119 h 294"/>
              <a:gd name="T36" fmla="*/ 3073 w 3773"/>
              <a:gd name="T37" fmla="*/ 113 h 294"/>
              <a:gd name="T38" fmla="*/ 2272 w 3773"/>
              <a:gd name="T39" fmla="*/ 109 h 294"/>
              <a:gd name="T40" fmla="*/ 1870 w 3773"/>
              <a:gd name="T41" fmla="*/ 110 h 294"/>
              <a:gd name="T42" fmla="*/ 1410 w 3773"/>
              <a:gd name="T43" fmla="*/ 109 h 294"/>
              <a:gd name="T44" fmla="*/ 717 w 3773"/>
              <a:gd name="T45" fmla="*/ 114 h 294"/>
              <a:gd name="T46" fmla="*/ 255 w 3773"/>
              <a:gd name="T47" fmla="*/ 134 h 294"/>
              <a:gd name="T48" fmla="*/ 27 w 3773"/>
              <a:gd name="T49" fmla="*/ 153 h 294"/>
              <a:gd name="T50" fmla="*/ 14 w 3773"/>
              <a:gd name="T51" fmla="*/ 156 h 294"/>
              <a:gd name="T52" fmla="*/ 0 w 3773"/>
              <a:gd name="T53" fmla="*/ 172 h 294"/>
              <a:gd name="T54" fmla="*/ 0 w 3773"/>
              <a:gd name="T55" fmla="*/ 193 h 294"/>
              <a:gd name="T56" fmla="*/ 14 w 3773"/>
              <a:gd name="T57" fmla="*/ 210 h 294"/>
              <a:gd name="T58" fmla="*/ 27 w 3773"/>
              <a:gd name="T59" fmla="*/ 211 h 294"/>
              <a:gd name="T60" fmla="*/ 257 w 3773"/>
              <a:gd name="T61" fmla="*/ 219 h 294"/>
              <a:gd name="T62" fmla="*/ 718 w 3773"/>
              <a:gd name="T63" fmla="*/ 219 h 294"/>
              <a:gd name="T64" fmla="*/ 1410 w 3773"/>
              <a:gd name="T65" fmla="*/ 202 h 294"/>
              <a:gd name="T66" fmla="*/ 1870 w 3773"/>
              <a:gd name="T67" fmla="*/ 197 h 294"/>
              <a:gd name="T68" fmla="*/ 2272 w 3773"/>
              <a:gd name="T69" fmla="*/ 196 h 294"/>
              <a:gd name="T70" fmla="*/ 3073 w 3773"/>
              <a:gd name="T71" fmla="*/ 201 h 294"/>
              <a:gd name="T72" fmla="*/ 3475 w 3773"/>
              <a:gd name="T73" fmla="*/ 206 h 294"/>
              <a:gd name="T74" fmla="*/ 3475 w 3773"/>
              <a:gd name="T75" fmla="*/ 248 h 294"/>
              <a:gd name="T76" fmla="*/ 3475 w 3773"/>
              <a:gd name="T77" fmla="*/ 258 h 294"/>
              <a:gd name="T78" fmla="*/ 3485 w 3773"/>
              <a:gd name="T79" fmla="*/ 277 h 294"/>
              <a:gd name="T80" fmla="*/ 3502 w 3773"/>
              <a:gd name="T81" fmla="*/ 290 h 294"/>
              <a:gd name="T82" fmla="*/ 3523 w 3773"/>
              <a:gd name="T83" fmla="*/ 294 h 294"/>
              <a:gd name="T84" fmla="*/ 3533 w 3773"/>
              <a:gd name="T85" fmla="*/ 293 h 294"/>
              <a:gd name="T86" fmla="*/ 3584 w 3773"/>
              <a:gd name="T87" fmla="*/ 276 h 294"/>
              <a:gd name="T88" fmla="*/ 3686 w 3773"/>
              <a:gd name="T89" fmla="*/ 235 h 294"/>
              <a:gd name="T90" fmla="*/ 3733 w 3773"/>
              <a:gd name="T91" fmla="*/ 207 h 294"/>
              <a:gd name="T92" fmla="*/ 3739 w 3773"/>
              <a:gd name="T93" fmla="*/ 204 h 294"/>
              <a:gd name="T94" fmla="*/ 3745 w 3773"/>
              <a:gd name="T95" fmla="*/ 200 h 294"/>
              <a:gd name="T96" fmla="*/ 3754 w 3773"/>
              <a:gd name="T97" fmla="*/ 192 h 294"/>
              <a:gd name="T98" fmla="*/ 3764 w 3773"/>
              <a:gd name="T99" fmla="*/ 18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773" h="294">
                <a:moveTo>
                  <a:pt x="3764" y="185"/>
                </a:moveTo>
                <a:lnTo>
                  <a:pt x="3769" y="179"/>
                </a:lnTo>
                <a:lnTo>
                  <a:pt x="3773" y="166"/>
                </a:lnTo>
                <a:lnTo>
                  <a:pt x="3765" y="146"/>
                </a:lnTo>
                <a:lnTo>
                  <a:pt x="3752" y="139"/>
                </a:lnTo>
                <a:lnTo>
                  <a:pt x="3756" y="124"/>
                </a:lnTo>
                <a:lnTo>
                  <a:pt x="3749" y="93"/>
                </a:lnTo>
                <a:lnTo>
                  <a:pt x="3733" y="82"/>
                </a:lnTo>
                <a:lnTo>
                  <a:pt x="3686" y="54"/>
                </a:lnTo>
                <a:lnTo>
                  <a:pt x="3587" y="14"/>
                </a:lnTo>
                <a:lnTo>
                  <a:pt x="3535" y="1"/>
                </a:lnTo>
                <a:lnTo>
                  <a:pt x="3523" y="0"/>
                </a:lnTo>
                <a:lnTo>
                  <a:pt x="3502" y="4"/>
                </a:lnTo>
                <a:lnTo>
                  <a:pt x="3485" y="17"/>
                </a:lnTo>
                <a:lnTo>
                  <a:pt x="3475" y="35"/>
                </a:lnTo>
                <a:lnTo>
                  <a:pt x="3474" y="47"/>
                </a:lnTo>
                <a:lnTo>
                  <a:pt x="3474" y="83"/>
                </a:lnTo>
                <a:lnTo>
                  <a:pt x="3474" y="119"/>
                </a:lnTo>
                <a:lnTo>
                  <a:pt x="3073" y="113"/>
                </a:lnTo>
                <a:lnTo>
                  <a:pt x="2272" y="109"/>
                </a:lnTo>
                <a:lnTo>
                  <a:pt x="1870" y="110"/>
                </a:lnTo>
                <a:lnTo>
                  <a:pt x="1410" y="109"/>
                </a:lnTo>
                <a:lnTo>
                  <a:pt x="717" y="114"/>
                </a:lnTo>
                <a:lnTo>
                  <a:pt x="255" y="134"/>
                </a:lnTo>
                <a:lnTo>
                  <a:pt x="27" y="153"/>
                </a:lnTo>
                <a:lnTo>
                  <a:pt x="14" y="156"/>
                </a:lnTo>
                <a:lnTo>
                  <a:pt x="0" y="172"/>
                </a:lnTo>
                <a:lnTo>
                  <a:pt x="0" y="193"/>
                </a:lnTo>
                <a:lnTo>
                  <a:pt x="14" y="210"/>
                </a:lnTo>
                <a:lnTo>
                  <a:pt x="27" y="211"/>
                </a:lnTo>
                <a:lnTo>
                  <a:pt x="257" y="219"/>
                </a:lnTo>
                <a:lnTo>
                  <a:pt x="718" y="219"/>
                </a:lnTo>
                <a:lnTo>
                  <a:pt x="1410" y="202"/>
                </a:lnTo>
                <a:lnTo>
                  <a:pt x="1870" y="197"/>
                </a:lnTo>
                <a:lnTo>
                  <a:pt x="2272" y="196"/>
                </a:lnTo>
                <a:lnTo>
                  <a:pt x="3073" y="201"/>
                </a:lnTo>
                <a:lnTo>
                  <a:pt x="3475" y="206"/>
                </a:lnTo>
                <a:lnTo>
                  <a:pt x="3475" y="248"/>
                </a:lnTo>
                <a:lnTo>
                  <a:pt x="3475" y="258"/>
                </a:lnTo>
                <a:lnTo>
                  <a:pt x="3485" y="277"/>
                </a:lnTo>
                <a:lnTo>
                  <a:pt x="3502" y="290"/>
                </a:lnTo>
                <a:lnTo>
                  <a:pt x="3523" y="294"/>
                </a:lnTo>
                <a:lnTo>
                  <a:pt x="3533" y="293"/>
                </a:lnTo>
                <a:lnTo>
                  <a:pt x="3584" y="276"/>
                </a:lnTo>
                <a:lnTo>
                  <a:pt x="3686" y="235"/>
                </a:lnTo>
                <a:lnTo>
                  <a:pt x="3733" y="207"/>
                </a:lnTo>
                <a:lnTo>
                  <a:pt x="3739" y="204"/>
                </a:lnTo>
                <a:lnTo>
                  <a:pt x="3745" y="200"/>
                </a:lnTo>
                <a:lnTo>
                  <a:pt x="3754" y="192"/>
                </a:lnTo>
                <a:lnTo>
                  <a:pt x="3764" y="185"/>
                </a:lnTo>
                <a:close/>
              </a:path>
            </a:pathLst>
          </a:custGeom>
          <a:solidFill>
            <a:srgbClr val="063951">
              <a:lumMod val="50000"/>
            </a:srgb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39" name="TextBox 38">
            <a:extLst>
              <a:ext uri="{FF2B5EF4-FFF2-40B4-BE49-F238E27FC236}">
                <a16:creationId xmlns:a16="http://schemas.microsoft.com/office/drawing/2014/main" id="{33DBA733-5380-408A-B56B-8F76B2313044}"/>
              </a:ext>
            </a:extLst>
          </p:cNvPr>
          <p:cNvSpPr txBox="1"/>
          <p:nvPr/>
        </p:nvSpPr>
        <p:spPr>
          <a:xfrm rot="20241662">
            <a:off x="5944354" y="2250237"/>
            <a:ext cx="303288" cy="369332"/>
          </a:xfrm>
          <a:prstGeom prst="rect">
            <a:avLst/>
          </a:prstGeom>
          <a:noFill/>
        </p:spPr>
        <p:txBody>
          <a:bodyPr wrap="none" rtlCol="0">
            <a:spAutoFit/>
          </a:bodyPr>
          <a:lstStyle/>
          <a:p>
            <a:r>
              <a:rPr lang="en-US" dirty="0">
                <a:latin typeface="Segoe Script" panose="030B0504020000000003" pitchFamily="66" charset="0"/>
                <a:cs typeface="B Nazanin" panose="00000400000000000000" pitchFamily="2" charset="-78"/>
              </a:rPr>
              <a:t>?</a:t>
            </a:r>
          </a:p>
        </p:txBody>
      </p:sp>
      <p:sp>
        <p:nvSpPr>
          <p:cNvPr id="40" name="TextBox 39">
            <a:extLst>
              <a:ext uri="{FF2B5EF4-FFF2-40B4-BE49-F238E27FC236}">
                <a16:creationId xmlns:a16="http://schemas.microsoft.com/office/drawing/2014/main" id="{B327FAFF-C82E-43B3-BB22-6ECAF5D54295}"/>
              </a:ext>
            </a:extLst>
          </p:cNvPr>
          <p:cNvSpPr txBox="1"/>
          <p:nvPr/>
        </p:nvSpPr>
        <p:spPr>
          <a:xfrm>
            <a:off x="2007689" y="2853063"/>
            <a:ext cx="1762021" cy="369332"/>
          </a:xfrm>
          <a:prstGeom prst="rect">
            <a:avLst/>
          </a:prstGeom>
          <a:noFill/>
        </p:spPr>
        <p:txBody>
          <a:bodyPr wrap="none" rtlCol="0">
            <a:spAutoFit/>
          </a:bodyPr>
          <a:lstStyle/>
          <a:p>
            <a:r>
              <a:rPr lang="en-US" dirty="0">
                <a:cs typeface="B Nazanin" panose="00000400000000000000" pitchFamily="2" charset="-78"/>
              </a:rPr>
              <a:t>000.000.000.000</a:t>
            </a:r>
          </a:p>
        </p:txBody>
      </p:sp>
      <p:sp>
        <p:nvSpPr>
          <p:cNvPr id="41" name="TextBox 40">
            <a:extLst>
              <a:ext uri="{FF2B5EF4-FFF2-40B4-BE49-F238E27FC236}">
                <a16:creationId xmlns:a16="http://schemas.microsoft.com/office/drawing/2014/main" id="{22C4A139-0EE7-4AC7-A572-4018F8622ACC}"/>
              </a:ext>
            </a:extLst>
          </p:cNvPr>
          <p:cNvSpPr txBox="1"/>
          <p:nvPr/>
        </p:nvSpPr>
        <p:spPr>
          <a:xfrm>
            <a:off x="8410610" y="2853063"/>
            <a:ext cx="1762021" cy="369332"/>
          </a:xfrm>
          <a:prstGeom prst="rect">
            <a:avLst/>
          </a:prstGeom>
          <a:noFill/>
        </p:spPr>
        <p:txBody>
          <a:bodyPr wrap="none" rtlCol="0">
            <a:spAutoFit/>
          </a:bodyPr>
          <a:lstStyle/>
          <a:p>
            <a:r>
              <a:rPr lang="en-US" dirty="0">
                <a:cs typeface="B Nazanin" panose="00000400000000000000" pitchFamily="2" charset="-78"/>
              </a:rPr>
              <a:t>255.255.255.255</a:t>
            </a:r>
          </a:p>
        </p:txBody>
      </p:sp>
      <p:sp>
        <p:nvSpPr>
          <p:cNvPr id="42" name="Freeform 288">
            <a:extLst>
              <a:ext uri="{FF2B5EF4-FFF2-40B4-BE49-F238E27FC236}">
                <a16:creationId xmlns:a16="http://schemas.microsoft.com/office/drawing/2014/main" id="{4C612DC2-DA28-4461-8900-457621125DF1}"/>
              </a:ext>
            </a:extLst>
          </p:cNvPr>
          <p:cNvSpPr>
            <a:spLocks/>
          </p:cNvSpPr>
          <p:nvPr/>
        </p:nvSpPr>
        <p:spPr bwMode="auto">
          <a:xfrm rot="15733043">
            <a:off x="2109532" y="2337642"/>
            <a:ext cx="682549" cy="137982"/>
          </a:xfrm>
          <a:custGeom>
            <a:avLst/>
            <a:gdLst>
              <a:gd name="T0" fmla="*/ 1453 w 1482"/>
              <a:gd name="T1" fmla="*/ 0 h 302"/>
              <a:gd name="T2" fmla="*/ 1285 w 1482"/>
              <a:gd name="T3" fmla="*/ 34 h 302"/>
              <a:gd name="T4" fmla="*/ 1033 w 1482"/>
              <a:gd name="T5" fmla="*/ 85 h 302"/>
              <a:gd name="T6" fmla="*/ 865 w 1482"/>
              <a:gd name="T7" fmla="*/ 114 h 302"/>
              <a:gd name="T8" fmla="*/ 779 w 1482"/>
              <a:gd name="T9" fmla="*/ 124 h 302"/>
              <a:gd name="T10" fmla="*/ 658 w 1482"/>
              <a:gd name="T11" fmla="*/ 136 h 302"/>
              <a:gd name="T12" fmla="*/ 415 w 1482"/>
              <a:gd name="T13" fmla="*/ 144 h 302"/>
              <a:gd name="T14" fmla="*/ 293 w 1482"/>
              <a:gd name="T15" fmla="*/ 146 h 302"/>
              <a:gd name="T16" fmla="*/ 296 w 1482"/>
              <a:gd name="T17" fmla="*/ 115 h 302"/>
              <a:gd name="T18" fmla="*/ 297 w 1482"/>
              <a:gd name="T19" fmla="*/ 84 h 302"/>
              <a:gd name="T20" fmla="*/ 297 w 1482"/>
              <a:gd name="T21" fmla="*/ 74 h 302"/>
              <a:gd name="T22" fmla="*/ 289 w 1482"/>
              <a:gd name="T23" fmla="*/ 58 h 302"/>
              <a:gd name="T24" fmla="*/ 277 w 1482"/>
              <a:gd name="T25" fmla="*/ 49 h 302"/>
              <a:gd name="T26" fmla="*/ 260 w 1482"/>
              <a:gd name="T27" fmla="*/ 46 h 302"/>
              <a:gd name="T28" fmla="*/ 251 w 1482"/>
              <a:gd name="T29" fmla="*/ 48 h 302"/>
              <a:gd name="T30" fmla="*/ 226 w 1482"/>
              <a:gd name="T31" fmla="*/ 48 h 302"/>
              <a:gd name="T32" fmla="*/ 175 w 1482"/>
              <a:gd name="T33" fmla="*/ 61 h 302"/>
              <a:gd name="T34" fmla="*/ 153 w 1482"/>
              <a:gd name="T35" fmla="*/ 69 h 302"/>
              <a:gd name="T36" fmla="*/ 83 w 1482"/>
              <a:gd name="T37" fmla="*/ 91 h 302"/>
              <a:gd name="T38" fmla="*/ 15 w 1482"/>
              <a:gd name="T39" fmla="*/ 119 h 302"/>
              <a:gd name="T40" fmla="*/ 4 w 1482"/>
              <a:gd name="T41" fmla="*/ 127 h 302"/>
              <a:gd name="T42" fmla="*/ 0 w 1482"/>
              <a:gd name="T43" fmla="*/ 149 h 302"/>
              <a:gd name="T44" fmla="*/ 4 w 1482"/>
              <a:gd name="T45" fmla="*/ 159 h 302"/>
              <a:gd name="T46" fmla="*/ 2 w 1482"/>
              <a:gd name="T47" fmla="*/ 168 h 302"/>
              <a:gd name="T48" fmla="*/ 7 w 1482"/>
              <a:gd name="T49" fmla="*/ 185 h 302"/>
              <a:gd name="T50" fmla="*/ 15 w 1482"/>
              <a:gd name="T51" fmla="*/ 192 h 302"/>
              <a:gd name="T52" fmla="*/ 121 w 1482"/>
              <a:gd name="T53" fmla="*/ 245 h 302"/>
              <a:gd name="T54" fmla="*/ 229 w 1482"/>
              <a:gd name="T55" fmla="*/ 297 h 302"/>
              <a:gd name="T56" fmla="*/ 238 w 1482"/>
              <a:gd name="T57" fmla="*/ 302 h 302"/>
              <a:gd name="T58" fmla="*/ 257 w 1482"/>
              <a:gd name="T59" fmla="*/ 301 h 302"/>
              <a:gd name="T60" fmla="*/ 273 w 1482"/>
              <a:gd name="T61" fmla="*/ 291 h 302"/>
              <a:gd name="T62" fmla="*/ 283 w 1482"/>
              <a:gd name="T63" fmla="*/ 275 h 302"/>
              <a:gd name="T64" fmla="*/ 284 w 1482"/>
              <a:gd name="T65" fmla="*/ 264 h 302"/>
              <a:gd name="T66" fmla="*/ 286 w 1482"/>
              <a:gd name="T67" fmla="*/ 250 h 302"/>
              <a:gd name="T68" fmla="*/ 287 w 1482"/>
              <a:gd name="T69" fmla="*/ 234 h 302"/>
              <a:gd name="T70" fmla="*/ 352 w 1482"/>
              <a:gd name="T71" fmla="*/ 236 h 302"/>
              <a:gd name="T72" fmla="*/ 481 w 1482"/>
              <a:gd name="T73" fmla="*/ 233 h 302"/>
              <a:gd name="T74" fmla="*/ 674 w 1482"/>
              <a:gd name="T75" fmla="*/ 218 h 302"/>
              <a:gd name="T76" fmla="*/ 800 w 1482"/>
              <a:gd name="T77" fmla="*/ 203 h 302"/>
              <a:gd name="T78" fmla="*/ 884 w 1482"/>
              <a:gd name="T79" fmla="*/ 192 h 302"/>
              <a:gd name="T80" fmla="*/ 1054 w 1482"/>
              <a:gd name="T81" fmla="*/ 164 h 302"/>
              <a:gd name="T82" fmla="*/ 1223 w 1482"/>
              <a:gd name="T83" fmla="*/ 127 h 302"/>
              <a:gd name="T84" fmla="*/ 1386 w 1482"/>
              <a:gd name="T85" fmla="*/ 76 h 302"/>
              <a:gd name="T86" fmla="*/ 1466 w 1482"/>
              <a:gd name="T87" fmla="*/ 45 h 302"/>
              <a:gd name="T88" fmla="*/ 1475 w 1482"/>
              <a:gd name="T89" fmla="*/ 40 h 302"/>
              <a:gd name="T90" fmla="*/ 1482 w 1482"/>
              <a:gd name="T91" fmla="*/ 24 h 302"/>
              <a:gd name="T92" fmla="*/ 1478 w 1482"/>
              <a:gd name="T93" fmla="*/ 9 h 302"/>
              <a:gd name="T94" fmla="*/ 1464 w 1482"/>
              <a:gd name="T95" fmla="*/ 0 h 302"/>
              <a:gd name="T96" fmla="*/ 1453 w 1482"/>
              <a:gd name="T97"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2" h="302">
                <a:moveTo>
                  <a:pt x="1453" y="0"/>
                </a:moveTo>
                <a:lnTo>
                  <a:pt x="1285" y="34"/>
                </a:lnTo>
                <a:lnTo>
                  <a:pt x="1033" y="85"/>
                </a:lnTo>
                <a:lnTo>
                  <a:pt x="865" y="114"/>
                </a:lnTo>
                <a:lnTo>
                  <a:pt x="779" y="124"/>
                </a:lnTo>
                <a:lnTo>
                  <a:pt x="658" y="136"/>
                </a:lnTo>
                <a:lnTo>
                  <a:pt x="415" y="144"/>
                </a:lnTo>
                <a:lnTo>
                  <a:pt x="293" y="146"/>
                </a:lnTo>
                <a:lnTo>
                  <a:pt x="296" y="115"/>
                </a:lnTo>
                <a:lnTo>
                  <a:pt x="297" y="84"/>
                </a:lnTo>
                <a:lnTo>
                  <a:pt x="297" y="74"/>
                </a:lnTo>
                <a:lnTo>
                  <a:pt x="289" y="58"/>
                </a:lnTo>
                <a:lnTo>
                  <a:pt x="277" y="49"/>
                </a:lnTo>
                <a:lnTo>
                  <a:pt x="260" y="46"/>
                </a:lnTo>
                <a:lnTo>
                  <a:pt x="251" y="48"/>
                </a:lnTo>
                <a:lnTo>
                  <a:pt x="226" y="48"/>
                </a:lnTo>
                <a:lnTo>
                  <a:pt x="175" y="61"/>
                </a:lnTo>
                <a:lnTo>
                  <a:pt x="153" y="69"/>
                </a:lnTo>
                <a:lnTo>
                  <a:pt x="83" y="91"/>
                </a:lnTo>
                <a:lnTo>
                  <a:pt x="15" y="119"/>
                </a:lnTo>
                <a:lnTo>
                  <a:pt x="4" y="127"/>
                </a:lnTo>
                <a:lnTo>
                  <a:pt x="0" y="149"/>
                </a:lnTo>
                <a:lnTo>
                  <a:pt x="4" y="159"/>
                </a:lnTo>
                <a:lnTo>
                  <a:pt x="2" y="168"/>
                </a:lnTo>
                <a:lnTo>
                  <a:pt x="7" y="185"/>
                </a:lnTo>
                <a:lnTo>
                  <a:pt x="15" y="192"/>
                </a:lnTo>
                <a:lnTo>
                  <a:pt x="121" y="245"/>
                </a:lnTo>
                <a:lnTo>
                  <a:pt x="229" y="297"/>
                </a:lnTo>
                <a:lnTo>
                  <a:pt x="238" y="302"/>
                </a:lnTo>
                <a:lnTo>
                  <a:pt x="257" y="301"/>
                </a:lnTo>
                <a:lnTo>
                  <a:pt x="273" y="291"/>
                </a:lnTo>
                <a:lnTo>
                  <a:pt x="283" y="275"/>
                </a:lnTo>
                <a:lnTo>
                  <a:pt x="284" y="264"/>
                </a:lnTo>
                <a:lnTo>
                  <a:pt x="286" y="250"/>
                </a:lnTo>
                <a:lnTo>
                  <a:pt x="287" y="234"/>
                </a:lnTo>
                <a:lnTo>
                  <a:pt x="352" y="236"/>
                </a:lnTo>
                <a:lnTo>
                  <a:pt x="481" y="233"/>
                </a:lnTo>
                <a:lnTo>
                  <a:pt x="674" y="218"/>
                </a:lnTo>
                <a:lnTo>
                  <a:pt x="800" y="203"/>
                </a:lnTo>
                <a:lnTo>
                  <a:pt x="884" y="192"/>
                </a:lnTo>
                <a:lnTo>
                  <a:pt x="1054" y="164"/>
                </a:lnTo>
                <a:lnTo>
                  <a:pt x="1223" y="127"/>
                </a:lnTo>
                <a:lnTo>
                  <a:pt x="1386" y="76"/>
                </a:lnTo>
                <a:lnTo>
                  <a:pt x="1466" y="45"/>
                </a:lnTo>
                <a:lnTo>
                  <a:pt x="1475" y="40"/>
                </a:lnTo>
                <a:lnTo>
                  <a:pt x="1482" y="24"/>
                </a:lnTo>
                <a:lnTo>
                  <a:pt x="1478" y="9"/>
                </a:lnTo>
                <a:lnTo>
                  <a:pt x="1464" y="0"/>
                </a:lnTo>
                <a:lnTo>
                  <a:pt x="1453" y="0"/>
                </a:lnTo>
                <a:close/>
              </a:path>
            </a:pathLst>
          </a:custGeom>
          <a:solidFill>
            <a:srgbClr val="063951">
              <a:lumMod val="50000"/>
            </a:srgb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43" name="TextBox 42">
            <a:extLst>
              <a:ext uri="{FF2B5EF4-FFF2-40B4-BE49-F238E27FC236}">
                <a16:creationId xmlns:a16="http://schemas.microsoft.com/office/drawing/2014/main" id="{6C4A7108-FEA4-4695-A038-7CB27DACDB43}"/>
              </a:ext>
            </a:extLst>
          </p:cNvPr>
          <p:cNvSpPr txBox="1"/>
          <p:nvPr/>
        </p:nvSpPr>
        <p:spPr>
          <a:xfrm>
            <a:off x="474315" y="1697796"/>
            <a:ext cx="1930337" cy="369332"/>
          </a:xfrm>
          <a:prstGeom prst="rect">
            <a:avLst/>
          </a:prstGeom>
          <a:noFill/>
        </p:spPr>
        <p:txBody>
          <a:bodyPr wrap="none" rtlCol="0">
            <a:spAutoFit/>
          </a:bodyPr>
          <a:lstStyle/>
          <a:p>
            <a:pPr algn="r" rtl="1"/>
            <a:r>
              <a:rPr lang="fa-IR" dirty="0">
                <a:cs typeface="B Nazanin" panose="00000400000000000000" pitchFamily="2" charset="-78"/>
              </a:rPr>
              <a:t>آدرس میزبان مقصد (</a:t>
            </a:r>
            <a:r>
              <a:rPr lang="en-US" dirty="0">
                <a:cs typeface="B Nazanin" panose="00000400000000000000" pitchFamily="2" charset="-78"/>
              </a:rPr>
              <a:t>IP</a:t>
            </a:r>
            <a:r>
              <a:rPr lang="fa-IR" dirty="0">
                <a:cs typeface="B Nazanin" panose="00000400000000000000" pitchFamily="2" charset="-78"/>
              </a:rPr>
              <a:t>)</a:t>
            </a:r>
            <a:endParaRPr lang="en-US" dirty="0">
              <a:cs typeface="B Nazanin" panose="00000400000000000000" pitchFamily="2" charset="-78"/>
            </a:endParaRPr>
          </a:p>
        </p:txBody>
      </p:sp>
      <p:sp>
        <p:nvSpPr>
          <p:cNvPr id="44" name="TextBox 43">
            <a:extLst>
              <a:ext uri="{FF2B5EF4-FFF2-40B4-BE49-F238E27FC236}">
                <a16:creationId xmlns:a16="http://schemas.microsoft.com/office/drawing/2014/main" id="{A0AEC5BE-2F08-4E52-ACFC-2B5F62A452C9}"/>
              </a:ext>
            </a:extLst>
          </p:cNvPr>
          <p:cNvSpPr txBox="1"/>
          <p:nvPr/>
        </p:nvSpPr>
        <p:spPr>
          <a:xfrm>
            <a:off x="5817826" y="1305950"/>
            <a:ext cx="473206" cy="369332"/>
          </a:xfrm>
          <a:prstGeom prst="rect">
            <a:avLst/>
          </a:prstGeom>
          <a:noFill/>
        </p:spPr>
        <p:txBody>
          <a:bodyPr wrap="none" rtlCol="0">
            <a:spAutoFit/>
          </a:bodyPr>
          <a:lstStyle/>
          <a:p>
            <a:r>
              <a:rPr lang="fa-IR" dirty="0">
                <a:cs typeface="B Nazanin" panose="00000400000000000000" pitchFamily="2" charset="-78"/>
              </a:rPr>
              <a:t>مبدا</a:t>
            </a:r>
            <a:endParaRPr lang="en-US" dirty="0">
              <a:cs typeface="B Nazanin" panose="00000400000000000000" pitchFamily="2" charset="-78"/>
            </a:endParaRPr>
          </a:p>
        </p:txBody>
      </p:sp>
      <p:sp>
        <p:nvSpPr>
          <p:cNvPr id="45" name="Freeform 288">
            <a:extLst>
              <a:ext uri="{FF2B5EF4-FFF2-40B4-BE49-F238E27FC236}">
                <a16:creationId xmlns:a16="http://schemas.microsoft.com/office/drawing/2014/main" id="{8F46CB67-23EC-486F-B49B-F721816842C8}"/>
              </a:ext>
            </a:extLst>
          </p:cNvPr>
          <p:cNvSpPr>
            <a:spLocks/>
          </p:cNvSpPr>
          <p:nvPr/>
        </p:nvSpPr>
        <p:spPr bwMode="auto">
          <a:xfrm rot="1781598">
            <a:off x="3850485" y="4097324"/>
            <a:ext cx="682549" cy="137982"/>
          </a:xfrm>
          <a:custGeom>
            <a:avLst/>
            <a:gdLst>
              <a:gd name="T0" fmla="*/ 1453 w 1482"/>
              <a:gd name="T1" fmla="*/ 0 h 302"/>
              <a:gd name="T2" fmla="*/ 1285 w 1482"/>
              <a:gd name="T3" fmla="*/ 34 h 302"/>
              <a:gd name="T4" fmla="*/ 1033 w 1482"/>
              <a:gd name="T5" fmla="*/ 85 h 302"/>
              <a:gd name="T6" fmla="*/ 865 w 1482"/>
              <a:gd name="T7" fmla="*/ 114 h 302"/>
              <a:gd name="T8" fmla="*/ 779 w 1482"/>
              <a:gd name="T9" fmla="*/ 124 h 302"/>
              <a:gd name="T10" fmla="*/ 658 w 1482"/>
              <a:gd name="T11" fmla="*/ 136 h 302"/>
              <a:gd name="T12" fmla="*/ 415 w 1482"/>
              <a:gd name="T13" fmla="*/ 144 h 302"/>
              <a:gd name="T14" fmla="*/ 293 w 1482"/>
              <a:gd name="T15" fmla="*/ 146 h 302"/>
              <a:gd name="T16" fmla="*/ 296 w 1482"/>
              <a:gd name="T17" fmla="*/ 115 h 302"/>
              <a:gd name="T18" fmla="*/ 297 w 1482"/>
              <a:gd name="T19" fmla="*/ 84 h 302"/>
              <a:gd name="T20" fmla="*/ 297 w 1482"/>
              <a:gd name="T21" fmla="*/ 74 h 302"/>
              <a:gd name="T22" fmla="*/ 289 w 1482"/>
              <a:gd name="T23" fmla="*/ 58 h 302"/>
              <a:gd name="T24" fmla="*/ 277 w 1482"/>
              <a:gd name="T25" fmla="*/ 49 h 302"/>
              <a:gd name="T26" fmla="*/ 260 w 1482"/>
              <a:gd name="T27" fmla="*/ 46 h 302"/>
              <a:gd name="T28" fmla="*/ 251 w 1482"/>
              <a:gd name="T29" fmla="*/ 48 h 302"/>
              <a:gd name="T30" fmla="*/ 226 w 1482"/>
              <a:gd name="T31" fmla="*/ 48 h 302"/>
              <a:gd name="T32" fmla="*/ 175 w 1482"/>
              <a:gd name="T33" fmla="*/ 61 h 302"/>
              <a:gd name="T34" fmla="*/ 153 w 1482"/>
              <a:gd name="T35" fmla="*/ 69 h 302"/>
              <a:gd name="T36" fmla="*/ 83 w 1482"/>
              <a:gd name="T37" fmla="*/ 91 h 302"/>
              <a:gd name="T38" fmla="*/ 15 w 1482"/>
              <a:gd name="T39" fmla="*/ 119 h 302"/>
              <a:gd name="T40" fmla="*/ 4 w 1482"/>
              <a:gd name="T41" fmla="*/ 127 h 302"/>
              <a:gd name="T42" fmla="*/ 0 w 1482"/>
              <a:gd name="T43" fmla="*/ 149 h 302"/>
              <a:gd name="T44" fmla="*/ 4 w 1482"/>
              <a:gd name="T45" fmla="*/ 159 h 302"/>
              <a:gd name="T46" fmla="*/ 2 w 1482"/>
              <a:gd name="T47" fmla="*/ 168 h 302"/>
              <a:gd name="T48" fmla="*/ 7 w 1482"/>
              <a:gd name="T49" fmla="*/ 185 h 302"/>
              <a:gd name="T50" fmla="*/ 15 w 1482"/>
              <a:gd name="T51" fmla="*/ 192 h 302"/>
              <a:gd name="T52" fmla="*/ 121 w 1482"/>
              <a:gd name="T53" fmla="*/ 245 h 302"/>
              <a:gd name="T54" fmla="*/ 229 w 1482"/>
              <a:gd name="T55" fmla="*/ 297 h 302"/>
              <a:gd name="T56" fmla="*/ 238 w 1482"/>
              <a:gd name="T57" fmla="*/ 302 h 302"/>
              <a:gd name="T58" fmla="*/ 257 w 1482"/>
              <a:gd name="T59" fmla="*/ 301 h 302"/>
              <a:gd name="T60" fmla="*/ 273 w 1482"/>
              <a:gd name="T61" fmla="*/ 291 h 302"/>
              <a:gd name="T62" fmla="*/ 283 w 1482"/>
              <a:gd name="T63" fmla="*/ 275 h 302"/>
              <a:gd name="T64" fmla="*/ 284 w 1482"/>
              <a:gd name="T65" fmla="*/ 264 h 302"/>
              <a:gd name="T66" fmla="*/ 286 w 1482"/>
              <a:gd name="T67" fmla="*/ 250 h 302"/>
              <a:gd name="T68" fmla="*/ 287 w 1482"/>
              <a:gd name="T69" fmla="*/ 234 h 302"/>
              <a:gd name="T70" fmla="*/ 352 w 1482"/>
              <a:gd name="T71" fmla="*/ 236 h 302"/>
              <a:gd name="T72" fmla="*/ 481 w 1482"/>
              <a:gd name="T73" fmla="*/ 233 h 302"/>
              <a:gd name="T74" fmla="*/ 674 w 1482"/>
              <a:gd name="T75" fmla="*/ 218 h 302"/>
              <a:gd name="T76" fmla="*/ 800 w 1482"/>
              <a:gd name="T77" fmla="*/ 203 h 302"/>
              <a:gd name="T78" fmla="*/ 884 w 1482"/>
              <a:gd name="T79" fmla="*/ 192 h 302"/>
              <a:gd name="T80" fmla="*/ 1054 w 1482"/>
              <a:gd name="T81" fmla="*/ 164 h 302"/>
              <a:gd name="T82" fmla="*/ 1223 w 1482"/>
              <a:gd name="T83" fmla="*/ 127 h 302"/>
              <a:gd name="T84" fmla="*/ 1386 w 1482"/>
              <a:gd name="T85" fmla="*/ 76 h 302"/>
              <a:gd name="T86" fmla="*/ 1466 w 1482"/>
              <a:gd name="T87" fmla="*/ 45 h 302"/>
              <a:gd name="T88" fmla="*/ 1475 w 1482"/>
              <a:gd name="T89" fmla="*/ 40 h 302"/>
              <a:gd name="T90" fmla="*/ 1482 w 1482"/>
              <a:gd name="T91" fmla="*/ 24 h 302"/>
              <a:gd name="T92" fmla="*/ 1478 w 1482"/>
              <a:gd name="T93" fmla="*/ 9 h 302"/>
              <a:gd name="T94" fmla="*/ 1464 w 1482"/>
              <a:gd name="T95" fmla="*/ 0 h 302"/>
              <a:gd name="T96" fmla="*/ 1453 w 1482"/>
              <a:gd name="T97"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2" h="302">
                <a:moveTo>
                  <a:pt x="1453" y="0"/>
                </a:moveTo>
                <a:lnTo>
                  <a:pt x="1285" y="34"/>
                </a:lnTo>
                <a:lnTo>
                  <a:pt x="1033" y="85"/>
                </a:lnTo>
                <a:lnTo>
                  <a:pt x="865" y="114"/>
                </a:lnTo>
                <a:lnTo>
                  <a:pt x="779" y="124"/>
                </a:lnTo>
                <a:lnTo>
                  <a:pt x="658" y="136"/>
                </a:lnTo>
                <a:lnTo>
                  <a:pt x="415" y="144"/>
                </a:lnTo>
                <a:lnTo>
                  <a:pt x="293" y="146"/>
                </a:lnTo>
                <a:lnTo>
                  <a:pt x="296" y="115"/>
                </a:lnTo>
                <a:lnTo>
                  <a:pt x="297" y="84"/>
                </a:lnTo>
                <a:lnTo>
                  <a:pt x="297" y="74"/>
                </a:lnTo>
                <a:lnTo>
                  <a:pt x="289" y="58"/>
                </a:lnTo>
                <a:lnTo>
                  <a:pt x="277" y="49"/>
                </a:lnTo>
                <a:lnTo>
                  <a:pt x="260" y="46"/>
                </a:lnTo>
                <a:lnTo>
                  <a:pt x="251" y="48"/>
                </a:lnTo>
                <a:lnTo>
                  <a:pt x="226" y="48"/>
                </a:lnTo>
                <a:lnTo>
                  <a:pt x="175" y="61"/>
                </a:lnTo>
                <a:lnTo>
                  <a:pt x="153" y="69"/>
                </a:lnTo>
                <a:lnTo>
                  <a:pt x="83" y="91"/>
                </a:lnTo>
                <a:lnTo>
                  <a:pt x="15" y="119"/>
                </a:lnTo>
                <a:lnTo>
                  <a:pt x="4" y="127"/>
                </a:lnTo>
                <a:lnTo>
                  <a:pt x="0" y="149"/>
                </a:lnTo>
                <a:lnTo>
                  <a:pt x="4" y="159"/>
                </a:lnTo>
                <a:lnTo>
                  <a:pt x="2" y="168"/>
                </a:lnTo>
                <a:lnTo>
                  <a:pt x="7" y="185"/>
                </a:lnTo>
                <a:lnTo>
                  <a:pt x="15" y="192"/>
                </a:lnTo>
                <a:lnTo>
                  <a:pt x="121" y="245"/>
                </a:lnTo>
                <a:lnTo>
                  <a:pt x="229" y="297"/>
                </a:lnTo>
                <a:lnTo>
                  <a:pt x="238" y="302"/>
                </a:lnTo>
                <a:lnTo>
                  <a:pt x="257" y="301"/>
                </a:lnTo>
                <a:lnTo>
                  <a:pt x="273" y="291"/>
                </a:lnTo>
                <a:lnTo>
                  <a:pt x="283" y="275"/>
                </a:lnTo>
                <a:lnTo>
                  <a:pt x="284" y="264"/>
                </a:lnTo>
                <a:lnTo>
                  <a:pt x="286" y="250"/>
                </a:lnTo>
                <a:lnTo>
                  <a:pt x="287" y="234"/>
                </a:lnTo>
                <a:lnTo>
                  <a:pt x="352" y="236"/>
                </a:lnTo>
                <a:lnTo>
                  <a:pt x="481" y="233"/>
                </a:lnTo>
                <a:lnTo>
                  <a:pt x="674" y="218"/>
                </a:lnTo>
                <a:lnTo>
                  <a:pt x="800" y="203"/>
                </a:lnTo>
                <a:lnTo>
                  <a:pt x="884" y="192"/>
                </a:lnTo>
                <a:lnTo>
                  <a:pt x="1054" y="164"/>
                </a:lnTo>
                <a:lnTo>
                  <a:pt x="1223" y="127"/>
                </a:lnTo>
                <a:lnTo>
                  <a:pt x="1386" y="76"/>
                </a:lnTo>
                <a:lnTo>
                  <a:pt x="1466" y="45"/>
                </a:lnTo>
                <a:lnTo>
                  <a:pt x="1475" y="40"/>
                </a:lnTo>
                <a:lnTo>
                  <a:pt x="1482" y="24"/>
                </a:lnTo>
                <a:lnTo>
                  <a:pt x="1478" y="9"/>
                </a:lnTo>
                <a:lnTo>
                  <a:pt x="1464" y="0"/>
                </a:lnTo>
                <a:lnTo>
                  <a:pt x="1453" y="0"/>
                </a:lnTo>
                <a:close/>
              </a:path>
            </a:pathLst>
          </a:custGeom>
          <a:solidFill>
            <a:srgbClr val="063951">
              <a:lumMod val="50000"/>
            </a:srgb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46" name="TextBox 45">
            <a:extLst>
              <a:ext uri="{FF2B5EF4-FFF2-40B4-BE49-F238E27FC236}">
                <a16:creationId xmlns:a16="http://schemas.microsoft.com/office/drawing/2014/main" id="{8D921CC3-FCAB-4D5E-9BE3-C91BDB4EABF1}"/>
              </a:ext>
            </a:extLst>
          </p:cNvPr>
          <p:cNvSpPr txBox="1"/>
          <p:nvPr/>
        </p:nvSpPr>
        <p:spPr>
          <a:xfrm>
            <a:off x="4592432" y="4210634"/>
            <a:ext cx="1620957" cy="369332"/>
          </a:xfrm>
          <a:prstGeom prst="rect">
            <a:avLst/>
          </a:prstGeom>
          <a:noFill/>
        </p:spPr>
        <p:txBody>
          <a:bodyPr wrap="none" rtlCol="0">
            <a:spAutoFit/>
          </a:bodyPr>
          <a:lstStyle/>
          <a:p>
            <a:pPr algn="r" rtl="1"/>
            <a:r>
              <a:rPr lang="fa-IR" dirty="0">
                <a:cs typeface="B Nazanin" panose="00000400000000000000" pitchFamily="2" charset="-78"/>
              </a:rPr>
              <a:t>شماره درگاه (</a:t>
            </a:r>
            <a:r>
              <a:rPr lang="en-US" dirty="0">
                <a:cs typeface="B Nazanin" panose="00000400000000000000" pitchFamily="2" charset="-78"/>
              </a:rPr>
              <a:t>Port</a:t>
            </a:r>
            <a:r>
              <a:rPr lang="fa-IR" dirty="0">
                <a:cs typeface="B Nazanin" panose="00000400000000000000" pitchFamily="2" charset="-78"/>
              </a:rPr>
              <a:t>)</a:t>
            </a:r>
            <a:endParaRPr lang="en-US" dirty="0">
              <a:cs typeface="B Nazanin" panose="00000400000000000000" pitchFamily="2" charset="-78"/>
            </a:endParaRPr>
          </a:p>
        </p:txBody>
      </p:sp>
      <p:sp>
        <p:nvSpPr>
          <p:cNvPr id="50" name="Slide Number Placeholder 5">
            <a:extLst>
              <a:ext uri="{FF2B5EF4-FFF2-40B4-BE49-F238E27FC236}">
                <a16:creationId xmlns:a16="http://schemas.microsoft.com/office/drawing/2014/main" id="{DA96EEE7-6D80-43C7-B69D-A8129179880A}"/>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8</a:t>
            </a:r>
            <a:endParaRPr lang="en-US" sz="2400" dirty="0">
              <a:cs typeface="B Nazanin" panose="00000400000000000000" pitchFamily="2" charset="-78"/>
            </a:endParaRPr>
          </a:p>
        </p:txBody>
      </p:sp>
      <p:sp>
        <p:nvSpPr>
          <p:cNvPr id="3" name="Footer Placeholder 2">
            <a:extLst>
              <a:ext uri="{FF2B5EF4-FFF2-40B4-BE49-F238E27FC236}">
                <a16:creationId xmlns:a16="http://schemas.microsoft.com/office/drawing/2014/main" id="{50D7A48E-8FC4-4F3A-A3D2-78F23D0A883A}"/>
              </a:ext>
            </a:extLst>
          </p:cNvPr>
          <p:cNvSpPr>
            <a:spLocks noGrp="1"/>
          </p:cNvSpPr>
          <p:nvPr>
            <p:ph type="ftr" sz="quarter" idx="11"/>
          </p:nvPr>
        </p:nvSpPr>
        <p:spPr/>
        <p:txBody>
          <a:bodyPr/>
          <a:lstStyle/>
          <a:p>
            <a:r>
              <a:rPr lang="fa-IR">
                <a:cs typeface="B Nazanin" panose="00000400000000000000" pitchFamily="2" charset="-78"/>
              </a:rPr>
              <a:t>هانیه هوشمند / شبکه های کامپیوتری</a:t>
            </a:r>
            <a:endParaRPr lang="en-US">
              <a:cs typeface="B Nazanin" panose="00000400000000000000" pitchFamily="2" charset="-78"/>
            </a:endParaRPr>
          </a:p>
        </p:txBody>
      </p:sp>
      <p:pic>
        <p:nvPicPr>
          <p:cNvPr id="51" name="Picture 50" descr="underline_base">
            <a:extLst>
              <a:ext uri="{FF2B5EF4-FFF2-40B4-BE49-F238E27FC236}">
                <a16:creationId xmlns:a16="http://schemas.microsoft.com/office/drawing/2014/main" id="{07606BB2-8089-4E46-AFEC-37B559134CF6}"/>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30005" y="1321172"/>
            <a:ext cx="4274595"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8994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95008-FDCD-41F6-8158-3C7342B119B7}"/>
              </a:ext>
            </a:extLst>
          </p:cNvPr>
          <p:cNvSpPr>
            <a:spLocks noGrp="1"/>
          </p:cNvSpPr>
          <p:nvPr>
            <p:ph type="title"/>
          </p:nvPr>
        </p:nvSpPr>
        <p:spPr/>
        <p:txBody>
          <a:bodyPr>
            <a:normAutofit/>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سرویس های انتقال در دسترس برنامه های کاربردی</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ECC92D54-9684-44FD-9355-F8B4784CA2BA}"/>
              </a:ext>
            </a:extLst>
          </p:cNvPr>
          <p:cNvSpPr>
            <a:spLocks noGrp="1"/>
          </p:cNvSpPr>
          <p:nvPr>
            <p:ph idx="1"/>
          </p:nvPr>
        </p:nvSpPr>
        <p:spPr/>
        <p:txBody>
          <a:bodyPr/>
          <a:lstStyle/>
          <a:p>
            <a:pPr marL="0" indent="0" algn="r" rtl="1">
              <a:buNone/>
            </a:pPr>
            <a:r>
              <a:rPr lang="fa-IR" dirty="0">
                <a:cs typeface="B Nazanin" panose="00000400000000000000" pitchFamily="2" charset="-78"/>
              </a:rPr>
              <a:t>دسته بندی سرویس های پروتکل لایه انتقال برای لایه کاربرد:</a:t>
            </a:r>
          </a:p>
          <a:p>
            <a:pPr algn="r" rtl="1"/>
            <a:r>
              <a:rPr lang="fa-IR" dirty="0">
                <a:cs typeface="B Nazanin" panose="00000400000000000000" pitchFamily="2" charset="-78"/>
              </a:rPr>
              <a:t>انتقال داده قابل اطمینان</a:t>
            </a:r>
          </a:p>
          <a:p>
            <a:pPr algn="r" rtl="1"/>
            <a:r>
              <a:rPr lang="fa-IR" dirty="0" err="1">
                <a:cs typeface="B Nazanin" panose="00000400000000000000" pitchFamily="2" charset="-78"/>
              </a:rPr>
              <a:t>گذردهی</a:t>
            </a:r>
            <a:endParaRPr lang="fa-IR" dirty="0">
              <a:cs typeface="B Nazanin" panose="00000400000000000000" pitchFamily="2" charset="-78"/>
            </a:endParaRPr>
          </a:p>
          <a:p>
            <a:pPr algn="r" rtl="1"/>
            <a:r>
              <a:rPr lang="fa-IR" dirty="0">
                <a:cs typeface="B Nazanin" panose="00000400000000000000" pitchFamily="2" charset="-78"/>
              </a:rPr>
              <a:t>همزمانی</a:t>
            </a:r>
          </a:p>
          <a:p>
            <a:pPr algn="r" rtl="1"/>
            <a:r>
              <a:rPr lang="fa-IR" dirty="0">
                <a:cs typeface="B Nazanin" panose="00000400000000000000" pitchFamily="2" charset="-78"/>
              </a:rPr>
              <a:t>امنیت</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75DAC31D-0A51-48DA-BDD6-0160D96540F7}"/>
              </a:ext>
            </a:extLst>
          </p:cNvPr>
          <p:cNvSpPr txBox="1"/>
          <p:nvPr/>
        </p:nvSpPr>
        <p:spPr>
          <a:xfrm>
            <a:off x="9885680" y="4798367"/>
            <a:ext cx="880369" cy="461665"/>
          </a:xfrm>
          <a:prstGeom prst="rect">
            <a:avLst/>
          </a:prstGeom>
          <a:noFill/>
        </p:spPr>
        <p:txBody>
          <a:bodyPr wrap="none" rtlCol="0">
            <a:spAutoFit/>
          </a:bodyPr>
          <a:lstStyle/>
          <a:p>
            <a:r>
              <a:rPr lang="fa-IR" sz="2400" dirty="0">
                <a:latin typeface="Segoe Script" panose="030B0504020000000003" pitchFamily="66" charset="0"/>
                <a:cs typeface="B Nazanin" panose="00000400000000000000" pitchFamily="2" charset="-78"/>
              </a:rPr>
              <a:t>اینترنت</a:t>
            </a:r>
            <a:endParaRPr lang="en-US" sz="2400" dirty="0">
              <a:latin typeface="Segoe Script" panose="030B0504020000000003" pitchFamily="66" charset="0"/>
              <a:cs typeface="B Nazanin" panose="00000400000000000000" pitchFamily="2" charset="-78"/>
            </a:endParaRPr>
          </a:p>
        </p:txBody>
      </p:sp>
      <p:sp>
        <p:nvSpPr>
          <p:cNvPr id="6" name="Right Brace 5">
            <a:extLst>
              <a:ext uri="{FF2B5EF4-FFF2-40B4-BE49-F238E27FC236}">
                <a16:creationId xmlns:a16="http://schemas.microsoft.com/office/drawing/2014/main" id="{1A0755BC-5E2E-4063-BB8B-6EA8154765F3}"/>
              </a:ext>
            </a:extLst>
          </p:cNvPr>
          <p:cNvSpPr/>
          <p:nvPr/>
        </p:nvSpPr>
        <p:spPr>
          <a:xfrm>
            <a:off x="9723120" y="4521200"/>
            <a:ext cx="162560" cy="1016000"/>
          </a:xfrm>
          <a:prstGeom prst="rightBrace">
            <a:avLst>
              <a:gd name="adj1" fmla="val 5277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B Nazanin" panose="00000400000000000000" pitchFamily="2" charset="-78"/>
            </a:endParaRPr>
          </a:p>
        </p:txBody>
      </p:sp>
      <p:sp>
        <p:nvSpPr>
          <p:cNvPr id="7" name="TextBox 6">
            <a:extLst>
              <a:ext uri="{FF2B5EF4-FFF2-40B4-BE49-F238E27FC236}">
                <a16:creationId xmlns:a16="http://schemas.microsoft.com/office/drawing/2014/main" id="{D0B5FF35-242D-4988-AC5A-11031A1B4191}"/>
              </a:ext>
            </a:extLst>
          </p:cNvPr>
          <p:cNvSpPr txBox="1"/>
          <p:nvPr/>
        </p:nvSpPr>
        <p:spPr>
          <a:xfrm>
            <a:off x="9188935" y="4521200"/>
            <a:ext cx="534185" cy="369332"/>
          </a:xfrm>
          <a:prstGeom prst="rect">
            <a:avLst/>
          </a:prstGeom>
          <a:noFill/>
        </p:spPr>
        <p:txBody>
          <a:bodyPr wrap="none" rtlCol="0">
            <a:spAutoFit/>
          </a:bodyPr>
          <a:lstStyle/>
          <a:p>
            <a:r>
              <a:rPr lang="en-US" dirty="0">
                <a:cs typeface="B Nazanin" panose="00000400000000000000" pitchFamily="2" charset="-78"/>
              </a:rPr>
              <a:t>TCP</a:t>
            </a:r>
          </a:p>
        </p:txBody>
      </p:sp>
      <p:sp>
        <p:nvSpPr>
          <p:cNvPr id="8" name="TextBox 7">
            <a:extLst>
              <a:ext uri="{FF2B5EF4-FFF2-40B4-BE49-F238E27FC236}">
                <a16:creationId xmlns:a16="http://schemas.microsoft.com/office/drawing/2014/main" id="{80C8B7BC-F125-496F-A6A0-ADDFA2B4FB06}"/>
              </a:ext>
            </a:extLst>
          </p:cNvPr>
          <p:cNvSpPr txBox="1"/>
          <p:nvPr/>
        </p:nvSpPr>
        <p:spPr>
          <a:xfrm>
            <a:off x="9129688" y="5200412"/>
            <a:ext cx="593432" cy="369332"/>
          </a:xfrm>
          <a:prstGeom prst="rect">
            <a:avLst/>
          </a:prstGeom>
          <a:noFill/>
        </p:spPr>
        <p:txBody>
          <a:bodyPr wrap="none" rtlCol="0">
            <a:spAutoFit/>
          </a:bodyPr>
          <a:lstStyle/>
          <a:p>
            <a:r>
              <a:rPr lang="en-US" dirty="0">
                <a:cs typeface="B Nazanin" panose="00000400000000000000" pitchFamily="2" charset="-78"/>
              </a:rPr>
              <a:t>UDP</a:t>
            </a:r>
          </a:p>
        </p:txBody>
      </p:sp>
      <p:sp>
        <p:nvSpPr>
          <p:cNvPr id="11" name="Slide Number Placeholder 5">
            <a:extLst>
              <a:ext uri="{FF2B5EF4-FFF2-40B4-BE49-F238E27FC236}">
                <a16:creationId xmlns:a16="http://schemas.microsoft.com/office/drawing/2014/main" id="{C2FB8198-F566-4D06-881E-E35E3084E329}"/>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9</a:t>
            </a:r>
            <a:endParaRPr lang="en-US" sz="2400" dirty="0">
              <a:cs typeface="B Nazanin" panose="00000400000000000000" pitchFamily="2" charset="-78"/>
            </a:endParaRPr>
          </a:p>
        </p:txBody>
      </p:sp>
      <p:sp>
        <p:nvSpPr>
          <p:cNvPr id="5" name="Footer Placeholder 4">
            <a:extLst>
              <a:ext uri="{FF2B5EF4-FFF2-40B4-BE49-F238E27FC236}">
                <a16:creationId xmlns:a16="http://schemas.microsoft.com/office/drawing/2014/main" id="{B8F2FB9F-D0C3-40D2-B2CA-14ADB51B4015}"/>
              </a:ext>
            </a:extLst>
          </p:cNvPr>
          <p:cNvSpPr>
            <a:spLocks noGrp="1"/>
          </p:cNvSpPr>
          <p:nvPr>
            <p:ph type="ftr" sz="quarter" idx="11"/>
          </p:nvPr>
        </p:nvSpPr>
        <p:spPr/>
        <p:txBody>
          <a:bodyPr/>
          <a:lstStyle/>
          <a:p>
            <a:r>
              <a:rPr lang="fa-IR">
                <a:cs typeface="B Nazanin" panose="00000400000000000000" pitchFamily="2" charset="-78"/>
              </a:rPr>
              <a:t>هانیه هوشمند / شبکه های کامپیوتری</a:t>
            </a:r>
            <a:endParaRPr lang="en-US">
              <a:cs typeface="B Nazanin" panose="00000400000000000000" pitchFamily="2" charset="-78"/>
            </a:endParaRPr>
          </a:p>
        </p:txBody>
      </p:sp>
      <p:pic>
        <p:nvPicPr>
          <p:cNvPr id="12" name="Picture 11" descr="underline_base">
            <a:extLst>
              <a:ext uri="{FF2B5EF4-FFF2-40B4-BE49-F238E27FC236}">
                <a16:creationId xmlns:a16="http://schemas.microsoft.com/office/drawing/2014/main" id="{79142AA2-F9DE-4BA5-AB5D-07702C5132B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5651" y="1321171"/>
            <a:ext cx="9598949"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2210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6D5D-771C-4570-8A37-6A16291A27A1}"/>
              </a:ext>
            </a:extLst>
          </p:cNvPr>
          <p:cNvSpPr>
            <a:spLocks noGrp="1"/>
          </p:cNvSpPr>
          <p:nvPr>
            <p:ph type="title"/>
          </p:nvPr>
        </p:nvSpPr>
        <p:spPr/>
        <p:txBody>
          <a:bodyPr/>
          <a:lstStyle/>
          <a:p>
            <a:pPr algn="r" rtl="1"/>
            <a:r>
              <a:rPr lang="fa-IR" dirty="0">
                <a:cs typeface="B Nazanin" panose="00000400000000000000" pitchFamily="2" charset="-78"/>
              </a:rPr>
              <a:t>سرویس های </a:t>
            </a:r>
            <a:r>
              <a:rPr lang="en-US" dirty="0">
                <a:cs typeface="B Nazanin" panose="00000400000000000000" pitchFamily="2" charset="-78"/>
              </a:rPr>
              <a:t>TCP</a:t>
            </a:r>
          </a:p>
        </p:txBody>
      </p:sp>
      <p:sp>
        <p:nvSpPr>
          <p:cNvPr id="3" name="Content Placeholder 2">
            <a:extLst>
              <a:ext uri="{FF2B5EF4-FFF2-40B4-BE49-F238E27FC236}">
                <a16:creationId xmlns:a16="http://schemas.microsoft.com/office/drawing/2014/main" id="{A905CAE5-ADA9-4BB1-98A3-0A85FB03ABAF}"/>
              </a:ext>
            </a:extLst>
          </p:cNvPr>
          <p:cNvSpPr>
            <a:spLocks noGrp="1"/>
          </p:cNvSpPr>
          <p:nvPr>
            <p:ph idx="1"/>
          </p:nvPr>
        </p:nvSpPr>
        <p:spPr/>
        <p:txBody>
          <a:bodyPr/>
          <a:lstStyle/>
          <a:p>
            <a:pPr algn="r" rtl="1"/>
            <a:r>
              <a:rPr lang="fa-IR" dirty="0">
                <a:cs typeface="B Nazanin" panose="00000400000000000000" pitchFamily="2" charset="-78"/>
              </a:rPr>
              <a:t>اتصال گرا</a:t>
            </a:r>
          </a:p>
          <a:p>
            <a:pPr algn="r" rtl="1"/>
            <a:r>
              <a:rPr lang="fa-IR" dirty="0">
                <a:cs typeface="B Nazanin" panose="00000400000000000000" pitchFamily="2" charset="-78"/>
              </a:rPr>
              <a:t>انتقال داده قابل اطمینان</a:t>
            </a:r>
            <a:endParaRPr lang="en-US" dirty="0">
              <a:cs typeface="B Nazanin" panose="00000400000000000000" pitchFamily="2" charset="-78"/>
            </a:endParaRPr>
          </a:p>
        </p:txBody>
      </p:sp>
      <p:sp>
        <p:nvSpPr>
          <p:cNvPr id="4" name="Footer Placeholder 3">
            <a:extLst>
              <a:ext uri="{FF2B5EF4-FFF2-40B4-BE49-F238E27FC236}">
                <a16:creationId xmlns:a16="http://schemas.microsoft.com/office/drawing/2014/main" id="{D8264468-B4DA-4C12-ADA5-84A9280090F1}"/>
              </a:ext>
            </a:extLst>
          </p:cNvPr>
          <p:cNvSpPr>
            <a:spLocks noGrp="1"/>
          </p:cNvSpPr>
          <p:nvPr>
            <p:ph type="ftr" sz="quarter" idx="11"/>
          </p:nvPr>
        </p:nvSpPr>
        <p:spPr/>
        <p:txBody>
          <a:bodyPr/>
          <a:lstStyle/>
          <a:p>
            <a:r>
              <a:rPr lang="fa-IR">
                <a:cs typeface="B Nazanin" panose="00000400000000000000" pitchFamily="2" charset="-78"/>
              </a:rPr>
              <a:t>هانیه هوشمند / شبکه های کامپیوتری</a:t>
            </a:r>
            <a:endParaRPr lang="en-US">
              <a:cs typeface="B Nazanin" panose="00000400000000000000" pitchFamily="2" charset="-78"/>
            </a:endParaRPr>
          </a:p>
        </p:txBody>
      </p:sp>
      <p:sp>
        <p:nvSpPr>
          <p:cNvPr id="7" name="Slide Number Placeholder 5">
            <a:extLst>
              <a:ext uri="{FF2B5EF4-FFF2-40B4-BE49-F238E27FC236}">
                <a16:creationId xmlns:a16="http://schemas.microsoft.com/office/drawing/2014/main" id="{437863B2-A38A-4D90-86B7-E5FA2C9BD2CE}"/>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10</a:t>
            </a:r>
            <a:endParaRPr lang="en-US" sz="2400" dirty="0">
              <a:cs typeface="B Nazanin" panose="00000400000000000000" pitchFamily="2" charset="-78"/>
            </a:endParaRPr>
          </a:p>
        </p:txBody>
      </p:sp>
      <p:pic>
        <p:nvPicPr>
          <p:cNvPr id="10" name="Picture 9" descr="underline_base">
            <a:extLst>
              <a:ext uri="{FF2B5EF4-FFF2-40B4-BE49-F238E27FC236}">
                <a16:creationId xmlns:a16="http://schemas.microsoft.com/office/drawing/2014/main" id="{572521D6-05BB-42C2-B282-FBD3A90369D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5670" y="1321170"/>
            <a:ext cx="3938929"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5099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6D5D-771C-4570-8A37-6A16291A27A1}"/>
              </a:ext>
            </a:extLst>
          </p:cNvPr>
          <p:cNvSpPr>
            <a:spLocks noGrp="1"/>
          </p:cNvSpPr>
          <p:nvPr>
            <p:ph type="title"/>
          </p:nvPr>
        </p:nvSpPr>
        <p:spPr/>
        <p:txBody>
          <a:bodyPr/>
          <a:lstStyle/>
          <a:p>
            <a:pPr algn="r" rtl="1"/>
            <a:r>
              <a:rPr lang="fa-IR" dirty="0">
                <a:cs typeface="B Nazanin" panose="00000400000000000000" pitchFamily="2" charset="-78"/>
              </a:rPr>
              <a:t>سرویس های </a:t>
            </a:r>
            <a:r>
              <a:rPr lang="en-US" dirty="0">
                <a:cs typeface="B Nazanin" panose="00000400000000000000" pitchFamily="2" charset="-78"/>
              </a:rPr>
              <a:t>TCP</a:t>
            </a:r>
            <a:r>
              <a:rPr lang="fa-IR" dirty="0">
                <a:cs typeface="B Nazanin" panose="00000400000000000000" pitchFamily="2" charset="-78"/>
              </a:rPr>
              <a:t> – اتصال گرا</a:t>
            </a:r>
            <a:endParaRPr lang="en-US" dirty="0">
              <a:cs typeface="B Nazanin" panose="00000400000000000000" pitchFamily="2" charset="-78"/>
            </a:endParaRPr>
          </a:p>
        </p:txBody>
      </p:sp>
      <p:sp>
        <p:nvSpPr>
          <p:cNvPr id="3" name="Footer Placeholder 2">
            <a:extLst>
              <a:ext uri="{FF2B5EF4-FFF2-40B4-BE49-F238E27FC236}">
                <a16:creationId xmlns:a16="http://schemas.microsoft.com/office/drawing/2014/main" id="{BB7D998A-A25F-4251-878F-CE44509211BE}"/>
              </a:ext>
            </a:extLst>
          </p:cNvPr>
          <p:cNvSpPr>
            <a:spLocks noGrp="1"/>
          </p:cNvSpPr>
          <p:nvPr>
            <p:ph type="ftr" sz="quarter" idx="11"/>
          </p:nvPr>
        </p:nvSpPr>
        <p:spPr/>
        <p:txBody>
          <a:bodyPr/>
          <a:lstStyle/>
          <a:p>
            <a:r>
              <a:rPr lang="fa-IR">
                <a:cs typeface="B Nazanin" panose="00000400000000000000" pitchFamily="2" charset="-78"/>
              </a:rPr>
              <a:t>هانیه هوشمند / شبکه های کامپیوتری</a:t>
            </a:r>
            <a:endParaRPr lang="en-US">
              <a:cs typeface="B Nazanin" panose="00000400000000000000" pitchFamily="2" charset="-78"/>
            </a:endParaRPr>
          </a:p>
        </p:txBody>
      </p:sp>
      <p:sp>
        <p:nvSpPr>
          <p:cNvPr id="42" name="Slide Number Placeholder 5">
            <a:extLst>
              <a:ext uri="{FF2B5EF4-FFF2-40B4-BE49-F238E27FC236}">
                <a16:creationId xmlns:a16="http://schemas.microsoft.com/office/drawing/2014/main" id="{25C7B000-D7EB-4279-BB81-3CD96682ACE2}"/>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11</a:t>
            </a:r>
            <a:endParaRPr lang="en-US" sz="2400" dirty="0">
              <a:cs typeface="B Nazanin" panose="00000400000000000000" pitchFamily="2" charset="-78"/>
            </a:endParaRPr>
          </a:p>
        </p:txBody>
      </p:sp>
      <p:pic>
        <p:nvPicPr>
          <p:cNvPr id="45" name="Picture 44" descr="underline_base">
            <a:extLst>
              <a:ext uri="{FF2B5EF4-FFF2-40B4-BE49-F238E27FC236}">
                <a16:creationId xmlns:a16="http://schemas.microsoft.com/office/drawing/2014/main" id="{8729C54A-294A-4878-8A31-A601740F431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7058" y="1321171"/>
            <a:ext cx="6087542"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Freeform: Shape 42">
            <a:extLst>
              <a:ext uri="{FF2B5EF4-FFF2-40B4-BE49-F238E27FC236}">
                <a16:creationId xmlns:a16="http://schemas.microsoft.com/office/drawing/2014/main" id="{55EDB9CA-A408-4BA6-926E-403E8948E441}"/>
              </a:ext>
            </a:extLst>
          </p:cNvPr>
          <p:cNvSpPr/>
          <p:nvPr/>
        </p:nvSpPr>
        <p:spPr>
          <a:xfrm>
            <a:off x="8020162" y="2734580"/>
            <a:ext cx="2169297" cy="2919977"/>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solidFill>
            <a:schemeClr val="bg1">
              <a:lumMod val="95000"/>
            </a:schemeClr>
          </a:solidFill>
          <a:ln>
            <a:solidFill>
              <a:schemeClr val="bg1">
                <a:lumMod val="8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marL="0" lvl="0" indent="0" algn="ctr" defTabSz="1955800">
              <a:lnSpc>
                <a:spcPts val="2500"/>
              </a:lnSpc>
              <a:spcBef>
                <a:spcPct val="0"/>
              </a:spcBef>
              <a:spcAft>
                <a:spcPct val="35000"/>
              </a:spcAft>
              <a:buNone/>
            </a:pPr>
            <a:endParaRPr lang="en-US" sz="2400" b="1" kern="1200" dirty="0">
              <a:solidFill>
                <a:schemeClr val="bg1"/>
              </a:solidFill>
              <a:cs typeface="B Nazanin" panose="00000400000000000000" pitchFamily="2" charset="-78"/>
            </a:endParaRPr>
          </a:p>
        </p:txBody>
      </p:sp>
      <p:sp>
        <p:nvSpPr>
          <p:cNvPr id="44" name="Freeform: Shape 43">
            <a:extLst>
              <a:ext uri="{FF2B5EF4-FFF2-40B4-BE49-F238E27FC236}">
                <a16:creationId xmlns:a16="http://schemas.microsoft.com/office/drawing/2014/main" id="{8C1BC65E-F0B5-44CD-A272-58B4E640C8D2}"/>
              </a:ext>
            </a:extLst>
          </p:cNvPr>
          <p:cNvSpPr/>
          <p:nvPr/>
        </p:nvSpPr>
        <p:spPr>
          <a:xfrm flipH="1">
            <a:off x="8167485" y="2927643"/>
            <a:ext cx="1874657" cy="436981"/>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kern="1200" dirty="0">
                <a:solidFill>
                  <a:schemeClr val="bg1"/>
                </a:solidFill>
                <a:cs typeface="B Nazanin" panose="00000400000000000000" pitchFamily="2" charset="-78"/>
              </a:rPr>
              <a:t>Application</a:t>
            </a:r>
          </a:p>
        </p:txBody>
      </p:sp>
      <p:sp>
        <p:nvSpPr>
          <p:cNvPr id="46" name="Freeform: Shape 45">
            <a:extLst>
              <a:ext uri="{FF2B5EF4-FFF2-40B4-BE49-F238E27FC236}">
                <a16:creationId xmlns:a16="http://schemas.microsoft.com/office/drawing/2014/main" id="{C08713A7-6263-44F2-9966-7D68DD5AB4B5}"/>
              </a:ext>
            </a:extLst>
          </p:cNvPr>
          <p:cNvSpPr/>
          <p:nvPr/>
        </p:nvSpPr>
        <p:spPr>
          <a:xfrm flipH="1">
            <a:off x="8167485" y="3682899"/>
            <a:ext cx="1874657" cy="436981"/>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dirty="0">
                <a:solidFill>
                  <a:schemeClr val="bg1"/>
                </a:solidFill>
                <a:cs typeface="B Nazanin" panose="00000400000000000000" pitchFamily="2" charset="-78"/>
              </a:rPr>
              <a:t>Transport</a:t>
            </a:r>
            <a:endParaRPr lang="en-US" b="1" kern="1200" dirty="0">
              <a:solidFill>
                <a:schemeClr val="bg1"/>
              </a:solidFill>
              <a:cs typeface="B Nazanin" panose="00000400000000000000" pitchFamily="2" charset="-78"/>
            </a:endParaRPr>
          </a:p>
        </p:txBody>
      </p:sp>
      <p:sp>
        <p:nvSpPr>
          <p:cNvPr id="47" name="Freeform: Shape 46">
            <a:extLst>
              <a:ext uri="{FF2B5EF4-FFF2-40B4-BE49-F238E27FC236}">
                <a16:creationId xmlns:a16="http://schemas.microsoft.com/office/drawing/2014/main" id="{26C5BD55-BE26-491D-BA90-9B3C90FF0BDE}"/>
              </a:ext>
            </a:extLst>
          </p:cNvPr>
          <p:cNvSpPr/>
          <p:nvPr/>
        </p:nvSpPr>
        <p:spPr>
          <a:xfrm flipH="1">
            <a:off x="8167485" y="3381365"/>
            <a:ext cx="1874657" cy="272565"/>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dirty="0">
                <a:solidFill>
                  <a:schemeClr val="bg1"/>
                </a:solidFill>
                <a:cs typeface="B Nazanin" panose="00000400000000000000" pitchFamily="2" charset="-78"/>
              </a:rPr>
              <a:t>Socket</a:t>
            </a:r>
            <a:endParaRPr lang="en-US" b="1" kern="1200" dirty="0">
              <a:solidFill>
                <a:schemeClr val="bg1"/>
              </a:solidFill>
              <a:cs typeface="B Nazanin" panose="00000400000000000000" pitchFamily="2" charset="-78"/>
            </a:endParaRPr>
          </a:p>
        </p:txBody>
      </p:sp>
      <p:sp>
        <p:nvSpPr>
          <p:cNvPr id="48" name="Freeform: Shape 47">
            <a:extLst>
              <a:ext uri="{FF2B5EF4-FFF2-40B4-BE49-F238E27FC236}">
                <a16:creationId xmlns:a16="http://schemas.microsoft.com/office/drawing/2014/main" id="{E689DBDA-9FE5-4EBE-9311-44DE8E82D1B8}"/>
              </a:ext>
            </a:extLst>
          </p:cNvPr>
          <p:cNvSpPr/>
          <p:nvPr/>
        </p:nvSpPr>
        <p:spPr>
          <a:xfrm flipH="1">
            <a:off x="8167484" y="4143769"/>
            <a:ext cx="1874657" cy="436981"/>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dirty="0">
                <a:solidFill>
                  <a:schemeClr val="bg1"/>
                </a:solidFill>
                <a:cs typeface="B Nazanin" panose="00000400000000000000" pitchFamily="2" charset="-78"/>
              </a:rPr>
              <a:t>Internet</a:t>
            </a:r>
            <a:endParaRPr lang="en-US" b="1" kern="1200" dirty="0">
              <a:solidFill>
                <a:schemeClr val="bg1"/>
              </a:solidFill>
              <a:cs typeface="B Nazanin" panose="00000400000000000000" pitchFamily="2" charset="-78"/>
            </a:endParaRPr>
          </a:p>
        </p:txBody>
      </p:sp>
      <p:sp>
        <p:nvSpPr>
          <p:cNvPr id="49" name="Freeform: Shape 48">
            <a:extLst>
              <a:ext uri="{FF2B5EF4-FFF2-40B4-BE49-F238E27FC236}">
                <a16:creationId xmlns:a16="http://schemas.microsoft.com/office/drawing/2014/main" id="{2D6735E7-BE5C-4E2D-9E87-9B09E8747EDB}"/>
              </a:ext>
            </a:extLst>
          </p:cNvPr>
          <p:cNvSpPr/>
          <p:nvPr/>
        </p:nvSpPr>
        <p:spPr>
          <a:xfrm flipH="1">
            <a:off x="8167484" y="4605846"/>
            <a:ext cx="1874657" cy="436981"/>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dirty="0">
                <a:solidFill>
                  <a:schemeClr val="bg1"/>
                </a:solidFill>
                <a:cs typeface="B Nazanin" panose="00000400000000000000" pitchFamily="2" charset="-78"/>
              </a:rPr>
              <a:t>Net. Interface</a:t>
            </a:r>
            <a:endParaRPr lang="en-US" b="1" kern="1200" dirty="0">
              <a:solidFill>
                <a:schemeClr val="bg1"/>
              </a:solidFill>
              <a:cs typeface="B Nazanin" panose="00000400000000000000" pitchFamily="2" charset="-78"/>
            </a:endParaRPr>
          </a:p>
        </p:txBody>
      </p:sp>
      <p:sp>
        <p:nvSpPr>
          <p:cNvPr id="50" name="TextBox 49">
            <a:extLst>
              <a:ext uri="{FF2B5EF4-FFF2-40B4-BE49-F238E27FC236}">
                <a16:creationId xmlns:a16="http://schemas.microsoft.com/office/drawing/2014/main" id="{7D0784E8-3B0A-49AC-B580-12B5633D5187}"/>
              </a:ext>
            </a:extLst>
          </p:cNvPr>
          <p:cNvSpPr txBox="1"/>
          <p:nvPr/>
        </p:nvSpPr>
        <p:spPr>
          <a:xfrm>
            <a:off x="8390898" y="5136985"/>
            <a:ext cx="1427827" cy="369332"/>
          </a:xfrm>
          <a:prstGeom prst="rect">
            <a:avLst/>
          </a:prstGeom>
          <a:noFill/>
        </p:spPr>
        <p:txBody>
          <a:bodyPr wrap="none" rtlCol="0">
            <a:spAutoFit/>
          </a:bodyPr>
          <a:lstStyle/>
          <a:p>
            <a:r>
              <a:rPr lang="en-US" dirty="0">
                <a:cs typeface="B Nazanin" panose="00000400000000000000" pitchFamily="2" charset="-78"/>
              </a:rPr>
              <a:t>TCP/IP Layers</a:t>
            </a:r>
          </a:p>
        </p:txBody>
      </p:sp>
      <p:sp>
        <p:nvSpPr>
          <p:cNvPr id="51" name="TextBox 50">
            <a:extLst>
              <a:ext uri="{FF2B5EF4-FFF2-40B4-BE49-F238E27FC236}">
                <a16:creationId xmlns:a16="http://schemas.microsoft.com/office/drawing/2014/main" id="{F7A84947-5ED2-4475-83B3-5CFD7E841433}"/>
              </a:ext>
            </a:extLst>
          </p:cNvPr>
          <p:cNvSpPr txBox="1"/>
          <p:nvPr/>
        </p:nvSpPr>
        <p:spPr>
          <a:xfrm>
            <a:off x="8754650" y="2307315"/>
            <a:ext cx="725968" cy="369332"/>
          </a:xfrm>
          <a:prstGeom prst="rect">
            <a:avLst/>
          </a:prstGeom>
          <a:noFill/>
        </p:spPr>
        <p:txBody>
          <a:bodyPr wrap="none" rtlCol="0">
            <a:spAutoFit/>
          </a:bodyPr>
          <a:lstStyle/>
          <a:p>
            <a:r>
              <a:rPr lang="en-US" dirty="0">
                <a:cs typeface="B Nazanin" panose="00000400000000000000" pitchFamily="2" charset="-78"/>
              </a:rPr>
              <a:t>Client</a:t>
            </a:r>
          </a:p>
        </p:txBody>
      </p:sp>
      <p:sp>
        <p:nvSpPr>
          <p:cNvPr id="52" name="Freeform: Shape 51">
            <a:extLst>
              <a:ext uri="{FF2B5EF4-FFF2-40B4-BE49-F238E27FC236}">
                <a16:creationId xmlns:a16="http://schemas.microsoft.com/office/drawing/2014/main" id="{181355CB-1088-4CB8-BF33-A65E5755A307}"/>
              </a:ext>
            </a:extLst>
          </p:cNvPr>
          <p:cNvSpPr/>
          <p:nvPr/>
        </p:nvSpPr>
        <p:spPr>
          <a:xfrm>
            <a:off x="1929143" y="2734580"/>
            <a:ext cx="2169297" cy="2919977"/>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solidFill>
            <a:schemeClr val="bg1">
              <a:lumMod val="95000"/>
            </a:schemeClr>
          </a:solidFill>
          <a:ln>
            <a:solidFill>
              <a:schemeClr val="bg1">
                <a:lumMod val="8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marL="0" lvl="0" indent="0" algn="ctr" defTabSz="1955800">
              <a:lnSpc>
                <a:spcPts val="2500"/>
              </a:lnSpc>
              <a:spcBef>
                <a:spcPct val="0"/>
              </a:spcBef>
              <a:spcAft>
                <a:spcPct val="35000"/>
              </a:spcAft>
              <a:buNone/>
            </a:pPr>
            <a:endParaRPr lang="en-US" sz="2400" b="1" kern="1200" dirty="0">
              <a:solidFill>
                <a:schemeClr val="bg1"/>
              </a:solidFill>
              <a:cs typeface="B Nazanin" panose="00000400000000000000" pitchFamily="2" charset="-78"/>
            </a:endParaRPr>
          </a:p>
        </p:txBody>
      </p:sp>
      <p:sp>
        <p:nvSpPr>
          <p:cNvPr id="53" name="Freeform: Shape 52">
            <a:extLst>
              <a:ext uri="{FF2B5EF4-FFF2-40B4-BE49-F238E27FC236}">
                <a16:creationId xmlns:a16="http://schemas.microsoft.com/office/drawing/2014/main" id="{64449A0E-C93F-431A-AD9D-447C8E83F04E}"/>
              </a:ext>
            </a:extLst>
          </p:cNvPr>
          <p:cNvSpPr/>
          <p:nvPr/>
        </p:nvSpPr>
        <p:spPr>
          <a:xfrm flipH="1">
            <a:off x="2076466" y="2927643"/>
            <a:ext cx="1874657" cy="436981"/>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kern="1200" dirty="0">
                <a:solidFill>
                  <a:schemeClr val="bg1"/>
                </a:solidFill>
                <a:cs typeface="B Nazanin" panose="00000400000000000000" pitchFamily="2" charset="-78"/>
              </a:rPr>
              <a:t>Application</a:t>
            </a:r>
          </a:p>
        </p:txBody>
      </p:sp>
      <p:sp>
        <p:nvSpPr>
          <p:cNvPr id="54" name="Freeform: Shape 53">
            <a:extLst>
              <a:ext uri="{FF2B5EF4-FFF2-40B4-BE49-F238E27FC236}">
                <a16:creationId xmlns:a16="http://schemas.microsoft.com/office/drawing/2014/main" id="{BA56C43A-E76C-4333-9917-DA3927A765C4}"/>
              </a:ext>
            </a:extLst>
          </p:cNvPr>
          <p:cNvSpPr/>
          <p:nvPr/>
        </p:nvSpPr>
        <p:spPr>
          <a:xfrm flipH="1">
            <a:off x="2076466" y="3682899"/>
            <a:ext cx="1874657" cy="436981"/>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dirty="0">
                <a:solidFill>
                  <a:schemeClr val="bg1"/>
                </a:solidFill>
                <a:cs typeface="B Nazanin" panose="00000400000000000000" pitchFamily="2" charset="-78"/>
              </a:rPr>
              <a:t>Transport</a:t>
            </a:r>
            <a:endParaRPr lang="en-US" b="1" kern="1200" dirty="0">
              <a:solidFill>
                <a:schemeClr val="bg1"/>
              </a:solidFill>
              <a:cs typeface="B Nazanin" panose="00000400000000000000" pitchFamily="2" charset="-78"/>
            </a:endParaRPr>
          </a:p>
        </p:txBody>
      </p:sp>
      <p:sp>
        <p:nvSpPr>
          <p:cNvPr id="55" name="Freeform: Shape 54">
            <a:extLst>
              <a:ext uri="{FF2B5EF4-FFF2-40B4-BE49-F238E27FC236}">
                <a16:creationId xmlns:a16="http://schemas.microsoft.com/office/drawing/2014/main" id="{0BE5CEEC-6E5B-4D07-9CF3-036DC2BCBEFE}"/>
              </a:ext>
            </a:extLst>
          </p:cNvPr>
          <p:cNvSpPr/>
          <p:nvPr/>
        </p:nvSpPr>
        <p:spPr>
          <a:xfrm flipH="1">
            <a:off x="2076466" y="3381365"/>
            <a:ext cx="1874657" cy="272565"/>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dirty="0">
                <a:solidFill>
                  <a:schemeClr val="bg1"/>
                </a:solidFill>
                <a:cs typeface="B Nazanin" panose="00000400000000000000" pitchFamily="2" charset="-78"/>
              </a:rPr>
              <a:t>Socket</a:t>
            </a:r>
            <a:endParaRPr lang="en-US" b="1" kern="1200" dirty="0">
              <a:solidFill>
                <a:schemeClr val="bg1"/>
              </a:solidFill>
              <a:cs typeface="B Nazanin" panose="00000400000000000000" pitchFamily="2" charset="-78"/>
            </a:endParaRPr>
          </a:p>
        </p:txBody>
      </p:sp>
      <p:sp>
        <p:nvSpPr>
          <p:cNvPr id="56" name="Freeform: Shape 55">
            <a:extLst>
              <a:ext uri="{FF2B5EF4-FFF2-40B4-BE49-F238E27FC236}">
                <a16:creationId xmlns:a16="http://schemas.microsoft.com/office/drawing/2014/main" id="{20C0BDB3-D104-4244-889F-C7E15798C8CD}"/>
              </a:ext>
            </a:extLst>
          </p:cNvPr>
          <p:cNvSpPr/>
          <p:nvPr/>
        </p:nvSpPr>
        <p:spPr>
          <a:xfrm flipH="1">
            <a:off x="2076465" y="4143769"/>
            <a:ext cx="1874657" cy="436981"/>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dirty="0">
                <a:solidFill>
                  <a:schemeClr val="bg1"/>
                </a:solidFill>
                <a:cs typeface="B Nazanin" panose="00000400000000000000" pitchFamily="2" charset="-78"/>
              </a:rPr>
              <a:t>Internet</a:t>
            </a:r>
            <a:endParaRPr lang="en-US" b="1" kern="1200" dirty="0">
              <a:solidFill>
                <a:schemeClr val="bg1"/>
              </a:solidFill>
              <a:cs typeface="B Nazanin" panose="00000400000000000000" pitchFamily="2" charset="-78"/>
            </a:endParaRPr>
          </a:p>
        </p:txBody>
      </p:sp>
      <p:sp>
        <p:nvSpPr>
          <p:cNvPr id="57" name="Freeform: Shape 56">
            <a:extLst>
              <a:ext uri="{FF2B5EF4-FFF2-40B4-BE49-F238E27FC236}">
                <a16:creationId xmlns:a16="http://schemas.microsoft.com/office/drawing/2014/main" id="{098CB560-4D55-4BE3-B95A-FF59551D7663}"/>
              </a:ext>
            </a:extLst>
          </p:cNvPr>
          <p:cNvSpPr/>
          <p:nvPr/>
        </p:nvSpPr>
        <p:spPr>
          <a:xfrm flipH="1">
            <a:off x="2076465" y="4605846"/>
            <a:ext cx="1874657" cy="436981"/>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dirty="0">
                <a:solidFill>
                  <a:schemeClr val="bg1"/>
                </a:solidFill>
                <a:cs typeface="B Nazanin" panose="00000400000000000000" pitchFamily="2" charset="-78"/>
              </a:rPr>
              <a:t>Net. Interface</a:t>
            </a:r>
            <a:endParaRPr lang="en-US" b="1" kern="1200" dirty="0">
              <a:solidFill>
                <a:schemeClr val="bg1"/>
              </a:solidFill>
              <a:cs typeface="B Nazanin" panose="00000400000000000000" pitchFamily="2" charset="-78"/>
            </a:endParaRPr>
          </a:p>
        </p:txBody>
      </p:sp>
      <p:sp>
        <p:nvSpPr>
          <p:cNvPr id="58" name="TextBox 57">
            <a:extLst>
              <a:ext uri="{FF2B5EF4-FFF2-40B4-BE49-F238E27FC236}">
                <a16:creationId xmlns:a16="http://schemas.microsoft.com/office/drawing/2014/main" id="{E1E0C527-3021-436D-810C-A07BF5849C1F}"/>
              </a:ext>
            </a:extLst>
          </p:cNvPr>
          <p:cNvSpPr txBox="1"/>
          <p:nvPr/>
        </p:nvSpPr>
        <p:spPr>
          <a:xfrm>
            <a:off x="2299879" y="5136985"/>
            <a:ext cx="1427827" cy="369332"/>
          </a:xfrm>
          <a:prstGeom prst="rect">
            <a:avLst/>
          </a:prstGeom>
          <a:noFill/>
        </p:spPr>
        <p:txBody>
          <a:bodyPr wrap="none" rtlCol="0">
            <a:spAutoFit/>
          </a:bodyPr>
          <a:lstStyle/>
          <a:p>
            <a:r>
              <a:rPr lang="en-US" dirty="0">
                <a:cs typeface="B Nazanin" panose="00000400000000000000" pitchFamily="2" charset="-78"/>
              </a:rPr>
              <a:t>TCP/IP Layers</a:t>
            </a:r>
          </a:p>
        </p:txBody>
      </p:sp>
      <p:sp>
        <p:nvSpPr>
          <p:cNvPr id="59" name="TextBox 58">
            <a:extLst>
              <a:ext uri="{FF2B5EF4-FFF2-40B4-BE49-F238E27FC236}">
                <a16:creationId xmlns:a16="http://schemas.microsoft.com/office/drawing/2014/main" id="{14B6972A-EDB8-43DE-A3E6-2B5A888CE549}"/>
              </a:ext>
            </a:extLst>
          </p:cNvPr>
          <p:cNvSpPr txBox="1"/>
          <p:nvPr/>
        </p:nvSpPr>
        <p:spPr>
          <a:xfrm>
            <a:off x="2628974" y="2308493"/>
            <a:ext cx="785664" cy="369332"/>
          </a:xfrm>
          <a:prstGeom prst="rect">
            <a:avLst/>
          </a:prstGeom>
          <a:noFill/>
        </p:spPr>
        <p:txBody>
          <a:bodyPr wrap="none" rtlCol="0">
            <a:spAutoFit/>
          </a:bodyPr>
          <a:lstStyle/>
          <a:p>
            <a:r>
              <a:rPr lang="en-US" dirty="0">
                <a:cs typeface="B Nazanin" panose="00000400000000000000" pitchFamily="2" charset="-78"/>
              </a:rPr>
              <a:t>Server</a:t>
            </a:r>
          </a:p>
        </p:txBody>
      </p:sp>
    </p:spTree>
    <p:extLst>
      <p:ext uri="{BB962C8B-B14F-4D97-AF65-F5344CB8AC3E}">
        <p14:creationId xmlns:p14="http://schemas.microsoft.com/office/powerpoint/2010/main" val="2874849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6D5D-771C-4570-8A37-6A16291A27A1}"/>
              </a:ext>
            </a:extLst>
          </p:cNvPr>
          <p:cNvSpPr>
            <a:spLocks noGrp="1"/>
          </p:cNvSpPr>
          <p:nvPr>
            <p:ph type="title"/>
          </p:nvPr>
        </p:nvSpPr>
        <p:spPr/>
        <p:txBody>
          <a:bodyPr/>
          <a:lstStyle/>
          <a:p>
            <a:pPr algn="r" rtl="1"/>
            <a:r>
              <a:rPr lang="fa-IR" dirty="0">
                <a:cs typeface="B Nazanin" panose="00000400000000000000" pitchFamily="2" charset="-78"/>
              </a:rPr>
              <a:t>سرویس های </a:t>
            </a:r>
            <a:r>
              <a:rPr lang="en-US" dirty="0">
                <a:cs typeface="B Nazanin" panose="00000400000000000000" pitchFamily="2" charset="-78"/>
              </a:rPr>
              <a:t>TCP</a:t>
            </a:r>
            <a:r>
              <a:rPr lang="fa-IR" dirty="0">
                <a:cs typeface="B Nazanin" panose="00000400000000000000" pitchFamily="2" charset="-78"/>
              </a:rPr>
              <a:t> – اتصال گرا</a:t>
            </a:r>
            <a:endParaRPr lang="en-US" dirty="0">
              <a:cs typeface="B Nazanin" panose="00000400000000000000" pitchFamily="2" charset="-78"/>
            </a:endParaRPr>
          </a:p>
        </p:txBody>
      </p:sp>
      <p:grpSp>
        <p:nvGrpSpPr>
          <p:cNvPr id="62" name="Group 61">
            <a:extLst>
              <a:ext uri="{FF2B5EF4-FFF2-40B4-BE49-F238E27FC236}">
                <a16:creationId xmlns:a16="http://schemas.microsoft.com/office/drawing/2014/main" id="{9344690D-EBF9-422F-814E-615616032D28}"/>
              </a:ext>
            </a:extLst>
          </p:cNvPr>
          <p:cNvGrpSpPr/>
          <p:nvPr/>
        </p:nvGrpSpPr>
        <p:grpSpPr>
          <a:xfrm flipH="1">
            <a:off x="4078023" y="3635216"/>
            <a:ext cx="3968878" cy="1454086"/>
            <a:chOff x="-845377" y="1729527"/>
            <a:chExt cx="11749128" cy="4304546"/>
          </a:xfrm>
        </p:grpSpPr>
        <p:sp>
          <p:nvSpPr>
            <p:cNvPr id="63" name="Freeform 6">
              <a:extLst>
                <a:ext uri="{FF2B5EF4-FFF2-40B4-BE49-F238E27FC236}">
                  <a16:creationId xmlns:a16="http://schemas.microsoft.com/office/drawing/2014/main" id="{7A994FCF-0FAC-41BE-9DA9-6E32A5103417}"/>
                </a:ext>
              </a:extLst>
            </p:cNvPr>
            <p:cNvSpPr>
              <a:spLocks/>
            </p:cNvSpPr>
            <p:nvPr/>
          </p:nvSpPr>
          <p:spPr bwMode="auto">
            <a:xfrm>
              <a:off x="6169019" y="4378315"/>
              <a:ext cx="649287" cy="679448"/>
            </a:xfrm>
            <a:custGeom>
              <a:avLst/>
              <a:gdLst>
                <a:gd name="T0" fmla="*/ 259 w 409"/>
                <a:gd name="T1" fmla="*/ 0 h 428"/>
                <a:gd name="T2" fmla="*/ 290 w 409"/>
                <a:gd name="T3" fmla="*/ 4 h 428"/>
                <a:gd name="T4" fmla="*/ 317 w 409"/>
                <a:gd name="T5" fmla="*/ 13 h 428"/>
                <a:gd name="T6" fmla="*/ 338 w 409"/>
                <a:gd name="T7" fmla="*/ 31 h 428"/>
                <a:gd name="T8" fmla="*/ 355 w 409"/>
                <a:gd name="T9" fmla="*/ 56 h 428"/>
                <a:gd name="T10" fmla="*/ 373 w 409"/>
                <a:gd name="T11" fmla="*/ 84 h 428"/>
                <a:gd name="T12" fmla="*/ 386 w 409"/>
                <a:gd name="T13" fmla="*/ 117 h 428"/>
                <a:gd name="T14" fmla="*/ 398 w 409"/>
                <a:gd name="T15" fmla="*/ 152 h 428"/>
                <a:gd name="T16" fmla="*/ 405 w 409"/>
                <a:gd name="T17" fmla="*/ 188 h 428"/>
                <a:gd name="T18" fmla="*/ 409 w 409"/>
                <a:gd name="T19" fmla="*/ 225 h 428"/>
                <a:gd name="T20" fmla="*/ 409 w 409"/>
                <a:gd name="T21" fmla="*/ 261 h 428"/>
                <a:gd name="T22" fmla="*/ 405 w 409"/>
                <a:gd name="T23" fmla="*/ 298 h 428"/>
                <a:gd name="T24" fmla="*/ 396 w 409"/>
                <a:gd name="T25" fmla="*/ 330 h 428"/>
                <a:gd name="T26" fmla="*/ 380 w 409"/>
                <a:gd name="T27" fmla="*/ 359 h 428"/>
                <a:gd name="T28" fmla="*/ 361 w 409"/>
                <a:gd name="T29" fmla="*/ 386 h 428"/>
                <a:gd name="T30" fmla="*/ 334 w 409"/>
                <a:gd name="T31" fmla="*/ 405 h 428"/>
                <a:gd name="T32" fmla="*/ 303 w 409"/>
                <a:gd name="T33" fmla="*/ 421 h 428"/>
                <a:gd name="T34" fmla="*/ 265 w 409"/>
                <a:gd name="T35" fmla="*/ 428 h 428"/>
                <a:gd name="T36" fmla="*/ 229 w 409"/>
                <a:gd name="T37" fmla="*/ 428 h 428"/>
                <a:gd name="T38" fmla="*/ 194 w 409"/>
                <a:gd name="T39" fmla="*/ 419 h 428"/>
                <a:gd name="T40" fmla="*/ 163 w 409"/>
                <a:gd name="T41" fmla="*/ 405 h 428"/>
                <a:gd name="T42" fmla="*/ 133 w 409"/>
                <a:gd name="T43" fmla="*/ 388 h 428"/>
                <a:gd name="T44" fmla="*/ 108 w 409"/>
                <a:gd name="T45" fmla="*/ 367 h 428"/>
                <a:gd name="T46" fmla="*/ 85 w 409"/>
                <a:gd name="T47" fmla="*/ 346 h 428"/>
                <a:gd name="T48" fmla="*/ 65 w 409"/>
                <a:gd name="T49" fmla="*/ 325 h 428"/>
                <a:gd name="T50" fmla="*/ 48 w 409"/>
                <a:gd name="T51" fmla="*/ 305 h 428"/>
                <a:gd name="T52" fmla="*/ 37 w 409"/>
                <a:gd name="T53" fmla="*/ 290 h 428"/>
                <a:gd name="T54" fmla="*/ 31 w 409"/>
                <a:gd name="T55" fmla="*/ 278 h 428"/>
                <a:gd name="T56" fmla="*/ 27 w 409"/>
                <a:gd name="T57" fmla="*/ 275 h 428"/>
                <a:gd name="T58" fmla="*/ 8 w 409"/>
                <a:gd name="T59" fmla="*/ 240 h 428"/>
                <a:gd name="T60" fmla="*/ 0 w 409"/>
                <a:gd name="T61" fmla="*/ 204 h 428"/>
                <a:gd name="T62" fmla="*/ 4 w 409"/>
                <a:gd name="T63" fmla="*/ 171 h 428"/>
                <a:gd name="T64" fmla="*/ 14 w 409"/>
                <a:gd name="T65" fmla="*/ 138 h 428"/>
                <a:gd name="T66" fmla="*/ 33 w 409"/>
                <a:gd name="T67" fmla="*/ 109 h 428"/>
                <a:gd name="T68" fmla="*/ 58 w 409"/>
                <a:gd name="T69" fmla="*/ 83 h 428"/>
                <a:gd name="T70" fmla="*/ 86 w 409"/>
                <a:gd name="T71" fmla="*/ 58 h 428"/>
                <a:gd name="T72" fmla="*/ 119 w 409"/>
                <a:gd name="T73" fmla="*/ 38 h 428"/>
                <a:gd name="T74" fmla="*/ 156 w 409"/>
                <a:gd name="T75" fmla="*/ 21 h 428"/>
                <a:gd name="T76" fmla="*/ 190 w 409"/>
                <a:gd name="T77" fmla="*/ 10 h 428"/>
                <a:gd name="T78" fmla="*/ 227 w 409"/>
                <a:gd name="T79" fmla="*/ 2 h 428"/>
                <a:gd name="T80" fmla="*/ 259 w 409"/>
                <a:gd name="T81"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9" h="428">
                  <a:moveTo>
                    <a:pt x="259" y="0"/>
                  </a:moveTo>
                  <a:lnTo>
                    <a:pt x="290" y="4"/>
                  </a:lnTo>
                  <a:lnTo>
                    <a:pt x="317" y="13"/>
                  </a:lnTo>
                  <a:lnTo>
                    <a:pt x="338" y="31"/>
                  </a:lnTo>
                  <a:lnTo>
                    <a:pt x="355" y="56"/>
                  </a:lnTo>
                  <a:lnTo>
                    <a:pt x="373" y="84"/>
                  </a:lnTo>
                  <a:lnTo>
                    <a:pt x="386" y="117"/>
                  </a:lnTo>
                  <a:lnTo>
                    <a:pt x="398" y="152"/>
                  </a:lnTo>
                  <a:lnTo>
                    <a:pt x="405" y="188"/>
                  </a:lnTo>
                  <a:lnTo>
                    <a:pt x="409" y="225"/>
                  </a:lnTo>
                  <a:lnTo>
                    <a:pt x="409" y="261"/>
                  </a:lnTo>
                  <a:lnTo>
                    <a:pt x="405" y="298"/>
                  </a:lnTo>
                  <a:lnTo>
                    <a:pt x="396" y="330"/>
                  </a:lnTo>
                  <a:lnTo>
                    <a:pt x="380" y="359"/>
                  </a:lnTo>
                  <a:lnTo>
                    <a:pt x="361" y="386"/>
                  </a:lnTo>
                  <a:lnTo>
                    <a:pt x="334" y="405"/>
                  </a:lnTo>
                  <a:lnTo>
                    <a:pt x="303" y="421"/>
                  </a:lnTo>
                  <a:lnTo>
                    <a:pt x="265" y="428"/>
                  </a:lnTo>
                  <a:lnTo>
                    <a:pt x="229" y="428"/>
                  </a:lnTo>
                  <a:lnTo>
                    <a:pt x="194" y="419"/>
                  </a:lnTo>
                  <a:lnTo>
                    <a:pt x="163" y="405"/>
                  </a:lnTo>
                  <a:lnTo>
                    <a:pt x="133" y="388"/>
                  </a:lnTo>
                  <a:lnTo>
                    <a:pt x="108" y="367"/>
                  </a:lnTo>
                  <a:lnTo>
                    <a:pt x="85" y="346"/>
                  </a:lnTo>
                  <a:lnTo>
                    <a:pt x="65" y="325"/>
                  </a:lnTo>
                  <a:lnTo>
                    <a:pt x="48" y="305"/>
                  </a:lnTo>
                  <a:lnTo>
                    <a:pt x="37" y="290"/>
                  </a:lnTo>
                  <a:lnTo>
                    <a:pt x="31" y="278"/>
                  </a:lnTo>
                  <a:lnTo>
                    <a:pt x="27" y="275"/>
                  </a:lnTo>
                  <a:lnTo>
                    <a:pt x="8" y="240"/>
                  </a:lnTo>
                  <a:lnTo>
                    <a:pt x="0" y="204"/>
                  </a:lnTo>
                  <a:lnTo>
                    <a:pt x="4" y="171"/>
                  </a:lnTo>
                  <a:lnTo>
                    <a:pt x="14" y="138"/>
                  </a:lnTo>
                  <a:lnTo>
                    <a:pt x="33" y="109"/>
                  </a:lnTo>
                  <a:lnTo>
                    <a:pt x="58" y="83"/>
                  </a:lnTo>
                  <a:lnTo>
                    <a:pt x="86" y="58"/>
                  </a:lnTo>
                  <a:lnTo>
                    <a:pt x="119" y="38"/>
                  </a:lnTo>
                  <a:lnTo>
                    <a:pt x="156" y="21"/>
                  </a:lnTo>
                  <a:lnTo>
                    <a:pt x="190" y="10"/>
                  </a:lnTo>
                  <a:lnTo>
                    <a:pt x="227" y="2"/>
                  </a:lnTo>
                  <a:lnTo>
                    <a:pt x="259" y="0"/>
                  </a:lnTo>
                  <a:close/>
                </a:path>
              </a:pathLst>
            </a:custGeom>
            <a:solidFill>
              <a:srgbClr val="FED1A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64" name="Freeform 7">
              <a:extLst>
                <a:ext uri="{FF2B5EF4-FFF2-40B4-BE49-F238E27FC236}">
                  <a16:creationId xmlns:a16="http://schemas.microsoft.com/office/drawing/2014/main" id="{4D11A3D8-4FD2-4BDB-A14A-F24A2A697125}"/>
                </a:ext>
              </a:extLst>
            </p:cNvPr>
            <p:cNvSpPr>
              <a:spLocks/>
            </p:cNvSpPr>
            <p:nvPr/>
          </p:nvSpPr>
          <p:spPr bwMode="auto">
            <a:xfrm>
              <a:off x="2898773" y="2197096"/>
              <a:ext cx="6264269" cy="3714743"/>
            </a:xfrm>
            <a:custGeom>
              <a:avLst/>
              <a:gdLst>
                <a:gd name="T0" fmla="*/ 2650 w 3946"/>
                <a:gd name="T1" fmla="*/ 1241 h 2340"/>
                <a:gd name="T2" fmla="*/ 2580 w 3946"/>
                <a:gd name="T3" fmla="*/ 1301 h 2340"/>
                <a:gd name="T4" fmla="*/ 2458 w 3946"/>
                <a:gd name="T5" fmla="*/ 1399 h 2340"/>
                <a:gd name="T6" fmla="*/ 2340 w 3946"/>
                <a:gd name="T7" fmla="*/ 1480 h 2340"/>
                <a:gd name="T8" fmla="*/ 2200 w 3946"/>
                <a:gd name="T9" fmla="*/ 1595 h 2340"/>
                <a:gd name="T10" fmla="*/ 1989 w 3946"/>
                <a:gd name="T11" fmla="*/ 1772 h 2340"/>
                <a:gd name="T12" fmla="*/ 1745 w 3946"/>
                <a:gd name="T13" fmla="*/ 1973 h 2340"/>
                <a:gd name="T14" fmla="*/ 1505 w 3946"/>
                <a:gd name="T15" fmla="*/ 2158 h 2340"/>
                <a:gd name="T16" fmla="*/ 1309 w 3946"/>
                <a:gd name="T17" fmla="*/ 2288 h 2340"/>
                <a:gd name="T18" fmla="*/ 1150 w 3946"/>
                <a:gd name="T19" fmla="*/ 2340 h 2340"/>
                <a:gd name="T20" fmla="*/ 1054 w 3946"/>
                <a:gd name="T21" fmla="*/ 2309 h 2340"/>
                <a:gd name="T22" fmla="*/ 1012 w 3946"/>
                <a:gd name="T23" fmla="*/ 2242 h 2340"/>
                <a:gd name="T24" fmla="*/ 1000 w 3946"/>
                <a:gd name="T25" fmla="*/ 2196 h 2340"/>
                <a:gd name="T26" fmla="*/ 960 w 3946"/>
                <a:gd name="T27" fmla="*/ 2204 h 2340"/>
                <a:gd name="T28" fmla="*/ 833 w 3946"/>
                <a:gd name="T29" fmla="*/ 2206 h 2340"/>
                <a:gd name="T30" fmla="*/ 741 w 3946"/>
                <a:gd name="T31" fmla="*/ 2131 h 2340"/>
                <a:gd name="T32" fmla="*/ 731 w 3946"/>
                <a:gd name="T33" fmla="*/ 2058 h 2340"/>
                <a:gd name="T34" fmla="*/ 689 w 3946"/>
                <a:gd name="T35" fmla="*/ 2075 h 2340"/>
                <a:gd name="T36" fmla="*/ 580 w 3946"/>
                <a:gd name="T37" fmla="*/ 2075 h 2340"/>
                <a:gd name="T38" fmla="*/ 459 w 3946"/>
                <a:gd name="T39" fmla="*/ 1967 h 2340"/>
                <a:gd name="T40" fmla="*/ 445 w 3946"/>
                <a:gd name="T41" fmla="*/ 1850 h 2340"/>
                <a:gd name="T42" fmla="*/ 465 w 3946"/>
                <a:gd name="T43" fmla="*/ 1798 h 2340"/>
                <a:gd name="T44" fmla="*/ 359 w 3946"/>
                <a:gd name="T45" fmla="*/ 1852 h 2340"/>
                <a:gd name="T46" fmla="*/ 213 w 3946"/>
                <a:gd name="T47" fmla="*/ 1891 h 2340"/>
                <a:gd name="T48" fmla="*/ 71 w 3946"/>
                <a:gd name="T49" fmla="*/ 1854 h 2340"/>
                <a:gd name="T50" fmla="*/ 0 w 3946"/>
                <a:gd name="T51" fmla="*/ 1714 h 2340"/>
                <a:gd name="T52" fmla="*/ 44 w 3946"/>
                <a:gd name="T53" fmla="*/ 1601 h 2340"/>
                <a:gd name="T54" fmla="*/ 88 w 3946"/>
                <a:gd name="T55" fmla="*/ 1554 h 2340"/>
                <a:gd name="T56" fmla="*/ 138 w 3946"/>
                <a:gd name="T57" fmla="*/ 1518 h 2340"/>
                <a:gd name="T58" fmla="*/ 213 w 3946"/>
                <a:gd name="T59" fmla="*/ 1460 h 2340"/>
                <a:gd name="T60" fmla="*/ 326 w 3946"/>
                <a:gd name="T61" fmla="*/ 1378 h 2340"/>
                <a:gd name="T62" fmla="*/ 513 w 3946"/>
                <a:gd name="T63" fmla="*/ 1239 h 2340"/>
                <a:gd name="T64" fmla="*/ 724 w 3946"/>
                <a:gd name="T65" fmla="*/ 1084 h 2340"/>
                <a:gd name="T66" fmla="*/ 910 w 3946"/>
                <a:gd name="T67" fmla="*/ 944 h 2340"/>
                <a:gd name="T68" fmla="*/ 1025 w 3946"/>
                <a:gd name="T69" fmla="*/ 859 h 2340"/>
                <a:gd name="T70" fmla="*/ 1075 w 3946"/>
                <a:gd name="T71" fmla="*/ 811 h 2340"/>
                <a:gd name="T72" fmla="*/ 1119 w 3946"/>
                <a:gd name="T73" fmla="*/ 742 h 2340"/>
                <a:gd name="T74" fmla="*/ 1110 w 3946"/>
                <a:gd name="T75" fmla="*/ 688 h 2340"/>
                <a:gd name="T76" fmla="*/ 1000 w 3946"/>
                <a:gd name="T77" fmla="*/ 692 h 2340"/>
                <a:gd name="T78" fmla="*/ 739 w 3946"/>
                <a:gd name="T79" fmla="*/ 728 h 2340"/>
                <a:gd name="T80" fmla="*/ 463 w 3946"/>
                <a:gd name="T81" fmla="*/ 725 h 2340"/>
                <a:gd name="T82" fmla="*/ 280 w 3946"/>
                <a:gd name="T83" fmla="*/ 692 h 2340"/>
                <a:gd name="T84" fmla="*/ 196 w 3946"/>
                <a:gd name="T85" fmla="*/ 596 h 2340"/>
                <a:gd name="T86" fmla="*/ 177 w 3946"/>
                <a:gd name="T87" fmla="*/ 486 h 2340"/>
                <a:gd name="T88" fmla="*/ 221 w 3946"/>
                <a:gd name="T89" fmla="*/ 465 h 2340"/>
                <a:gd name="T90" fmla="*/ 394 w 3946"/>
                <a:gd name="T91" fmla="*/ 471 h 2340"/>
                <a:gd name="T92" fmla="*/ 658 w 3946"/>
                <a:gd name="T93" fmla="*/ 446 h 2340"/>
                <a:gd name="T94" fmla="*/ 958 w 3946"/>
                <a:gd name="T95" fmla="*/ 344 h 2340"/>
                <a:gd name="T96" fmla="*/ 1167 w 3946"/>
                <a:gd name="T97" fmla="*/ 264 h 2340"/>
                <a:gd name="T98" fmla="*/ 1313 w 3946"/>
                <a:gd name="T99" fmla="*/ 265 h 2340"/>
                <a:gd name="T100" fmla="*/ 1448 w 3946"/>
                <a:gd name="T101" fmla="*/ 312 h 2340"/>
                <a:gd name="T102" fmla="*/ 1622 w 3946"/>
                <a:gd name="T103" fmla="*/ 369 h 2340"/>
                <a:gd name="T104" fmla="*/ 1768 w 3946"/>
                <a:gd name="T105" fmla="*/ 413 h 2340"/>
                <a:gd name="T106" fmla="*/ 1883 w 3946"/>
                <a:gd name="T107" fmla="*/ 448 h 2340"/>
                <a:gd name="T108" fmla="*/ 2026 w 3946"/>
                <a:gd name="T109" fmla="*/ 463 h 2340"/>
                <a:gd name="T110" fmla="*/ 2248 w 3946"/>
                <a:gd name="T111" fmla="*/ 448 h 2340"/>
                <a:gd name="T112" fmla="*/ 2594 w 3946"/>
                <a:gd name="T113" fmla="*/ 388 h 2340"/>
                <a:gd name="T114" fmla="*/ 2972 w 3946"/>
                <a:gd name="T115" fmla="*/ 300 h 2340"/>
                <a:gd name="T116" fmla="*/ 3337 w 3946"/>
                <a:gd name="T117" fmla="*/ 196 h 2340"/>
                <a:gd name="T118" fmla="*/ 3648 w 3946"/>
                <a:gd name="T119" fmla="*/ 100 h 2340"/>
                <a:gd name="T120" fmla="*/ 3865 w 3946"/>
                <a:gd name="T121" fmla="*/ 27 h 2340"/>
                <a:gd name="T122" fmla="*/ 3946 w 3946"/>
                <a:gd name="T123" fmla="*/ 0 h 2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46" h="2340">
                  <a:moveTo>
                    <a:pt x="3946" y="0"/>
                  </a:moveTo>
                  <a:lnTo>
                    <a:pt x="3946" y="1047"/>
                  </a:lnTo>
                  <a:lnTo>
                    <a:pt x="2653" y="1238"/>
                  </a:lnTo>
                  <a:lnTo>
                    <a:pt x="2650" y="1241"/>
                  </a:lnTo>
                  <a:lnTo>
                    <a:pt x="2640" y="1249"/>
                  </a:lnTo>
                  <a:lnTo>
                    <a:pt x="2625" y="1262"/>
                  </a:lnTo>
                  <a:lnTo>
                    <a:pt x="2603" y="1280"/>
                  </a:lnTo>
                  <a:lnTo>
                    <a:pt x="2580" y="1301"/>
                  </a:lnTo>
                  <a:lnTo>
                    <a:pt x="2552" y="1324"/>
                  </a:lnTo>
                  <a:lnTo>
                    <a:pt x="2523" y="1347"/>
                  </a:lnTo>
                  <a:lnTo>
                    <a:pt x="2490" y="1372"/>
                  </a:lnTo>
                  <a:lnTo>
                    <a:pt x="2458" y="1399"/>
                  </a:lnTo>
                  <a:lnTo>
                    <a:pt x="2425" y="1422"/>
                  </a:lnTo>
                  <a:lnTo>
                    <a:pt x="2392" y="1445"/>
                  </a:lnTo>
                  <a:lnTo>
                    <a:pt x="2362" y="1466"/>
                  </a:lnTo>
                  <a:lnTo>
                    <a:pt x="2340" y="1480"/>
                  </a:lnTo>
                  <a:lnTo>
                    <a:pt x="2314" y="1501"/>
                  </a:lnTo>
                  <a:lnTo>
                    <a:pt x="2281" y="1526"/>
                  </a:lnTo>
                  <a:lnTo>
                    <a:pt x="2242" y="1558"/>
                  </a:lnTo>
                  <a:lnTo>
                    <a:pt x="2200" y="1595"/>
                  </a:lnTo>
                  <a:lnTo>
                    <a:pt x="2152" y="1633"/>
                  </a:lnTo>
                  <a:lnTo>
                    <a:pt x="2100" y="1677"/>
                  </a:lnTo>
                  <a:lnTo>
                    <a:pt x="2047" y="1724"/>
                  </a:lnTo>
                  <a:lnTo>
                    <a:pt x="1989" y="1772"/>
                  </a:lnTo>
                  <a:lnTo>
                    <a:pt x="1930" y="1821"/>
                  </a:lnTo>
                  <a:lnTo>
                    <a:pt x="1868" y="1871"/>
                  </a:lnTo>
                  <a:lnTo>
                    <a:pt x="1807" y="1921"/>
                  </a:lnTo>
                  <a:lnTo>
                    <a:pt x="1745" y="1973"/>
                  </a:lnTo>
                  <a:lnTo>
                    <a:pt x="1682" y="2021"/>
                  </a:lnTo>
                  <a:lnTo>
                    <a:pt x="1622" y="2069"/>
                  </a:lnTo>
                  <a:lnTo>
                    <a:pt x="1563" y="2115"/>
                  </a:lnTo>
                  <a:lnTo>
                    <a:pt x="1505" y="2158"/>
                  </a:lnTo>
                  <a:lnTo>
                    <a:pt x="1451" y="2198"/>
                  </a:lnTo>
                  <a:lnTo>
                    <a:pt x="1400" y="2233"/>
                  </a:lnTo>
                  <a:lnTo>
                    <a:pt x="1352" y="2263"/>
                  </a:lnTo>
                  <a:lnTo>
                    <a:pt x="1309" y="2288"/>
                  </a:lnTo>
                  <a:lnTo>
                    <a:pt x="1271" y="2308"/>
                  </a:lnTo>
                  <a:lnTo>
                    <a:pt x="1225" y="2325"/>
                  </a:lnTo>
                  <a:lnTo>
                    <a:pt x="1185" y="2336"/>
                  </a:lnTo>
                  <a:lnTo>
                    <a:pt x="1150" y="2340"/>
                  </a:lnTo>
                  <a:lnTo>
                    <a:pt x="1119" y="2338"/>
                  </a:lnTo>
                  <a:lnTo>
                    <a:pt x="1094" y="2332"/>
                  </a:lnTo>
                  <a:lnTo>
                    <a:pt x="1071" y="2323"/>
                  </a:lnTo>
                  <a:lnTo>
                    <a:pt x="1054" y="2309"/>
                  </a:lnTo>
                  <a:lnTo>
                    <a:pt x="1039" y="2294"/>
                  </a:lnTo>
                  <a:lnTo>
                    <a:pt x="1027" y="2277"/>
                  </a:lnTo>
                  <a:lnTo>
                    <a:pt x="1018" y="2259"/>
                  </a:lnTo>
                  <a:lnTo>
                    <a:pt x="1012" y="2242"/>
                  </a:lnTo>
                  <a:lnTo>
                    <a:pt x="1006" y="2227"/>
                  </a:lnTo>
                  <a:lnTo>
                    <a:pt x="1002" y="2213"/>
                  </a:lnTo>
                  <a:lnTo>
                    <a:pt x="1002" y="2202"/>
                  </a:lnTo>
                  <a:lnTo>
                    <a:pt x="1000" y="2196"/>
                  </a:lnTo>
                  <a:lnTo>
                    <a:pt x="1000" y="2192"/>
                  </a:lnTo>
                  <a:lnTo>
                    <a:pt x="994" y="2194"/>
                  </a:lnTo>
                  <a:lnTo>
                    <a:pt x="981" y="2200"/>
                  </a:lnTo>
                  <a:lnTo>
                    <a:pt x="960" y="2204"/>
                  </a:lnTo>
                  <a:lnTo>
                    <a:pt x="933" y="2210"/>
                  </a:lnTo>
                  <a:lnTo>
                    <a:pt x="900" y="2211"/>
                  </a:lnTo>
                  <a:lnTo>
                    <a:pt x="868" y="2211"/>
                  </a:lnTo>
                  <a:lnTo>
                    <a:pt x="833" y="2206"/>
                  </a:lnTo>
                  <a:lnTo>
                    <a:pt x="801" y="2192"/>
                  </a:lnTo>
                  <a:lnTo>
                    <a:pt x="772" y="2175"/>
                  </a:lnTo>
                  <a:lnTo>
                    <a:pt x="753" y="2154"/>
                  </a:lnTo>
                  <a:lnTo>
                    <a:pt x="741" y="2131"/>
                  </a:lnTo>
                  <a:lnTo>
                    <a:pt x="733" y="2108"/>
                  </a:lnTo>
                  <a:lnTo>
                    <a:pt x="731" y="2087"/>
                  </a:lnTo>
                  <a:lnTo>
                    <a:pt x="731" y="2069"/>
                  </a:lnTo>
                  <a:lnTo>
                    <a:pt x="731" y="2058"/>
                  </a:lnTo>
                  <a:lnTo>
                    <a:pt x="733" y="2054"/>
                  </a:lnTo>
                  <a:lnTo>
                    <a:pt x="722" y="2060"/>
                  </a:lnTo>
                  <a:lnTo>
                    <a:pt x="708" y="2067"/>
                  </a:lnTo>
                  <a:lnTo>
                    <a:pt x="689" y="2075"/>
                  </a:lnTo>
                  <a:lnTo>
                    <a:pt x="666" y="2081"/>
                  </a:lnTo>
                  <a:lnTo>
                    <a:pt x="641" y="2085"/>
                  </a:lnTo>
                  <a:lnTo>
                    <a:pt x="612" y="2083"/>
                  </a:lnTo>
                  <a:lnTo>
                    <a:pt x="580" y="2075"/>
                  </a:lnTo>
                  <a:lnTo>
                    <a:pt x="545" y="2058"/>
                  </a:lnTo>
                  <a:lnTo>
                    <a:pt x="507" y="2029"/>
                  </a:lnTo>
                  <a:lnTo>
                    <a:pt x="478" y="1998"/>
                  </a:lnTo>
                  <a:lnTo>
                    <a:pt x="459" y="1967"/>
                  </a:lnTo>
                  <a:lnTo>
                    <a:pt x="447" y="1935"/>
                  </a:lnTo>
                  <a:lnTo>
                    <a:pt x="442" y="1904"/>
                  </a:lnTo>
                  <a:lnTo>
                    <a:pt x="442" y="1875"/>
                  </a:lnTo>
                  <a:lnTo>
                    <a:pt x="445" y="1850"/>
                  </a:lnTo>
                  <a:lnTo>
                    <a:pt x="451" y="1829"/>
                  </a:lnTo>
                  <a:lnTo>
                    <a:pt x="457" y="1814"/>
                  </a:lnTo>
                  <a:lnTo>
                    <a:pt x="463" y="1802"/>
                  </a:lnTo>
                  <a:lnTo>
                    <a:pt x="465" y="1798"/>
                  </a:lnTo>
                  <a:lnTo>
                    <a:pt x="445" y="1810"/>
                  </a:lnTo>
                  <a:lnTo>
                    <a:pt x="420" y="1823"/>
                  </a:lnTo>
                  <a:lnTo>
                    <a:pt x="392" y="1837"/>
                  </a:lnTo>
                  <a:lnTo>
                    <a:pt x="359" y="1852"/>
                  </a:lnTo>
                  <a:lnTo>
                    <a:pt x="324" y="1866"/>
                  </a:lnTo>
                  <a:lnTo>
                    <a:pt x="288" y="1877"/>
                  </a:lnTo>
                  <a:lnTo>
                    <a:pt x="251" y="1885"/>
                  </a:lnTo>
                  <a:lnTo>
                    <a:pt x="213" y="1891"/>
                  </a:lnTo>
                  <a:lnTo>
                    <a:pt x="175" y="1891"/>
                  </a:lnTo>
                  <a:lnTo>
                    <a:pt x="138" y="1887"/>
                  </a:lnTo>
                  <a:lnTo>
                    <a:pt x="104" y="1873"/>
                  </a:lnTo>
                  <a:lnTo>
                    <a:pt x="71" y="1854"/>
                  </a:lnTo>
                  <a:lnTo>
                    <a:pt x="42" y="1827"/>
                  </a:lnTo>
                  <a:lnTo>
                    <a:pt x="17" y="1787"/>
                  </a:lnTo>
                  <a:lnTo>
                    <a:pt x="4" y="1750"/>
                  </a:lnTo>
                  <a:lnTo>
                    <a:pt x="0" y="1714"/>
                  </a:lnTo>
                  <a:lnTo>
                    <a:pt x="4" y="1681"/>
                  </a:lnTo>
                  <a:lnTo>
                    <a:pt x="13" y="1651"/>
                  </a:lnTo>
                  <a:lnTo>
                    <a:pt x="29" y="1624"/>
                  </a:lnTo>
                  <a:lnTo>
                    <a:pt x="44" y="1601"/>
                  </a:lnTo>
                  <a:lnTo>
                    <a:pt x="61" y="1581"/>
                  </a:lnTo>
                  <a:lnTo>
                    <a:pt x="75" y="1568"/>
                  </a:lnTo>
                  <a:lnTo>
                    <a:pt x="84" y="1558"/>
                  </a:lnTo>
                  <a:lnTo>
                    <a:pt x="88" y="1554"/>
                  </a:lnTo>
                  <a:lnTo>
                    <a:pt x="92" y="1553"/>
                  </a:lnTo>
                  <a:lnTo>
                    <a:pt x="104" y="1545"/>
                  </a:lnTo>
                  <a:lnTo>
                    <a:pt x="119" y="1533"/>
                  </a:lnTo>
                  <a:lnTo>
                    <a:pt x="138" y="1518"/>
                  </a:lnTo>
                  <a:lnTo>
                    <a:pt x="159" y="1503"/>
                  </a:lnTo>
                  <a:lnTo>
                    <a:pt x="180" y="1485"/>
                  </a:lnTo>
                  <a:lnTo>
                    <a:pt x="203" y="1470"/>
                  </a:lnTo>
                  <a:lnTo>
                    <a:pt x="213" y="1460"/>
                  </a:lnTo>
                  <a:lnTo>
                    <a:pt x="232" y="1447"/>
                  </a:lnTo>
                  <a:lnTo>
                    <a:pt x="257" y="1428"/>
                  </a:lnTo>
                  <a:lnTo>
                    <a:pt x="290" y="1405"/>
                  </a:lnTo>
                  <a:lnTo>
                    <a:pt x="326" y="1378"/>
                  </a:lnTo>
                  <a:lnTo>
                    <a:pt x="367" y="1347"/>
                  </a:lnTo>
                  <a:lnTo>
                    <a:pt x="413" y="1314"/>
                  </a:lnTo>
                  <a:lnTo>
                    <a:pt x="461" y="1278"/>
                  </a:lnTo>
                  <a:lnTo>
                    <a:pt x="513" y="1239"/>
                  </a:lnTo>
                  <a:lnTo>
                    <a:pt x="564" y="1201"/>
                  </a:lnTo>
                  <a:lnTo>
                    <a:pt x="618" y="1163"/>
                  </a:lnTo>
                  <a:lnTo>
                    <a:pt x="670" y="1122"/>
                  </a:lnTo>
                  <a:lnTo>
                    <a:pt x="724" y="1084"/>
                  </a:lnTo>
                  <a:lnTo>
                    <a:pt x="774" y="1045"/>
                  </a:lnTo>
                  <a:lnTo>
                    <a:pt x="824" y="1009"/>
                  </a:lnTo>
                  <a:lnTo>
                    <a:pt x="870" y="976"/>
                  </a:lnTo>
                  <a:lnTo>
                    <a:pt x="910" y="944"/>
                  </a:lnTo>
                  <a:lnTo>
                    <a:pt x="948" y="917"/>
                  </a:lnTo>
                  <a:lnTo>
                    <a:pt x="981" y="894"/>
                  </a:lnTo>
                  <a:lnTo>
                    <a:pt x="1006" y="873"/>
                  </a:lnTo>
                  <a:lnTo>
                    <a:pt x="1025" y="859"/>
                  </a:lnTo>
                  <a:lnTo>
                    <a:pt x="1037" y="849"/>
                  </a:lnTo>
                  <a:lnTo>
                    <a:pt x="1048" y="840"/>
                  </a:lnTo>
                  <a:lnTo>
                    <a:pt x="1062" y="826"/>
                  </a:lnTo>
                  <a:lnTo>
                    <a:pt x="1075" y="811"/>
                  </a:lnTo>
                  <a:lnTo>
                    <a:pt x="1089" y="794"/>
                  </a:lnTo>
                  <a:lnTo>
                    <a:pt x="1100" y="776"/>
                  </a:lnTo>
                  <a:lnTo>
                    <a:pt x="1112" y="759"/>
                  </a:lnTo>
                  <a:lnTo>
                    <a:pt x="1119" y="742"/>
                  </a:lnTo>
                  <a:lnTo>
                    <a:pt x="1123" y="725"/>
                  </a:lnTo>
                  <a:lnTo>
                    <a:pt x="1123" y="711"/>
                  </a:lnTo>
                  <a:lnTo>
                    <a:pt x="1119" y="698"/>
                  </a:lnTo>
                  <a:lnTo>
                    <a:pt x="1110" y="688"/>
                  </a:lnTo>
                  <a:lnTo>
                    <a:pt x="1092" y="682"/>
                  </a:lnTo>
                  <a:lnTo>
                    <a:pt x="1069" y="680"/>
                  </a:lnTo>
                  <a:lnTo>
                    <a:pt x="1039" y="684"/>
                  </a:lnTo>
                  <a:lnTo>
                    <a:pt x="1000" y="692"/>
                  </a:lnTo>
                  <a:lnTo>
                    <a:pt x="943" y="705"/>
                  </a:lnTo>
                  <a:lnTo>
                    <a:pt x="877" y="717"/>
                  </a:lnTo>
                  <a:lnTo>
                    <a:pt x="810" y="723"/>
                  </a:lnTo>
                  <a:lnTo>
                    <a:pt x="739" y="728"/>
                  </a:lnTo>
                  <a:lnTo>
                    <a:pt x="668" y="730"/>
                  </a:lnTo>
                  <a:lnTo>
                    <a:pt x="597" y="730"/>
                  </a:lnTo>
                  <a:lnTo>
                    <a:pt x="528" y="728"/>
                  </a:lnTo>
                  <a:lnTo>
                    <a:pt x="463" y="725"/>
                  </a:lnTo>
                  <a:lnTo>
                    <a:pt x="405" y="719"/>
                  </a:lnTo>
                  <a:lnTo>
                    <a:pt x="353" y="711"/>
                  </a:lnTo>
                  <a:lnTo>
                    <a:pt x="311" y="703"/>
                  </a:lnTo>
                  <a:lnTo>
                    <a:pt x="280" y="692"/>
                  </a:lnTo>
                  <a:lnTo>
                    <a:pt x="251" y="677"/>
                  </a:lnTo>
                  <a:lnTo>
                    <a:pt x="228" y="654"/>
                  </a:lnTo>
                  <a:lnTo>
                    <a:pt x="209" y="627"/>
                  </a:lnTo>
                  <a:lnTo>
                    <a:pt x="196" y="596"/>
                  </a:lnTo>
                  <a:lnTo>
                    <a:pt x="184" y="565"/>
                  </a:lnTo>
                  <a:lnTo>
                    <a:pt x="178" y="534"/>
                  </a:lnTo>
                  <a:lnTo>
                    <a:pt x="177" y="508"/>
                  </a:lnTo>
                  <a:lnTo>
                    <a:pt x="177" y="486"/>
                  </a:lnTo>
                  <a:lnTo>
                    <a:pt x="180" y="471"/>
                  </a:lnTo>
                  <a:lnTo>
                    <a:pt x="188" y="463"/>
                  </a:lnTo>
                  <a:lnTo>
                    <a:pt x="200" y="463"/>
                  </a:lnTo>
                  <a:lnTo>
                    <a:pt x="221" y="465"/>
                  </a:lnTo>
                  <a:lnTo>
                    <a:pt x="251" y="467"/>
                  </a:lnTo>
                  <a:lnTo>
                    <a:pt x="292" y="469"/>
                  </a:lnTo>
                  <a:lnTo>
                    <a:pt x="340" y="471"/>
                  </a:lnTo>
                  <a:lnTo>
                    <a:pt x="394" y="471"/>
                  </a:lnTo>
                  <a:lnTo>
                    <a:pt x="453" y="469"/>
                  </a:lnTo>
                  <a:lnTo>
                    <a:pt x="518" y="465"/>
                  </a:lnTo>
                  <a:lnTo>
                    <a:pt x="587" y="458"/>
                  </a:lnTo>
                  <a:lnTo>
                    <a:pt x="658" y="446"/>
                  </a:lnTo>
                  <a:lnTo>
                    <a:pt x="731" y="429"/>
                  </a:lnTo>
                  <a:lnTo>
                    <a:pt x="808" y="408"/>
                  </a:lnTo>
                  <a:lnTo>
                    <a:pt x="883" y="379"/>
                  </a:lnTo>
                  <a:lnTo>
                    <a:pt x="958" y="344"/>
                  </a:lnTo>
                  <a:lnTo>
                    <a:pt x="1018" y="315"/>
                  </a:lnTo>
                  <a:lnTo>
                    <a:pt x="1073" y="292"/>
                  </a:lnTo>
                  <a:lnTo>
                    <a:pt x="1123" y="275"/>
                  </a:lnTo>
                  <a:lnTo>
                    <a:pt x="1167" y="264"/>
                  </a:lnTo>
                  <a:lnTo>
                    <a:pt x="1208" y="258"/>
                  </a:lnTo>
                  <a:lnTo>
                    <a:pt x="1244" y="256"/>
                  </a:lnTo>
                  <a:lnTo>
                    <a:pt x="1279" y="260"/>
                  </a:lnTo>
                  <a:lnTo>
                    <a:pt x="1313" y="265"/>
                  </a:lnTo>
                  <a:lnTo>
                    <a:pt x="1346" y="273"/>
                  </a:lnTo>
                  <a:lnTo>
                    <a:pt x="1378" y="285"/>
                  </a:lnTo>
                  <a:lnTo>
                    <a:pt x="1411" y="298"/>
                  </a:lnTo>
                  <a:lnTo>
                    <a:pt x="1448" y="312"/>
                  </a:lnTo>
                  <a:lnTo>
                    <a:pt x="1486" y="327"/>
                  </a:lnTo>
                  <a:lnTo>
                    <a:pt x="1526" y="342"/>
                  </a:lnTo>
                  <a:lnTo>
                    <a:pt x="1572" y="356"/>
                  </a:lnTo>
                  <a:lnTo>
                    <a:pt x="1622" y="369"/>
                  </a:lnTo>
                  <a:lnTo>
                    <a:pt x="1665" y="381"/>
                  </a:lnTo>
                  <a:lnTo>
                    <a:pt x="1703" y="390"/>
                  </a:lnTo>
                  <a:lnTo>
                    <a:pt x="1736" y="402"/>
                  </a:lnTo>
                  <a:lnTo>
                    <a:pt x="1768" y="413"/>
                  </a:lnTo>
                  <a:lnTo>
                    <a:pt x="1797" y="423"/>
                  </a:lnTo>
                  <a:lnTo>
                    <a:pt x="1826" y="433"/>
                  </a:lnTo>
                  <a:lnTo>
                    <a:pt x="1855" y="440"/>
                  </a:lnTo>
                  <a:lnTo>
                    <a:pt x="1883" y="448"/>
                  </a:lnTo>
                  <a:lnTo>
                    <a:pt x="1914" y="454"/>
                  </a:lnTo>
                  <a:lnTo>
                    <a:pt x="1947" y="460"/>
                  </a:lnTo>
                  <a:lnTo>
                    <a:pt x="1985" y="463"/>
                  </a:lnTo>
                  <a:lnTo>
                    <a:pt x="2026" y="463"/>
                  </a:lnTo>
                  <a:lnTo>
                    <a:pt x="2072" y="463"/>
                  </a:lnTo>
                  <a:lnTo>
                    <a:pt x="2123" y="461"/>
                  </a:lnTo>
                  <a:lnTo>
                    <a:pt x="2181" y="456"/>
                  </a:lnTo>
                  <a:lnTo>
                    <a:pt x="2248" y="448"/>
                  </a:lnTo>
                  <a:lnTo>
                    <a:pt x="2323" y="436"/>
                  </a:lnTo>
                  <a:lnTo>
                    <a:pt x="2408" y="423"/>
                  </a:lnTo>
                  <a:lnTo>
                    <a:pt x="2502" y="406"/>
                  </a:lnTo>
                  <a:lnTo>
                    <a:pt x="2594" y="388"/>
                  </a:lnTo>
                  <a:lnTo>
                    <a:pt x="2688" y="369"/>
                  </a:lnTo>
                  <a:lnTo>
                    <a:pt x="2782" y="346"/>
                  </a:lnTo>
                  <a:lnTo>
                    <a:pt x="2878" y="323"/>
                  </a:lnTo>
                  <a:lnTo>
                    <a:pt x="2972" y="300"/>
                  </a:lnTo>
                  <a:lnTo>
                    <a:pt x="3066" y="275"/>
                  </a:lnTo>
                  <a:lnTo>
                    <a:pt x="3158" y="248"/>
                  </a:lnTo>
                  <a:lnTo>
                    <a:pt x="3249" y="223"/>
                  </a:lnTo>
                  <a:lnTo>
                    <a:pt x="3337" y="196"/>
                  </a:lnTo>
                  <a:lnTo>
                    <a:pt x="3421" y="171"/>
                  </a:lnTo>
                  <a:lnTo>
                    <a:pt x="3502" y="146"/>
                  </a:lnTo>
                  <a:lnTo>
                    <a:pt x="3577" y="123"/>
                  </a:lnTo>
                  <a:lnTo>
                    <a:pt x="3648" y="100"/>
                  </a:lnTo>
                  <a:lnTo>
                    <a:pt x="3713" y="79"/>
                  </a:lnTo>
                  <a:lnTo>
                    <a:pt x="3771" y="60"/>
                  </a:lnTo>
                  <a:lnTo>
                    <a:pt x="3823" y="43"/>
                  </a:lnTo>
                  <a:lnTo>
                    <a:pt x="3865" y="27"/>
                  </a:lnTo>
                  <a:lnTo>
                    <a:pt x="3899" y="16"/>
                  </a:lnTo>
                  <a:lnTo>
                    <a:pt x="3924" y="8"/>
                  </a:lnTo>
                  <a:lnTo>
                    <a:pt x="3942" y="2"/>
                  </a:lnTo>
                  <a:lnTo>
                    <a:pt x="3946" y="0"/>
                  </a:lnTo>
                  <a:close/>
                </a:path>
              </a:pathLst>
            </a:custGeom>
            <a:solidFill>
              <a:srgbClr val="F0B78C"/>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cs typeface="B Nazanin" panose="00000400000000000000" pitchFamily="2" charset="-78"/>
              </a:endParaRPr>
            </a:p>
          </p:txBody>
        </p:sp>
        <p:sp>
          <p:nvSpPr>
            <p:cNvPr id="65" name="Freeform 8">
              <a:extLst>
                <a:ext uri="{FF2B5EF4-FFF2-40B4-BE49-F238E27FC236}">
                  <a16:creationId xmlns:a16="http://schemas.microsoft.com/office/drawing/2014/main" id="{88939209-EF45-42B8-AB87-8489E0E9A870}"/>
                </a:ext>
              </a:extLst>
            </p:cNvPr>
            <p:cNvSpPr>
              <a:spLocks/>
            </p:cNvSpPr>
            <p:nvPr/>
          </p:nvSpPr>
          <p:spPr bwMode="auto">
            <a:xfrm>
              <a:off x="6977056" y="2652707"/>
              <a:ext cx="1057275" cy="1658935"/>
            </a:xfrm>
            <a:custGeom>
              <a:avLst/>
              <a:gdLst>
                <a:gd name="T0" fmla="*/ 251 w 666"/>
                <a:gd name="T1" fmla="*/ 0 h 1045"/>
                <a:gd name="T2" fmla="*/ 666 w 666"/>
                <a:gd name="T3" fmla="*/ 1045 h 1045"/>
                <a:gd name="T4" fmla="*/ 370 w 666"/>
                <a:gd name="T5" fmla="*/ 1045 h 1045"/>
                <a:gd name="T6" fmla="*/ 0 w 666"/>
                <a:gd name="T7" fmla="*/ 65 h 1045"/>
                <a:gd name="T8" fmla="*/ 251 w 666"/>
                <a:gd name="T9" fmla="*/ 0 h 1045"/>
              </a:gdLst>
              <a:ahLst/>
              <a:cxnLst>
                <a:cxn ang="0">
                  <a:pos x="T0" y="T1"/>
                </a:cxn>
                <a:cxn ang="0">
                  <a:pos x="T2" y="T3"/>
                </a:cxn>
                <a:cxn ang="0">
                  <a:pos x="T4" y="T5"/>
                </a:cxn>
                <a:cxn ang="0">
                  <a:pos x="T6" y="T7"/>
                </a:cxn>
                <a:cxn ang="0">
                  <a:pos x="T8" y="T9"/>
                </a:cxn>
              </a:cxnLst>
              <a:rect l="0" t="0" r="r" b="b"/>
              <a:pathLst>
                <a:path w="666" h="1045">
                  <a:moveTo>
                    <a:pt x="251" y="0"/>
                  </a:moveTo>
                  <a:lnTo>
                    <a:pt x="666" y="1045"/>
                  </a:lnTo>
                  <a:lnTo>
                    <a:pt x="370" y="1045"/>
                  </a:lnTo>
                  <a:lnTo>
                    <a:pt x="0" y="65"/>
                  </a:lnTo>
                  <a:lnTo>
                    <a:pt x="251" y="0"/>
                  </a:lnTo>
                  <a:close/>
                </a:path>
              </a:pathLst>
            </a:custGeom>
            <a:solidFill>
              <a:sysClr val="window" lastClr="FFFFFF">
                <a:lumMod val="95000"/>
              </a:sys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66" name="Freeform 9">
              <a:extLst>
                <a:ext uri="{FF2B5EF4-FFF2-40B4-BE49-F238E27FC236}">
                  <a16:creationId xmlns:a16="http://schemas.microsoft.com/office/drawing/2014/main" id="{5FB97160-C9FF-491B-8A42-13080CF9E1C1}"/>
                </a:ext>
              </a:extLst>
            </p:cNvPr>
            <p:cNvSpPr>
              <a:spLocks/>
            </p:cNvSpPr>
            <p:nvPr/>
          </p:nvSpPr>
          <p:spPr bwMode="auto">
            <a:xfrm>
              <a:off x="7235818" y="1729527"/>
              <a:ext cx="3667933" cy="2758326"/>
            </a:xfrm>
            <a:custGeom>
              <a:avLst/>
              <a:gdLst>
                <a:gd name="T0" fmla="*/ 1778 w 1778"/>
                <a:gd name="T1" fmla="*/ 0 h 1579"/>
                <a:gd name="T2" fmla="*/ 1778 w 1778"/>
                <a:gd name="T3" fmla="*/ 1327 h 1579"/>
                <a:gd name="T4" fmla="*/ 484 w 1778"/>
                <a:gd name="T5" fmla="*/ 1579 h 1579"/>
                <a:gd name="T6" fmla="*/ 0 w 1778"/>
                <a:gd name="T7" fmla="*/ 425 h 1579"/>
                <a:gd name="T8" fmla="*/ 1778 w 1778"/>
                <a:gd name="T9" fmla="*/ 0 h 1579"/>
                <a:gd name="connsiteX0" fmla="*/ 12995 w 12995"/>
                <a:gd name="connsiteY0" fmla="*/ 0 h 11004"/>
                <a:gd name="connsiteX1" fmla="*/ 10000 w 12995"/>
                <a:gd name="connsiteY1" fmla="*/ 9408 h 11004"/>
                <a:gd name="connsiteX2" fmla="*/ 2722 w 12995"/>
                <a:gd name="connsiteY2" fmla="*/ 11004 h 11004"/>
                <a:gd name="connsiteX3" fmla="*/ 0 w 12995"/>
                <a:gd name="connsiteY3" fmla="*/ 3696 h 11004"/>
                <a:gd name="connsiteX4" fmla="*/ 12995 w 12995"/>
                <a:gd name="connsiteY4" fmla="*/ 0 h 11004"/>
                <a:gd name="connsiteX0" fmla="*/ 12995 w 12995"/>
                <a:gd name="connsiteY0" fmla="*/ 0 h 11004"/>
                <a:gd name="connsiteX1" fmla="*/ 12895 w 12995"/>
                <a:gd name="connsiteY1" fmla="*/ 8769 h 11004"/>
                <a:gd name="connsiteX2" fmla="*/ 2722 w 12995"/>
                <a:gd name="connsiteY2" fmla="*/ 11004 h 11004"/>
                <a:gd name="connsiteX3" fmla="*/ 0 w 12995"/>
                <a:gd name="connsiteY3" fmla="*/ 3696 h 11004"/>
                <a:gd name="connsiteX4" fmla="*/ 12995 w 12995"/>
                <a:gd name="connsiteY4" fmla="*/ 0 h 11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5" h="11004">
                  <a:moveTo>
                    <a:pt x="12995" y="0"/>
                  </a:moveTo>
                  <a:cubicBezTo>
                    <a:pt x="12962" y="2923"/>
                    <a:pt x="12928" y="5846"/>
                    <a:pt x="12895" y="8769"/>
                  </a:cubicBezTo>
                  <a:lnTo>
                    <a:pt x="2722" y="11004"/>
                  </a:lnTo>
                  <a:lnTo>
                    <a:pt x="0" y="3696"/>
                  </a:lnTo>
                  <a:lnTo>
                    <a:pt x="12995" y="0"/>
                  </a:lnTo>
                  <a:close/>
                </a:path>
              </a:pathLst>
            </a:custGeom>
            <a:solidFill>
              <a:srgbClr val="017397">
                <a:lumMod val="5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67" name="Freeform 10">
              <a:extLst>
                <a:ext uri="{FF2B5EF4-FFF2-40B4-BE49-F238E27FC236}">
                  <a16:creationId xmlns:a16="http://schemas.microsoft.com/office/drawing/2014/main" id="{946A2F1E-F496-4D6F-840A-8E2C20605669}"/>
                </a:ext>
              </a:extLst>
            </p:cNvPr>
            <p:cNvSpPr>
              <a:spLocks/>
            </p:cNvSpPr>
            <p:nvPr/>
          </p:nvSpPr>
          <p:spPr bwMode="auto">
            <a:xfrm>
              <a:off x="828673" y="2813043"/>
              <a:ext cx="5029196" cy="1876421"/>
            </a:xfrm>
            <a:custGeom>
              <a:avLst/>
              <a:gdLst>
                <a:gd name="T0" fmla="*/ 1611 w 3168"/>
                <a:gd name="T1" fmla="*/ 360 h 1182"/>
                <a:gd name="T2" fmla="*/ 2813 w 3168"/>
                <a:gd name="T3" fmla="*/ 37 h 1182"/>
                <a:gd name="T4" fmla="*/ 3164 w 3168"/>
                <a:gd name="T5" fmla="*/ 423 h 1182"/>
                <a:gd name="T6" fmla="*/ 3139 w 3168"/>
                <a:gd name="T7" fmla="*/ 442 h 1182"/>
                <a:gd name="T8" fmla="*/ 3095 w 3168"/>
                <a:gd name="T9" fmla="*/ 473 h 1182"/>
                <a:gd name="T10" fmla="*/ 3036 w 3168"/>
                <a:gd name="T11" fmla="*/ 500 h 1182"/>
                <a:gd name="T12" fmla="*/ 2967 w 3168"/>
                <a:gd name="T13" fmla="*/ 517 h 1182"/>
                <a:gd name="T14" fmla="*/ 2894 w 3168"/>
                <a:gd name="T15" fmla="*/ 511 h 1182"/>
                <a:gd name="T16" fmla="*/ 2821 w 3168"/>
                <a:gd name="T17" fmla="*/ 471 h 1182"/>
                <a:gd name="T18" fmla="*/ 2742 w 3168"/>
                <a:gd name="T19" fmla="*/ 410 h 1182"/>
                <a:gd name="T20" fmla="*/ 2686 w 3168"/>
                <a:gd name="T21" fmla="*/ 375 h 1182"/>
                <a:gd name="T22" fmla="*/ 2650 w 3168"/>
                <a:gd name="T23" fmla="*/ 360 h 1182"/>
                <a:gd name="T24" fmla="*/ 2629 w 3168"/>
                <a:gd name="T25" fmla="*/ 356 h 1182"/>
                <a:gd name="T26" fmla="*/ 2623 w 3168"/>
                <a:gd name="T27" fmla="*/ 356 h 1182"/>
                <a:gd name="T28" fmla="*/ 2604 w 3168"/>
                <a:gd name="T29" fmla="*/ 363 h 1182"/>
                <a:gd name="T30" fmla="*/ 2548 w 3168"/>
                <a:gd name="T31" fmla="*/ 390 h 1182"/>
                <a:gd name="T32" fmla="*/ 2467 w 3168"/>
                <a:gd name="T33" fmla="*/ 433 h 1182"/>
                <a:gd name="T34" fmla="*/ 2366 w 3168"/>
                <a:gd name="T35" fmla="*/ 490 h 1182"/>
                <a:gd name="T36" fmla="*/ 2256 w 3168"/>
                <a:gd name="T37" fmla="*/ 561 h 1182"/>
                <a:gd name="T38" fmla="*/ 2131 w 3168"/>
                <a:gd name="T39" fmla="*/ 646 h 1182"/>
                <a:gd name="T40" fmla="*/ 1989 w 3168"/>
                <a:gd name="T41" fmla="*/ 746 h 1182"/>
                <a:gd name="T42" fmla="*/ 1840 w 3168"/>
                <a:gd name="T43" fmla="*/ 851 h 1182"/>
                <a:gd name="T44" fmla="*/ 1692 w 3168"/>
                <a:gd name="T45" fmla="*/ 957 h 1182"/>
                <a:gd name="T46" fmla="*/ 1552 w 3168"/>
                <a:gd name="T47" fmla="*/ 1057 h 1182"/>
                <a:gd name="T48" fmla="*/ 1431 w 3168"/>
                <a:gd name="T49" fmla="*/ 1142 h 1182"/>
                <a:gd name="T50" fmla="*/ 1377 w 3168"/>
                <a:gd name="T51" fmla="*/ 1178 h 1182"/>
                <a:gd name="T52" fmla="*/ 1340 w 3168"/>
                <a:gd name="T53" fmla="*/ 1182 h 1182"/>
                <a:gd name="T54" fmla="*/ 1275 w 3168"/>
                <a:gd name="T55" fmla="*/ 1172 h 1182"/>
                <a:gd name="T56" fmla="*/ 1187 w 3168"/>
                <a:gd name="T57" fmla="*/ 1136 h 1182"/>
                <a:gd name="T58" fmla="*/ 1129 w 3168"/>
                <a:gd name="T59" fmla="*/ 1111 h 1182"/>
                <a:gd name="T60" fmla="*/ 1043 w 3168"/>
                <a:gd name="T61" fmla="*/ 1082 h 1182"/>
                <a:gd name="T62" fmla="*/ 939 w 3168"/>
                <a:gd name="T63" fmla="*/ 1053 h 1182"/>
                <a:gd name="T64" fmla="*/ 828 w 3168"/>
                <a:gd name="T65" fmla="*/ 1022 h 1182"/>
                <a:gd name="T66" fmla="*/ 718 w 3168"/>
                <a:gd name="T67" fmla="*/ 996 h 1182"/>
                <a:gd name="T68" fmla="*/ 620 w 3168"/>
                <a:gd name="T69" fmla="*/ 971 h 1182"/>
                <a:gd name="T70" fmla="*/ 546 w 3168"/>
                <a:gd name="T71" fmla="*/ 953 h 1182"/>
                <a:gd name="T72" fmla="*/ 505 w 3168"/>
                <a:gd name="T73" fmla="*/ 944 h 1182"/>
                <a:gd name="T74" fmla="*/ 0 w 3168"/>
                <a:gd name="T75" fmla="*/ 836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68" h="1182">
                  <a:moveTo>
                    <a:pt x="244" y="0"/>
                  </a:moveTo>
                  <a:lnTo>
                    <a:pt x="1611" y="360"/>
                  </a:lnTo>
                  <a:lnTo>
                    <a:pt x="2295" y="56"/>
                  </a:lnTo>
                  <a:lnTo>
                    <a:pt x="2813" y="37"/>
                  </a:lnTo>
                  <a:lnTo>
                    <a:pt x="3168" y="421"/>
                  </a:lnTo>
                  <a:lnTo>
                    <a:pt x="3164" y="423"/>
                  </a:lnTo>
                  <a:lnTo>
                    <a:pt x="3155" y="431"/>
                  </a:lnTo>
                  <a:lnTo>
                    <a:pt x="3139" y="442"/>
                  </a:lnTo>
                  <a:lnTo>
                    <a:pt x="3120" y="458"/>
                  </a:lnTo>
                  <a:lnTo>
                    <a:pt x="3095" y="473"/>
                  </a:lnTo>
                  <a:lnTo>
                    <a:pt x="3066" y="486"/>
                  </a:lnTo>
                  <a:lnTo>
                    <a:pt x="3036" y="500"/>
                  </a:lnTo>
                  <a:lnTo>
                    <a:pt x="3003" y="511"/>
                  </a:lnTo>
                  <a:lnTo>
                    <a:pt x="2967" y="517"/>
                  </a:lnTo>
                  <a:lnTo>
                    <a:pt x="2930" y="517"/>
                  </a:lnTo>
                  <a:lnTo>
                    <a:pt x="2894" y="511"/>
                  </a:lnTo>
                  <a:lnTo>
                    <a:pt x="2857" y="496"/>
                  </a:lnTo>
                  <a:lnTo>
                    <a:pt x="2821" y="471"/>
                  </a:lnTo>
                  <a:lnTo>
                    <a:pt x="2778" y="436"/>
                  </a:lnTo>
                  <a:lnTo>
                    <a:pt x="2742" y="410"/>
                  </a:lnTo>
                  <a:lnTo>
                    <a:pt x="2711" y="388"/>
                  </a:lnTo>
                  <a:lnTo>
                    <a:pt x="2686" y="375"/>
                  </a:lnTo>
                  <a:lnTo>
                    <a:pt x="2665" y="365"/>
                  </a:lnTo>
                  <a:lnTo>
                    <a:pt x="2650" y="360"/>
                  </a:lnTo>
                  <a:lnTo>
                    <a:pt x="2636" y="356"/>
                  </a:lnTo>
                  <a:lnTo>
                    <a:pt x="2629" y="356"/>
                  </a:lnTo>
                  <a:lnTo>
                    <a:pt x="2625" y="356"/>
                  </a:lnTo>
                  <a:lnTo>
                    <a:pt x="2623" y="356"/>
                  </a:lnTo>
                  <a:lnTo>
                    <a:pt x="2617" y="358"/>
                  </a:lnTo>
                  <a:lnTo>
                    <a:pt x="2604" y="363"/>
                  </a:lnTo>
                  <a:lnTo>
                    <a:pt x="2581" y="375"/>
                  </a:lnTo>
                  <a:lnTo>
                    <a:pt x="2548" y="390"/>
                  </a:lnTo>
                  <a:lnTo>
                    <a:pt x="2512" y="410"/>
                  </a:lnTo>
                  <a:lnTo>
                    <a:pt x="2467" y="433"/>
                  </a:lnTo>
                  <a:lnTo>
                    <a:pt x="2418" y="460"/>
                  </a:lnTo>
                  <a:lnTo>
                    <a:pt x="2366" y="490"/>
                  </a:lnTo>
                  <a:lnTo>
                    <a:pt x="2308" y="527"/>
                  </a:lnTo>
                  <a:lnTo>
                    <a:pt x="2256" y="561"/>
                  </a:lnTo>
                  <a:lnTo>
                    <a:pt x="2197" y="602"/>
                  </a:lnTo>
                  <a:lnTo>
                    <a:pt x="2131" y="646"/>
                  </a:lnTo>
                  <a:lnTo>
                    <a:pt x="2062" y="694"/>
                  </a:lnTo>
                  <a:lnTo>
                    <a:pt x="1989" y="746"/>
                  </a:lnTo>
                  <a:lnTo>
                    <a:pt x="1916" y="798"/>
                  </a:lnTo>
                  <a:lnTo>
                    <a:pt x="1840" y="851"/>
                  </a:lnTo>
                  <a:lnTo>
                    <a:pt x="1765" y="903"/>
                  </a:lnTo>
                  <a:lnTo>
                    <a:pt x="1692" y="957"/>
                  </a:lnTo>
                  <a:lnTo>
                    <a:pt x="1619" y="1007"/>
                  </a:lnTo>
                  <a:lnTo>
                    <a:pt x="1552" y="1057"/>
                  </a:lnTo>
                  <a:lnTo>
                    <a:pt x="1488" y="1101"/>
                  </a:lnTo>
                  <a:lnTo>
                    <a:pt x="1431" y="1142"/>
                  </a:lnTo>
                  <a:lnTo>
                    <a:pt x="1381" y="1178"/>
                  </a:lnTo>
                  <a:lnTo>
                    <a:pt x="1377" y="1178"/>
                  </a:lnTo>
                  <a:lnTo>
                    <a:pt x="1363" y="1180"/>
                  </a:lnTo>
                  <a:lnTo>
                    <a:pt x="1340" y="1182"/>
                  </a:lnTo>
                  <a:lnTo>
                    <a:pt x="1312" y="1180"/>
                  </a:lnTo>
                  <a:lnTo>
                    <a:pt x="1275" y="1172"/>
                  </a:lnTo>
                  <a:lnTo>
                    <a:pt x="1233" y="1159"/>
                  </a:lnTo>
                  <a:lnTo>
                    <a:pt x="1187" y="1136"/>
                  </a:lnTo>
                  <a:lnTo>
                    <a:pt x="1162" y="1124"/>
                  </a:lnTo>
                  <a:lnTo>
                    <a:pt x="1129" y="1111"/>
                  </a:lnTo>
                  <a:lnTo>
                    <a:pt x="1089" y="1097"/>
                  </a:lnTo>
                  <a:lnTo>
                    <a:pt x="1043" y="1082"/>
                  </a:lnTo>
                  <a:lnTo>
                    <a:pt x="993" y="1069"/>
                  </a:lnTo>
                  <a:lnTo>
                    <a:pt x="939" y="1053"/>
                  </a:lnTo>
                  <a:lnTo>
                    <a:pt x="883" y="1038"/>
                  </a:lnTo>
                  <a:lnTo>
                    <a:pt x="828" y="1022"/>
                  </a:lnTo>
                  <a:lnTo>
                    <a:pt x="772" y="1009"/>
                  </a:lnTo>
                  <a:lnTo>
                    <a:pt x="718" y="996"/>
                  </a:lnTo>
                  <a:lnTo>
                    <a:pt x="666" y="982"/>
                  </a:lnTo>
                  <a:lnTo>
                    <a:pt x="620" y="971"/>
                  </a:lnTo>
                  <a:lnTo>
                    <a:pt x="580" y="961"/>
                  </a:lnTo>
                  <a:lnTo>
                    <a:pt x="546" y="953"/>
                  </a:lnTo>
                  <a:lnTo>
                    <a:pt x="521" y="947"/>
                  </a:lnTo>
                  <a:lnTo>
                    <a:pt x="505" y="944"/>
                  </a:lnTo>
                  <a:lnTo>
                    <a:pt x="499" y="942"/>
                  </a:lnTo>
                  <a:lnTo>
                    <a:pt x="0" y="836"/>
                  </a:lnTo>
                  <a:lnTo>
                    <a:pt x="244" y="0"/>
                  </a:lnTo>
                  <a:close/>
                </a:path>
              </a:pathLst>
            </a:custGeom>
            <a:solidFill>
              <a:srgbClr val="FED1A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68" name="Freeform 11">
              <a:extLst>
                <a:ext uri="{FF2B5EF4-FFF2-40B4-BE49-F238E27FC236}">
                  <a16:creationId xmlns:a16="http://schemas.microsoft.com/office/drawing/2014/main" id="{3628F841-F29C-47C8-A25F-09A22A25A61E}"/>
                </a:ext>
              </a:extLst>
            </p:cNvPr>
            <p:cNvSpPr>
              <a:spLocks/>
            </p:cNvSpPr>
            <p:nvPr/>
          </p:nvSpPr>
          <p:spPr bwMode="auto">
            <a:xfrm>
              <a:off x="5026020" y="4911713"/>
              <a:ext cx="817563" cy="801687"/>
            </a:xfrm>
            <a:custGeom>
              <a:avLst/>
              <a:gdLst>
                <a:gd name="T0" fmla="*/ 152 w 515"/>
                <a:gd name="T1" fmla="*/ 0 h 505"/>
                <a:gd name="T2" fmla="*/ 182 w 515"/>
                <a:gd name="T3" fmla="*/ 2 h 505"/>
                <a:gd name="T4" fmla="*/ 215 w 515"/>
                <a:gd name="T5" fmla="*/ 10 h 505"/>
                <a:gd name="T6" fmla="*/ 254 w 515"/>
                <a:gd name="T7" fmla="*/ 23 h 505"/>
                <a:gd name="T8" fmla="*/ 296 w 515"/>
                <a:gd name="T9" fmla="*/ 48 h 505"/>
                <a:gd name="T10" fmla="*/ 344 w 515"/>
                <a:gd name="T11" fmla="*/ 83 h 505"/>
                <a:gd name="T12" fmla="*/ 388 w 515"/>
                <a:gd name="T13" fmla="*/ 119 h 505"/>
                <a:gd name="T14" fmla="*/ 428 w 515"/>
                <a:gd name="T15" fmla="*/ 160 h 505"/>
                <a:gd name="T16" fmla="*/ 463 w 515"/>
                <a:gd name="T17" fmla="*/ 200 h 505"/>
                <a:gd name="T18" fmla="*/ 490 w 515"/>
                <a:gd name="T19" fmla="*/ 242 h 505"/>
                <a:gd name="T20" fmla="*/ 507 w 515"/>
                <a:gd name="T21" fmla="*/ 286 h 505"/>
                <a:gd name="T22" fmla="*/ 515 w 515"/>
                <a:gd name="T23" fmla="*/ 330 h 505"/>
                <a:gd name="T24" fmla="*/ 511 w 515"/>
                <a:gd name="T25" fmla="*/ 373 h 505"/>
                <a:gd name="T26" fmla="*/ 495 w 515"/>
                <a:gd name="T27" fmla="*/ 409 h 505"/>
                <a:gd name="T28" fmla="*/ 472 w 515"/>
                <a:gd name="T29" fmla="*/ 442 h 505"/>
                <a:gd name="T30" fmla="*/ 442 w 515"/>
                <a:gd name="T31" fmla="*/ 469 h 505"/>
                <a:gd name="T32" fmla="*/ 407 w 515"/>
                <a:gd name="T33" fmla="*/ 488 h 505"/>
                <a:gd name="T34" fmla="*/ 369 w 515"/>
                <a:gd name="T35" fmla="*/ 500 h 505"/>
                <a:gd name="T36" fmla="*/ 326 w 515"/>
                <a:gd name="T37" fmla="*/ 505 h 505"/>
                <a:gd name="T38" fmla="*/ 282 w 515"/>
                <a:gd name="T39" fmla="*/ 500 h 505"/>
                <a:gd name="T40" fmla="*/ 240 w 515"/>
                <a:gd name="T41" fmla="*/ 484 h 505"/>
                <a:gd name="T42" fmla="*/ 198 w 515"/>
                <a:gd name="T43" fmla="*/ 459 h 505"/>
                <a:gd name="T44" fmla="*/ 165 w 515"/>
                <a:gd name="T45" fmla="*/ 432 h 505"/>
                <a:gd name="T46" fmla="*/ 131 w 515"/>
                <a:gd name="T47" fmla="*/ 402 h 505"/>
                <a:gd name="T48" fmla="*/ 98 w 515"/>
                <a:gd name="T49" fmla="*/ 369 h 505"/>
                <a:gd name="T50" fmla="*/ 67 w 515"/>
                <a:gd name="T51" fmla="*/ 334 h 505"/>
                <a:gd name="T52" fmla="*/ 40 w 515"/>
                <a:gd name="T53" fmla="*/ 298 h 505"/>
                <a:gd name="T54" fmla="*/ 19 w 515"/>
                <a:gd name="T55" fmla="*/ 259 h 505"/>
                <a:gd name="T56" fmla="*/ 6 w 515"/>
                <a:gd name="T57" fmla="*/ 219 h 505"/>
                <a:gd name="T58" fmla="*/ 0 w 515"/>
                <a:gd name="T59" fmla="*/ 177 h 505"/>
                <a:gd name="T60" fmla="*/ 4 w 515"/>
                <a:gd name="T61" fmla="*/ 135 h 505"/>
                <a:gd name="T62" fmla="*/ 21 w 515"/>
                <a:gd name="T63" fmla="*/ 92 h 505"/>
                <a:gd name="T64" fmla="*/ 50 w 515"/>
                <a:gd name="T65" fmla="*/ 48 h 505"/>
                <a:gd name="T66" fmla="*/ 52 w 515"/>
                <a:gd name="T67" fmla="*/ 46 h 505"/>
                <a:gd name="T68" fmla="*/ 60 w 515"/>
                <a:gd name="T69" fmla="*/ 38 h 505"/>
                <a:gd name="T70" fmla="*/ 69 w 515"/>
                <a:gd name="T71" fmla="*/ 31 h 505"/>
                <a:gd name="T72" fmla="*/ 85 w 515"/>
                <a:gd name="T73" fmla="*/ 21 h 505"/>
                <a:gd name="T74" fmla="*/ 102 w 515"/>
                <a:gd name="T75" fmla="*/ 12 h 505"/>
                <a:gd name="T76" fmla="*/ 125 w 515"/>
                <a:gd name="T77" fmla="*/ 4 h 505"/>
                <a:gd name="T78" fmla="*/ 152 w 515"/>
                <a:gd name="T79"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5" h="505">
                  <a:moveTo>
                    <a:pt x="152" y="0"/>
                  </a:moveTo>
                  <a:lnTo>
                    <a:pt x="182" y="2"/>
                  </a:lnTo>
                  <a:lnTo>
                    <a:pt x="215" y="10"/>
                  </a:lnTo>
                  <a:lnTo>
                    <a:pt x="254" y="23"/>
                  </a:lnTo>
                  <a:lnTo>
                    <a:pt x="296" y="48"/>
                  </a:lnTo>
                  <a:lnTo>
                    <a:pt x="344" y="83"/>
                  </a:lnTo>
                  <a:lnTo>
                    <a:pt x="388" y="119"/>
                  </a:lnTo>
                  <a:lnTo>
                    <a:pt x="428" y="160"/>
                  </a:lnTo>
                  <a:lnTo>
                    <a:pt x="463" y="200"/>
                  </a:lnTo>
                  <a:lnTo>
                    <a:pt x="490" y="242"/>
                  </a:lnTo>
                  <a:lnTo>
                    <a:pt x="507" y="286"/>
                  </a:lnTo>
                  <a:lnTo>
                    <a:pt x="515" y="330"/>
                  </a:lnTo>
                  <a:lnTo>
                    <a:pt x="511" y="373"/>
                  </a:lnTo>
                  <a:lnTo>
                    <a:pt x="495" y="409"/>
                  </a:lnTo>
                  <a:lnTo>
                    <a:pt x="472" y="442"/>
                  </a:lnTo>
                  <a:lnTo>
                    <a:pt x="442" y="469"/>
                  </a:lnTo>
                  <a:lnTo>
                    <a:pt x="407" y="488"/>
                  </a:lnTo>
                  <a:lnTo>
                    <a:pt x="369" y="500"/>
                  </a:lnTo>
                  <a:lnTo>
                    <a:pt x="326" y="505"/>
                  </a:lnTo>
                  <a:lnTo>
                    <a:pt x="282" y="500"/>
                  </a:lnTo>
                  <a:lnTo>
                    <a:pt x="240" y="484"/>
                  </a:lnTo>
                  <a:lnTo>
                    <a:pt x="198" y="459"/>
                  </a:lnTo>
                  <a:lnTo>
                    <a:pt x="165" y="432"/>
                  </a:lnTo>
                  <a:lnTo>
                    <a:pt x="131" y="402"/>
                  </a:lnTo>
                  <a:lnTo>
                    <a:pt x="98" y="369"/>
                  </a:lnTo>
                  <a:lnTo>
                    <a:pt x="67" y="334"/>
                  </a:lnTo>
                  <a:lnTo>
                    <a:pt x="40" y="298"/>
                  </a:lnTo>
                  <a:lnTo>
                    <a:pt x="19" y="259"/>
                  </a:lnTo>
                  <a:lnTo>
                    <a:pt x="6" y="219"/>
                  </a:lnTo>
                  <a:lnTo>
                    <a:pt x="0" y="177"/>
                  </a:lnTo>
                  <a:lnTo>
                    <a:pt x="4" y="135"/>
                  </a:lnTo>
                  <a:lnTo>
                    <a:pt x="21" y="92"/>
                  </a:lnTo>
                  <a:lnTo>
                    <a:pt x="50" y="48"/>
                  </a:lnTo>
                  <a:lnTo>
                    <a:pt x="52" y="46"/>
                  </a:lnTo>
                  <a:lnTo>
                    <a:pt x="60" y="38"/>
                  </a:lnTo>
                  <a:lnTo>
                    <a:pt x="69" y="31"/>
                  </a:lnTo>
                  <a:lnTo>
                    <a:pt x="85" y="21"/>
                  </a:lnTo>
                  <a:lnTo>
                    <a:pt x="102" y="12"/>
                  </a:lnTo>
                  <a:lnTo>
                    <a:pt x="125" y="4"/>
                  </a:lnTo>
                  <a:lnTo>
                    <a:pt x="152" y="0"/>
                  </a:lnTo>
                  <a:close/>
                </a:path>
              </a:pathLst>
            </a:custGeom>
            <a:solidFill>
              <a:srgbClr val="FED1A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69" name="Freeform 12">
              <a:extLst>
                <a:ext uri="{FF2B5EF4-FFF2-40B4-BE49-F238E27FC236}">
                  <a16:creationId xmlns:a16="http://schemas.microsoft.com/office/drawing/2014/main" id="{E22C9A6D-ADBD-435F-A758-21C8CEED129A}"/>
                </a:ext>
              </a:extLst>
            </p:cNvPr>
            <p:cNvSpPr>
              <a:spLocks/>
            </p:cNvSpPr>
            <p:nvPr/>
          </p:nvSpPr>
          <p:spPr bwMode="auto">
            <a:xfrm>
              <a:off x="5462582" y="4557702"/>
              <a:ext cx="769937" cy="765174"/>
            </a:xfrm>
            <a:custGeom>
              <a:avLst/>
              <a:gdLst>
                <a:gd name="T0" fmla="*/ 197 w 485"/>
                <a:gd name="T1" fmla="*/ 0 h 482"/>
                <a:gd name="T2" fmla="*/ 228 w 485"/>
                <a:gd name="T3" fmla="*/ 8 h 482"/>
                <a:gd name="T4" fmla="*/ 259 w 485"/>
                <a:gd name="T5" fmla="*/ 19 h 482"/>
                <a:gd name="T6" fmla="*/ 286 w 485"/>
                <a:gd name="T7" fmla="*/ 35 h 482"/>
                <a:gd name="T8" fmla="*/ 311 w 485"/>
                <a:gd name="T9" fmla="*/ 50 h 482"/>
                <a:gd name="T10" fmla="*/ 330 w 485"/>
                <a:gd name="T11" fmla="*/ 66 h 482"/>
                <a:gd name="T12" fmla="*/ 345 w 485"/>
                <a:gd name="T13" fmla="*/ 79 h 482"/>
                <a:gd name="T14" fmla="*/ 355 w 485"/>
                <a:gd name="T15" fmla="*/ 89 h 482"/>
                <a:gd name="T16" fmla="*/ 359 w 485"/>
                <a:gd name="T17" fmla="*/ 92 h 482"/>
                <a:gd name="T18" fmla="*/ 361 w 485"/>
                <a:gd name="T19" fmla="*/ 96 h 482"/>
                <a:gd name="T20" fmla="*/ 370 w 485"/>
                <a:gd name="T21" fmla="*/ 106 h 482"/>
                <a:gd name="T22" fmla="*/ 382 w 485"/>
                <a:gd name="T23" fmla="*/ 121 h 482"/>
                <a:gd name="T24" fmla="*/ 397 w 485"/>
                <a:gd name="T25" fmla="*/ 142 h 482"/>
                <a:gd name="T26" fmla="*/ 414 w 485"/>
                <a:gd name="T27" fmla="*/ 165 h 482"/>
                <a:gd name="T28" fmla="*/ 432 w 485"/>
                <a:gd name="T29" fmla="*/ 190 h 482"/>
                <a:gd name="T30" fmla="*/ 451 w 485"/>
                <a:gd name="T31" fmla="*/ 215 h 482"/>
                <a:gd name="T32" fmla="*/ 466 w 485"/>
                <a:gd name="T33" fmla="*/ 240 h 482"/>
                <a:gd name="T34" fmla="*/ 478 w 485"/>
                <a:gd name="T35" fmla="*/ 265 h 482"/>
                <a:gd name="T36" fmla="*/ 483 w 485"/>
                <a:gd name="T37" fmla="*/ 292 h 482"/>
                <a:gd name="T38" fmla="*/ 485 w 485"/>
                <a:gd name="T39" fmla="*/ 321 h 482"/>
                <a:gd name="T40" fmla="*/ 482 w 485"/>
                <a:gd name="T41" fmla="*/ 350 h 482"/>
                <a:gd name="T42" fmla="*/ 472 w 485"/>
                <a:gd name="T43" fmla="*/ 379 h 482"/>
                <a:gd name="T44" fmla="*/ 457 w 485"/>
                <a:gd name="T45" fmla="*/ 406 h 482"/>
                <a:gd name="T46" fmla="*/ 432 w 485"/>
                <a:gd name="T47" fmla="*/ 432 h 482"/>
                <a:gd name="T48" fmla="*/ 399 w 485"/>
                <a:gd name="T49" fmla="*/ 454 h 482"/>
                <a:gd name="T50" fmla="*/ 359 w 485"/>
                <a:gd name="T51" fmla="*/ 471 h 482"/>
                <a:gd name="T52" fmla="*/ 315 w 485"/>
                <a:gd name="T53" fmla="*/ 480 h 482"/>
                <a:gd name="T54" fmla="*/ 274 w 485"/>
                <a:gd name="T55" fmla="*/ 482 h 482"/>
                <a:gd name="T56" fmla="*/ 236 w 485"/>
                <a:gd name="T57" fmla="*/ 473 h 482"/>
                <a:gd name="T58" fmla="*/ 201 w 485"/>
                <a:gd name="T59" fmla="*/ 457 h 482"/>
                <a:gd name="T60" fmla="*/ 169 w 485"/>
                <a:gd name="T61" fmla="*/ 434 h 482"/>
                <a:gd name="T62" fmla="*/ 136 w 485"/>
                <a:gd name="T63" fmla="*/ 404 h 482"/>
                <a:gd name="T64" fmla="*/ 105 w 485"/>
                <a:gd name="T65" fmla="*/ 369 h 482"/>
                <a:gd name="T66" fmla="*/ 75 w 485"/>
                <a:gd name="T67" fmla="*/ 331 h 482"/>
                <a:gd name="T68" fmla="*/ 44 w 485"/>
                <a:gd name="T69" fmla="*/ 286 h 482"/>
                <a:gd name="T70" fmla="*/ 19 w 485"/>
                <a:gd name="T71" fmla="*/ 244 h 482"/>
                <a:gd name="T72" fmla="*/ 3 w 485"/>
                <a:gd name="T73" fmla="*/ 204 h 482"/>
                <a:gd name="T74" fmla="*/ 0 w 485"/>
                <a:gd name="T75" fmla="*/ 165 h 482"/>
                <a:gd name="T76" fmla="*/ 5 w 485"/>
                <a:gd name="T77" fmla="*/ 131 h 482"/>
                <a:gd name="T78" fmla="*/ 19 w 485"/>
                <a:gd name="T79" fmla="*/ 100 h 482"/>
                <a:gd name="T80" fmla="*/ 38 w 485"/>
                <a:gd name="T81" fmla="*/ 73 h 482"/>
                <a:gd name="T82" fmla="*/ 65 w 485"/>
                <a:gd name="T83" fmla="*/ 48 h 482"/>
                <a:gd name="T84" fmla="*/ 96 w 485"/>
                <a:gd name="T85" fmla="*/ 27 h 482"/>
                <a:gd name="T86" fmla="*/ 130 w 485"/>
                <a:gd name="T87" fmla="*/ 10 h 482"/>
                <a:gd name="T88" fmla="*/ 165 w 485"/>
                <a:gd name="T89" fmla="*/ 0 h 482"/>
                <a:gd name="T90" fmla="*/ 197 w 485"/>
                <a:gd name="T91"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85" h="482">
                  <a:moveTo>
                    <a:pt x="197" y="0"/>
                  </a:moveTo>
                  <a:lnTo>
                    <a:pt x="228" y="8"/>
                  </a:lnTo>
                  <a:lnTo>
                    <a:pt x="259" y="19"/>
                  </a:lnTo>
                  <a:lnTo>
                    <a:pt x="286" y="35"/>
                  </a:lnTo>
                  <a:lnTo>
                    <a:pt x="311" y="50"/>
                  </a:lnTo>
                  <a:lnTo>
                    <a:pt x="330" y="66"/>
                  </a:lnTo>
                  <a:lnTo>
                    <a:pt x="345" y="79"/>
                  </a:lnTo>
                  <a:lnTo>
                    <a:pt x="355" y="89"/>
                  </a:lnTo>
                  <a:lnTo>
                    <a:pt x="359" y="92"/>
                  </a:lnTo>
                  <a:lnTo>
                    <a:pt x="361" y="96"/>
                  </a:lnTo>
                  <a:lnTo>
                    <a:pt x="370" y="106"/>
                  </a:lnTo>
                  <a:lnTo>
                    <a:pt x="382" y="121"/>
                  </a:lnTo>
                  <a:lnTo>
                    <a:pt x="397" y="142"/>
                  </a:lnTo>
                  <a:lnTo>
                    <a:pt x="414" y="165"/>
                  </a:lnTo>
                  <a:lnTo>
                    <a:pt x="432" y="190"/>
                  </a:lnTo>
                  <a:lnTo>
                    <a:pt x="451" y="215"/>
                  </a:lnTo>
                  <a:lnTo>
                    <a:pt x="466" y="240"/>
                  </a:lnTo>
                  <a:lnTo>
                    <a:pt x="478" y="265"/>
                  </a:lnTo>
                  <a:lnTo>
                    <a:pt x="483" y="292"/>
                  </a:lnTo>
                  <a:lnTo>
                    <a:pt x="485" y="321"/>
                  </a:lnTo>
                  <a:lnTo>
                    <a:pt x="482" y="350"/>
                  </a:lnTo>
                  <a:lnTo>
                    <a:pt x="472" y="379"/>
                  </a:lnTo>
                  <a:lnTo>
                    <a:pt x="457" y="406"/>
                  </a:lnTo>
                  <a:lnTo>
                    <a:pt x="432" y="432"/>
                  </a:lnTo>
                  <a:lnTo>
                    <a:pt x="399" y="454"/>
                  </a:lnTo>
                  <a:lnTo>
                    <a:pt x="359" y="471"/>
                  </a:lnTo>
                  <a:lnTo>
                    <a:pt x="315" y="480"/>
                  </a:lnTo>
                  <a:lnTo>
                    <a:pt x="274" y="482"/>
                  </a:lnTo>
                  <a:lnTo>
                    <a:pt x="236" y="473"/>
                  </a:lnTo>
                  <a:lnTo>
                    <a:pt x="201" y="457"/>
                  </a:lnTo>
                  <a:lnTo>
                    <a:pt x="169" y="434"/>
                  </a:lnTo>
                  <a:lnTo>
                    <a:pt x="136" y="404"/>
                  </a:lnTo>
                  <a:lnTo>
                    <a:pt x="105" y="369"/>
                  </a:lnTo>
                  <a:lnTo>
                    <a:pt x="75" y="331"/>
                  </a:lnTo>
                  <a:lnTo>
                    <a:pt x="44" y="286"/>
                  </a:lnTo>
                  <a:lnTo>
                    <a:pt x="19" y="244"/>
                  </a:lnTo>
                  <a:lnTo>
                    <a:pt x="3" y="204"/>
                  </a:lnTo>
                  <a:lnTo>
                    <a:pt x="0" y="165"/>
                  </a:lnTo>
                  <a:lnTo>
                    <a:pt x="5" y="131"/>
                  </a:lnTo>
                  <a:lnTo>
                    <a:pt x="19" y="100"/>
                  </a:lnTo>
                  <a:lnTo>
                    <a:pt x="38" y="73"/>
                  </a:lnTo>
                  <a:lnTo>
                    <a:pt x="65" y="48"/>
                  </a:lnTo>
                  <a:lnTo>
                    <a:pt x="96" y="27"/>
                  </a:lnTo>
                  <a:lnTo>
                    <a:pt x="130" y="10"/>
                  </a:lnTo>
                  <a:lnTo>
                    <a:pt x="165" y="0"/>
                  </a:lnTo>
                  <a:lnTo>
                    <a:pt x="197" y="0"/>
                  </a:lnTo>
                  <a:close/>
                </a:path>
              </a:pathLst>
            </a:custGeom>
            <a:solidFill>
              <a:srgbClr val="FED1A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70" name="Freeform 13">
              <a:extLst>
                <a:ext uri="{FF2B5EF4-FFF2-40B4-BE49-F238E27FC236}">
                  <a16:creationId xmlns:a16="http://schemas.microsoft.com/office/drawing/2014/main" id="{441AD287-4E5B-4DAF-8A53-7EB673B1535F}"/>
                </a:ext>
              </a:extLst>
            </p:cNvPr>
            <p:cNvSpPr>
              <a:spLocks/>
            </p:cNvSpPr>
            <p:nvPr/>
          </p:nvSpPr>
          <p:spPr bwMode="auto">
            <a:xfrm>
              <a:off x="3194047" y="2928931"/>
              <a:ext cx="423862" cy="165099"/>
            </a:xfrm>
            <a:custGeom>
              <a:avLst/>
              <a:gdLst>
                <a:gd name="T0" fmla="*/ 0 w 267"/>
                <a:gd name="T1" fmla="*/ 0 h 104"/>
                <a:gd name="T2" fmla="*/ 267 w 267"/>
                <a:gd name="T3" fmla="*/ 8 h 104"/>
                <a:gd name="T4" fmla="*/ 261 w 267"/>
                <a:gd name="T5" fmla="*/ 95 h 104"/>
                <a:gd name="T6" fmla="*/ 256 w 267"/>
                <a:gd name="T7" fmla="*/ 95 h 104"/>
                <a:gd name="T8" fmla="*/ 238 w 267"/>
                <a:gd name="T9" fmla="*/ 98 h 104"/>
                <a:gd name="T10" fmla="*/ 213 w 267"/>
                <a:gd name="T11" fmla="*/ 100 h 104"/>
                <a:gd name="T12" fmla="*/ 184 w 267"/>
                <a:gd name="T13" fmla="*/ 102 h 104"/>
                <a:gd name="T14" fmla="*/ 152 w 267"/>
                <a:gd name="T15" fmla="*/ 104 h 104"/>
                <a:gd name="T16" fmla="*/ 119 w 267"/>
                <a:gd name="T17" fmla="*/ 104 h 104"/>
                <a:gd name="T18" fmla="*/ 88 w 267"/>
                <a:gd name="T19" fmla="*/ 100 h 104"/>
                <a:gd name="T20" fmla="*/ 64 w 267"/>
                <a:gd name="T21" fmla="*/ 95 h 104"/>
                <a:gd name="T22" fmla="*/ 40 w 267"/>
                <a:gd name="T23" fmla="*/ 81 h 104"/>
                <a:gd name="T24" fmla="*/ 25 w 267"/>
                <a:gd name="T25" fmla="*/ 66 h 104"/>
                <a:gd name="T26" fmla="*/ 14 w 267"/>
                <a:gd name="T27" fmla="*/ 48 h 104"/>
                <a:gd name="T28" fmla="*/ 6 w 267"/>
                <a:gd name="T29" fmla="*/ 31 h 104"/>
                <a:gd name="T30" fmla="*/ 2 w 267"/>
                <a:gd name="T31" fmla="*/ 16 h 104"/>
                <a:gd name="T32" fmla="*/ 0 w 267"/>
                <a:gd name="T33" fmla="*/ 4 h 104"/>
                <a:gd name="T34" fmla="*/ 0 w 267"/>
                <a:gd name="T35"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104">
                  <a:moveTo>
                    <a:pt x="0" y="0"/>
                  </a:moveTo>
                  <a:lnTo>
                    <a:pt x="267" y="8"/>
                  </a:lnTo>
                  <a:lnTo>
                    <a:pt x="261" y="95"/>
                  </a:lnTo>
                  <a:lnTo>
                    <a:pt x="256" y="95"/>
                  </a:lnTo>
                  <a:lnTo>
                    <a:pt x="238" y="98"/>
                  </a:lnTo>
                  <a:lnTo>
                    <a:pt x="213" y="100"/>
                  </a:lnTo>
                  <a:lnTo>
                    <a:pt x="184" y="102"/>
                  </a:lnTo>
                  <a:lnTo>
                    <a:pt x="152" y="104"/>
                  </a:lnTo>
                  <a:lnTo>
                    <a:pt x="119" y="104"/>
                  </a:lnTo>
                  <a:lnTo>
                    <a:pt x="88" y="100"/>
                  </a:lnTo>
                  <a:lnTo>
                    <a:pt x="64" y="95"/>
                  </a:lnTo>
                  <a:lnTo>
                    <a:pt x="40" y="81"/>
                  </a:lnTo>
                  <a:lnTo>
                    <a:pt x="25" y="66"/>
                  </a:lnTo>
                  <a:lnTo>
                    <a:pt x="14" y="48"/>
                  </a:lnTo>
                  <a:lnTo>
                    <a:pt x="6" y="31"/>
                  </a:lnTo>
                  <a:lnTo>
                    <a:pt x="2" y="16"/>
                  </a:lnTo>
                  <a:lnTo>
                    <a:pt x="0" y="4"/>
                  </a:lnTo>
                  <a:lnTo>
                    <a:pt x="0" y="0"/>
                  </a:lnTo>
                  <a:close/>
                </a:path>
              </a:pathLst>
            </a:custGeom>
            <a:solidFill>
              <a:srgbClr val="F0B78C">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71" name="Freeform 14">
              <a:extLst>
                <a:ext uri="{FF2B5EF4-FFF2-40B4-BE49-F238E27FC236}">
                  <a16:creationId xmlns:a16="http://schemas.microsoft.com/office/drawing/2014/main" id="{DAB2036D-01B6-4D43-ABDF-0B0F97B3B86D}"/>
                </a:ext>
              </a:extLst>
            </p:cNvPr>
            <p:cNvSpPr>
              <a:spLocks/>
            </p:cNvSpPr>
            <p:nvPr/>
          </p:nvSpPr>
          <p:spPr bwMode="auto">
            <a:xfrm>
              <a:off x="5440358" y="3097206"/>
              <a:ext cx="400050" cy="423862"/>
            </a:xfrm>
            <a:custGeom>
              <a:avLst/>
              <a:gdLst>
                <a:gd name="T0" fmla="*/ 39 w 252"/>
                <a:gd name="T1" fmla="*/ 0 h 267"/>
                <a:gd name="T2" fmla="*/ 252 w 252"/>
                <a:gd name="T3" fmla="*/ 229 h 267"/>
                <a:gd name="T4" fmla="*/ 236 w 252"/>
                <a:gd name="T5" fmla="*/ 240 h 267"/>
                <a:gd name="T6" fmla="*/ 219 w 252"/>
                <a:gd name="T7" fmla="*/ 248 h 267"/>
                <a:gd name="T8" fmla="*/ 200 w 252"/>
                <a:gd name="T9" fmla="*/ 257 h 267"/>
                <a:gd name="T10" fmla="*/ 183 w 252"/>
                <a:gd name="T11" fmla="*/ 263 h 267"/>
                <a:gd name="T12" fmla="*/ 171 w 252"/>
                <a:gd name="T13" fmla="*/ 267 h 267"/>
                <a:gd name="T14" fmla="*/ 165 w 252"/>
                <a:gd name="T15" fmla="*/ 267 h 267"/>
                <a:gd name="T16" fmla="*/ 148 w 252"/>
                <a:gd name="T17" fmla="*/ 263 h 267"/>
                <a:gd name="T18" fmla="*/ 127 w 252"/>
                <a:gd name="T19" fmla="*/ 252 h 267"/>
                <a:gd name="T20" fmla="*/ 106 w 252"/>
                <a:gd name="T21" fmla="*/ 233 h 267"/>
                <a:gd name="T22" fmla="*/ 85 w 252"/>
                <a:gd name="T23" fmla="*/ 209 h 267"/>
                <a:gd name="T24" fmla="*/ 64 w 252"/>
                <a:gd name="T25" fmla="*/ 184 h 267"/>
                <a:gd name="T26" fmla="*/ 44 w 252"/>
                <a:gd name="T27" fmla="*/ 158 h 267"/>
                <a:gd name="T28" fmla="*/ 29 w 252"/>
                <a:gd name="T29" fmla="*/ 131 h 267"/>
                <a:gd name="T30" fmla="*/ 14 w 252"/>
                <a:gd name="T31" fmla="*/ 106 h 267"/>
                <a:gd name="T32" fmla="*/ 4 w 252"/>
                <a:gd name="T33" fmla="*/ 83 h 267"/>
                <a:gd name="T34" fmla="*/ 0 w 252"/>
                <a:gd name="T35" fmla="*/ 65 h 267"/>
                <a:gd name="T36" fmla="*/ 0 w 252"/>
                <a:gd name="T37" fmla="*/ 54 h 267"/>
                <a:gd name="T38" fmla="*/ 12 w 252"/>
                <a:gd name="T39" fmla="*/ 37 h 267"/>
                <a:gd name="T40" fmla="*/ 21 w 252"/>
                <a:gd name="T41" fmla="*/ 21 h 267"/>
                <a:gd name="T42" fmla="*/ 31 w 252"/>
                <a:gd name="T43" fmla="*/ 10 h 267"/>
                <a:gd name="T44" fmla="*/ 37 w 252"/>
                <a:gd name="T45" fmla="*/ 2 h 267"/>
                <a:gd name="T46" fmla="*/ 39 w 252"/>
                <a:gd name="T47"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2" h="267">
                  <a:moveTo>
                    <a:pt x="39" y="0"/>
                  </a:moveTo>
                  <a:lnTo>
                    <a:pt x="252" y="229"/>
                  </a:lnTo>
                  <a:lnTo>
                    <a:pt x="236" y="240"/>
                  </a:lnTo>
                  <a:lnTo>
                    <a:pt x="219" y="248"/>
                  </a:lnTo>
                  <a:lnTo>
                    <a:pt x="200" y="257"/>
                  </a:lnTo>
                  <a:lnTo>
                    <a:pt x="183" y="263"/>
                  </a:lnTo>
                  <a:lnTo>
                    <a:pt x="171" y="267"/>
                  </a:lnTo>
                  <a:lnTo>
                    <a:pt x="165" y="267"/>
                  </a:lnTo>
                  <a:lnTo>
                    <a:pt x="148" y="263"/>
                  </a:lnTo>
                  <a:lnTo>
                    <a:pt x="127" y="252"/>
                  </a:lnTo>
                  <a:lnTo>
                    <a:pt x="106" y="233"/>
                  </a:lnTo>
                  <a:lnTo>
                    <a:pt x="85" y="209"/>
                  </a:lnTo>
                  <a:lnTo>
                    <a:pt x="64" y="184"/>
                  </a:lnTo>
                  <a:lnTo>
                    <a:pt x="44" y="158"/>
                  </a:lnTo>
                  <a:lnTo>
                    <a:pt x="29" y="131"/>
                  </a:lnTo>
                  <a:lnTo>
                    <a:pt x="14" y="106"/>
                  </a:lnTo>
                  <a:lnTo>
                    <a:pt x="4" y="83"/>
                  </a:lnTo>
                  <a:lnTo>
                    <a:pt x="0" y="65"/>
                  </a:lnTo>
                  <a:lnTo>
                    <a:pt x="0" y="54"/>
                  </a:lnTo>
                  <a:lnTo>
                    <a:pt x="12" y="37"/>
                  </a:lnTo>
                  <a:lnTo>
                    <a:pt x="21" y="21"/>
                  </a:lnTo>
                  <a:lnTo>
                    <a:pt x="31" y="10"/>
                  </a:lnTo>
                  <a:lnTo>
                    <a:pt x="37" y="2"/>
                  </a:lnTo>
                  <a:lnTo>
                    <a:pt x="39" y="0"/>
                  </a:lnTo>
                  <a:close/>
                </a:path>
              </a:pathLst>
            </a:custGeom>
            <a:solidFill>
              <a:srgbClr val="F0B78C">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72" name="Freeform 15">
              <a:extLst>
                <a:ext uri="{FF2B5EF4-FFF2-40B4-BE49-F238E27FC236}">
                  <a16:creationId xmlns:a16="http://schemas.microsoft.com/office/drawing/2014/main" id="{5F4448FD-9353-4A82-8C01-8646AA47AC3B}"/>
                </a:ext>
              </a:extLst>
            </p:cNvPr>
            <p:cNvSpPr>
              <a:spLocks/>
            </p:cNvSpPr>
            <p:nvPr/>
          </p:nvSpPr>
          <p:spPr bwMode="auto">
            <a:xfrm>
              <a:off x="5121270" y="4984738"/>
              <a:ext cx="465138" cy="433387"/>
            </a:xfrm>
            <a:custGeom>
              <a:avLst/>
              <a:gdLst>
                <a:gd name="T0" fmla="*/ 119 w 293"/>
                <a:gd name="T1" fmla="*/ 0 h 273"/>
                <a:gd name="T2" fmla="*/ 142 w 293"/>
                <a:gd name="T3" fmla="*/ 2 h 273"/>
                <a:gd name="T4" fmla="*/ 165 w 293"/>
                <a:gd name="T5" fmla="*/ 10 h 273"/>
                <a:gd name="T6" fmla="*/ 186 w 293"/>
                <a:gd name="T7" fmla="*/ 23 h 273"/>
                <a:gd name="T8" fmla="*/ 207 w 293"/>
                <a:gd name="T9" fmla="*/ 37 h 273"/>
                <a:gd name="T10" fmla="*/ 230 w 293"/>
                <a:gd name="T11" fmla="*/ 54 h 273"/>
                <a:gd name="T12" fmla="*/ 251 w 293"/>
                <a:gd name="T13" fmla="*/ 71 h 273"/>
                <a:gd name="T14" fmla="*/ 268 w 293"/>
                <a:gd name="T15" fmla="*/ 92 h 273"/>
                <a:gd name="T16" fmla="*/ 284 w 293"/>
                <a:gd name="T17" fmla="*/ 117 h 273"/>
                <a:gd name="T18" fmla="*/ 291 w 293"/>
                <a:gd name="T19" fmla="*/ 142 h 273"/>
                <a:gd name="T20" fmla="*/ 293 w 293"/>
                <a:gd name="T21" fmla="*/ 171 h 273"/>
                <a:gd name="T22" fmla="*/ 288 w 293"/>
                <a:gd name="T23" fmla="*/ 202 h 273"/>
                <a:gd name="T24" fmla="*/ 272 w 293"/>
                <a:gd name="T25" fmla="*/ 235 h 273"/>
                <a:gd name="T26" fmla="*/ 268 w 293"/>
                <a:gd name="T27" fmla="*/ 238 h 273"/>
                <a:gd name="T28" fmla="*/ 263 w 293"/>
                <a:gd name="T29" fmla="*/ 244 h 273"/>
                <a:gd name="T30" fmla="*/ 251 w 293"/>
                <a:gd name="T31" fmla="*/ 252 h 273"/>
                <a:gd name="T32" fmla="*/ 234 w 293"/>
                <a:gd name="T33" fmla="*/ 261 h 273"/>
                <a:gd name="T34" fmla="*/ 213 w 293"/>
                <a:gd name="T35" fmla="*/ 269 h 273"/>
                <a:gd name="T36" fmla="*/ 190 w 293"/>
                <a:gd name="T37" fmla="*/ 273 h 273"/>
                <a:gd name="T38" fmla="*/ 159 w 293"/>
                <a:gd name="T39" fmla="*/ 273 h 273"/>
                <a:gd name="T40" fmla="*/ 126 w 293"/>
                <a:gd name="T41" fmla="*/ 267 h 273"/>
                <a:gd name="T42" fmla="*/ 90 w 293"/>
                <a:gd name="T43" fmla="*/ 252 h 273"/>
                <a:gd name="T44" fmla="*/ 55 w 293"/>
                <a:gd name="T45" fmla="*/ 231 h 273"/>
                <a:gd name="T46" fmla="*/ 30 w 293"/>
                <a:gd name="T47" fmla="*/ 208 h 273"/>
                <a:gd name="T48" fmla="*/ 13 w 293"/>
                <a:gd name="T49" fmla="*/ 183 h 273"/>
                <a:gd name="T50" fmla="*/ 2 w 293"/>
                <a:gd name="T51" fmla="*/ 156 h 273"/>
                <a:gd name="T52" fmla="*/ 0 w 293"/>
                <a:gd name="T53" fmla="*/ 131 h 273"/>
                <a:gd name="T54" fmla="*/ 2 w 293"/>
                <a:gd name="T55" fmla="*/ 106 h 273"/>
                <a:gd name="T56" fmla="*/ 9 w 293"/>
                <a:gd name="T57" fmla="*/ 83 h 273"/>
                <a:gd name="T58" fmla="*/ 21 w 293"/>
                <a:gd name="T59" fmla="*/ 62 h 273"/>
                <a:gd name="T60" fmla="*/ 38 w 293"/>
                <a:gd name="T61" fmla="*/ 48 h 273"/>
                <a:gd name="T62" fmla="*/ 40 w 293"/>
                <a:gd name="T63" fmla="*/ 44 h 273"/>
                <a:gd name="T64" fmla="*/ 48 w 293"/>
                <a:gd name="T65" fmla="*/ 37 h 273"/>
                <a:gd name="T66" fmla="*/ 61 w 293"/>
                <a:gd name="T67" fmla="*/ 25 h 273"/>
                <a:gd name="T68" fmla="*/ 78 w 293"/>
                <a:gd name="T69" fmla="*/ 16 h 273"/>
                <a:gd name="T70" fmla="*/ 98 w 293"/>
                <a:gd name="T71" fmla="*/ 6 h 273"/>
                <a:gd name="T72" fmla="*/ 119 w 293"/>
                <a:gd name="T73"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3" h="273">
                  <a:moveTo>
                    <a:pt x="119" y="0"/>
                  </a:moveTo>
                  <a:lnTo>
                    <a:pt x="142" y="2"/>
                  </a:lnTo>
                  <a:lnTo>
                    <a:pt x="165" y="10"/>
                  </a:lnTo>
                  <a:lnTo>
                    <a:pt x="186" y="23"/>
                  </a:lnTo>
                  <a:lnTo>
                    <a:pt x="207" y="37"/>
                  </a:lnTo>
                  <a:lnTo>
                    <a:pt x="230" y="54"/>
                  </a:lnTo>
                  <a:lnTo>
                    <a:pt x="251" y="71"/>
                  </a:lnTo>
                  <a:lnTo>
                    <a:pt x="268" y="92"/>
                  </a:lnTo>
                  <a:lnTo>
                    <a:pt x="284" y="117"/>
                  </a:lnTo>
                  <a:lnTo>
                    <a:pt x="291" y="142"/>
                  </a:lnTo>
                  <a:lnTo>
                    <a:pt x="293" y="171"/>
                  </a:lnTo>
                  <a:lnTo>
                    <a:pt x="288" y="202"/>
                  </a:lnTo>
                  <a:lnTo>
                    <a:pt x="272" y="235"/>
                  </a:lnTo>
                  <a:lnTo>
                    <a:pt x="268" y="238"/>
                  </a:lnTo>
                  <a:lnTo>
                    <a:pt x="263" y="244"/>
                  </a:lnTo>
                  <a:lnTo>
                    <a:pt x="251" y="252"/>
                  </a:lnTo>
                  <a:lnTo>
                    <a:pt x="234" y="261"/>
                  </a:lnTo>
                  <a:lnTo>
                    <a:pt x="213" y="269"/>
                  </a:lnTo>
                  <a:lnTo>
                    <a:pt x="190" y="273"/>
                  </a:lnTo>
                  <a:lnTo>
                    <a:pt x="159" y="273"/>
                  </a:lnTo>
                  <a:lnTo>
                    <a:pt x="126" y="267"/>
                  </a:lnTo>
                  <a:lnTo>
                    <a:pt x="90" y="252"/>
                  </a:lnTo>
                  <a:lnTo>
                    <a:pt x="55" y="231"/>
                  </a:lnTo>
                  <a:lnTo>
                    <a:pt x="30" y="208"/>
                  </a:lnTo>
                  <a:lnTo>
                    <a:pt x="13" y="183"/>
                  </a:lnTo>
                  <a:lnTo>
                    <a:pt x="2" y="156"/>
                  </a:lnTo>
                  <a:lnTo>
                    <a:pt x="0" y="131"/>
                  </a:lnTo>
                  <a:lnTo>
                    <a:pt x="2" y="106"/>
                  </a:lnTo>
                  <a:lnTo>
                    <a:pt x="9" y="83"/>
                  </a:lnTo>
                  <a:lnTo>
                    <a:pt x="21" y="62"/>
                  </a:lnTo>
                  <a:lnTo>
                    <a:pt x="38" y="48"/>
                  </a:lnTo>
                  <a:lnTo>
                    <a:pt x="40" y="44"/>
                  </a:lnTo>
                  <a:lnTo>
                    <a:pt x="48" y="37"/>
                  </a:lnTo>
                  <a:lnTo>
                    <a:pt x="61" y="25"/>
                  </a:lnTo>
                  <a:lnTo>
                    <a:pt x="78" y="16"/>
                  </a:lnTo>
                  <a:lnTo>
                    <a:pt x="98" y="6"/>
                  </a:lnTo>
                  <a:lnTo>
                    <a:pt x="119" y="0"/>
                  </a:lnTo>
                  <a:close/>
                </a:path>
              </a:pathLst>
            </a:custGeom>
            <a:solidFill>
              <a:srgbClr val="F0B78C">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73" name="Freeform 16">
              <a:extLst>
                <a:ext uri="{FF2B5EF4-FFF2-40B4-BE49-F238E27FC236}">
                  <a16:creationId xmlns:a16="http://schemas.microsoft.com/office/drawing/2014/main" id="{4029C187-A534-4AD7-9817-6FB8FDDE7CBC}"/>
                </a:ext>
              </a:extLst>
            </p:cNvPr>
            <p:cNvSpPr>
              <a:spLocks/>
            </p:cNvSpPr>
            <p:nvPr/>
          </p:nvSpPr>
          <p:spPr bwMode="auto">
            <a:xfrm>
              <a:off x="5562594" y="4649778"/>
              <a:ext cx="466724" cy="454024"/>
            </a:xfrm>
            <a:custGeom>
              <a:avLst/>
              <a:gdLst>
                <a:gd name="T0" fmla="*/ 129 w 294"/>
                <a:gd name="T1" fmla="*/ 0 h 286"/>
                <a:gd name="T2" fmla="*/ 150 w 294"/>
                <a:gd name="T3" fmla="*/ 6 h 286"/>
                <a:gd name="T4" fmla="*/ 165 w 294"/>
                <a:gd name="T5" fmla="*/ 15 h 286"/>
                <a:gd name="T6" fmla="*/ 184 w 294"/>
                <a:gd name="T7" fmla="*/ 31 h 286"/>
                <a:gd name="T8" fmla="*/ 207 w 294"/>
                <a:gd name="T9" fmla="*/ 52 h 286"/>
                <a:gd name="T10" fmla="*/ 232 w 294"/>
                <a:gd name="T11" fmla="*/ 75 h 286"/>
                <a:gd name="T12" fmla="*/ 255 w 294"/>
                <a:gd name="T13" fmla="*/ 100 h 286"/>
                <a:gd name="T14" fmla="*/ 276 w 294"/>
                <a:gd name="T15" fmla="*/ 125 h 286"/>
                <a:gd name="T16" fmla="*/ 290 w 294"/>
                <a:gd name="T17" fmla="*/ 148 h 286"/>
                <a:gd name="T18" fmla="*/ 294 w 294"/>
                <a:gd name="T19" fmla="*/ 173 h 286"/>
                <a:gd name="T20" fmla="*/ 290 w 294"/>
                <a:gd name="T21" fmla="*/ 196 h 286"/>
                <a:gd name="T22" fmla="*/ 280 w 294"/>
                <a:gd name="T23" fmla="*/ 219 h 286"/>
                <a:gd name="T24" fmla="*/ 265 w 294"/>
                <a:gd name="T25" fmla="*/ 240 h 286"/>
                <a:gd name="T26" fmla="*/ 248 w 294"/>
                <a:gd name="T27" fmla="*/ 259 h 286"/>
                <a:gd name="T28" fmla="*/ 230 w 294"/>
                <a:gd name="T29" fmla="*/ 271 h 286"/>
                <a:gd name="T30" fmla="*/ 209 w 294"/>
                <a:gd name="T31" fmla="*/ 282 h 286"/>
                <a:gd name="T32" fmla="*/ 186 w 294"/>
                <a:gd name="T33" fmla="*/ 286 h 286"/>
                <a:gd name="T34" fmla="*/ 159 w 294"/>
                <a:gd name="T35" fmla="*/ 286 h 286"/>
                <a:gd name="T36" fmla="*/ 129 w 294"/>
                <a:gd name="T37" fmla="*/ 278 h 286"/>
                <a:gd name="T38" fmla="*/ 98 w 294"/>
                <a:gd name="T39" fmla="*/ 263 h 286"/>
                <a:gd name="T40" fmla="*/ 63 w 294"/>
                <a:gd name="T41" fmla="*/ 238 h 286"/>
                <a:gd name="T42" fmla="*/ 31 w 294"/>
                <a:gd name="T43" fmla="*/ 207 h 286"/>
                <a:gd name="T44" fmla="*/ 12 w 294"/>
                <a:gd name="T45" fmla="*/ 177 h 286"/>
                <a:gd name="T46" fmla="*/ 2 w 294"/>
                <a:gd name="T47" fmla="*/ 148 h 286"/>
                <a:gd name="T48" fmla="*/ 0 w 294"/>
                <a:gd name="T49" fmla="*/ 121 h 286"/>
                <a:gd name="T50" fmla="*/ 4 w 294"/>
                <a:gd name="T51" fmla="*/ 96 h 286"/>
                <a:gd name="T52" fmla="*/ 15 w 294"/>
                <a:gd name="T53" fmla="*/ 75 h 286"/>
                <a:gd name="T54" fmla="*/ 29 w 294"/>
                <a:gd name="T55" fmla="*/ 57 h 286"/>
                <a:gd name="T56" fmla="*/ 33 w 294"/>
                <a:gd name="T57" fmla="*/ 56 h 286"/>
                <a:gd name="T58" fmla="*/ 40 w 294"/>
                <a:gd name="T59" fmla="*/ 46 h 286"/>
                <a:gd name="T60" fmla="*/ 54 w 294"/>
                <a:gd name="T61" fmla="*/ 34 h 286"/>
                <a:gd name="T62" fmla="*/ 69 w 294"/>
                <a:gd name="T63" fmla="*/ 23 h 286"/>
                <a:gd name="T64" fmla="*/ 88 w 294"/>
                <a:gd name="T65" fmla="*/ 11 h 286"/>
                <a:gd name="T66" fmla="*/ 109 w 294"/>
                <a:gd name="T67" fmla="*/ 4 h 286"/>
                <a:gd name="T68" fmla="*/ 129 w 294"/>
                <a:gd name="T6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4" h="286">
                  <a:moveTo>
                    <a:pt x="129" y="0"/>
                  </a:moveTo>
                  <a:lnTo>
                    <a:pt x="150" y="6"/>
                  </a:lnTo>
                  <a:lnTo>
                    <a:pt x="165" y="15"/>
                  </a:lnTo>
                  <a:lnTo>
                    <a:pt x="184" y="31"/>
                  </a:lnTo>
                  <a:lnTo>
                    <a:pt x="207" y="52"/>
                  </a:lnTo>
                  <a:lnTo>
                    <a:pt x="232" y="75"/>
                  </a:lnTo>
                  <a:lnTo>
                    <a:pt x="255" y="100"/>
                  </a:lnTo>
                  <a:lnTo>
                    <a:pt x="276" y="125"/>
                  </a:lnTo>
                  <a:lnTo>
                    <a:pt x="290" y="148"/>
                  </a:lnTo>
                  <a:lnTo>
                    <a:pt x="294" y="173"/>
                  </a:lnTo>
                  <a:lnTo>
                    <a:pt x="290" y="196"/>
                  </a:lnTo>
                  <a:lnTo>
                    <a:pt x="280" y="219"/>
                  </a:lnTo>
                  <a:lnTo>
                    <a:pt x="265" y="240"/>
                  </a:lnTo>
                  <a:lnTo>
                    <a:pt x="248" y="259"/>
                  </a:lnTo>
                  <a:lnTo>
                    <a:pt x="230" y="271"/>
                  </a:lnTo>
                  <a:lnTo>
                    <a:pt x="209" y="282"/>
                  </a:lnTo>
                  <a:lnTo>
                    <a:pt x="186" y="286"/>
                  </a:lnTo>
                  <a:lnTo>
                    <a:pt x="159" y="286"/>
                  </a:lnTo>
                  <a:lnTo>
                    <a:pt x="129" y="278"/>
                  </a:lnTo>
                  <a:lnTo>
                    <a:pt x="98" y="263"/>
                  </a:lnTo>
                  <a:lnTo>
                    <a:pt x="63" y="238"/>
                  </a:lnTo>
                  <a:lnTo>
                    <a:pt x="31" y="207"/>
                  </a:lnTo>
                  <a:lnTo>
                    <a:pt x="12" y="177"/>
                  </a:lnTo>
                  <a:lnTo>
                    <a:pt x="2" y="148"/>
                  </a:lnTo>
                  <a:lnTo>
                    <a:pt x="0" y="121"/>
                  </a:lnTo>
                  <a:lnTo>
                    <a:pt x="4" y="96"/>
                  </a:lnTo>
                  <a:lnTo>
                    <a:pt x="15" y="75"/>
                  </a:lnTo>
                  <a:lnTo>
                    <a:pt x="29" y="57"/>
                  </a:lnTo>
                  <a:lnTo>
                    <a:pt x="33" y="56"/>
                  </a:lnTo>
                  <a:lnTo>
                    <a:pt x="40" y="46"/>
                  </a:lnTo>
                  <a:lnTo>
                    <a:pt x="54" y="34"/>
                  </a:lnTo>
                  <a:lnTo>
                    <a:pt x="69" y="23"/>
                  </a:lnTo>
                  <a:lnTo>
                    <a:pt x="88" y="11"/>
                  </a:lnTo>
                  <a:lnTo>
                    <a:pt x="109" y="4"/>
                  </a:lnTo>
                  <a:lnTo>
                    <a:pt x="129" y="0"/>
                  </a:lnTo>
                  <a:close/>
                </a:path>
              </a:pathLst>
            </a:custGeom>
            <a:solidFill>
              <a:srgbClr val="F0B78C">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74" name="Freeform 17">
              <a:extLst>
                <a:ext uri="{FF2B5EF4-FFF2-40B4-BE49-F238E27FC236}">
                  <a16:creationId xmlns:a16="http://schemas.microsoft.com/office/drawing/2014/main" id="{6C5A472B-049F-4CDD-A072-7A9D95373941}"/>
                </a:ext>
              </a:extLst>
            </p:cNvPr>
            <p:cNvSpPr>
              <a:spLocks/>
            </p:cNvSpPr>
            <p:nvPr/>
          </p:nvSpPr>
          <p:spPr bwMode="auto">
            <a:xfrm>
              <a:off x="1987548" y="3090856"/>
              <a:ext cx="895350" cy="1720846"/>
            </a:xfrm>
            <a:custGeom>
              <a:avLst/>
              <a:gdLst>
                <a:gd name="T0" fmla="*/ 297 w 564"/>
                <a:gd name="T1" fmla="*/ 0 h 1084"/>
                <a:gd name="T2" fmla="*/ 564 w 564"/>
                <a:gd name="T3" fmla="*/ 89 h 1084"/>
                <a:gd name="T4" fmla="*/ 272 w 564"/>
                <a:gd name="T5" fmla="*/ 1084 h 1084"/>
                <a:gd name="T6" fmla="*/ 0 w 564"/>
                <a:gd name="T7" fmla="*/ 982 h 1084"/>
                <a:gd name="T8" fmla="*/ 297 w 564"/>
                <a:gd name="T9" fmla="*/ 0 h 1084"/>
                <a:gd name="connsiteX0" fmla="*/ 5266 w 10000"/>
                <a:gd name="connsiteY0" fmla="*/ 0 h 10000"/>
                <a:gd name="connsiteX1" fmla="*/ 10000 w 10000"/>
                <a:gd name="connsiteY1" fmla="*/ 821 h 10000"/>
                <a:gd name="connsiteX2" fmla="*/ 4226 w 10000"/>
                <a:gd name="connsiteY2" fmla="*/ 10000 h 10000"/>
                <a:gd name="connsiteX3" fmla="*/ 0 w 10000"/>
                <a:gd name="connsiteY3" fmla="*/ 9059 h 10000"/>
                <a:gd name="connsiteX4" fmla="*/ 5266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5266" y="0"/>
                  </a:moveTo>
                  <a:lnTo>
                    <a:pt x="10000" y="821"/>
                  </a:lnTo>
                  <a:lnTo>
                    <a:pt x="4226" y="10000"/>
                  </a:lnTo>
                  <a:lnTo>
                    <a:pt x="0" y="9059"/>
                  </a:lnTo>
                  <a:lnTo>
                    <a:pt x="5266" y="0"/>
                  </a:lnTo>
                  <a:close/>
                </a:path>
              </a:pathLst>
            </a:custGeom>
            <a:solidFill>
              <a:sysClr val="window" lastClr="FFFFFF">
                <a:lumMod val="95000"/>
              </a:sys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75" name="Freeform 18">
              <a:extLst>
                <a:ext uri="{FF2B5EF4-FFF2-40B4-BE49-F238E27FC236}">
                  <a16:creationId xmlns:a16="http://schemas.microsoft.com/office/drawing/2014/main" id="{5DCD4DDC-0FB7-49FC-8ADB-1F27F5205F13}"/>
                </a:ext>
              </a:extLst>
            </p:cNvPr>
            <p:cNvSpPr>
              <a:spLocks/>
            </p:cNvSpPr>
            <p:nvPr/>
          </p:nvSpPr>
          <p:spPr bwMode="auto">
            <a:xfrm>
              <a:off x="-845377" y="1884500"/>
              <a:ext cx="3515549" cy="2997050"/>
            </a:xfrm>
            <a:custGeom>
              <a:avLst/>
              <a:gdLst>
                <a:gd name="T0" fmla="*/ 0 w 1682"/>
                <a:gd name="T1" fmla="*/ 0 h 1718"/>
                <a:gd name="T2" fmla="*/ 1682 w 1682"/>
                <a:gd name="T3" fmla="*/ 629 h 1718"/>
                <a:gd name="T4" fmla="*/ 1308 w 1682"/>
                <a:gd name="T5" fmla="*/ 1718 h 1718"/>
                <a:gd name="T6" fmla="*/ 0 w 1682"/>
                <a:gd name="T7" fmla="*/ 1326 h 1718"/>
                <a:gd name="T8" fmla="*/ 0 w 1682"/>
                <a:gd name="T9" fmla="*/ 0 h 1718"/>
                <a:gd name="connsiteX0" fmla="*/ 0 w 13166"/>
                <a:gd name="connsiteY0" fmla="*/ 0 h 10989"/>
                <a:gd name="connsiteX1" fmla="*/ 13166 w 13166"/>
                <a:gd name="connsiteY1" fmla="*/ 4650 h 10989"/>
                <a:gd name="connsiteX2" fmla="*/ 10942 w 13166"/>
                <a:gd name="connsiteY2" fmla="*/ 10989 h 10989"/>
                <a:gd name="connsiteX3" fmla="*/ 3166 w 13166"/>
                <a:gd name="connsiteY3" fmla="*/ 8707 h 10989"/>
                <a:gd name="connsiteX4" fmla="*/ 0 w 13166"/>
                <a:gd name="connsiteY4" fmla="*/ 0 h 10989"/>
                <a:gd name="connsiteX0" fmla="*/ 0 w 13166"/>
                <a:gd name="connsiteY0" fmla="*/ 0 h 10989"/>
                <a:gd name="connsiteX1" fmla="*/ 13166 w 13166"/>
                <a:gd name="connsiteY1" fmla="*/ 4650 h 10989"/>
                <a:gd name="connsiteX2" fmla="*/ 10942 w 13166"/>
                <a:gd name="connsiteY2" fmla="*/ 10989 h 10989"/>
                <a:gd name="connsiteX3" fmla="*/ 68 w 13166"/>
                <a:gd name="connsiteY3" fmla="*/ 8179 h 10989"/>
                <a:gd name="connsiteX4" fmla="*/ 0 w 13166"/>
                <a:gd name="connsiteY4" fmla="*/ 0 h 1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6" h="10989">
                  <a:moveTo>
                    <a:pt x="0" y="0"/>
                  </a:moveTo>
                  <a:lnTo>
                    <a:pt x="13166" y="4650"/>
                  </a:lnTo>
                  <a:lnTo>
                    <a:pt x="10942" y="10989"/>
                  </a:lnTo>
                  <a:lnTo>
                    <a:pt x="68" y="8179"/>
                  </a:lnTo>
                  <a:cubicBezTo>
                    <a:pt x="45" y="5453"/>
                    <a:pt x="23" y="2726"/>
                    <a:pt x="0" y="0"/>
                  </a:cubicBezTo>
                  <a:close/>
                </a:path>
              </a:pathLst>
            </a:custGeom>
            <a:solidFill>
              <a:srgbClr val="017397">
                <a:lumMod val="5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76" name="Freeform 19">
              <a:extLst>
                <a:ext uri="{FF2B5EF4-FFF2-40B4-BE49-F238E27FC236}">
                  <a16:creationId xmlns:a16="http://schemas.microsoft.com/office/drawing/2014/main" id="{84AB6319-1EE4-483D-B1EE-6E77DE177DC7}"/>
                </a:ext>
              </a:extLst>
            </p:cNvPr>
            <p:cNvSpPr>
              <a:spLocks/>
            </p:cNvSpPr>
            <p:nvPr/>
          </p:nvSpPr>
          <p:spPr bwMode="auto">
            <a:xfrm>
              <a:off x="4654545" y="5308587"/>
              <a:ext cx="715962" cy="725486"/>
            </a:xfrm>
            <a:custGeom>
              <a:avLst/>
              <a:gdLst>
                <a:gd name="T0" fmla="*/ 144 w 451"/>
                <a:gd name="T1" fmla="*/ 0 h 457"/>
                <a:gd name="T2" fmla="*/ 184 w 451"/>
                <a:gd name="T3" fmla="*/ 0 h 457"/>
                <a:gd name="T4" fmla="*/ 223 w 451"/>
                <a:gd name="T5" fmla="*/ 9 h 457"/>
                <a:gd name="T6" fmla="*/ 259 w 451"/>
                <a:gd name="T7" fmla="*/ 25 h 457"/>
                <a:gd name="T8" fmla="*/ 292 w 451"/>
                <a:gd name="T9" fmla="*/ 48 h 457"/>
                <a:gd name="T10" fmla="*/ 322 w 451"/>
                <a:gd name="T11" fmla="*/ 73 h 457"/>
                <a:gd name="T12" fmla="*/ 351 w 451"/>
                <a:gd name="T13" fmla="*/ 102 h 457"/>
                <a:gd name="T14" fmla="*/ 378 w 451"/>
                <a:gd name="T15" fmla="*/ 132 h 457"/>
                <a:gd name="T16" fmla="*/ 399 w 451"/>
                <a:gd name="T17" fmla="*/ 159 h 457"/>
                <a:gd name="T18" fmla="*/ 418 w 451"/>
                <a:gd name="T19" fmla="*/ 186 h 457"/>
                <a:gd name="T20" fmla="*/ 432 w 451"/>
                <a:gd name="T21" fmla="*/ 209 h 457"/>
                <a:gd name="T22" fmla="*/ 447 w 451"/>
                <a:gd name="T23" fmla="*/ 242 h 457"/>
                <a:gd name="T24" fmla="*/ 451 w 451"/>
                <a:gd name="T25" fmla="*/ 276 h 457"/>
                <a:gd name="T26" fmla="*/ 449 w 451"/>
                <a:gd name="T27" fmla="*/ 311 h 457"/>
                <a:gd name="T28" fmla="*/ 440 w 451"/>
                <a:gd name="T29" fmla="*/ 344 h 457"/>
                <a:gd name="T30" fmla="*/ 426 w 451"/>
                <a:gd name="T31" fmla="*/ 372 h 457"/>
                <a:gd name="T32" fmla="*/ 409 w 451"/>
                <a:gd name="T33" fmla="*/ 397 h 457"/>
                <a:gd name="T34" fmla="*/ 392 w 451"/>
                <a:gd name="T35" fmla="*/ 417 h 457"/>
                <a:gd name="T36" fmla="*/ 361 w 451"/>
                <a:gd name="T37" fmla="*/ 436 h 457"/>
                <a:gd name="T38" fmla="*/ 328 w 451"/>
                <a:gd name="T39" fmla="*/ 447 h 457"/>
                <a:gd name="T40" fmla="*/ 294 w 451"/>
                <a:gd name="T41" fmla="*/ 453 h 457"/>
                <a:gd name="T42" fmla="*/ 261 w 451"/>
                <a:gd name="T43" fmla="*/ 455 h 457"/>
                <a:gd name="T44" fmla="*/ 234 w 451"/>
                <a:gd name="T45" fmla="*/ 457 h 457"/>
                <a:gd name="T46" fmla="*/ 219 w 451"/>
                <a:gd name="T47" fmla="*/ 453 h 457"/>
                <a:gd name="T48" fmla="*/ 200 w 451"/>
                <a:gd name="T49" fmla="*/ 444 h 457"/>
                <a:gd name="T50" fmla="*/ 176 w 451"/>
                <a:gd name="T51" fmla="*/ 428 h 457"/>
                <a:gd name="T52" fmla="*/ 152 w 451"/>
                <a:gd name="T53" fmla="*/ 409 h 457"/>
                <a:gd name="T54" fmla="*/ 125 w 451"/>
                <a:gd name="T55" fmla="*/ 386 h 457"/>
                <a:gd name="T56" fmla="*/ 98 w 451"/>
                <a:gd name="T57" fmla="*/ 359 h 457"/>
                <a:gd name="T58" fmla="*/ 71 w 451"/>
                <a:gd name="T59" fmla="*/ 328 h 457"/>
                <a:gd name="T60" fmla="*/ 48 w 451"/>
                <a:gd name="T61" fmla="*/ 298 h 457"/>
                <a:gd name="T62" fmla="*/ 27 w 451"/>
                <a:gd name="T63" fmla="*/ 263 h 457"/>
                <a:gd name="T64" fmla="*/ 11 w 451"/>
                <a:gd name="T65" fmla="*/ 230 h 457"/>
                <a:gd name="T66" fmla="*/ 4 w 451"/>
                <a:gd name="T67" fmla="*/ 196 h 457"/>
                <a:gd name="T68" fmla="*/ 0 w 451"/>
                <a:gd name="T69" fmla="*/ 155 h 457"/>
                <a:gd name="T70" fmla="*/ 8 w 451"/>
                <a:gd name="T71" fmla="*/ 121 h 457"/>
                <a:gd name="T72" fmla="*/ 19 w 451"/>
                <a:gd name="T73" fmla="*/ 92 h 457"/>
                <a:gd name="T74" fmla="*/ 36 w 451"/>
                <a:gd name="T75" fmla="*/ 67 h 457"/>
                <a:gd name="T76" fmla="*/ 54 w 451"/>
                <a:gd name="T77" fmla="*/ 46 h 457"/>
                <a:gd name="T78" fmla="*/ 73 w 451"/>
                <a:gd name="T79" fmla="*/ 29 h 457"/>
                <a:gd name="T80" fmla="*/ 88 w 451"/>
                <a:gd name="T81" fmla="*/ 17 h 457"/>
                <a:gd name="T82" fmla="*/ 100 w 451"/>
                <a:gd name="T83" fmla="*/ 11 h 457"/>
                <a:gd name="T84" fmla="*/ 104 w 451"/>
                <a:gd name="T85" fmla="*/ 9 h 457"/>
                <a:gd name="T86" fmla="*/ 144 w 451"/>
                <a:gd name="T87"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1" h="457">
                  <a:moveTo>
                    <a:pt x="144" y="0"/>
                  </a:moveTo>
                  <a:lnTo>
                    <a:pt x="184" y="0"/>
                  </a:lnTo>
                  <a:lnTo>
                    <a:pt x="223" y="9"/>
                  </a:lnTo>
                  <a:lnTo>
                    <a:pt x="259" y="25"/>
                  </a:lnTo>
                  <a:lnTo>
                    <a:pt x="292" y="48"/>
                  </a:lnTo>
                  <a:lnTo>
                    <a:pt x="322" y="73"/>
                  </a:lnTo>
                  <a:lnTo>
                    <a:pt x="351" y="102"/>
                  </a:lnTo>
                  <a:lnTo>
                    <a:pt x="378" y="132"/>
                  </a:lnTo>
                  <a:lnTo>
                    <a:pt x="399" y="159"/>
                  </a:lnTo>
                  <a:lnTo>
                    <a:pt x="418" y="186"/>
                  </a:lnTo>
                  <a:lnTo>
                    <a:pt x="432" y="209"/>
                  </a:lnTo>
                  <a:lnTo>
                    <a:pt x="447" y="242"/>
                  </a:lnTo>
                  <a:lnTo>
                    <a:pt x="451" y="276"/>
                  </a:lnTo>
                  <a:lnTo>
                    <a:pt x="449" y="311"/>
                  </a:lnTo>
                  <a:lnTo>
                    <a:pt x="440" y="344"/>
                  </a:lnTo>
                  <a:lnTo>
                    <a:pt x="426" y="372"/>
                  </a:lnTo>
                  <a:lnTo>
                    <a:pt x="409" y="397"/>
                  </a:lnTo>
                  <a:lnTo>
                    <a:pt x="392" y="417"/>
                  </a:lnTo>
                  <a:lnTo>
                    <a:pt x="361" y="436"/>
                  </a:lnTo>
                  <a:lnTo>
                    <a:pt x="328" y="447"/>
                  </a:lnTo>
                  <a:lnTo>
                    <a:pt x="294" y="453"/>
                  </a:lnTo>
                  <a:lnTo>
                    <a:pt x="261" y="455"/>
                  </a:lnTo>
                  <a:lnTo>
                    <a:pt x="234" y="457"/>
                  </a:lnTo>
                  <a:lnTo>
                    <a:pt x="219" y="453"/>
                  </a:lnTo>
                  <a:lnTo>
                    <a:pt x="200" y="444"/>
                  </a:lnTo>
                  <a:lnTo>
                    <a:pt x="176" y="428"/>
                  </a:lnTo>
                  <a:lnTo>
                    <a:pt x="152" y="409"/>
                  </a:lnTo>
                  <a:lnTo>
                    <a:pt x="125" y="386"/>
                  </a:lnTo>
                  <a:lnTo>
                    <a:pt x="98" y="359"/>
                  </a:lnTo>
                  <a:lnTo>
                    <a:pt x="71" y="328"/>
                  </a:lnTo>
                  <a:lnTo>
                    <a:pt x="48" y="298"/>
                  </a:lnTo>
                  <a:lnTo>
                    <a:pt x="27" y="263"/>
                  </a:lnTo>
                  <a:lnTo>
                    <a:pt x="11" y="230"/>
                  </a:lnTo>
                  <a:lnTo>
                    <a:pt x="4" y="196"/>
                  </a:lnTo>
                  <a:lnTo>
                    <a:pt x="0" y="155"/>
                  </a:lnTo>
                  <a:lnTo>
                    <a:pt x="8" y="121"/>
                  </a:lnTo>
                  <a:lnTo>
                    <a:pt x="19" y="92"/>
                  </a:lnTo>
                  <a:lnTo>
                    <a:pt x="36" y="67"/>
                  </a:lnTo>
                  <a:lnTo>
                    <a:pt x="54" y="46"/>
                  </a:lnTo>
                  <a:lnTo>
                    <a:pt x="73" y="29"/>
                  </a:lnTo>
                  <a:lnTo>
                    <a:pt x="88" y="17"/>
                  </a:lnTo>
                  <a:lnTo>
                    <a:pt x="100" y="11"/>
                  </a:lnTo>
                  <a:lnTo>
                    <a:pt x="104" y="9"/>
                  </a:lnTo>
                  <a:lnTo>
                    <a:pt x="144" y="0"/>
                  </a:lnTo>
                  <a:close/>
                </a:path>
              </a:pathLst>
            </a:custGeom>
            <a:solidFill>
              <a:srgbClr val="FED1A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77" name="Freeform 20">
              <a:extLst>
                <a:ext uri="{FF2B5EF4-FFF2-40B4-BE49-F238E27FC236}">
                  <a16:creationId xmlns:a16="http://schemas.microsoft.com/office/drawing/2014/main" id="{1508E36D-A7BC-4E33-B7D0-0E064E444795}"/>
                </a:ext>
              </a:extLst>
            </p:cNvPr>
            <p:cNvSpPr>
              <a:spLocks/>
            </p:cNvSpPr>
            <p:nvPr/>
          </p:nvSpPr>
          <p:spPr bwMode="auto">
            <a:xfrm>
              <a:off x="4764083" y="5384786"/>
              <a:ext cx="454025" cy="466724"/>
            </a:xfrm>
            <a:custGeom>
              <a:avLst/>
              <a:gdLst>
                <a:gd name="T0" fmla="*/ 127 w 286"/>
                <a:gd name="T1" fmla="*/ 0 h 294"/>
                <a:gd name="T2" fmla="*/ 148 w 286"/>
                <a:gd name="T3" fmla="*/ 6 h 294"/>
                <a:gd name="T4" fmla="*/ 171 w 286"/>
                <a:gd name="T5" fmla="*/ 17 h 294"/>
                <a:gd name="T6" fmla="*/ 196 w 286"/>
                <a:gd name="T7" fmla="*/ 36 h 294"/>
                <a:gd name="T8" fmla="*/ 217 w 286"/>
                <a:gd name="T9" fmla="*/ 57 h 294"/>
                <a:gd name="T10" fmla="*/ 238 w 286"/>
                <a:gd name="T11" fmla="*/ 79 h 294"/>
                <a:gd name="T12" fmla="*/ 255 w 286"/>
                <a:gd name="T13" fmla="*/ 102 h 294"/>
                <a:gd name="T14" fmla="*/ 269 w 286"/>
                <a:gd name="T15" fmla="*/ 123 h 294"/>
                <a:gd name="T16" fmla="*/ 278 w 286"/>
                <a:gd name="T17" fmla="*/ 140 h 294"/>
                <a:gd name="T18" fmla="*/ 284 w 286"/>
                <a:gd name="T19" fmla="*/ 154 h 294"/>
                <a:gd name="T20" fmla="*/ 286 w 286"/>
                <a:gd name="T21" fmla="*/ 171 h 294"/>
                <a:gd name="T22" fmla="*/ 284 w 286"/>
                <a:gd name="T23" fmla="*/ 192 h 294"/>
                <a:gd name="T24" fmla="*/ 276 w 286"/>
                <a:gd name="T25" fmla="*/ 215 h 294"/>
                <a:gd name="T26" fmla="*/ 265 w 286"/>
                <a:gd name="T27" fmla="*/ 238 h 294"/>
                <a:gd name="T28" fmla="*/ 248 w 286"/>
                <a:gd name="T29" fmla="*/ 259 h 294"/>
                <a:gd name="T30" fmla="*/ 228 w 286"/>
                <a:gd name="T31" fmla="*/ 273 h 294"/>
                <a:gd name="T32" fmla="*/ 203 w 286"/>
                <a:gd name="T33" fmla="*/ 286 h 294"/>
                <a:gd name="T34" fmla="*/ 177 w 286"/>
                <a:gd name="T35" fmla="*/ 294 h 294"/>
                <a:gd name="T36" fmla="*/ 150 w 286"/>
                <a:gd name="T37" fmla="*/ 294 h 294"/>
                <a:gd name="T38" fmla="*/ 121 w 286"/>
                <a:gd name="T39" fmla="*/ 288 h 294"/>
                <a:gd name="T40" fmla="*/ 94 w 286"/>
                <a:gd name="T41" fmla="*/ 271 h 294"/>
                <a:gd name="T42" fmla="*/ 79 w 286"/>
                <a:gd name="T43" fmla="*/ 257 h 294"/>
                <a:gd name="T44" fmla="*/ 61 w 286"/>
                <a:gd name="T45" fmla="*/ 242 h 294"/>
                <a:gd name="T46" fmla="*/ 44 w 286"/>
                <a:gd name="T47" fmla="*/ 225 h 294"/>
                <a:gd name="T48" fmla="*/ 27 w 286"/>
                <a:gd name="T49" fmla="*/ 205 h 294"/>
                <a:gd name="T50" fmla="*/ 13 w 286"/>
                <a:gd name="T51" fmla="*/ 184 h 294"/>
                <a:gd name="T52" fmla="*/ 4 w 286"/>
                <a:gd name="T53" fmla="*/ 163 h 294"/>
                <a:gd name="T54" fmla="*/ 0 w 286"/>
                <a:gd name="T55" fmla="*/ 138 h 294"/>
                <a:gd name="T56" fmla="*/ 2 w 286"/>
                <a:gd name="T57" fmla="*/ 111 h 294"/>
                <a:gd name="T58" fmla="*/ 13 w 286"/>
                <a:gd name="T59" fmla="*/ 81 h 294"/>
                <a:gd name="T60" fmla="*/ 31 w 286"/>
                <a:gd name="T61" fmla="*/ 50 h 294"/>
                <a:gd name="T62" fmla="*/ 35 w 286"/>
                <a:gd name="T63" fmla="*/ 46 h 294"/>
                <a:gd name="T64" fmla="*/ 42 w 286"/>
                <a:gd name="T65" fmla="*/ 40 h 294"/>
                <a:gd name="T66" fmla="*/ 54 w 286"/>
                <a:gd name="T67" fmla="*/ 31 h 294"/>
                <a:gd name="T68" fmla="*/ 69 w 286"/>
                <a:gd name="T69" fmla="*/ 19 h 294"/>
                <a:gd name="T70" fmla="*/ 88 w 286"/>
                <a:gd name="T71" fmla="*/ 9 h 294"/>
                <a:gd name="T72" fmla="*/ 107 w 286"/>
                <a:gd name="T73" fmla="*/ 2 h 294"/>
                <a:gd name="T74" fmla="*/ 127 w 286"/>
                <a:gd name="T75"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6" h="294">
                  <a:moveTo>
                    <a:pt x="127" y="0"/>
                  </a:moveTo>
                  <a:lnTo>
                    <a:pt x="148" y="6"/>
                  </a:lnTo>
                  <a:lnTo>
                    <a:pt x="171" y="17"/>
                  </a:lnTo>
                  <a:lnTo>
                    <a:pt x="196" y="36"/>
                  </a:lnTo>
                  <a:lnTo>
                    <a:pt x="217" y="57"/>
                  </a:lnTo>
                  <a:lnTo>
                    <a:pt x="238" y="79"/>
                  </a:lnTo>
                  <a:lnTo>
                    <a:pt x="255" y="102"/>
                  </a:lnTo>
                  <a:lnTo>
                    <a:pt x="269" y="123"/>
                  </a:lnTo>
                  <a:lnTo>
                    <a:pt x="278" y="140"/>
                  </a:lnTo>
                  <a:lnTo>
                    <a:pt x="284" y="154"/>
                  </a:lnTo>
                  <a:lnTo>
                    <a:pt x="286" y="171"/>
                  </a:lnTo>
                  <a:lnTo>
                    <a:pt x="284" y="192"/>
                  </a:lnTo>
                  <a:lnTo>
                    <a:pt x="276" y="215"/>
                  </a:lnTo>
                  <a:lnTo>
                    <a:pt x="265" y="238"/>
                  </a:lnTo>
                  <a:lnTo>
                    <a:pt x="248" y="259"/>
                  </a:lnTo>
                  <a:lnTo>
                    <a:pt x="228" y="273"/>
                  </a:lnTo>
                  <a:lnTo>
                    <a:pt x="203" y="286"/>
                  </a:lnTo>
                  <a:lnTo>
                    <a:pt x="177" y="294"/>
                  </a:lnTo>
                  <a:lnTo>
                    <a:pt x="150" y="294"/>
                  </a:lnTo>
                  <a:lnTo>
                    <a:pt x="121" y="288"/>
                  </a:lnTo>
                  <a:lnTo>
                    <a:pt x="94" y="271"/>
                  </a:lnTo>
                  <a:lnTo>
                    <a:pt x="79" y="257"/>
                  </a:lnTo>
                  <a:lnTo>
                    <a:pt x="61" y="242"/>
                  </a:lnTo>
                  <a:lnTo>
                    <a:pt x="44" y="225"/>
                  </a:lnTo>
                  <a:lnTo>
                    <a:pt x="27" y="205"/>
                  </a:lnTo>
                  <a:lnTo>
                    <a:pt x="13" y="184"/>
                  </a:lnTo>
                  <a:lnTo>
                    <a:pt x="4" y="163"/>
                  </a:lnTo>
                  <a:lnTo>
                    <a:pt x="0" y="138"/>
                  </a:lnTo>
                  <a:lnTo>
                    <a:pt x="2" y="111"/>
                  </a:lnTo>
                  <a:lnTo>
                    <a:pt x="13" y="81"/>
                  </a:lnTo>
                  <a:lnTo>
                    <a:pt x="31" y="50"/>
                  </a:lnTo>
                  <a:lnTo>
                    <a:pt x="35" y="46"/>
                  </a:lnTo>
                  <a:lnTo>
                    <a:pt x="42" y="40"/>
                  </a:lnTo>
                  <a:lnTo>
                    <a:pt x="54" y="31"/>
                  </a:lnTo>
                  <a:lnTo>
                    <a:pt x="69" y="19"/>
                  </a:lnTo>
                  <a:lnTo>
                    <a:pt x="88" y="9"/>
                  </a:lnTo>
                  <a:lnTo>
                    <a:pt x="107" y="2"/>
                  </a:lnTo>
                  <a:lnTo>
                    <a:pt x="127" y="0"/>
                  </a:lnTo>
                  <a:close/>
                </a:path>
              </a:pathLst>
            </a:custGeom>
            <a:solidFill>
              <a:srgbClr val="F0B78C">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78" name="Freeform 21">
              <a:extLst>
                <a:ext uri="{FF2B5EF4-FFF2-40B4-BE49-F238E27FC236}">
                  <a16:creationId xmlns:a16="http://schemas.microsoft.com/office/drawing/2014/main" id="{40524B6A-7C5A-4895-AAD8-F2565912456A}"/>
                </a:ext>
              </a:extLst>
            </p:cNvPr>
            <p:cNvSpPr>
              <a:spLocks/>
            </p:cNvSpPr>
            <p:nvPr/>
          </p:nvSpPr>
          <p:spPr bwMode="auto">
            <a:xfrm>
              <a:off x="8439143" y="3971915"/>
              <a:ext cx="187325" cy="187325"/>
            </a:xfrm>
            <a:custGeom>
              <a:avLst/>
              <a:gdLst>
                <a:gd name="T0" fmla="*/ 60 w 118"/>
                <a:gd name="T1" fmla="*/ 0 h 118"/>
                <a:gd name="T2" fmla="*/ 83 w 118"/>
                <a:gd name="T3" fmla="*/ 6 h 118"/>
                <a:gd name="T4" fmla="*/ 102 w 118"/>
                <a:gd name="T5" fmla="*/ 20 h 118"/>
                <a:gd name="T6" fmla="*/ 114 w 118"/>
                <a:gd name="T7" fmla="*/ 39 h 118"/>
                <a:gd name="T8" fmla="*/ 118 w 118"/>
                <a:gd name="T9" fmla="*/ 62 h 118"/>
                <a:gd name="T10" fmla="*/ 112 w 118"/>
                <a:gd name="T11" fmla="*/ 85 h 118"/>
                <a:gd name="T12" fmla="*/ 98 w 118"/>
                <a:gd name="T13" fmla="*/ 102 h 118"/>
                <a:gd name="T14" fmla="*/ 79 w 118"/>
                <a:gd name="T15" fmla="*/ 114 h 118"/>
                <a:gd name="T16" fmla="*/ 56 w 118"/>
                <a:gd name="T17" fmla="*/ 118 h 118"/>
                <a:gd name="T18" fmla="*/ 33 w 118"/>
                <a:gd name="T19" fmla="*/ 112 h 118"/>
                <a:gd name="T20" fmla="*/ 16 w 118"/>
                <a:gd name="T21" fmla="*/ 100 h 118"/>
                <a:gd name="T22" fmla="*/ 4 w 118"/>
                <a:gd name="T23" fmla="*/ 81 h 118"/>
                <a:gd name="T24" fmla="*/ 0 w 118"/>
                <a:gd name="T25" fmla="*/ 58 h 118"/>
                <a:gd name="T26" fmla="*/ 6 w 118"/>
                <a:gd name="T27" fmla="*/ 35 h 118"/>
                <a:gd name="T28" fmla="*/ 18 w 118"/>
                <a:gd name="T29" fmla="*/ 16 h 118"/>
                <a:gd name="T30" fmla="*/ 37 w 118"/>
                <a:gd name="T31" fmla="*/ 4 h 118"/>
                <a:gd name="T32" fmla="*/ 60 w 118"/>
                <a:gd name="T3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8" h="118">
                  <a:moveTo>
                    <a:pt x="60" y="0"/>
                  </a:moveTo>
                  <a:lnTo>
                    <a:pt x="83" y="6"/>
                  </a:lnTo>
                  <a:lnTo>
                    <a:pt x="102" y="20"/>
                  </a:lnTo>
                  <a:lnTo>
                    <a:pt x="114" y="39"/>
                  </a:lnTo>
                  <a:lnTo>
                    <a:pt x="118" y="62"/>
                  </a:lnTo>
                  <a:lnTo>
                    <a:pt x="112" y="85"/>
                  </a:lnTo>
                  <a:lnTo>
                    <a:pt x="98" y="102"/>
                  </a:lnTo>
                  <a:lnTo>
                    <a:pt x="79" y="114"/>
                  </a:lnTo>
                  <a:lnTo>
                    <a:pt x="56" y="118"/>
                  </a:lnTo>
                  <a:lnTo>
                    <a:pt x="33" y="112"/>
                  </a:lnTo>
                  <a:lnTo>
                    <a:pt x="16" y="100"/>
                  </a:lnTo>
                  <a:lnTo>
                    <a:pt x="4" y="81"/>
                  </a:lnTo>
                  <a:lnTo>
                    <a:pt x="0" y="58"/>
                  </a:lnTo>
                  <a:lnTo>
                    <a:pt x="6" y="35"/>
                  </a:lnTo>
                  <a:lnTo>
                    <a:pt x="18" y="16"/>
                  </a:lnTo>
                  <a:lnTo>
                    <a:pt x="37" y="4"/>
                  </a:lnTo>
                  <a:lnTo>
                    <a:pt x="60" y="0"/>
                  </a:lnTo>
                  <a:close/>
                </a:path>
              </a:pathLst>
            </a:custGeom>
            <a:solidFill>
              <a:srgbClr val="E6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79" name="Freeform 22">
              <a:extLst>
                <a:ext uri="{FF2B5EF4-FFF2-40B4-BE49-F238E27FC236}">
                  <a16:creationId xmlns:a16="http://schemas.microsoft.com/office/drawing/2014/main" id="{0C2706B9-CEEE-4384-97FE-AFE773553836}"/>
                </a:ext>
              </a:extLst>
            </p:cNvPr>
            <p:cNvSpPr>
              <a:spLocks/>
            </p:cNvSpPr>
            <p:nvPr/>
          </p:nvSpPr>
          <p:spPr bwMode="auto">
            <a:xfrm>
              <a:off x="8699493" y="3927467"/>
              <a:ext cx="185738" cy="188913"/>
            </a:xfrm>
            <a:custGeom>
              <a:avLst/>
              <a:gdLst>
                <a:gd name="T0" fmla="*/ 61 w 117"/>
                <a:gd name="T1" fmla="*/ 0 h 119"/>
                <a:gd name="T2" fmla="*/ 84 w 117"/>
                <a:gd name="T3" fmla="*/ 5 h 119"/>
                <a:gd name="T4" fmla="*/ 101 w 117"/>
                <a:gd name="T5" fmla="*/ 19 h 119"/>
                <a:gd name="T6" fmla="*/ 113 w 117"/>
                <a:gd name="T7" fmla="*/ 38 h 119"/>
                <a:gd name="T8" fmla="*/ 117 w 117"/>
                <a:gd name="T9" fmla="*/ 61 h 119"/>
                <a:gd name="T10" fmla="*/ 111 w 117"/>
                <a:gd name="T11" fmla="*/ 84 h 119"/>
                <a:gd name="T12" fmla="*/ 100 w 117"/>
                <a:gd name="T13" fmla="*/ 101 h 119"/>
                <a:gd name="T14" fmla="*/ 80 w 117"/>
                <a:gd name="T15" fmla="*/ 115 h 119"/>
                <a:gd name="T16" fmla="*/ 57 w 117"/>
                <a:gd name="T17" fmla="*/ 119 h 119"/>
                <a:gd name="T18" fmla="*/ 34 w 117"/>
                <a:gd name="T19" fmla="*/ 113 h 119"/>
                <a:gd name="T20" fmla="*/ 15 w 117"/>
                <a:gd name="T21" fmla="*/ 99 h 119"/>
                <a:gd name="T22" fmla="*/ 4 w 117"/>
                <a:gd name="T23" fmla="*/ 80 h 119"/>
                <a:gd name="T24" fmla="*/ 0 w 117"/>
                <a:gd name="T25" fmla="*/ 57 h 119"/>
                <a:gd name="T26" fmla="*/ 5 w 117"/>
                <a:gd name="T27" fmla="*/ 34 h 119"/>
                <a:gd name="T28" fmla="*/ 19 w 117"/>
                <a:gd name="T29" fmla="*/ 17 h 119"/>
                <a:gd name="T30" fmla="*/ 38 w 117"/>
                <a:gd name="T31" fmla="*/ 3 h 119"/>
                <a:gd name="T32" fmla="*/ 61 w 117"/>
                <a:gd name="T33"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119">
                  <a:moveTo>
                    <a:pt x="61" y="0"/>
                  </a:moveTo>
                  <a:lnTo>
                    <a:pt x="84" y="5"/>
                  </a:lnTo>
                  <a:lnTo>
                    <a:pt x="101" y="19"/>
                  </a:lnTo>
                  <a:lnTo>
                    <a:pt x="113" y="38"/>
                  </a:lnTo>
                  <a:lnTo>
                    <a:pt x="117" y="61"/>
                  </a:lnTo>
                  <a:lnTo>
                    <a:pt x="111" y="84"/>
                  </a:lnTo>
                  <a:lnTo>
                    <a:pt x="100" y="101"/>
                  </a:lnTo>
                  <a:lnTo>
                    <a:pt x="80" y="115"/>
                  </a:lnTo>
                  <a:lnTo>
                    <a:pt x="57" y="119"/>
                  </a:lnTo>
                  <a:lnTo>
                    <a:pt x="34" y="113"/>
                  </a:lnTo>
                  <a:lnTo>
                    <a:pt x="15" y="99"/>
                  </a:lnTo>
                  <a:lnTo>
                    <a:pt x="4" y="80"/>
                  </a:lnTo>
                  <a:lnTo>
                    <a:pt x="0" y="57"/>
                  </a:lnTo>
                  <a:lnTo>
                    <a:pt x="5" y="34"/>
                  </a:lnTo>
                  <a:lnTo>
                    <a:pt x="19" y="17"/>
                  </a:lnTo>
                  <a:lnTo>
                    <a:pt x="38" y="3"/>
                  </a:lnTo>
                  <a:lnTo>
                    <a:pt x="61" y="0"/>
                  </a:lnTo>
                  <a:close/>
                </a:path>
              </a:pathLst>
            </a:custGeom>
            <a:solidFill>
              <a:srgbClr val="E6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80" name="Freeform 23">
              <a:extLst>
                <a:ext uri="{FF2B5EF4-FFF2-40B4-BE49-F238E27FC236}">
                  <a16:creationId xmlns:a16="http://schemas.microsoft.com/office/drawing/2014/main" id="{27468B06-8B8E-4B1D-B279-F81D771CDEDC}"/>
                </a:ext>
              </a:extLst>
            </p:cNvPr>
            <p:cNvSpPr>
              <a:spLocks/>
            </p:cNvSpPr>
            <p:nvPr/>
          </p:nvSpPr>
          <p:spPr bwMode="auto">
            <a:xfrm>
              <a:off x="1689097" y="4359266"/>
              <a:ext cx="185737" cy="188913"/>
            </a:xfrm>
            <a:custGeom>
              <a:avLst/>
              <a:gdLst>
                <a:gd name="T0" fmla="*/ 61 w 117"/>
                <a:gd name="T1" fmla="*/ 0 h 119"/>
                <a:gd name="T2" fmla="*/ 84 w 117"/>
                <a:gd name="T3" fmla="*/ 6 h 119"/>
                <a:gd name="T4" fmla="*/ 101 w 117"/>
                <a:gd name="T5" fmla="*/ 22 h 119"/>
                <a:gd name="T6" fmla="*/ 113 w 117"/>
                <a:gd name="T7" fmla="*/ 41 h 119"/>
                <a:gd name="T8" fmla="*/ 117 w 117"/>
                <a:gd name="T9" fmla="*/ 64 h 119"/>
                <a:gd name="T10" fmla="*/ 111 w 117"/>
                <a:gd name="T11" fmla="*/ 85 h 119"/>
                <a:gd name="T12" fmla="*/ 98 w 117"/>
                <a:gd name="T13" fmla="*/ 104 h 119"/>
                <a:gd name="T14" fmla="*/ 78 w 117"/>
                <a:gd name="T15" fmla="*/ 116 h 119"/>
                <a:gd name="T16" fmla="*/ 55 w 117"/>
                <a:gd name="T17" fmla="*/ 119 h 119"/>
                <a:gd name="T18" fmla="*/ 32 w 117"/>
                <a:gd name="T19" fmla="*/ 114 h 119"/>
                <a:gd name="T20" fmla="*/ 15 w 117"/>
                <a:gd name="T21" fmla="*/ 98 h 119"/>
                <a:gd name="T22" fmla="*/ 4 w 117"/>
                <a:gd name="T23" fmla="*/ 79 h 119"/>
                <a:gd name="T24" fmla="*/ 0 w 117"/>
                <a:gd name="T25" fmla="*/ 56 h 119"/>
                <a:gd name="T26" fmla="*/ 5 w 117"/>
                <a:gd name="T27" fmla="*/ 35 h 119"/>
                <a:gd name="T28" fmla="*/ 19 w 117"/>
                <a:gd name="T29" fmla="*/ 16 h 119"/>
                <a:gd name="T30" fmla="*/ 38 w 117"/>
                <a:gd name="T31" fmla="*/ 4 h 119"/>
                <a:gd name="T32" fmla="*/ 61 w 117"/>
                <a:gd name="T33"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119">
                  <a:moveTo>
                    <a:pt x="61" y="0"/>
                  </a:moveTo>
                  <a:lnTo>
                    <a:pt x="84" y="6"/>
                  </a:lnTo>
                  <a:lnTo>
                    <a:pt x="101" y="22"/>
                  </a:lnTo>
                  <a:lnTo>
                    <a:pt x="113" y="41"/>
                  </a:lnTo>
                  <a:lnTo>
                    <a:pt x="117" y="64"/>
                  </a:lnTo>
                  <a:lnTo>
                    <a:pt x="111" y="85"/>
                  </a:lnTo>
                  <a:lnTo>
                    <a:pt x="98" y="104"/>
                  </a:lnTo>
                  <a:lnTo>
                    <a:pt x="78" y="116"/>
                  </a:lnTo>
                  <a:lnTo>
                    <a:pt x="55" y="119"/>
                  </a:lnTo>
                  <a:lnTo>
                    <a:pt x="32" y="114"/>
                  </a:lnTo>
                  <a:lnTo>
                    <a:pt x="15" y="98"/>
                  </a:lnTo>
                  <a:lnTo>
                    <a:pt x="4" y="79"/>
                  </a:lnTo>
                  <a:lnTo>
                    <a:pt x="0" y="56"/>
                  </a:lnTo>
                  <a:lnTo>
                    <a:pt x="5" y="35"/>
                  </a:lnTo>
                  <a:lnTo>
                    <a:pt x="19" y="16"/>
                  </a:lnTo>
                  <a:lnTo>
                    <a:pt x="38" y="4"/>
                  </a:lnTo>
                  <a:lnTo>
                    <a:pt x="61" y="0"/>
                  </a:lnTo>
                  <a:close/>
                </a:path>
              </a:pathLst>
            </a:custGeom>
            <a:solidFill>
              <a:srgbClr val="E6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81" name="Freeform 24">
              <a:extLst>
                <a:ext uri="{FF2B5EF4-FFF2-40B4-BE49-F238E27FC236}">
                  <a16:creationId xmlns:a16="http://schemas.microsoft.com/office/drawing/2014/main" id="{D3D38D84-7E9E-4FE2-B986-82F11BEF7C3F}"/>
                </a:ext>
              </a:extLst>
            </p:cNvPr>
            <p:cNvSpPr>
              <a:spLocks/>
            </p:cNvSpPr>
            <p:nvPr/>
          </p:nvSpPr>
          <p:spPr bwMode="auto">
            <a:xfrm>
              <a:off x="1431925" y="4292600"/>
              <a:ext cx="188913" cy="188913"/>
            </a:xfrm>
            <a:custGeom>
              <a:avLst/>
              <a:gdLst>
                <a:gd name="T0" fmla="*/ 64 w 119"/>
                <a:gd name="T1" fmla="*/ 0 h 119"/>
                <a:gd name="T2" fmla="*/ 85 w 119"/>
                <a:gd name="T3" fmla="*/ 6 h 119"/>
                <a:gd name="T4" fmla="*/ 104 w 119"/>
                <a:gd name="T5" fmla="*/ 19 h 119"/>
                <a:gd name="T6" fmla="*/ 116 w 119"/>
                <a:gd name="T7" fmla="*/ 40 h 119"/>
                <a:gd name="T8" fmla="*/ 119 w 119"/>
                <a:gd name="T9" fmla="*/ 64 h 119"/>
                <a:gd name="T10" fmla="*/ 114 w 119"/>
                <a:gd name="T11" fmla="*/ 85 h 119"/>
                <a:gd name="T12" fmla="*/ 98 w 119"/>
                <a:gd name="T13" fmla="*/ 104 h 119"/>
                <a:gd name="T14" fmla="*/ 79 w 119"/>
                <a:gd name="T15" fmla="*/ 115 h 119"/>
                <a:gd name="T16" fmla="*/ 56 w 119"/>
                <a:gd name="T17" fmla="*/ 119 h 119"/>
                <a:gd name="T18" fmla="*/ 35 w 119"/>
                <a:gd name="T19" fmla="*/ 113 h 119"/>
                <a:gd name="T20" fmla="*/ 16 w 119"/>
                <a:gd name="T21" fmla="*/ 98 h 119"/>
                <a:gd name="T22" fmla="*/ 4 w 119"/>
                <a:gd name="T23" fmla="*/ 79 h 119"/>
                <a:gd name="T24" fmla="*/ 0 w 119"/>
                <a:gd name="T25" fmla="*/ 56 h 119"/>
                <a:gd name="T26" fmla="*/ 6 w 119"/>
                <a:gd name="T27" fmla="*/ 35 h 119"/>
                <a:gd name="T28" fmla="*/ 22 w 119"/>
                <a:gd name="T29" fmla="*/ 15 h 119"/>
                <a:gd name="T30" fmla="*/ 41 w 119"/>
                <a:gd name="T31" fmla="*/ 4 h 119"/>
                <a:gd name="T32" fmla="*/ 64 w 119"/>
                <a:gd name="T33"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 h="119">
                  <a:moveTo>
                    <a:pt x="64" y="0"/>
                  </a:moveTo>
                  <a:lnTo>
                    <a:pt x="85" y="6"/>
                  </a:lnTo>
                  <a:lnTo>
                    <a:pt x="104" y="19"/>
                  </a:lnTo>
                  <a:lnTo>
                    <a:pt x="116" y="40"/>
                  </a:lnTo>
                  <a:lnTo>
                    <a:pt x="119" y="64"/>
                  </a:lnTo>
                  <a:lnTo>
                    <a:pt x="114" y="85"/>
                  </a:lnTo>
                  <a:lnTo>
                    <a:pt x="98" y="104"/>
                  </a:lnTo>
                  <a:lnTo>
                    <a:pt x="79" y="115"/>
                  </a:lnTo>
                  <a:lnTo>
                    <a:pt x="56" y="119"/>
                  </a:lnTo>
                  <a:lnTo>
                    <a:pt x="35" y="113"/>
                  </a:lnTo>
                  <a:lnTo>
                    <a:pt x="16" y="98"/>
                  </a:lnTo>
                  <a:lnTo>
                    <a:pt x="4" y="79"/>
                  </a:lnTo>
                  <a:lnTo>
                    <a:pt x="0" y="56"/>
                  </a:lnTo>
                  <a:lnTo>
                    <a:pt x="6" y="35"/>
                  </a:lnTo>
                  <a:lnTo>
                    <a:pt x="22" y="15"/>
                  </a:lnTo>
                  <a:lnTo>
                    <a:pt x="41" y="4"/>
                  </a:lnTo>
                  <a:lnTo>
                    <a:pt x="64" y="0"/>
                  </a:lnTo>
                  <a:close/>
                </a:path>
              </a:pathLst>
            </a:custGeom>
            <a:solidFill>
              <a:srgbClr val="E6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grpSp>
      <p:sp>
        <p:nvSpPr>
          <p:cNvPr id="82" name="Freeform: Shape 81">
            <a:extLst>
              <a:ext uri="{FF2B5EF4-FFF2-40B4-BE49-F238E27FC236}">
                <a16:creationId xmlns:a16="http://schemas.microsoft.com/office/drawing/2014/main" id="{002E2C3A-751E-4706-832F-54959666BFD7}"/>
              </a:ext>
            </a:extLst>
          </p:cNvPr>
          <p:cNvSpPr/>
          <p:nvPr/>
        </p:nvSpPr>
        <p:spPr>
          <a:xfrm>
            <a:off x="8020162" y="2734580"/>
            <a:ext cx="2169297" cy="2919977"/>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solidFill>
            <a:schemeClr val="bg1">
              <a:lumMod val="95000"/>
            </a:schemeClr>
          </a:solidFill>
          <a:ln>
            <a:solidFill>
              <a:schemeClr val="bg1">
                <a:lumMod val="8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marL="0" lvl="0" indent="0" algn="ctr" defTabSz="1955800">
              <a:lnSpc>
                <a:spcPts val="2500"/>
              </a:lnSpc>
              <a:spcBef>
                <a:spcPct val="0"/>
              </a:spcBef>
              <a:spcAft>
                <a:spcPct val="35000"/>
              </a:spcAft>
              <a:buNone/>
            </a:pPr>
            <a:endParaRPr lang="en-US" sz="2400" b="1" kern="1200" dirty="0">
              <a:solidFill>
                <a:schemeClr val="bg1"/>
              </a:solidFill>
              <a:cs typeface="B Nazanin" panose="00000400000000000000" pitchFamily="2" charset="-78"/>
            </a:endParaRPr>
          </a:p>
        </p:txBody>
      </p:sp>
      <p:sp>
        <p:nvSpPr>
          <p:cNvPr id="83" name="Freeform: Shape 82">
            <a:extLst>
              <a:ext uri="{FF2B5EF4-FFF2-40B4-BE49-F238E27FC236}">
                <a16:creationId xmlns:a16="http://schemas.microsoft.com/office/drawing/2014/main" id="{16E464B1-D77B-404E-9E1C-F8F174D0D6AB}"/>
              </a:ext>
            </a:extLst>
          </p:cNvPr>
          <p:cNvSpPr/>
          <p:nvPr/>
        </p:nvSpPr>
        <p:spPr>
          <a:xfrm flipH="1">
            <a:off x="8167485" y="2927643"/>
            <a:ext cx="1874657" cy="436981"/>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kern="1200" dirty="0">
                <a:solidFill>
                  <a:schemeClr val="bg1"/>
                </a:solidFill>
                <a:cs typeface="B Nazanin" panose="00000400000000000000" pitchFamily="2" charset="-78"/>
              </a:rPr>
              <a:t>Application</a:t>
            </a:r>
          </a:p>
        </p:txBody>
      </p:sp>
      <p:sp>
        <p:nvSpPr>
          <p:cNvPr id="84" name="Freeform: Shape 83">
            <a:extLst>
              <a:ext uri="{FF2B5EF4-FFF2-40B4-BE49-F238E27FC236}">
                <a16:creationId xmlns:a16="http://schemas.microsoft.com/office/drawing/2014/main" id="{E16BEBF1-9CE9-4712-AF75-C820B1E811C7}"/>
              </a:ext>
            </a:extLst>
          </p:cNvPr>
          <p:cNvSpPr/>
          <p:nvPr/>
        </p:nvSpPr>
        <p:spPr>
          <a:xfrm flipH="1">
            <a:off x="8167485" y="3682899"/>
            <a:ext cx="1874657" cy="436981"/>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dirty="0">
                <a:solidFill>
                  <a:schemeClr val="bg1"/>
                </a:solidFill>
                <a:cs typeface="B Nazanin" panose="00000400000000000000" pitchFamily="2" charset="-78"/>
              </a:rPr>
              <a:t>Transport</a:t>
            </a:r>
            <a:endParaRPr lang="en-US" b="1" kern="1200" dirty="0">
              <a:solidFill>
                <a:schemeClr val="bg1"/>
              </a:solidFill>
              <a:cs typeface="B Nazanin" panose="00000400000000000000" pitchFamily="2" charset="-78"/>
            </a:endParaRPr>
          </a:p>
        </p:txBody>
      </p:sp>
      <p:sp>
        <p:nvSpPr>
          <p:cNvPr id="85" name="Freeform: Shape 84">
            <a:extLst>
              <a:ext uri="{FF2B5EF4-FFF2-40B4-BE49-F238E27FC236}">
                <a16:creationId xmlns:a16="http://schemas.microsoft.com/office/drawing/2014/main" id="{7E5464E0-6A7A-4FEE-A7AD-06DFD4CB8DA1}"/>
              </a:ext>
            </a:extLst>
          </p:cNvPr>
          <p:cNvSpPr/>
          <p:nvPr/>
        </p:nvSpPr>
        <p:spPr>
          <a:xfrm flipH="1">
            <a:off x="8167485" y="3381365"/>
            <a:ext cx="1874657" cy="272565"/>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dirty="0">
                <a:solidFill>
                  <a:schemeClr val="bg1"/>
                </a:solidFill>
                <a:cs typeface="B Nazanin" panose="00000400000000000000" pitchFamily="2" charset="-78"/>
              </a:rPr>
              <a:t>Socket</a:t>
            </a:r>
            <a:endParaRPr lang="en-US" b="1" kern="1200" dirty="0">
              <a:solidFill>
                <a:schemeClr val="bg1"/>
              </a:solidFill>
              <a:cs typeface="B Nazanin" panose="00000400000000000000" pitchFamily="2" charset="-78"/>
            </a:endParaRPr>
          </a:p>
        </p:txBody>
      </p:sp>
      <p:sp>
        <p:nvSpPr>
          <p:cNvPr id="86" name="Freeform: Shape 85">
            <a:extLst>
              <a:ext uri="{FF2B5EF4-FFF2-40B4-BE49-F238E27FC236}">
                <a16:creationId xmlns:a16="http://schemas.microsoft.com/office/drawing/2014/main" id="{FD30B490-E81A-4D0E-81E5-0A0E12801A2A}"/>
              </a:ext>
            </a:extLst>
          </p:cNvPr>
          <p:cNvSpPr/>
          <p:nvPr/>
        </p:nvSpPr>
        <p:spPr>
          <a:xfrm flipH="1">
            <a:off x="8167484" y="4143769"/>
            <a:ext cx="1874657" cy="436981"/>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dirty="0">
                <a:solidFill>
                  <a:schemeClr val="bg1"/>
                </a:solidFill>
                <a:cs typeface="B Nazanin" panose="00000400000000000000" pitchFamily="2" charset="-78"/>
              </a:rPr>
              <a:t>Internet</a:t>
            </a:r>
            <a:endParaRPr lang="en-US" b="1" kern="1200" dirty="0">
              <a:solidFill>
                <a:schemeClr val="bg1"/>
              </a:solidFill>
              <a:cs typeface="B Nazanin" panose="00000400000000000000" pitchFamily="2" charset="-78"/>
            </a:endParaRPr>
          </a:p>
        </p:txBody>
      </p:sp>
      <p:sp>
        <p:nvSpPr>
          <p:cNvPr id="87" name="Freeform: Shape 86">
            <a:extLst>
              <a:ext uri="{FF2B5EF4-FFF2-40B4-BE49-F238E27FC236}">
                <a16:creationId xmlns:a16="http://schemas.microsoft.com/office/drawing/2014/main" id="{8ABFA5C7-F191-4D42-8F28-97B1C62629B5}"/>
              </a:ext>
            </a:extLst>
          </p:cNvPr>
          <p:cNvSpPr/>
          <p:nvPr/>
        </p:nvSpPr>
        <p:spPr>
          <a:xfrm flipH="1">
            <a:off x="8167484" y="4605846"/>
            <a:ext cx="1874657" cy="436981"/>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dirty="0">
                <a:solidFill>
                  <a:schemeClr val="bg1"/>
                </a:solidFill>
                <a:cs typeface="B Nazanin" panose="00000400000000000000" pitchFamily="2" charset="-78"/>
              </a:rPr>
              <a:t>Net. Interface</a:t>
            </a:r>
            <a:endParaRPr lang="en-US" b="1" kern="1200" dirty="0">
              <a:solidFill>
                <a:schemeClr val="bg1"/>
              </a:solidFill>
              <a:cs typeface="B Nazanin" panose="00000400000000000000" pitchFamily="2" charset="-78"/>
            </a:endParaRPr>
          </a:p>
        </p:txBody>
      </p:sp>
      <p:sp>
        <p:nvSpPr>
          <p:cNvPr id="88" name="TextBox 87">
            <a:extLst>
              <a:ext uri="{FF2B5EF4-FFF2-40B4-BE49-F238E27FC236}">
                <a16:creationId xmlns:a16="http://schemas.microsoft.com/office/drawing/2014/main" id="{559A3563-D7E8-4A1F-A11A-FEF57913C645}"/>
              </a:ext>
            </a:extLst>
          </p:cNvPr>
          <p:cNvSpPr txBox="1"/>
          <p:nvPr/>
        </p:nvSpPr>
        <p:spPr>
          <a:xfrm>
            <a:off x="8390898" y="5136985"/>
            <a:ext cx="1427827" cy="369332"/>
          </a:xfrm>
          <a:prstGeom prst="rect">
            <a:avLst/>
          </a:prstGeom>
          <a:noFill/>
        </p:spPr>
        <p:txBody>
          <a:bodyPr wrap="none" rtlCol="0">
            <a:spAutoFit/>
          </a:bodyPr>
          <a:lstStyle/>
          <a:p>
            <a:r>
              <a:rPr lang="en-US" dirty="0">
                <a:cs typeface="B Nazanin" panose="00000400000000000000" pitchFamily="2" charset="-78"/>
              </a:rPr>
              <a:t>TCP/IP Layers</a:t>
            </a:r>
          </a:p>
        </p:txBody>
      </p:sp>
      <p:sp>
        <p:nvSpPr>
          <p:cNvPr id="89" name="TextBox 88">
            <a:extLst>
              <a:ext uri="{FF2B5EF4-FFF2-40B4-BE49-F238E27FC236}">
                <a16:creationId xmlns:a16="http://schemas.microsoft.com/office/drawing/2014/main" id="{7C70F698-CF4B-43B2-AF3A-742664EBEA2F}"/>
              </a:ext>
            </a:extLst>
          </p:cNvPr>
          <p:cNvSpPr txBox="1"/>
          <p:nvPr/>
        </p:nvSpPr>
        <p:spPr>
          <a:xfrm>
            <a:off x="8754650" y="2307315"/>
            <a:ext cx="725968" cy="369332"/>
          </a:xfrm>
          <a:prstGeom prst="rect">
            <a:avLst/>
          </a:prstGeom>
          <a:noFill/>
        </p:spPr>
        <p:txBody>
          <a:bodyPr wrap="none" rtlCol="0">
            <a:spAutoFit/>
          </a:bodyPr>
          <a:lstStyle/>
          <a:p>
            <a:r>
              <a:rPr lang="en-US" dirty="0">
                <a:cs typeface="B Nazanin" panose="00000400000000000000" pitchFamily="2" charset="-78"/>
              </a:rPr>
              <a:t>Client</a:t>
            </a:r>
          </a:p>
        </p:txBody>
      </p:sp>
      <p:sp>
        <p:nvSpPr>
          <p:cNvPr id="90" name="Freeform: Shape 89">
            <a:extLst>
              <a:ext uri="{FF2B5EF4-FFF2-40B4-BE49-F238E27FC236}">
                <a16:creationId xmlns:a16="http://schemas.microsoft.com/office/drawing/2014/main" id="{CC65CF31-78EE-46AA-8797-27F23EFFD47B}"/>
              </a:ext>
            </a:extLst>
          </p:cNvPr>
          <p:cNvSpPr/>
          <p:nvPr/>
        </p:nvSpPr>
        <p:spPr>
          <a:xfrm>
            <a:off x="1929143" y="2734580"/>
            <a:ext cx="2169297" cy="2919977"/>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solidFill>
            <a:schemeClr val="bg1">
              <a:lumMod val="95000"/>
            </a:schemeClr>
          </a:solidFill>
          <a:ln>
            <a:solidFill>
              <a:schemeClr val="bg1">
                <a:lumMod val="8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marL="0" lvl="0" indent="0" algn="ctr" defTabSz="1955800">
              <a:lnSpc>
                <a:spcPts val="2500"/>
              </a:lnSpc>
              <a:spcBef>
                <a:spcPct val="0"/>
              </a:spcBef>
              <a:spcAft>
                <a:spcPct val="35000"/>
              </a:spcAft>
              <a:buNone/>
            </a:pPr>
            <a:endParaRPr lang="en-US" sz="2400" b="1" kern="1200" dirty="0">
              <a:solidFill>
                <a:schemeClr val="bg1"/>
              </a:solidFill>
              <a:cs typeface="B Nazanin" panose="00000400000000000000" pitchFamily="2" charset="-78"/>
            </a:endParaRPr>
          </a:p>
        </p:txBody>
      </p:sp>
      <p:sp>
        <p:nvSpPr>
          <p:cNvPr id="91" name="Freeform: Shape 90">
            <a:extLst>
              <a:ext uri="{FF2B5EF4-FFF2-40B4-BE49-F238E27FC236}">
                <a16:creationId xmlns:a16="http://schemas.microsoft.com/office/drawing/2014/main" id="{F03CE766-B8AA-4555-AE28-BCAB4AD06F44}"/>
              </a:ext>
            </a:extLst>
          </p:cNvPr>
          <p:cNvSpPr/>
          <p:nvPr/>
        </p:nvSpPr>
        <p:spPr>
          <a:xfrm flipH="1">
            <a:off x="2076466" y="2927643"/>
            <a:ext cx="1874657" cy="436981"/>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kern="1200" dirty="0">
                <a:solidFill>
                  <a:schemeClr val="bg1"/>
                </a:solidFill>
                <a:cs typeface="B Nazanin" panose="00000400000000000000" pitchFamily="2" charset="-78"/>
              </a:rPr>
              <a:t>Application</a:t>
            </a:r>
          </a:p>
        </p:txBody>
      </p:sp>
      <p:sp>
        <p:nvSpPr>
          <p:cNvPr id="92" name="Freeform: Shape 91">
            <a:extLst>
              <a:ext uri="{FF2B5EF4-FFF2-40B4-BE49-F238E27FC236}">
                <a16:creationId xmlns:a16="http://schemas.microsoft.com/office/drawing/2014/main" id="{A1235C89-8E55-44EE-9D2B-7F7BBB864CA8}"/>
              </a:ext>
            </a:extLst>
          </p:cNvPr>
          <p:cNvSpPr/>
          <p:nvPr/>
        </p:nvSpPr>
        <p:spPr>
          <a:xfrm flipH="1">
            <a:off x="2076466" y="3682899"/>
            <a:ext cx="1874657" cy="436981"/>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dirty="0">
                <a:solidFill>
                  <a:schemeClr val="bg1"/>
                </a:solidFill>
                <a:cs typeface="B Nazanin" panose="00000400000000000000" pitchFamily="2" charset="-78"/>
              </a:rPr>
              <a:t>Transport</a:t>
            </a:r>
            <a:endParaRPr lang="en-US" b="1" kern="1200" dirty="0">
              <a:solidFill>
                <a:schemeClr val="bg1"/>
              </a:solidFill>
              <a:cs typeface="B Nazanin" panose="00000400000000000000" pitchFamily="2" charset="-78"/>
            </a:endParaRPr>
          </a:p>
        </p:txBody>
      </p:sp>
      <p:sp>
        <p:nvSpPr>
          <p:cNvPr id="93" name="Freeform: Shape 92">
            <a:extLst>
              <a:ext uri="{FF2B5EF4-FFF2-40B4-BE49-F238E27FC236}">
                <a16:creationId xmlns:a16="http://schemas.microsoft.com/office/drawing/2014/main" id="{8B93867D-D05A-4DEB-80B9-C3FF5217B296}"/>
              </a:ext>
            </a:extLst>
          </p:cNvPr>
          <p:cNvSpPr/>
          <p:nvPr/>
        </p:nvSpPr>
        <p:spPr>
          <a:xfrm flipH="1">
            <a:off x="2076466" y="3381365"/>
            <a:ext cx="1874657" cy="272565"/>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dirty="0">
                <a:solidFill>
                  <a:schemeClr val="bg1"/>
                </a:solidFill>
                <a:cs typeface="B Nazanin" panose="00000400000000000000" pitchFamily="2" charset="-78"/>
              </a:rPr>
              <a:t>Socket</a:t>
            </a:r>
            <a:endParaRPr lang="en-US" b="1" kern="1200" dirty="0">
              <a:solidFill>
                <a:schemeClr val="bg1"/>
              </a:solidFill>
              <a:cs typeface="B Nazanin" panose="00000400000000000000" pitchFamily="2" charset="-78"/>
            </a:endParaRPr>
          </a:p>
        </p:txBody>
      </p:sp>
      <p:sp>
        <p:nvSpPr>
          <p:cNvPr id="94" name="Freeform: Shape 93">
            <a:extLst>
              <a:ext uri="{FF2B5EF4-FFF2-40B4-BE49-F238E27FC236}">
                <a16:creationId xmlns:a16="http://schemas.microsoft.com/office/drawing/2014/main" id="{B3AE8BA6-FDE9-468E-B156-270229AE3CD0}"/>
              </a:ext>
            </a:extLst>
          </p:cNvPr>
          <p:cNvSpPr/>
          <p:nvPr/>
        </p:nvSpPr>
        <p:spPr>
          <a:xfrm flipH="1">
            <a:off x="2076465" y="4143769"/>
            <a:ext cx="1874657" cy="436981"/>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dirty="0">
                <a:solidFill>
                  <a:schemeClr val="bg1"/>
                </a:solidFill>
                <a:cs typeface="B Nazanin" panose="00000400000000000000" pitchFamily="2" charset="-78"/>
              </a:rPr>
              <a:t>Internet</a:t>
            </a:r>
            <a:endParaRPr lang="en-US" b="1" kern="1200" dirty="0">
              <a:solidFill>
                <a:schemeClr val="bg1"/>
              </a:solidFill>
              <a:cs typeface="B Nazanin" panose="00000400000000000000" pitchFamily="2" charset="-78"/>
            </a:endParaRPr>
          </a:p>
        </p:txBody>
      </p:sp>
      <p:sp>
        <p:nvSpPr>
          <p:cNvPr id="95" name="Freeform: Shape 94">
            <a:extLst>
              <a:ext uri="{FF2B5EF4-FFF2-40B4-BE49-F238E27FC236}">
                <a16:creationId xmlns:a16="http://schemas.microsoft.com/office/drawing/2014/main" id="{41312E14-203E-433D-A768-16869DD657B2}"/>
              </a:ext>
            </a:extLst>
          </p:cNvPr>
          <p:cNvSpPr/>
          <p:nvPr/>
        </p:nvSpPr>
        <p:spPr>
          <a:xfrm flipH="1">
            <a:off x="2076465" y="4605846"/>
            <a:ext cx="1874657" cy="436981"/>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dirty="0">
                <a:solidFill>
                  <a:schemeClr val="bg1"/>
                </a:solidFill>
                <a:cs typeface="B Nazanin" panose="00000400000000000000" pitchFamily="2" charset="-78"/>
              </a:rPr>
              <a:t>Net. Interface</a:t>
            </a:r>
            <a:endParaRPr lang="en-US" b="1" kern="1200" dirty="0">
              <a:solidFill>
                <a:schemeClr val="bg1"/>
              </a:solidFill>
              <a:cs typeface="B Nazanin" panose="00000400000000000000" pitchFamily="2" charset="-78"/>
            </a:endParaRPr>
          </a:p>
        </p:txBody>
      </p:sp>
      <p:sp>
        <p:nvSpPr>
          <p:cNvPr id="96" name="TextBox 95">
            <a:extLst>
              <a:ext uri="{FF2B5EF4-FFF2-40B4-BE49-F238E27FC236}">
                <a16:creationId xmlns:a16="http://schemas.microsoft.com/office/drawing/2014/main" id="{E60D3956-2EF6-4B3F-BB66-79847E4000D3}"/>
              </a:ext>
            </a:extLst>
          </p:cNvPr>
          <p:cNvSpPr txBox="1"/>
          <p:nvPr/>
        </p:nvSpPr>
        <p:spPr>
          <a:xfrm>
            <a:off x="2299879" y="5136985"/>
            <a:ext cx="1427827" cy="369332"/>
          </a:xfrm>
          <a:prstGeom prst="rect">
            <a:avLst/>
          </a:prstGeom>
          <a:noFill/>
        </p:spPr>
        <p:txBody>
          <a:bodyPr wrap="none" rtlCol="0">
            <a:spAutoFit/>
          </a:bodyPr>
          <a:lstStyle/>
          <a:p>
            <a:r>
              <a:rPr lang="en-US" dirty="0">
                <a:cs typeface="B Nazanin" panose="00000400000000000000" pitchFamily="2" charset="-78"/>
              </a:rPr>
              <a:t>TCP/IP Layers</a:t>
            </a:r>
          </a:p>
        </p:txBody>
      </p:sp>
      <p:sp>
        <p:nvSpPr>
          <p:cNvPr id="97" name="TextBox 96">
            <a:extLst>
              <a:ext uri="{FF2B5EF4-FFF2-40B4-BE49-F238E27FC236}">
                <a16:creationId xmlns:a16="http://schemas.microsoft.com/office/drawing/2014/main" id="{5DD828FE-8800-45EB-8FF0-FD6050517C83}"/>
              </a:ext>
            </a:extLst>
          </p:cNvPr>
          <p:cNvSpPr txBox="1"/>
          <p:nvPr/>
        </p:nvSpPr>
        <p:spPr>
          <a:xfrm>
            <a:off x="2628974" y="2308493"/>
            <a:ext cx="785664" cy="369332"/>
          </a:xfrm>
          <a:prstGeom prst="rect">
            <a:avLst/>
          </a:prstGeom>
          <a:noFill/>
        </p:spPr>
        <p:txBody>
          <a:bodyPr wrap="none" rtlCol="0">
            <a:spAutoFit/>
          </a:bodyPr>
          <a:lstStyle/>
          <a:p>
            <a:r>
              <a:rPr lang="en-US" dirty="0">
                <a:cs typeface="B Nazanin" panose="00000400000000000000" pitchFamily="2" charset="-78"/>
              </a:rPr>
              <a:t>Server</a:t>
            </a:r>
          </a:p>
        </p:txBody>
      </p:sp>
      <p:sp>
        <p:nvSpPr>
          <p:cNvPr id="98" name="TextBox 97">
            <a:extLst>
              <a:ext uri="{FF2B5EF4-FFF2-40B4-BE49-F238E27FC236}">
                <a16:creationId xmlns:a16="http://schemas.microsoft.com/office/drawing/2014/main" id="{83580414-810A-4432-8869-027792384BC7}"/>
              </a:ext>
            </a:extLst>
          </p:cNvPr>
          <p:cNvSpPr txBox="1"/>
          <p:nvPr/>
        </p:nvSpPr>
        <p:spPr>
          <a:xfrm>
            <a:off x="5445920" y="5198699"/>
            <a:ext cx="1358642" cy="369332"/>
          </a:xfrm>
          <a:prstGeom prst="rect">
            <a:avLst/>
          </a:prstGeom>
          <a:noFill/>
        </p:spPr>
        <p:txBody>
          <a:bodyPr wrap="none" rtlCol="0">
            <a:spAutoFit/>
          </a:bodyPr>
          <a:lstStyle/>
          <a:p>
            <a:r>
              <a:rPr lang="en-US" dirty="0">
                <a:cs typeface="B Nazanin" panose="00000400000000000000" pitchFamily="2" charset="-78"/>
              </a:rPr>
              <a:t>(Handshake)</a:t>
            </a:r>
          </a:p>
        </p:txBody>
      </p:sp>
      <p:sp>
        <p:nvSpPr>
          <p:cNvPr id="3" name="Footer Placeholder 2">
            <a:extLst>
              <a:ext uri="{FF2B5EF4-FFF2-40B4-BE49-F238E27FC236}">
                <a16:creationId xmlns:a16="http://schemas.microsoft.com/office/drawing/2014/main" id="{BB7D998A-A25F-4251-878F-CE44509211BE}"/>
              </a:ext>
            </a:extLst>
          </p:cNvPr>
          <p:cNvSpPr>
            <a:spLocks noGrp="1"/>
          </p:cNvSpPr>
          <p:nvPr>
            <p:ph type="ftr" sz="quarter" idx="11"/>
          </p:nvPr>
        </p:nvSpPr>
        <p:spPr/>
        <p:txBody>
          <a:bodyPr/>
          <a:lstStyle/>
          <a:p>
            <a:r>
              <a:rPr lang="fa-IR">
                <a:cs typeface="B Nazanin" panose="00000400000000000000" pitchFamily="2" charset="-78"/>
              </a:rPr>
              <a:t>هانیه هوشمند / شبکه های کامپیوتری</a:t>
            </a:r>
            <a:endParaRPr lang="en-US">
              <a:cs typeface="B Nazanin" panose="00000400000000000000" pitchFamily="2" charset="-78"/>
            </a:endParaRPr>
          </a:p>
        </p:txBody>
      </p:sp>
      <p:sp>
        <p:nvSpPr>
          <p:cNvPr id="42" name="Slide Number Placeholder 5">
            <a:extLst>
              <a:ext uri="{FF2B5EF4-FFF2-40B4-BE49-F238E27FC236}">
                <a16:creationId xmlns:a16="http://schemas.microsoft.com/office/drawing/2014/main" id="{25C7B000-D7EB-4279-BB81-3CD96682ACE2}"/>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11</a:t>
            </a:r>
            <a:endParaRPr lang="en-US" sz="2400" dirty="0">
              <a:cs typeface="B Nazanin" panose="00000400000000000000" pitchFamily="2" charset="-78"/>
            </a:endParaRPr>
          </a:p>
        </p:txBody>
      </p:sp>
      <p:pic>
        <p:nvPicPr>
          <p:cNvPr id="45" name="Picture 44" descr="underline_base">
            <a:extLst>
              <a:ext uri="{FF2B5EF4-FFF2-40B4-BE49-F238E27FC236}">
                <a16:creationId xmlns:a16="http://schemas.microsoft.com/office/drawing/2014/main" id="{8729C54A-294A-4878-8A31-A601740F431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7058" y="1321171"/>
            <a:ext cx="6087542"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0169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3EF87137-48AE-4E16-9271-B1C8E4E5848E}"/>
              </a:ext>
            </a:extLst>
          </p:cNvPr>
          <p:cNvGrpSpPr/>
          <p:nvPr/>
        </p:nvGrpSpPr>
        <p:grpSpPr>
          <a:xfrm flipH="1">
            <a:off x="4078023" y="3635216"/>
            <a:ext cx="3968878" cy="1454086"/>
            <a:chOff x="-845377" y="1729527"/>
            <a:chExt cx="11749128" cy="4304546"/>
          </a:xfrm>
        </p:grpSpPr>
        <p:sp>
          <p:nvSpPr>
            <p:cNvPr id="43" name="Freeform 6">
              <a:extLst>
                <a:ext uri="{FF2B5EF4-FFF2-40B4-BE49-F238E27FC236}">
                  <a16:creationId xmlns:a16="http://schemas.microsoft.com/office/drawing/2014/main" id="{708B0985-1862-4C5B-AF55-73B84ABFCBDD}"/>
                </a:ext>
              </a:extLst>
            </p:cNvPr>
            <p:cNvSpPr>
              <a:spLocks/>
            </p:cNvSpPr>
            <p:nvPr/>
          </p:nvSpPr>
          <p:spPr bwMode="auto">
            <a:xfrm>
              <a:off x="6169019" y="4378315"/>
              <a:ext cx="649287" cy="679448"/>
            </a:xfrm>
            <a:custGeom>
              <a:avLst/>
              <a:gdLst>
                <a:gd name="T0" fmla="*/ 259 w 409"/>
                <a:gd name="T1" fmla="*/ 0 h 428"/>
                <a:gd name="T2" fmla="*/ 290 w 409"/>
                <a:gd name="T3" fmla="*/ 4 h 428"/>
                <a:gd name="T4" fmla="*/ 317 w 409"/>
                <a:gd name="T5" fmla="*/ 13 h 428"/>
                <a:gd name="T6" fmla="*/ 338 w 409"/>
                <a:gd name="T7" fmla="*/ 31 h 428"/>
                <a:gd name="T8" fmla="*/ 355 w 409"/>
                <a:gd name="T9" fmla="*/ 56 h 428"/>
                <a:gd name="T10" fmla="*/ 373 w 409"/>
                <a:gd name="T11" fmla="*/ 84 h 428"/>
                <a:gd name="T12" fmla="*/ 386 w 409"/>
                <a:gd name="T13" fmla="*/ 117 h 428"/>
                <a:gd name="T14" fmla="*/ 398 w 409"/>
                <a:gd name="T15" fmla="*/ 152 h 428"/>
                <a:gd name="T16" fmla="*/ 405 w 409"/>
                <a:gd name="T17" fmla="*/ 188 h 428"/>
                <a:gd name="T18" fmla="*/ 409 w 409"/>
                <a:gd name="T19" fmla="*/ 225 h 428"/>
                <a:gd name="T20" fmla="*/ 409 w 409"/>
                <a:gd name="T21" fmla="*/ 261 h 428"/>
                <a:gd name="T22" fmla="*/ 405 w 409"/>
                <a:gd name="T23" fmla="*/ 298 h 428"/>
                <a:gd name="T24" fmla="*/ 396 w 409"/>
                <a:gd name="T25" fmla="*/ 330 h 428"/>
                <a:gd name="T26" fmla="*/ 380 w 409"/>
                <a:gd name="T27" fmla="*/ 359 h 428"/>
                <a:gd name="T28" fmla="*/ 361 w 409"/>
                <a:gd name="T29" fmla="*/ 386 h 428"/>
                <a:gd name="T30" fmla="*/ 334 w 409"/>
                <a:gd name="T31" fmla="*/ 405 h 428"/>
                <a:gd name="T32" fmla="*/ 303 w 409"/>
                <a:gd name="T33" fmla="*/ 421 h 428"/>
                <a:gd name="T34" fmla="*/ 265 w 409"/>
                <a:gd name="T35" fmla="*/ 428 h 428"/>
                <a:gd name="T36" fmla="*/ 229 w 409"/>
                <a:gd name="T37" fmla="*/ 428 h 428"/>
                <a:gd name="T38" fmla="*/ 194 w 409"/>
                <a:gd name="T39" fmla="*/ 419 h 428"/>
                <a:gd name="T40" fmla="*/ 163 w 409"/>
                <a:gd name="T41" fmla="*/ 405 h 428"/>
                <a:gd name="T42" fmla="*/ 133 w 409"/>
                <a:gd name="T43" fmla="*/ 388 h 428"/>
                <a:gd name="T44" fmla="*/ 108 w 409"/>
                <a:gd name="T45" fmla="*/ 367 h 428"/>
                <a:gd name="T46" fmla="*/ 85 w 409"/>
                <a:gd name="T47" fmla="*/ 346 h 428"/>
                <a:gd name="T48" fmla="*/ 65 w 409"/>
                <a:gd name="T49" fmla="*/ 325 h 428"/>
                <a:gd name="T50" fmla="*/ 48 w 409"/>
                <a:gd name="T51" fmla="*/ 305 h 428"/>
                <a:gd name="T52" fmla="*/ 37 w 409"/>
                <a:gd name="T53" fmla="*/ 290 h 428"/>
                <a:gd name="T54" fmla="*/ 31 w 409"/>
                <a:gd name="T55" fmla="*/ 278 h 428"/>
                <a:gd name="T56" fmla="*/ 27 w 409"/>
                <a:gd name="T57" fmla="*/ 275 h 428"/>
                <a:gd name="T58" fmla="*/ 8 w 409"/>
                <a:gd name="T59" fmla="*/ 240 h 428"/>
                <a:gd name="T60" fmla="*/ 0 w 409"/>
                <a:gd name="T61" fmla="*/ 204 h 428"/>
                <a:gd name="T62" fmla="*/ 4 w 409"/>
                <a:gd name="T63" fmla="*/ 171 h 428"/>
                <a:gd name="T64" fmla="*/ 14 w 409"/>
                <a:gd name="T65" fmla="*/ 138 h 428"/>
                <a:gd name="T66" fmla="*/ 33 w 409"/>
                <a:gd name="T67" fmla="*/ 109 h 428"/>
                <a:gd name="T68" fmla="*/ 58 w 409"/>
                <a:gd name="T69" fmla="*/ 83 h 428"/>
                <a:gd name="T70" fmla="*/ 86 w 409"/>
                <a:gd name="T71" fmla="*/ 58 h 428"/>
                <a:gd name="T72" fmla="*/ 119 w 409"/>
                <a:gd name="T73" fmla="*/ 38 h 428"/>
                <a:gd name="T74" fmla="*/ 156 w 409"/>
                <a:gd name="T75" fmla="*/ 21 h 428"/>
                <a:gd name="T76" fmla="*/ 190 w 409"/>
                <a:gd name="T77" fmla="*/ 10 h 428"/>
                <a:gd name="T78" fmla="*/ 227 w 409"/>
                <a:gd name="T79" fmla="*/ 2 h 428"/>
                <a:gd name="T80" fmla="*/ 259 w 409"/>
                <a:gd name="T81"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9" h="428">
                  <a:moveTo>
                    <a:pt x="259" y="0"/>
                  </a:moveTo>
                  <a:lnTo>
                    <a:pt x="290" y="4"/>
                  </a:lnTo>
                  <a:lnTo>
                    <a:pt x="317" y="13"/>
                  </a:lnTo>
                  <a:lnTo>
                    <a:pt x="338" y="31"/>
                  </a:lnTo>
                  <a:lnTo>
                    <a:pt x="355" y="56"/>
                  </a:lnTo>
                  <a:lnTo>
                    <a:pt x="373" y="84"/>
                  </a:lnTo>
                  <a:lnTo>
                    <a:pt x="386" y="117"/>
                  </a:lnTo>
                  <a:lnTo>
                    <a:pt x="398" y="152"/>
                  </a:lnTo>
                  <a:lnTo>
                    <a:pt x="405" y="188"/>
                  </a:lnTo>
                  <a:lnTo>
                    <a:pt x="409" y="225"/>
                  </a:lnTo>
                  <a:lnTo>
                    <a:pt x="409" y="261"/>
                  </a:lnTo>
                  <a:lnTo>
                    <a:pt x="405" y="298"/>
                  </a:lnTo>
                  <a:lnTo>
                    <a:pt x="396" y="330"/>
                  </a:lnTo>
                  <a:lnTo>
                    <a:pt x="380" y="359"/>
                  </a:lnTo>
                  <a:lnTo>
                    <a:pt x="361" y="386"/>
                  </a:lnTo>
                  <a:lnTo>
                    <a:pt x="334" y="405"/>
                  </a:lnTo>
                  <a:lnTo>
                    <a:pt x="303" y="421"/>
                  </a:lnTo>
                  <a:lnTo>
                    <a:pt x="265" y="428"/>
                  </a:lnTo>
                  <a:lnTo>
                    <a:pt x="229" y="428"/>
                  </a:lnTo>
                  <a:lnTo>
                    <a:pt x="194" y="419"/>
                  </a:lnTo>
                  <a:lnTo>
                    <a:pt x="163" y="405"/>
                  </a:lnTo>
                  <a:lnTo>
                    <a:pt x="133" y="388"/>
                  </a:lnTo>
                  <a:lnTo>
                    <a:pt x="108" y="367"/>
                  </a:lnTo>
                  <a:lnTo>
                    <a:pt x="85" y="346"/>
                  </a:lnTo>
                  <a:lnTo>
                    <a:pt x="65" y="325"/>
                  </a:lnTo>
                  <a:lnTo>
                    <a:pt x="48" y="305"/>
                  </a:lnTo>
                  <a:lnTo>
                    <a:pt x="37" y="290"/>
                  </a:lnTo>
                  <a:lnTo>
                    <a:pt x="31" y="278"/>
                  </a:lnTo>
                  <a:lnTo>
                    <a:pt x="27" y="275"/>
                  </a:lnTo>
                  <a:lnTo>
                    <a:pt x="8" y="240"/>
                  </a:lnTo>
                  <a:lnTo>
                    <a:pt x="0" y="204"/>
                  </a:lnTo>
                  <a:lnTo>
                    <a:pt x="4" y="171"/>
                  </a:lnTo>
                  <a:lnTo>
                    <a:pt x="14" y="138"/>
                  </a:lnTo>
                  <a:lnTo>
                    <a:pt x="33" y="109"/>
                  </a:lnTo>
                  <a:lnTo>
                    <a:pt x="58" y="83"/>
                  </a:lnTo>
                  <a:lnTo>
                    <a:pt x="86" y="58"/>
                  </a:lnTo>
                  <a:lnTo>
                    <a:pt x="119" y="38"/>
                  </a:lnTo>
                  <a:lnTo>
                    <a:pt x="156" y="21"/>
                  </a:lnTo>
                  <a:lnTo>
                    <a:pt x="190" y="10"/>
                  </a:lnTo>
                  <a:lnTo>
                    <a:pt x="227" y="2"/>
                  </a:lnTo>
                  <a:lnTo>
                    <a:pt x="259" y="0"/>
                  </a:lnTo>
                  <a:close/>
                </a:path>
              </a:pathLst>
            </a:custGeom>
            <a:solidFill>
              <a:srgbClr val="FED1A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44" name="Freeform 7">
              <a:extLst>
                <a:ext uri="{FF2B5EF4-FFF2-40B4-BE49-F238E27FC236}">
                  <a16:creationId xmlns:a16="http://schemas.microsoft.com/office/drawing/2014/main" id="{E3AC608F-FF8A-4E15-9432-5B3980D058F2}"/>
                </a:ext>
              </a:extLst>
            </p:cNvPr>
            <p:cNvSpPr>
              <a:spLocks/>
            </p:cNvSpPr>
            <p:nvPr/>
          </p:nvSpPr>
          <p:spPr bwMode="auto">
            <a:xfrm>
              <a:off x="2898772" y="2197095"/>
              <a:ext cx="6264270" cy="3714742"/>
            </a:xfrm>
            <a:custGeom>
              <a:avLst/>
              <a:gdLst>
                <a:gd name="T0" fmla="*/ 2650 w 3946"/>
                <a:gd name="T1" fmla="*/ 1241 h 2340"/>
                <a:gd name="T2" fmla="*/ 2580 w 3946"/>
                <a:gd name="T3" fmla="*/ 1301 h 2340"/>
                <a:gd name="T4" fmla="*/ 2458 w 3946"/>
                <a:gd name="T5" fmla="*/ 1399 h 2340"/>
                <a:gd name="T6" fmla="*/ 2340 w 3946"/>
                <a:gd name="T7" fmla="*/ 1480 h 2340"/>
                <a:gd name="T8" fmla="*/ 2200 w 3946"/>
                <a:gd name="T9" fmla="*/ 1595 h 2340"/>
                <a:gd name="T10" fmla="*/ 1989 w 3946"/>
                <a:gd name="T11" fmla="*/ 1772 h 2340"/>
                <a:gd name="T12" fmla="*/ 1745 w 3946"/>
                <a:gd name="T13" fmla="*/ 1973 h 2340"/>
                <a:gd name="T14" fmla="*/ 1505 w 3946"/>
                <a:gd name="T15" fmla="*/ 2158 h 2340"/>
                <a:gd name="T16" fmla="*/ 1309 w 3946"/>
                <a:gd name="T17" fmla="*/ 2288 h 2340"/>
                <a:gd name="T18" fmla="*/ 1150 w 3946"/>
                <a:gd name="T19" fmla="*/ 2340 h 2340"/>
                <a:gd name="T20" fmla="*/ 1054 w 3946"/>
                <a:gd name="T21" fmla="*/ 2309 h 2340"/>
                <a:gd name="T22" fmla="*/ 1012 w 3946"/>
                <a:gd name="T23" fmla="*/ 2242 h 2340"/>
                <a:gd name="T24" fmla="*/ 1000 w 3946"/>
                <a:gd name="T25" fmla="*/ 2196 h 2340"/>
                <a:gd name="T26" fmla="*/ 960 w 3946"/>
                <a:gd name="T27" fmla="*/ 2204 h 2340"/>
                <a:gd name="T28" fmla="*/ 833 w 3946"/>
                <a:gd name="T29" fmla="*/ 2206 h 2340"/>
                <a:gd name="T30" fmla="*/ 741 w 3946"/>
                <a:gd name="T31" fmla="*/ 2131 h 2340"/>
                <a:gd name="T32" fmla="*/ 731 w 3946"/>
                <a:gd name="T33" fmla="*/ 2058 h 2340"/>
                <a:gd name="T34" fmla="*/ 689 w 3946"/>
                <a:gd name="T35" fmla="*/ 2075 h 2340"/>
                <a:gd name="T36" fmla="*/ 580 w 3946"/>
                <a:gd name="T37" fmla="*/ 2075 h 2340"/>
                <a:gd name="T38" fmla="*/ 459 w 3946"/>
                <a:gd name="T39" fmla="*/ 1967 h 2340"/>
                <a:gd name="T40" fmla="*/ 445 w 3946"/>
                <a:gd name="T41" fmla="*/ 1850 h 2340"/>
                <a:gd name="T42" fmla="*/ 465 w 3946"/>
                <a:gd name="T43" fmla="*/ 1798 h 2340"/>
                <a:gd name="T44" fmla="*/ 359 w 3946"/>
                <a:gd name="T45" fmla="*/ 1852 h 2340"/>
                <a:gd name="T46" fmla="*/ 213 w 3946"/>
                <a:gd name="T47" fmla="*/ 1891 h 2340"/>
                <a:gd name="T48" fmla="*/ 71 w 3946"/>
                <a:gd name="T49" fmla="*/ 1854 h 2340"/>
                <a:gd name="T50" fmla="*/ 0 w 3946"/>
                <a:gd name="T51" fmla="*/ 1714 h 2340"/>
                <a:gd name="T52" fmla="*/ 44 w 3946"/>
                <a:gd name="T53" fmla="*/ 1601 h 2340"/>
                <a:gd name="T54" fmla="*/ 88 w 3946"/>
                <a:gd name="T55" fmla="*/ 1554 h 2340"/>
                <a:gd name="T56" fmla="*/ 138 w 3946"/>
                <a:gd name="T57" fmla="*/ 1518 h 2340"/>
                <a:gd name="T58" fmla="*/ 213 w 3946"/>
                <a:gd name="T59" fmla="*/ 1460 h 2340"/>
                <a:gd name="T60" fmla="*/ 326 w 3946"/>
                <a:gd name="T61" fmla="*/ 1378 h 2340"/>
                <a:gd name="T62" fmla="*/ 513 w 3946"/>
                <a:gd name="T63" fmla="*/ 1239 h 2340"/>
                <a:gd name="T64" fmla="*/ 724 w 3946"/>
                <a:gd name="T65" fmla="*/ 1084 h 2340"/>
                <a:gd name="T66" fmla="*/ 910 w 3946"/>
                <a:gd name="T67" fmla="*/ 944 h 2340"/>
                <a:gd name="T68" fmla="*/ 1025 w 3946"/>
                <a:gd name="T69" fmla="*/ 859 h 2340"/>
                <a:gd name="T70" fmla="*/ 1075 w 3946"/>
                <a:gd name="T71" fmla="*/ 811 h 2340"/>
                <a:gd name="T72" fmla="*/ 1119 w 3946"/>
                <a:gd name="T73" fmla="*/ 742 h 2340"/>
                <a:gd name="T74" fmla="*/ 1110 w 3946"/>
                <a:gd name="T75" fmla="*/ 688 h 2340"/>
                <a:gd name="T76" fmla="*/ 1000 w 3946"/>
                <a:gd name="T77" fmla="*/ 692 h 2340"/>
                <a:gd name="T78" fmla="*/ 739 w 3946"/>
                <a:gd name="T79" fmla="*/ 728 h 2340"/>
                <a:gd name="T80" fmla="*/ 463 w 3946"/>
                <a:gd name="T81" fmla="*/ 725 h 2340"/>
                <a:gd name="T82" fmla="*/ 280 w 3946"/>
                <a:gd name="T83" fmla="*/ 692 h 2340"/>
                <a:gd name="T84" fmla="*/ 196 w 3946"/>
                <a:gd name="T85" fmla="*/ 596 h 2340"/>
                <a:gd name="T86" fmla="*/ 177 w 3946"/>
                <a:gd name="T87" fmla="*/ 486 h 2340"/>
                <a:gd name="T88" fmla="*/ 221 w 3946"/>
                <a:gd name="T89" fmla="*/ 465 h 2340"/>
                <a:gd name="T90" fmla="*/ 394 w 3946"/>
                <a:gd name="T91" fmla="*/ 471 h 2340"/>
                <a:gd name="T92" fmla="*/ 658 w 3946"/>
                <a:gd name="T93" fmla="*/ 446 h 2340"/>
                <a:gd name="T94" fmla="*/ 958 w 3946"/>
                <a:gd name="T95" fmla="*/ 344 h 2340"/>
                <a:gd name="T96" fmla="*/ 1167 w 3946"/>
                <a:gd name="T97" fmla="*/ 264 h 2340"/>
                <a:gd name="T98" fmla="*/ 1313 w 3946"/>
                <a:gd name="T99" fmla="*/ 265 h 2340"/>
                <a:gd name="T100" fmla="*/ 1448 w 3946"/>
                <a:gd name="T101" fmla="*/ 312 h 2340"/>
                <a:gd name="T102" fmla="*/ 1622 w 3946"/>
                <a:gd name="T103" fmla="*/ 369 h 2340"/>
                <a:gd name="T104" fmla="*/ 1768 w 3946"/>
                <a:gd name="T105" fmla="*/ 413 h 2340"/>
                <a:gd name="T106" fmla="*/ 1883 w 3946"/>
                <a:gd name="T107" fmla="*/ 448 h 2340"/>
                <a:gd name="T108" fmla="*/ 2026 w 3946"/>
                <a:gd name="T109" fmla="*/ 463 h 2340"/>
                <a:gd name="T110" fmla="*/ 2248 w 3946"/>
                <a:gd name="T111" fmla="*/ 448 h 2340"/>
                <a:gd name="T112" fmla="*/ 2594 w 3946"/>
                <a:gd name="T113" fmla="*/ 388 h 2340"/>
                <a:gd name="T114" fmla="*/ 2972 w 3946"/>
                <a:gd name="T115" fmla="*/ 300 h 2340"/>
                <a:gd name="T116" fmla="*/ 3337 w 3946"/>
                <a:gd name="T117" fmla="*/ 196 h 2340"/>
                <a:gd name="T118" fmla="*/ 3648 w 3946"/>
                <a:gd name="T119" fmla="*/ 100 h 2340"/>
                <a:gd name="T120" fmla="*/ 3865 w 3946"/>
                <a:gd name="T121" fmla="*/ 27 h 2340"/>
                <a:gd name="T122" fmla="*/ 3946 w 3946"/>
                <a:gd name="T123" fmla="*/ 0 h 2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46" h="2340">
                  <a:moveTo>
                    <a:pt x="3946" y="0"/>
                  </a:moveTo>
                  <a:lnTo>
                    <a:pt x="3946" y="1047"/>
                  </a:lnTo>
                  <a:lnTo>
                    <a:pt x="2653" y="1238"/>
                  </a:lnTo>
                  <a:lnTo>
                    <a:pt x="2650" y="1241"/>
                  </a:lnTo>
                  <a:lnTo>
                    <a:pt x="2640" y="1249"/>
                  </a:lnTo>
                  <a:lnTo>
                    <a:pt x="2625" y="1262"/>
                  </a:lnTo>
                  <a:lnTo>
                    <a:pt x="2603" y="1280"/>
                  </a:lnTo>
                  <a:lnTo>
                    <a:pt x="2580" y="1301"/>
                  </a:lnTo>
                  <a:lnTo>
                    <a:pt x="2552" y="1324"/>
                  </a:lnTo>
                  <a:lnTo>
                    <a:pt x="2523" y="1347"/>
                  </a:lnTo>
                  <a:lnTo>
                    <a:pt x="2490" y="1372"/>
                  </a:lnTo>
                  <a:lnTo>
                    <a:pt x="2458" y="1399"/>
                  </a:lnTo>
                  <a:lnTo>
                    <a:pt x="2425" y="1422"/>
                  </a:lnTo>
                  <a:lnTo>
                    <a:pt x="2392" y="1445"/>
                  </a:lnTo>
                  <a:lnTo>
                    <a:pt x="2362" y="1466"/>
                  </a:lnTo>
                  <a:lnTo>
                    <a:pt x="2340" y="1480"/>
                  </a:lnTo>
                  <a:lnTo>
                    <a:pt x="2314" y="1501"/>
                  </a:lnTo>
                  <a:lnTo>
                    <a:pt x="2281" y="1526"/>
                  </a:lnTo>
                  <a:lnTo>
                    <a:pt x="2242" y="1558"/>
                  </a:lnTo>
                  <a:lnTo>
                    <a:pt x="2200" y="1595"/>
                  </a:lnTo>
                  <a:lnTo>
                    <a:pt x="2152" y="1633"/>
                  </a:lnTo>
                  <a:lnTo>
                    <a:pt x="2100" y="1677"/>
                  </a:lnTo>
                  <a:lnTo>
                    <a:pt x="2047" y="1724"/>
                  </a:lnTo>
                  <a:lnTo>
                    <a:pt x="1989" y="1772"/>
                  </a:lnTo>
                  <a:lnTo>
                    <a:pt x="1930" y="1821"/>
                  </a:lnTo>
                  <a:lnTo>
                    <a:pt x="1868" y="1871"/>
                  </a:lnTo>
                  <a:lnTo>
                    <a:pt x="1807" y="1921"/>
                  </a:lnTo>
                  <a:lnTo>
                    <a:pt x="1745" y="1973"/>
                  </a:lnTo>
                  <a:lnTo>
                    <a:pt x="1682" y="2021"/>
                  </a:lnTo>
                  <a:lnTo>
                    <a:pt x="1622" y="2069"/>
                  </a:lnTo>
                  <a:lnTo>
                    <a:pt x="1563" y="2115"/>
                  </a:lnTo>
                  <a:lnTo>
                    <a:pt x="1505" y="2158"/>
                  </a:lnTo>
                  <a:lnTo>
                    <a:pt x="1451" y="2198"/>
                  </a:lnTo>
                  <a:lnTo>
                    <a:pt x="1400" y="2233"/>
                  </a:lnTo>
                  <a:lnTo>
                    <a:pt x="1352" y="2263"/>
                  </a:lnTo>
                  <a:lnTo>
                    <a:pt x="1309" y="2288"/>
                  </a:lnTo>
                  <a:lnTo>
                    <a:pt x="1271" y="2308"/>
                  </a:lnTo>
                  <a:lnTo>
                    <a:pt x="1225" y="2325"/>
                  </a:lnTo>
                  <a:lnTo>
                    <a:pt x="1185" y="2336"/>
                  </a:lnTo>
                  <a:lnTo>
                    <a:pt x="1150" y="2340"/>
                  </a:lnTo>
                  <a:lnTo>
                    <a:pt x="1119" y="2338"/>
                  </a:lnTo>
                  <a:lnTo>
                    <a:pt x="1094" y="2332"/>
                  </a:lnTo>
                  <a:lnTo>
                    <a:pt x="1071" y="2323"/>
                  </a:lnTo>
                  <a:lnTo>
                    <a:pt x="1054" y="2309"/>
                  </a:lnTo>
                  <a:lnTo>
                    <a:pt x="1039" y="2294"/>
                  </a:lnTo>
                  <a:lnTo>
                    <a:pt x="1027" y="2277"/>
                  </a:lnTo>
                  <a:lnTo>
                    <a:pt x="1018" y="2259"/>
                  </a:lnTo>
                  <a:lnTo>
                    <a:pt x="1012" y="2242"/>
                  </a:lnTo>
                  <a:lnTo>
                    <a:pt x="1006" y="2227"/>
                  </a:lnTo>
                  <a:lnTo>
                    <a:pt x="1002" y="2213"/>
                  </a:lnTo>
                  <a:lnTo>
                    <a:pt x="1002" y="2202"/>
                  </a:lnTo>
                  <a:lnTo>
                    <a:pt x="1000" y="2196"/>
                  </a:lnTo>
                  <a:lnTo>
                    <a:pt x="1000" y="2192"/>
                  </a:lnTo>
                  <a:lnTo>
                    <a:pt x="994" y="2194"/>
                  </a:lnTo>
                  <a:lnTo>
                    <a:pt x="981" y="2200"/>
                  </a:lnTo>
                  <a:lnTo>
                    <a:pt x="960" y="2204"/>
                  </a:lnTo>
                  <a:lnTo>
                    <a:pt x="933" y="2210"/>
                  </a:lnTo>
                  <a:lnTo>
                    <a:pt x="900" y="2211"/>
                  </a:lnTo>
                  <a:lnTo>
                    <a:pt x="868" y="2211"/>
                  </a:lnTo>
                  <a:lnTo>
                    <a:pt x="833" y="2206"/>
                  </a:lnTo>
                  <a:lnTo>
                    <a:pt x="801" y="2192"/>
                  </a:lnTo>
                  <a:lnTo>
                    <a:pt x="772" y="2175"/>
                  </a:lnTo>
                  <a:lnTo>
                    <a:pt x="753" y="2154"/>
                  </a:lnTo>
                  <a:lnTo>
                    <a:pt x="741" y="2131"/>
                  </a:lnTo>
                  <a:lnTo>
                    <a:pt x="733" y="2108"/>
                  </a:lnTo>
                  <a:lnTo>
                    <a:pt x="731" y="2087"/>
                  </a:lnTo>
                  <a:lnTo>
                    <a:pt x="731" y="2069"/>
                  </a:lnTo>
                  <a:lnTo>
                    <a:pt x="731" y="2058"/>
                  </a:lnTo>
                  <a:lnTo>
                    <a:pt x="733" y="2054"/>
                  </a:lnTo>
                  <a:lnTo>
                    <a:pt x="722" y="2060"/>
                  </a:lnTo>
                  <a:lnTo>
                    <a:pt x="708" y="2067"/>
                  </a:lnTo>
                  <a:lnTo>
                    <a:pt x="689" y="2075"/>
                  </a:lnTo>
                  <a:lnTo>
                    <a:pt x="666" y="2081"/>
                  </a:lnTo>
                  <a:lnTo>
                    <a:pt x="641" y="2085"/>
                  </a:lnTo>
                  <a:lnTo>
                    <a:pt x="612" y="2083"/>
                  </a:lnTo>
                  <a:lnTo>
                    <a:pt x="580" y="2075"/>
                  </a:lnTo>
                  <a:lnTo>
                    <a:pt x="545" y="2058"/>
                  </a:lnTo>
                  <a:lnTo>
                    <a:pt x="507" y="2029"/>
                  </a:lnTo>
                  <a:lnTo>
                    <a:pt x="478" y="1998"/>
                  </a:lnTo>
                  <a:lnTo>
                    <a:pt x="459" y="1967"/>
                  </a:lnTo>
                  <a:lnTo>
                    <a:pt x="447" y="1935"/>
                  </a:lnTo>
                  <a:lnTo>
                    <a:pt x="442" y="1904"/>
                  </a:lnTo>
                  <a:lnTo>
                    <a:pt x="442" y="1875"/>
                  </a:lnTo>
                  <a:lnTo>
                    <a:pt x="445" y="1850"/>
                  </a:lnTo>
                  <a:lnTo>
                    <a:pt x="451" y="1829"/>
                  </a:lnTo>
                  <a:lnTo>
                    <a:pt x="457" y="1814"/>
                  </a:lnTo>
                  <a:lnTo>
                    <a:pt x="463" y="1802"/>
                  </a:lnTo>
                  <a:lnTo>
                    <a:pt x="465" y="1798"/>
                  </a:lnTo>
                  <a:lnTo>
                    <a:pt x="445" y="1810"/>
                  </a:lnTo>
                  <a:lnTo>
                    <a:pt x="420" y="1823"/>
                  </a:lnTo>
                  <a:lnTo>
                    <a:pt x="392" y="1837"/>
                  </a:lnTo>
                  <a:lnTo>
                    <a:pt x="359" y="1852"/>
                  </a:lnTo>
                  <a:lnTo>
                    <a:pt x="324" y="1866"/>
                  </a:lnTo>
                  <a:lnTo>
                    <a:pt x="288" y="1877"/>
                  </a:lnTo>
                  <a:lnTo>
                    <a:pt x="251" y="1885"/>
                  </a:lnTo>
                  <a:lnTo>
                    <a:pt x="213" y="1891"/>
                  </a:lnTo>
                  <a:lnTo>
                    <a:pt x="175" y="1891"/>
                  </a:lnTo>
                  <a:lnTo>
                    <a:pt x="138" y="1887"/>
                  </a:lnTo>
                  <a:lnTo>
                    <a:pt x="104" y="1873"/>
                  </a:lnTo>
                  <a:lnTo>
                    <a:pt x="71" y="1854"/>
                  </a:lnTo>
                  <a:lnTo>
                    <a:pt x="42" y="1827"/>
                  </a:lnTo>
                  <a:lnTo>
                    <a:pt x="17" y="1787"/>
                  </a:lnTo>
                  <a:lnTo>
                    <a:pt x="4" y="1750"/>
                  </a:lnTo>
                  <a:lnTo>
                    <a:pt x="0" y="1714"/>
                  </a:lnTo>
                  <a:lnTo>
                    <a:pt x="4" y="1681"/>
                  </a:lnTo>
                  <a:lnTo>
                    <a:pt x="13" y="1651"/>
                  </a:lnTo>
                  <a:lnTo>
                    <a:pt x="29" y="1624"/>
                  </a:lnTo>
                  <a:lnTo>
                    <a:pt x="44" y="1601"/>
                  </a:lnTo>
                  <a:lnTo>
                    <a:pt x="61" y="1581"/>
                  </a:lnTo>
                  <a:lnTo>
                    <a:pt x="75" y="1568"/>
                  </a:lnTo>
                  <a:lnTo>
                    <a:pt x="84" y="1558"/>
                  </a:lnTo>
                  <a:lnTo>
                    <a:pt x="88" y="1554"/>
                  </a:lnTo>
                  <a:lnTo>
                    <a:pt x="92" y="1553"/>
                  </a:lnTo>
                  <a:lnTo>
                    <a:pt x="104" y="1545"/>
                  </a:lnTo>
                  <a:lnTo>
                    <a:pt x="119" y="1533"/>
                  </a:lnTo>
                  <a:lnTo>
                    <a:pt x="138" y="1518"/>
                  </a:lnTo>
                  <a:lnTo>
                    <a:pt x="159" y="1503"/>
                  </a:lnTo>
                  <a:lnTo>
                    <a:pt x="180" y="1485"/>
                  </a:lnTo>
                  <a:lnTo>
                    <a:pt x="203" y="1470"/>
                  </a:lnTo>
                  <a:lnTo>
                    <a:pt x="213" y="1460"/>
                  </a:lnTo>
                  <a:lnTo>
                    <a:pt x="232" y="1447"/>
                  </a:lnTo>
                  <a:lnTo>
                    <a:pt x="257" y="1428"/>
                  </a:lnTo>
                  <a:lnTo>
                    <a:pt x="290" y="1405"/>
                  </a:lnTo>
                  <a:lnTo>
                    <a:pt x="326" y="1378"/>
                  </a:lnTo>
                  <a:lnTo>
                    <a:pt x="367" y="1347"/>
                  </a:lnTo>
                  <a:lnTo>
                    <a:pt x="413" y="1314"/>
                  </a:lnTo>
                  <a:lnTo>
                    <a:pt x="461" y="1278"/>
                  </a:lnTo>
                  <a:lnTo>
                    <a:pt x="513" y="1239"/>
                  </a:lnTo>
                  <a:lnTo>
                    <a:pt x="564" y="1201"/>
                  </a:lnTo>
                  <a:lnTo>
                    <a:pt x="618" y="1163"/>
                  </a:lnTo>
                  <a:lnTo>
                    <a:pt x="670" y="1122"/>
                  </a:lnTo>
                  <a:lnTo>
                    <a:pt x="724" y="1084"/>
                  </a:lnTo>
                  <a:lnTo>
                    <a:pt x="774" y="1045"/>
                  </a:lnTo>
                  <a:lnTo>
                    <a:pt x="824" y="1009"/>
                  </a:lnTo>
                  <a:lnTo>
                    <a:pt x="870" y="976"/>
                  </a:lnTo>
                  <a:lnTo>
                    <a:pt x="910" y="944"/>
                  </a:lnTo>
                  <a:lnTo>
                    <a:pt x="948" y="917"/>
                  </a:lnTo>
                  <a:lnTo>
                    <a:pt x="981" y="894"/>
                  </a:lnTo>
                  <a:lnTo>
                    <a:pt x="1006" y="873"/>
                  </a:lnTo>
                  <a:lnTo>
                    <a:pt x="1025" y="859"/>
                  </a:lnTo>
                  <a:lnTo>
                    <a:pt x="1037" y="849"/>
                  </a:lnTo>
                  <a:lnTo>
                    <a:pt x="1048" y="840"/>
                  </a:lnTo>
                  <a:lnTo>
                    <a:pt x="1062" y="826"/>
                  </a:lnTo>
                  <a:lnTo>
                    <a:pt x="1075" y="811"/>
                  </a:lnTo>
                  <a:lnTo>
                    <a:pt x="1089" y="794"/>
                  </a:lnTo>
                  <a:lnTo>
                    <a:pt x="1100" y="776"/>
                  </a:lnTo>
                  <a:lnTo>
                    <a:pt x="1112" y="759"/>
                  </a:lnTo>
                  <a:lnTo>
                    <a:pt x="1119" y="742"/>
                  </a:lnTo>
                  <a:lnTo>
                    <a:pt x="1123" y="725"/>
                  </a:lnTo>
                  <a:lnTo>
                    <a:pt x="1123" y="711"/>
                  </a:lnTo>
                  <a:lnTo>
                    <a:pt x="1119" y="698"/>
                  </a:lnTo>
                  <a:lnTo>
                    <a:pt x="1110" y="688"/>
                  </a:lnTo>
                  <a:lnTo>
                    <a:pt x="1092" y="682"/>
                  </a:lnTo>
                  <a:lnTo>
                    <a:pt x="1069" y="680"/>
                  </a:lnTo>
                  <a:lnTo>
                    <a:pt x="1039" y="684"/>
                  </a:lnTo>
                  <a:lnTo>
                    <a:pt x="1000" y="692"/>
                  </a:lnTo>
                  <a:lnTo>
                    <a:pt x="943" y="705"/>
                  </a:lnTo>
                  <a:lnTo>
                    <a:pt x="877" y="717"/>
                  </a:lnTo>
                  <a:lnTo>
                    <a:pt x="810" y="723"/>
                  </a:lnTo>
                  <a:lnTo>
                    <a:pt x="739" y="728"/>
                  </a:lnTo>
                  <a:lnTo>
                    <a:pt x="668" y="730"/>
                  </a:lnTo>
                  <a:lnTo>
                    <a:pt x="597" y="730"/>
                  </a:lnTo>
                  <a:lnTo>
                    <a:pt x="528" y="728"/>
                  </a:lnTo>
                  <a:lnTo>
                    <a:pt x="463" y="725"/>
                  </a:lnTo>
                  <a:lnTo>
                    <a:pt x="405" y="719"/>
                  </a:lnTo>
                  <a:lnTo>
                    <a:pt x="353" y="711"/>
                  </a:lnTo>
                  <a:lnTo>
                    <a:pt x="311" y="703"/>
                  </a:lnTo>
                  <a:lnTo>
                    <a:pt x="280" y="692"/>
                  </a:lnTo>
                  <a:lnTo>
                    <a:pt x="251" y="677"/>
                  </a:lnTo>
                  <a:lnTo>
                    <a:pt x="228" y="654"/>
                  </a:lnTo>
                  <a:lnTo>
                    <a:pt x="209" y="627"/>
                  </a:lnTo>
                  <a:lnTo>
                    <a:pt x="196" y="596"/>
                  </a:lnTo>
                  <a:lnTo>
                    <a:pt x="184" y="565"/>
                  </a:lnTo>
                  <a:lnTo>
                    <a:pt x="178" y="534"/>
                  </a:lnTo>
                  <a:lnTo>
                    <a:pt x="177" y="508"/>
                  </a:lnTo>
                  <a:lnTo>
                    <a:pt x="177" y="486"/>
                  </a:lnTo>
                  <a:lnTo>
                    <a:pt x="180" y="471"/>
                  </a:lnTo>
                  <a:lnTo>
                    <a:pt x="188" y="463"/>
                  </a:lnTo>
                  <a:lnTo>
                    <a:pt x="200" y="463"/>
                  </a:lnTo>
                  <a:lnTo>
                    <a:pt x="221" y="465"/>
                  </a:lnTo>
                  <a:lnTo>
                    <a:pt x="251" y="467"/>
                  </a:lnTo>
                  <a:lnTo>
                    <a:pt x="292" y="469"/>
                  </a:lnTo>
                  <a:lnTo>
                    <a:pt x="340" y="471"/>
                  </a:lnTo>
                  <a:lnTo>
                    <a:pt x="394" y="471"/>
                  </a:lnTo>
                  <a:lnTo>
                    <a:pt x="453" y="469"/>
                  </a:lnTo>
                  <a:lnTo>
                    <a:pt x="518" y="465"/>
                  </a:lnTo>
                  <a:lnTo>
                    <a:pt x="587" y="458"/>
                  </a:lnTo>
                  <a:lnTo>
                    <a:pt x="658" y="446"/>
                  </a:lnTo>
                  <a:lnTo>
                    <a:pt x="731" y="429"/>
                  </a:lnTo>
                  <a:lnTo>
                    <a:pt x="808" y="408"/>
                  </a:lnTo>
                  <a:lnTo>
                    <a:pt x="883" y="379"/>
                  </a:lnTo>
                  <a:lnTo>
                    <a:pt x="958" y="344"/>
                  </a:lnTo>
                  <a:lnTo>
                    <a:pt x="1018" y="315"/>
                  </a:lnTo>
                  <a:lnTo>
                    <a:pt x="1073" y="292"/>
                  </a:lnTo>
                  <a:lnTo>
                    <a:pt x="1123" y="275"/>
                  </a:lnTo>
                  <a:lnTo>
                    <a:pt x="1167" y="264"/>
                  </a:lnTo>
                  <a:lnTo>
                    <a:pt x="1208" y="258"/>
                  </a:lnTo>
                  <a:lnTo>
                    <a:pt x="1244" y="256"/>
                  </a:lnTo>
                  <a:lnTo>
                    <a:pt x="1279" y="260"/>
                  </a:lnTo>
                  <a:lnTo>
                    <a:pt x="1313" y="265"/>
                  </a:lnTo>
                  <a:lnTo>
                    <a:pt x="1346" y="273"/>
                  </a:lnTo>
                  <a:lnTo>
                    <a:pt x="1378" y="285"/>
                  </a:lnTo>
                  <a:lnTo>
                    <a:pt x="1411" y="298"/>
                  </a:lnTo>
                  <a:lnTo>
                    <a:pt x="1448" y="312"/>
                  </a:lnTo>
                  <a:lnTo>
                    <a:pt x="1486" y="327"/>
                  </a:lnTo>
                  <a:lnTo>
                    <a:pt x="1526" y="342"/>
                  </a:lnTo>
                  <a:lnTo>
                    <a:pt x="1572" y="356"/>
                  </a:lnTo>
                  <a:lnTo>
                    <a:pt x="1622" y="369"/>
                  </a:lnTo>
                  <a:lnTo>
                    <a:pt x="1665" y="381"/>
                  </a:lnTo>
                  <a:lnTo>
                    <a:pt x="1703" y="390"/>
                  </a:lnTo>
                  <a:lnTo>
                    <a:pt x="1736" y="402"/>
                  </a:lnTo>
                  <a:lnTo>
                    <a:pt x="1768" y="413"/>
                  </a:lnTo>
                  <a:lnTo>
                    <a:pt x="1797" y="423"/>
                  </a:lnTo>
                  <a:lnTo>
                    <a:pt x="1826" y="433"/>
                  </a:lnTo>
                  <a:lnTo>
                    <a:pt x="1855" y="440"/>
                  </a:lnTo>
                  <a:lnTo>
                    <a:pt x="1883" y="448"/>
                  </a:lnTo>
                  <a:lnTo>
                    <a:pt x="1914" y="454"/>
                  </a:lnTo>
                  <a:lnTo>
                    <a:pt x="1947" y="460"/>
                  </a:lnTo>
                  <a:lnTo>
                    <a:pt x="1985" y="463"/>
                  </a:lnTo>
                  <a:lnTo>
                    <a:pt x="2026" y="463"/>
                  </a:lnTo>
                  <a:lnTo>
                    <a:pt x="2072" y="463"/>
                  </a:lnTo>
                  <a:lnTo>
                    <a:pt x="2123" y="461"/>
                  </a:lnTo>
                  <a:lnTo>
                    <a:pt x="2181" y="456"/>
                  </a:lnTo>
                  <a:lnTo>
                    <a:pt x="2248" y="448"/>
                  </a:lnTo>
                  <a:lnTo>
                    <a:pt x="2323" y="436"/>
                  </a:lnTo>
                  <a:lnTo>
                    <a:pt x="2408" y="423"/>
                  </a:lnTo>
                  <a:lnTo>
                    <a:pt x="2502" y="406"/>
                  </a:lnTo>
                  <a:lnTo>
                    <a:pt x="2594" y="388"/>
                  </a:lnTo>
                  <a:lnTo>
                    <a:pt x="2688" y="369"/>
                  </a:lnTo>
                  <a:lnTo>
                    <a:pt x="2782" y="346"/>
                  </a:lnTo>
                  <a:lnTo>
                    <a:pt x="2878" y="323"/>
                  </a:lnTo>
                  <a:lnTo>
                    <a:pt x="2972" y="300"/>
                  </a:lnTo>
                  <a:lnTo>
                    <a:pt x="3066" y="275"/>
                  </a:lnTo>
                  <a:lnTo>
                    <a:pt x="3158" y="248"/>
                  </a:lnTo>
                  <a:lnTo>
                    <a:pt x="3249" y="223"/>
                  </a:lnTo>
                  <a:lnTo>
                    <a:pt x="3337" y="196"/>
                  </a:lnTo>
                  <a:lnTo>
                    <a:pt x="3421" y="171"/>
                  </a:lnTo>
                  <a:lnTo>
                    <a:pt x="3502" y="146"/>
                  </a:lnTo>
                  <a:lnTo>
                    <a:pt x="3577" y="123"/>
                  </a:lnTo>
                  <a:lnTo>
                    <a:pt x="3648" y="100"/>
                  </a:lnTo>
                  <a:lnTo>
                    <a:pt x="3713" y="79"/>
                  </a:lnTo>
                  <a:lnTo>
                    <a:pt x="3771" y="60"/>
                  </a:lnTo>
                  <a:lnTo>
                    <a:pt x="3823" y="43"/>
                  </a:lnTo>
                  <a:lnTo>
                    <a:pt x="3865" y="27"/>
                  </a:lnTo>
                  <a:lnTo>
                    <a:pt x="3899" y="16"/>
                  </a:lnTo>
                  <a:lnTo>
                    <a:pt x="3924" y="8"/>
                  </a:lnTo>
                  <a:lnTo>
                    <a:pt x="3942" y="2"/>
                  </a:lnTo>
                  <a:lnTo>
                    <a:pt x="3946" y="0"/>
                  </a:lnTo>
                  <a:close/>
                </a:path>
              </a:pathLst>
            </a:custGeom>
            <a:solidFill>
              <a:srgbClr val="F0B78C"/>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45" name="Freeform 8">
              <a:extLst>
                <a:ext uri="{FF2B5EF4-FFF2-40B4-BE49-F238E27FC236}">
                  <a16:creationId xmlns:a16="http://schemas.microsoft.com/office/drawing/2014/main" id="{BB28B172-CD01-48D1-A7F6-F36E945CEB97}"/>
                </a:ext>
              </a:extLst>
            </p:cNvPr>
            <p:cNvSpPr>
              <a:spLocks/>
            </p:cNvSpPr>
            <p:nvPr/>
          </p:nvSpPr>
          <p:spPr bwMode="auto">
            <a:xfrm>
              <a:off x="6977056" y="2652707"/>
              <a:ext cx="1057275" cy="1658935"/>
            </a:xfrm>
            <a:custGeom>
              <a:avLst/>
              <a:gdLst>
                <a:gd name="T0" fmla="*/ 251 w 666"/>
                <a:gd name="T1" fmla="*/ 0 h 1045"/>
                <a:gd name="T2" fmla="*/ 666 w 666"/>
                <a:gd name="T3" fmla="*/ 1045 h 1045"/>
                <a:gd name="T4" fmla="*/ 370 w 666"/>
                <a:gd name="T5" fmla="*/ 1045 h 1045"/>
                <a:gd name="T6" fmla="*/ 0 w 666"/>
                <a:gd name="T7" fmla="*/ 65 h 1045"/>
                <a:gd name="T8" fmla="*/ 251 w 666"/>
                <a:gd name="T9" fmla="*/ 0 h 1045"/>
              </a:gdLst>
              <a:ahLst/>
              <a:cxnLst>
                <a:cxn ang="0">
                  <a:pos x="T0" y="T1"/>
                </a:cxn>
                <a:cxn ang="0">
                  <a:pos x="T2" y="T3"/>
                </a:cxn>
                <a:cxn ang="0">
                  <a:pos x="T4" y="T5"/>
                </a:cxn>
                <a:cxn ang="0">
                  <a:pos x="T6" y="T7"/>
                </a:cxn>
                <a:cxn ang="0">
                  <a:pos x="T8" y="T9"/>
                </a:cxn>
              </a:cxnLst>
              <a:rect l="0" t="0" r="r" b="b"/>
              <a:pathLst>
                <a:path w="666" h="1045">
                  <a:moveTo>
                    <a:pt x="251" y="0"/>
                  </a:moveTo>
                  <a:lnTo>
                    <a:pt x="666" y="1045"/>
                  </a:lnTo>
                  <a:lnTo>
                    <a:pt x="370" y="1045"/>
                  </a:lnTo>
                  <a:lnTo>
                    <a:pt x="0" y="65"/>
                  </a:lnTo>
                  <a:lnTo>
                    <a:pt x="251" y="0"/>
                  </a:lnTo>
                  <a:close/>
                </a:path>
              </a:pathLst>
            </a:custGeom>
            <a:solidFill>
              <a:sysClr val="window" lastClr="FFFFFF">
                <a:lumMod val="95000"/>
              </a:sys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46" name="Freeform 9">
              <a:extLst>
                <a:ext uri="{FF2B5EF4-FFF2-40B4-BE49-F238E27FC236}">
                  <a16:creationId xmlns:a16="http://schemas.microsoft.com/office/drawing/2014/main" id="{0FF77B84-61CB-4008-87EE-6A1C875FEE46}"/>
                </a:ext>
              </a:extLst>
            </p:cNvPr>
            <p:cNvSpPr>
              <a:spLocks/>
            </p:cNvSpPr>
            <p:nvPr/>
          </p:nvSpPr>
          <p:spPr bwMode="auto">
            <a:xfrm>
              <a:off x="7235818" y="1729527"/>
              <a:ext cx="3667933" cy="2758326"/>
            </a:xfrm>
            <a:custGeom>
              <a:avLst/>
              <a:gdLst>
                <a:gd name="T0" fmla="*/ 1778 w 1778"/>
                <a:gd name="T1" fmla="*/ 0 h 1579"/>
                <a:gd name="T2" fmla="*/ 1778 w 1778"/>
                <a:gd name="T3" fmla="*/ 1327 h 1579"/>
                <a:gd name="T4" fmla="*/ 484 w 1778"/>
                <a:gd name="T5" fmla="*/ 1579 h 1579"/>
                <a:gd name="T6" fmla="*/ 0 w 1778"/>
                <a:gd name="T7" fmla="*/ 425 h 1579"/>
                <a:gd name="T8" fmla="*/ 1778 w 1778"/>
                <a:gd name="T9" fmla="*/ 0 h 1579"/>
                <a:gd name="connsiteX0" fmla="*/ 12995 w 12995"/>
                <a:gd name="connsiteY0" fmla="*/ 0 h 11004"/>
                <a:gd name="connsiteX1" fmla="*/ 10000 w 12995"/>
                <a:gd name="connsiteY1" fmla="*/ 9408 h 11004"/>
                <a:gd name="connsiteX2" fmla="*/ 2722 w 12995"/>
                <a:gd name="connsiteY2" fmla="*/ 11004 h 11004"/>
                <a:gd name="connsiteX3" fmla="*/ 0 w 12995"/>
                <a:gd name="connsiteY3" fmla="*/ 3696 h 11004"/>
                <a:gd name="connsiteX4" fmla="*/ 12995 w 12995"/>
                <a:gd name="connsiteY4" fmla="*/ 0 h 11004"/>
                <a:gd name="connsiteX0" fmla="*/ 12995 w 12995"/>
                <a:gd name="connsiteY0" fmla="*/ 0 h 11004"/>
                <a:gd name="connsiteX1" fmla="*/ 12895 w 12995"/>
                <a:gd name="connsiteY1" fmla="*/ 8769 h 11004"/>
                <a:gd name="connsiteX2" fmla="*/ 2722 w 12995"/>
                <a:gd name="connsiteY2" fmla="*/ 11004 h 11004"/>
                <a:gd name="connsiteX3" fmla="*/ 0 w 12995"/>
                <a:gd name="connsiteY3" fmla="*/ 3696 h 11004"/>
                <a:gd name="connsiteX4" fmla="*/ 12995 w 12995"/>
                <a:gd name="connsiteY4" fmla="*/ 0 h 11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5" h="11004">
                  <a:moveTo>
                    <a:pt x="12995" y="0"/>
                  </a:moveTo>
                  <a:cubicBezTo>
                    <a:pt x="12962" y="2923"/>
                    <a:pt x="12928" y="5846"/>
                    <a:pt x="12895" y="8769"/>
                  </a:cubicBezTo>
                  <a:lnTo>
                    <a:pt x="2722" y="11004"/>
                  </a:lnTo>
                  <a:lnTo>
                    <a:pt x="0" y="3696"/>
                  </a:lnTo>
                  <a:lnTo>
                    <a:pt x="12995" y="0"/>
                  </a:lnTo>
                  <a:close/>
                </a:path>
              </a:pathLst>
            </a:custGeom>
            <a:solidFill>
              <a:srgbClr val="017397">
                <a:lumMod val="5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47" name="Freeform 10">
              <a:extLst>
                <a:ext uri="{FF2B5EF4-FFF2-40B4-BE49-F238E27FC236}">
                  <a16:creationId xmlns:a16="http://schemas.microsoft.com/office/drawing/2014/main" id="{4BCE8A1F-67C7-4AC0-8D9A-4BC25D951A46}"/>
                </a:ext>
              </a:extLst>
            </p:cNvPr>
            <p:cNvSpPr>
              <a:spLocks/>
            </p:cNvSpPr>
            <p:nvPr/>
          </p:nvSpPr>
          <p:spPr bwMode="auto">
            <a:xfrm>
              <a:off x="828673" y="2813043"/>
              <a:ext cx="5029196" cy="1876421"/>
            </a:xfrm>
            <a:custGeom>
              <a:avLst/>
              <a:gdLst>
                <a:gd name="T0" fmla="*/ 1611 w 3168"/>
                <a:gd name="T1" fmla="*/ 360 h 1182"/>
                <a:gd name="T2" fmla="*/ 2813 w 3168"/>
                <a:gd name="T3" fmla="*/ 37 h 1182"/>
                <a:gd name="T4" fmla="*/ 3164 w 3168"/>
                <a:gd name="T5" fmla="*/ 423 h 1182"/>
                <a:gd name="T6" fmla="*/ 3139 w 3168"/>
                <a:gd name="T7" fmla="*/ 442 h 1182"/>
                <a:gd name="T8" fmla="*/ 3095 w 3168"/>
                <a:gd name="T9" fmla="*/ 473 h 1182"/>
                <a:gd name="T10" fmla="*/ 3036 w 3168"/>
                <a:gd name="T11" fmla="*/ 500 h 1182"/>
                <a:gd name="T12" fmla="*/ 2967 w 3168"/>
                <a:gd name="T13" fmla="*/ 517 h 1182"/>
                <a:gd name="T14" fmla="*/ 2894 w 3168"/>
                <a:gd name="T15" fmla="*/ 511 h 1182"/>
                <a:gd name="T16" fmla="*/ 2821 w 3168"/>
                <a:gd name="T17" fmla="*/ 471 h 1182"/>
                <a:gd name="T18" fmla="*/ 2742 w 3168"/>
                <a:gd name="T19" fmla="*/ 410 h 1182"/>
                <a:gd name="T20" fmla="*/ 2686 w 3168"/>
                <a:gd name="T21" fmla="*/ 375 h 1182"/>
                <a:gd name="T22" fmla="*/ 2650 w 3168"/>
                <a:gd name="T23" fmla="*/ 360 h 1182"/>
                <a:gd name="T24" fmla="*/ 2629 w 3168"/>
                <a:gd name="T25" fmla="*/ 356 h 1182"/>
                <a:gd name="T26" fmla="*/ 2623 w 3168"/>
                <a:gd name="T27" fmla="*/ 356 h 1182"/>
                <a:gd name="T28" fmla="*/ 2604 w 3168"/>
                <a:gd name="T29" fmla="*/ 363 h 1182"/>
                <a:gd name="T30" fmla="*/ 2548 w 3168"/>
                <a:gd name="T31" fmla="*/ 390 h 1182"/>
                <a:gd name="T32" fmla="*/ 2467 w 3168"/>
                <a:gd name="T33" fmla="*/ 433 h 1182"/>
                <a:gd name="T34" fmla="*/ 2366 w 3168"/>
                <a:gd name="T35" fmla="*/ 490 h 1182"/>
                <a:gd name="T36" fmla="*/ 2256 w 3168"/>
                <a:gd name="T37" fmla="*/ 561 h 1182"/>
                <a:gd name="T38" fmla="*/ 2131 w 3168"/>
                <a:gd name="T39" fmla="*/ 646 h 1182"/>
                <a:gd name="T40" fmla="*/ 1989 w 3168"/>
                <a:gd name="T41" fmla="*/ 746 h 1182"/>
                <a:gd name="T42" fmla="*/ 1840 w 3168"/>
                <a:gd name="T43" fmla="*/ 851 h 1182"/>
                <a:gd name="T44" fmla="*/ 1692 w 3168"/>
                <a:gd name="T45" fmla="*/ 957 h 1182"/>
                <a:gd name="T46" fmla="*/ 1552 w 3168"/>
                <a:gd name="T47" fmla="*/ 1057 h 1182"/>
                <a:gd name="T48" fmla="*/ 1431 w 3168"/>
                <a:gd name="T49" fmla="*/ 1142 h 1182"/>
                <a:gd name="T50" fmla="*/ 1377 w 3168"/>
                <a:gd name="T51" fmla="*/ 1178 h 1182"/>
                <a:gd name="T52" fmla="*/ 1340 w 3168"/>
                <a:gd name="T53" fmla="*/ 1182 h 1182"/>
                <a:gd name="T54" fmla="*/ 1275 w 3168"/>
                <a:gd name="T55" fmla="*/ 1172 h 1182"/>
                <a:gd name="T56" fmla="*/ 1187 w 3168"/>
                <a:gd name="T57" fmla="*/ 1136 h 1182"/>
                <a:gd name="T58" fmla="*/ 1129 w 3168"/>
                <a:gd name="T59" fmla="*/ 1111 h 1182"/>
                <a:gd name="T60" fmla="*/ 1043 w 3168"/>
                <a:gd name="T61" fmla="*/ 1082 h 1182"/>
                <a:gd name="T62" fmla="*/ 939 w 3168"/>
                <a:gd name="T63" fmla="*/ 1053 h 1182"/>
                <a:gd name="T64" fmla="*/ 828 w 3168"/>
                <a:gd name="T65" fmla="*/ 1022 h 1182"/>
                <a:gd name="T66" fmla="*/ 718 w 3168"/>
                <a:gd name="T67" fmla="*/ 996 h 1182"/>
                <a:gd name="T68" fmla="*/ 620 w 3168"/>
                <a:gd name="T69" fmla="*/ 971 h 1182"/>
                <a:gd name="T70" fmla="*/ 546 w 3168"/>
                <a:gd name="T71" fmla="*/ 953 h 1182"/>
                <a:gd name="T72" fmla="*/ 505 w 3168"/>
                <a:gd name="T73" fmla="*/ 944 h 1182"/>
                <a:gd name="T74" fmla="*/ 0 w 3168"/>
                <a:gd name="T75" fmla="*/ 836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68" h="1182">
                  <a:moveTo>
                    <a:pt x="244" y="0"/>
                  </a:moveTo>
                  <a:lnTo>
                    <a:pt x="1611" y="360"/>
                  </a:lnTo>
                  <a:lnTo>
                    <a:pt x="2295" y="56"/>
                  </a:lnTo>
                  <a:lnTo>
                    <a:pt x="2813" y="37"/>
                  </a:lnTo>
                  <a:lnTo>
                    <a:pt x="3168" y="421"/>
                  </a:lnTo>
                  <a:lnTo>
                    <a:pt x="3164" y="423"/>
                  </a:lnTo>
                  <a:lnTo>
                    <a:pt x="3155" y="431"/>
                  </a:lnTo>
                  <a:lnTo>
                    <a:pt x="3139" y="442"/>
                  </a:lnTo>
                  <a:lnTo>
                    <a:pt x="3120" y="458"/>
                  </a:lnTo>
                  <a:lnTo>
                    <a:pt x="3095" y="473"/>
                  </a:lnTo>
                  <a:lnTo>
                    <a:pt x="3066" y="486"/>
                  </a:lnTo>
                  <a:lnTo>
                    <a:pt x="3036" y="500"/>
                  </a:lnTo>
                  <a:lnTo>
                    <a:pt x="3003" y="511"/>
                  </a:lnTo>
                  <a:lnTo>
                    <a:pt x="2967" y="517"/>
                  </a:lnTo>
                  <a:lnTo>
                    <a:pt x="2930" y="517"/>
                  </a:lnTo>
                  <a:lnTo>
                    <a:pt x="2894" y="511"/>
                  </a:lnTo>
                  <a:lnTo>
                    <a:pt x="2857" y="496"/>
                  </a:lnTo>
                  <a:lnTo>
                    <a:pt x="2821" y="471"/>
                  </a:lnTo>
                  <a:lnTo>
                    <a:pt x="2778" y="436"/>
                  </a:lnTo>
                  <a:lnTo>
                    <a:pt x="2742" y="410"/>
                  </a:lnTo>
                  <a:lnTo>
                    <a:pt x="2711" y="388"/>
                  </a:lnTo>
                  <a:lnTo>
                    <a:pt x="2686" y="375"/>
                  </a:lnTo>
                  <a:lnTo>
                    <a:pt x="2665" y="365"/>
                  </a:lnTo>
                  <a:lnTo>
                    <a:pt x="2650" y="360"/>
                  </a:lnTo>
                  <a:lnTo>
                    <a:pt x="2636" y="356"/>
                  </a:lnTo>
                  <a:lnTo>
                    <a:pt x="2629" y="356"/>
                  </a:lnTo>
                  <a:lnTo>
                    <a:pt x="2625" y="356"/>
                  </a:lnTo>
                  <a:lnTo>
                    <a:pt x="2623" y="356"/>
                  </a:lnTo>
                  <a:lnTo>
                    <a:pt x="2617" y="358"/>
                  </a:lnTo>
                  <a:lnTo>
                    <a:pt x="2604" y="363"/>
                  </a:lnTo>
                  <a:lnTo>
                    <a:pt x="2581" y="375"/>
                  </a:lnTo>
                  <a:lnTo>
                    <a:pt x="2548" y="390"/>
                  </a:lnTo>
                  <a:lnTo>
                    <a:pt x="2512" y="410"/>
                  </a:lnTo>
                  <a:lnTo>
                    <a:pt x="2467" y="433"/>
                  </a:lnTo>
                  <a:lnTo>
                    <a:pt x="2418" y="460"/>
                  </a:lnTo>
                  <a:lnTo>
                    <a:pt x="2366" y="490"/>
                  </a:lnTo>
                  <a:lnTo>
                    <a:pt x="2308" y="527"/>
                  </a:lnTo>
                  <a:lnTo>
                    <a:pt x="2256" y="561"/>
                  </a:lnTo>
                  <a:lnTo>
                    <a:pt x="2197" y="602"/>
                  </a:lnTo>
                  <a:lnTo>
                    <a:pt x="2131" y="646"/>
                  </a:lnTo>
                  <a:lnTo>
                    <a:pt x="2062" y="694"/>
                  </a:lnTo>
                  <a:lnTo>
                    <a:pt x="1989" y="746"/>
                  </a:lnTo>
                  <a:lnTo>
                    <a:pt x="1916" y="798"/>
                  </a:lnTo>
                  <a:lnTo>
                    <a:pt x="1840" y="851"/>
                  </a:lnTo>
                  <a:lnTo>
                    <a:pt x="1765" y="903"/>
                  </a:lnTo>
                  <a:lnTo>
                    <a:pt x="1692" y="957"/>
                  </a:lnTo>
                  <a:lnTo>
                    <a:pt x="1619" y="1007"/>
                  </a:lnTo>
                  <a:lnTo>
                    <a:pt x="1552" y="1057"/>
                  </a:lnTo>
                  <a:lnTo>
                    <a:pt x="1488" y="1101"/>
                  </a:lnTo>
                  <a:lnTo>
                    <a:pt x="1431" y="1142"/>
                  </a:lnTo>
                  <a:lnTo>
                    <a:pt x="1381" y="1178"/>
                  </a:lnTo>
                  <a:lnTo>
                    <a:pt x="1377" y="1178"/>
                  </a:lnTo>
                  <a:lnTo>
                    <a:pt x="1363" y="1180"/>
                  </a:lnTo>
                  <a:lnTo>
                    <a:pt x="1340" y="1182"/>
                  </a:lnTo>
                  <a:lnTo>
                    <a:pt x="1312" y="1180"/>
                  </a:lnTo>
                  <a:lnTo>
                    <a:pt x="1275" y="1172"/>
                  </a:lnTo>
                  <a:lnTo>
                    <a:pt x="1233" y="1159"/>
                  </a:lnTo>
                  <a:lnTo>
                    <a:pt x="1187" y="1136"/>
                  </a:lnTo>
                  <a:lnTo>
                    <a:pt x="1162" y="1124"/>
                  </a:lnTo>
                  <a:lnTo>
                    <a:pt x="1129" y="1111"/>
                  </a:lnTo>
                  <a:lnTo>
                    <a:pt x="1089" y="1097"/>
                  </a:lnTo>
                  <a:lnTo>
                    <a:pt x="1043" y="1082"/>
                  </a:lnTo>
                  <a:lnTo>
                    <a:pt x="993" y="1069"/>
                  </a:lnTo>
                  <a:lnTo>
                    <a:pt x="939" y="1053"/>
                  </a:lnTo>
                  <a:lnTo>
                    <a:pt x="883" y="1038"/>
                  </a:lnTo>
                  <a:lnTo>
                    <a:pt x="828" y="1022"/>
                  </a:lnTo>
                  <a:lnTo>
                    <a:pt x="772" y="1009"/>
                  </a:lnTo>
                  <a:lnTo>
                    <a:pt x="718" y="996"/>
                  </a:lnTo>
                  <a:lnTo>
                    <a:pt x="666" y="982"/>
                  </a:lnTo>
                  <a:lnTo>
                    <a:pt x="620" y="971"/>
                  </a:lnTo>
                  <a:lnTo>
                    <a:pt x="580" y="961"/>
                  </a:lnTo>
                  <a:lnTo>
                    <a:pt x="546" y="953"/>
                  </a:lnTo>
                  <a:lnTo>
                    <a:pt x="521" y="947"/>
                  </a:lnTo>
                  <a:lnTo>
                    <a:pt x="505" y="944"/>
                  </a:lnTo>
                  <a:lnTo>
                    <a:pt x="499" y="942"/>
                  </a:lnTo>
                  <a:lnTo>
                    <a:pt x="0" y="836"/>
                  </a:lnTo>
                  <a:lnTo>
                    <a:pt x="244" y="0"/>
                  </a:lnTo>
                  <a:close/>
                </a:path>
              </a:pathLst>
            </a:custGeom>
            <a:solidFill>
              <a:srgbClr val="FED1A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48" name="Freeform 11">
              <a:extLst>
                <a:ext uri="{FF2B5EF4-FFF2-40B4-BE49-F238E27FC236}">
                  <a16:creationId xmlns:a16="http://schemas.microsoft.com/office/drawing/2014/main" id="{030A459F-5D34-4BB7-A626-377594ACC57C}"/>
                </a:ext>
              </a:extLst>
            </p:cNvPr>
            <p:cNvSpPr>
              <a:spLocks/>
            </p:cNvSpPr>
            <p:nvPr/>
          </p:nvSpPr>
          <p:spPr bwMode="auto">
            <a:xfrm>
              <a:off x="5026020" y="4911713"/>
              <a:ext cx="817563" cy="801687"/>
            </a:xfrm>
            <a:custGeom>
              <a:avLst/>
              <a:gdLst>
                <a:gd name="T0" fmla="*/ 152 w 515"/>
                <a:gd name="T1" fmla="*/ 0 h 505"/>
                <a:gd name="T2" fmla="*/ 182 w 515"/>
                <a:gd name="T3" fmla="*/ 2 h 505"/>
                <a:gd name="T4" fmla="*/ 215 w 515"/>
                <a:gd name="T5" fmla="*/ 10 h 505"/>
                <a:gd name="T6" fmla="*/ 254 w 515"/>
                <a:gd name="T7" fmla="*/ 23 h 505"/>
                <a:gd name="T8" fmla="*/ 296 w 515"/>
                <a:gd name="T9" fmla="*/ 48 h 505"/>
                <a:gd name="T10" fmla="*/ 344 w 515"/>
                <a:gd name="T11" fmla="*/ 83 h 505"/>
                <a:gd name="T12" fmla="*/ 388 w 515"/>
                <a:gd name="T13" fmla="*/ 119 h 505"/>
                <a:gd name="T14" fmla="*/ 428 w 515"/>
                <a:gd name="T15" fmla="*/ 160 h 505"/>
                <a:gd name="T16" fmla="*/ 463 w 515"/>
                <a:gd name="T17" fmla="*/ 200 h 505"/>
                <a:gd name="T18" fmla="*/ 490 w 515"/>
                <a:gd name="T19" fmla="*/ 242 h 505"/>
                <a:gd name="T20" fmla="*/ 507 w 515"/>
                <a:gd name="T21" fmla="*/ 286 h 505"/>
                <a:gd name="T22" fmla="*/ 515 w 515"/>
                <a:gd name="T23" fmla="*/ 330 h 505"/>
                <a:gd name="T24" fmla="*/ 511 w 515"/>
                <a:gd name="T25" fmla="*/ 373 h 505"/>
                <a:gd name="T26" fmla="*/ 495 w 515"/>
                <a:gd name="T27" fmla="*/ 409 h 505"/>
                <a:gd name="T28" fmla="*/ 472 w 515"/>
                <a:gd name="T29" fmla="*/ 442 h 505"/>
                <a:gd name="T30" fmla="*/ 442 w 515"/>
                <a:gd name="T31" fmla="*/ 469 h 505"/>
                <a:gd name="T32" fmla="*/ 407 w 515"/>
                <a:gd name="T33" fmla="*/ 488 h 505"/>
                <a:gd name="T34" fmla="*/ 369 w 515"/>
                <a:gd name="T35" fmla="*/ 500 h 505"/>
                <a:gd name="T36" fmla="*/ 326 w 515"/>
                <a:gd name="T37" fmla="*/ 505 h 505"/>
                <a:gd name="T38" fmla="*/ 282 w 515"/>
                <a:gd name="T39" fmla="*/ 500 h 505"/>
                <a:gd name="T40" fmla="*/ 240 w 515"/>
                <a:gd name="T41" fmla="*/ 484 h 505"/>
                <a:gd name="T42" fmla="*/ 198 w 515"/>
                <a:gd name="T43" fmla="*/ 459 h 505"/>
                <a:gd name="T44" fmla="*/ 165 w 515"/>
                <a:gd name="T45" fmla="*/ 432 h 505"/>
                <a:gd name="T46" fmla="*/ 131 w 515"/>
                <a:gd name="T47" fmla="*/ 402 h 505"/>
                <a:gd name="T48" fmla="*/ 98 w 515"/>
                <a:gd name="T49" fmla="*/ 369 h 505"/>
                <a:gd name="T50" fmla="*/ 67 w 515"/>
                <a:gd name="T51" fmla="*/ 334 h 505"/>
                <a:gd name="T52" fmla="*/ 40 w 515"/>
                <a:gd name="T53" fmla="*/ 298 h 505"/>
                <a:gd name="T54" fmla="*/ 19 w 515"/>
                <a:gd name="T55" fmla="*/ 259 h 505"/>
                <a:gd name="T56" fmla="*/ 6 w 515"/>
                <a:gd name="T57" fmla="*/ 219 h 505"/>
                <a:gd name="T58" fmla="*/ 0 w 515"/>
                <a:gd name="T59" fmla="*/ 177 h 505"/>
                <a:gd name="T60" fmla="*/ 4 w 515"/>
                <a:gd name="T61" fmla="*/ 135 h 505"/>
                <a:gd name="T62" fmla="*/ 21 w 515"/>
                <a:gd name="T63" fmla="*/ 92 h 505"/>
                <a:gd name="T64" fmla="*/ 50 w 515"/>
                <a:gd name="T65" fmla="*/ 48 h 505"/>
                <a:gd name="T66" fmla="*/ 52 w 515"/>
                <a:gd name="T67" fmla="*/ 46 h 505"/>
                <a:gd name="T68" fmla="*/ 60 w 515"/>
                <a:gd name="T69" fmla="*/ 38 h 505"/>
                <a:gd name="T70" fmla="*/ 69 w 515"/>
                <a:gd name="T71" fmla="*/ 31 h 505"/>
                <a:gd name="T72" fmla="*/ 85 w 515"/>
                <a:gd name="T73" fmla="*/ 21 h 505"/>
                <a:gd name="T74" fmla="*/ 102 w 515"/>
                <a:gd name="T75" fmla="*/ 12 h 505"/>
                <a:gd name="T76" fmla="*/ 125 w 515"/>
                <a:gd name="T77" fmla="*/ 4 h 505"/>
                <a:gd name="T78" fmla="*/ 152 w 515"/>
                <a:gd name="T79"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5" h="505">
                  <a:moveTo>
                    <a:pt x="152" y="0"/>
                  </a:moveTo>
                  <a:lnTo>
                    <a:pt x="182" y="2"/>
                  </a:lnTo>
                  <a:lnTo>
                    <a:pt x="215" y="10"/>
                  </a:lnTo>
                  <a:lnTo>
                    <a:pt x="254" y="23"/>
                  </a:lnTo>
                  <a:lnTo>
                    <a:pt x="296" y="48"/>
                  </a:lnTo>
                  <a:lnTo>
                    <a:pt x="344" y="83"/>
                  </a:lnTo>
                  <a:lnTo>
                    <a:pt x="388" y="119"/>
                  </a:lnTo>
                  <a:lnTo>
                    <a:pt x="428" y="160"/>
                  </a:lnTo>
                  <a:lnTo>
                    <a:pt x="463" y="200"/>
                  </a:lnTo>
                  <a:lnTo>
                    <a:pt x="490" y="242"/>
                  </a:lnTo>
                  <a:lnTo>
                    <a:pt x="507" y="286"/>
                  </a:lnTo>
                  <a:lnTo>
                    <a:pt x="515" y="330"/>
                  </a:lnTo>
                  <a:lnTo>
                    <a:pt x="511" y="373"/>
                  </a:lnTo>
                  <a:lnTo>
                    <a:pt x="495" y="409"/>
                  </a:lnTo>
                  <a:lnTo>
                    <a:pt x="472" y="442"/>
                  </a:lnTo>
                  <a:lnTo>
                    <a:pt x="442" y="469"/>
                  </a:lnTo>
                  <a:lnTo>
                    <a:pt x="407" y="488"/>
                  </a:lnTo>
                  <a:lnTo>
                    <a:pt x="369" y="500"/>
                  </a:lnTo>
                  <a:lnTo>
                    <a:pt x="326" y="505"/>
                  </a:lnTo>
                  <a:lnTo>
                    <a:pt x="282" y="500"/>
                  </a:lnTo>
                  <a:lnTo>
                    <a:pt x="240" y="484"/>
                  </a:lnTo>
                  <a:lnTo>
                    <a:pt x="198" y="459"/>
                  </a:lnTo>
                  <a:lnTo>
                    <a:pt x="165" y="432"/>
                  </a:lnTo>
                  <a:lnTo>
                    <a:pt x="131" y="402"/>
                  </a:lnTo>
                  <a:lnTo>
                    <a:pt x="98" y="369"/>
                  </a:lnTo>
                  <a:lnTo>
                    <a:pt x="67" y="334"/>
                  </a:lnTo>
                  <a:lnTo>
                    <a:pt x="40" y="298"/>
                  </a:lnTo>
                  <a:lnTo>
                    <a:pt x="19" y="259"/>
                  </a:lnTo>
                  <a:lnTo>
                    <a:pt x="6" y="219"/>
                  </a:lnTo>
                  <a:lnTo>
                    <a:pt x="0" y="177"/>
                  </a:lnTo>
                  <a:lnTo>
                    <a:pt x="4" y="135"/>
                  </a:lnTo>
                  <a:lnTo>
                    <a:pt x="21" y="92"/>
                  </a:lnTo>
                  <a:lnTo>
                    <a:pt x="50" y="48"/>
                  </a:lnTo>
                  <a:lnTo>
                    <a:pt x="52" y="46"/>
                  </a:lnTo>
                  <a:lnTo>
                    <a:pt x="60" y="38"/>
                  </a:lnTo>
                  <a:lnTo>
                    <a:pt x="69" y="31"/>
                  </a:lnTo>
                  <a:lnTo>
                    <a:pt x="85" y="21"/>
                  </a:lnTo>
                  <a:lnTo>
                    <a:pt x="102" y="12"/>
                  </a:lnTo>
                  <a:lnTo>
                    <a:pt x="125" y="4"/>
                  </a:lnTo>
                  <a:lnTo>
                    <a:pt x="152" y="0"/>
                  </a:lnTo>
                  <a:close/>
                </a:path>
              </a:pathLst>
            </a:custGeom>
            <a:solidFill>
              <a:srgbClr val="FED1A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49" name="Freeform 12">
              <a:extLst>
                <a:ext uri="{FF2B5EF4-FFF2-40B4-BE49-F238E27FC236}">
                  <a16:creationId xmlns:a16="http://schemas.microsoft.com/office/drawing/2014/main" id="{2735AC4E-32F2-4F49-B428-88831CAC106F}"/>
                </a:ext>
              </a:extLst>
            </p:cNvPr>
            <p:cNvSpPr>
              <a:spLocks/>
            </p:cNvSpPr>
            <p:nvPr/>
          </p:nvSpPr>
          <p:spPr bwMode="auto">
            <a:xfrm>
              <a:off x="5462582" y="4557702"/>
              <a:ext cx="769937" cy="765174"/>
            </a:xfrm>
            <a:custGeom>
              <a:avLst/>
              <a:gdLst>
                <a:gd name="T0" fmla="*/ 197 w 485"/>
                <a:gd name="T1" fmla="*/ 0 h 482"/>
                <a:gd name="T2" fmla="*/ 228 w 485"/>
                <a:gd name="T3" fmla="*/ 8 h 482"/>
                <a:gd name="T4" fmla="*/ 259 w 485"/>
                <a:gd name="T5" fmla="*/ 19 h 482"/>
                <a:gd name="T6" fmla="*/ 286 w 485"/>
                <a:gd name="T7" fmla="*/ 35 h 482"/>
                <a:gd name="T8" fmla="*/ 311 w 485"/>
                <a:gd name="T9" fmla="*/ 50 h 482"/>
                <a:gd name="T10" fmla="*/ 330 w 485"/>
                <a:gd name="T11" fmla="*/ 66 h 482"/>
                <a:gd name="T12" fmla="*/ 345 w 485"/>
                <a:gd name="T13" fmla="*/ 79 h 482"/>
                <a:gd name="T14" fmla="*/ 355 w 485"/>
                <a:gd name="T15" fmla="*/ 89 h 482"/>
                <a:gd name="T16" fmla="*/ 359 w 485"/>
                <a:gd name="T17" fmla="*/ 92 h 482"/>
                <a:gd name="T18" fmla="*/ 361 w 485"/>
                <a:gd name="T19" fmla="*/ 96 h 482"/>
                <a:gd name="T20" fmla="*/ 370 w 485"/>
                <a:gd name="T21" fmla="*/ 106 h 482"/>
                <a:gd name="T22" fmla="*/ 382 w 485"/>
                <a:gd name="T23" fmla="*/ 121 h 482"/>
                <a:gd name="T24" fmla="*/ 397 w 485"/>
                <a:gd name="T25" fmla="*/ 142 h 482"/>
                <a:gd name="T26" fmla="*/ 414 w 485"/>
                <a:gd name="T27" fmla="*/ 165 h 482"/>
                <a:gd name="T28" fmla="*/ 432 w 485"/>
                <a:gd name="T29" fmla="*/ 190 h 482"/>
                <a:gd name="T30" fmla="*/ 451 w 485"/>
                <a:gd name="T31" fmla="*/ 215 h 482"/>
                <a:gd name="T32" fmla="*/ 466 w 485"/>
                <a:gd name="T33" fmla="*/ 240 h 482"/>
                <a:gd name="T34" fmla="*/ 478 w 485"/>
                <a:gd name="T35" fmla="*/ 265 h 482"/>
                <a:gd name="T36" fmla="*/ 483 w 485"/>
                <a:gd name="T37" fmla="*/ 292 h 482"/>
                <a:gd name="T38" fmla="*/ 485 w 485"/>
                <a:gd name="T39" fmla="*/ 321 h 482"/>
                <a:gd name="T40" fmla="*/ 482 w 485"/>
                <a:gd name="T41" fmla="*/ 350 h 482"/>
                <a:gd name="T42" fmla="*/ 472 w 485"/>
                <a:gd name="T43" fmla="*/ 379 h 482"/>
                <a:gd name="T44" fmla="*/ 457 w 485"/>
                <a:gd name="T45" fmla="*/ 406 h 482"/>
                <a:gd name="T46" fmla="*/ 432 w 485"/>
                <a:gd name="T47" fmla="*/ 432 h 482"/>
                <a:gd name="T48" fmla="*/ 399 w 485"/>
                <a:gd name="T49" fmla="*/ 454 h 482"/>
                <a:gd name="T50" fmla="*/ 359 w 485"/>
                <a:gd name="T51" fmla="*/ 471 h 482"/>
                <a:gd name="T52" fmla="*/ 315 w 485"/>
                <a:gd name="T53" fmla="*/ 480 h 482"/>
                <a:gd name="T54" fmla="*/ 274 w 485"/>
                <a:gd name="T55" fmla="*/ 482 h 482"/>
                <a:gd name="T56" fmla="*/ 236 w 485"/>
                <a:gd name="T57" fmla="*/ 473 h 482"/>
                <a:gd name="T58" fmla="*/ 201 w 485"/>
                <a:gd name="T59" fmla="*/ 457 h 482"/>
                <a:gd name="T60" fmla="*/ 169 w 485"/>
                <a:gd name="T61" fmla="*/ 434 h 482"/>
                <a:gd name="T62" fmla="*/ 136 w 485"/>
                <a:gd name="T63" fmla="*/ 404 h 482"/>
                <a:gd name="T64" fmla="*/ 105 w 485"/>
                <a:gd name="T65" fmla="*/ 369 h 482"/>
                <a:gd name="T66" fmla="*/ 75 w 485"/>
                <a:gd name="T67" fmla="*/ 331 h 482"/>
                <a:gd name="T68" fmla="*/ 44 w 485"/>
                <a:gd name="T69" fmla="*/ 286 h 482"/>
                <a:gd name="T70" fmla="*/ 19 w 485"/>
                <a:gd name="T71" fmla="*/ 244 h 482"/>
                <a:gd name="T72" fmla="*/ 3 w 485"/>
                <a:gd name="T73" fmla="*/ 204 h 482"/>
                <a:gd name="T74" fmla="*/ 0 w 485"/>
                <a:gd name="T75" fmla="*/ 165 h 482"/>
                <a:gd name="T76" fmla="*/ 5 w 485"/>
                <a:gd name="T77" fmla="*/ 131 h 482"/>
                <a:gd name="T78" fmla="*/ 19 w 485"/>
                <a:gd name="T79" fmla="*/ 100 h 482"/>
                <a:gd name="T80" fmla="*/ 38 w 485"/>
                <a:gd name="T81" fmla="*/ 73 h 482"/>
                <a:gd name="T82" fmla="*/ 65 w 485"/>
                <a:gd name="T83" fmla="*/ 48 h 482"/>
                <a:gd name="T84" fmla="*/ 96 w 485"/>
                <a:gd name="T85" fmla="*/ 27 h 482"/>
                <a:gd name="T86" fmla="*/ 130 w 485"/>
                <a:gd name="T87" fmla="*/ 10 h 482"/>
                <a:gd name="T88" fmla="*/ 165 w 485"/>
                <a:gd name="T89" fmla="*/ 0 h 482"/>
                <a:gd name="T90" fmla="*/ 197 w 485"/>
                <a:gd name="T91"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85" h="482">
                  <a:moveTo>
                    <a:pt x="197" y="0"/>
                  </a:moveTo>
                  <a:lnTo>
                    <a:pt x="228" y="8"/>
                  </a:lnTo>
                  <a:lnTo>
                    <a:pt x="259" y="19"/>
                  </a:lnTo>
                  <a:lnTo>
                    <a:pt x="286" y="35"/>
                  </a:lnTo>
                  <a:lnTo>
                    <a:pt x="311" y="50"/>
                  </a:lnTo>
                  <a:lnTo>
                    <a:pt x="330" y="66"/>
                  </a:lnTo>
                  <a:lnTo>
                    <a:pt x="345" y="79"/>
                  </a:lnTo>
                  <a:lnTo>
                    <a:pt x="355" y="89"/>
                  </a:lnTo>
                  <a:lnTo>
                    <a:pt x="359" y="92"/>
                  </a:lnTo>
                  <a:lnTo>
                    <a:pt x="361" y="96"/>
                  </a:lnTo>
                  <a:lnTo>
                    <a:pt x="370" y="106"/>
                  </a:lnTo>
                  <a:lnTo>
                    <a:pt x="382" y="121"/>
                  </a:lnTo>
                  <a:lnTo>
                    <a:pt x="397" y="142"/>
                  </a:lnTo>
                  <a:lnTo>
                    <a:pt x="414" y="165"/>
                  </a:lnTo>
                  <a:lnTo>
                    <a:pt x="432" y="190"/>
                  </a:lnTo>
                  <a:lnTo>
                    <a:pt x="451" y="215"/>
                  </a:lnTo>
                  <a:lnTo>
                    <a:pt x="466" y="240"/>
                  </a:lnTo>
                  <a:lnTo>
                    <a:pt x="478" y="265"/>
                  </a:lnTo>
                  <a:lnTo>
                    <a:pt x="483" y="292"/>
                  </a:lnTo>
                  <a:lnTo>
                    <a:pt x="485" y="321"/>
                  </a:lnTo>
                  <a:lnTo>
                    <a:pt x="482" y="350"/>
                  </a:lnTo>
                  <a:lnTo>
                    <a:pt x="472" y="379"/>
                  </a:lnTo>
                  <a:lnTo>
                    <a:pt x="457" y="406"/>
                  </a:lnTo>
                  <a:lnTo>
                    <a:pt x="432" y="432"/>
                  </a:lnTo>
                  <a:lnTo>
                    <a:pt x="399" y="454"/>
                  </a:lnTo>
                  <a:lnTo>
                    <a:pt x="359" y="471"/>
                  </a:lnTo>
                  <a:lnTo>
                    <a:pt x="315" y="480"/>
                  </a:lnTo>
                  <a:lnTo>
                    <a:pt x="274" y="482"/>
                  </a:lnTo>
                  <a:lnTo>
                    <a:pt x="236" y="473"/>
                  </a:lnTo>
                  <a:lnTo>
                    <a:pt x="201" y="457"/>
                  </a:lnTo>
                  <a:lnTo>
                    <a:pt x="169" y="434"/>
                  </a:lnTo>
                  <a:lnTo>
                    <a:pt x="136" y="404"/>
                  </a:lnTo>
                  <a:lnTo>
                    <a:pt x="105" y="369"/>
                  </a:lnTo>
                  <a:lnTo>
                    <a:pt x="75" y="331"/>
                  </a:lnTo>
                  <a:lnTo>
                    <a:pt x="44" y="286"/>
                  </a:lnTo>
                  <a:lnTo>
                    <a:pt x="19" y="244"/>
                  </a:lnTo>
                  <a:lnTo>
                    <a:pt x="3" y="204"/>
                  </a:lnTo>
                  <a:lnTo>
                    <a:pt x="0" y="165"/>
                  </a:lnTo>
                  <a:lnTo>
                    <a:pt x="5" y="131"/>
                  </a:lnTo>
                  <a:lnTo>
                    <a:pt x="19" y="100"/>
                  </a:lnTo>
                  <a:lnTo>
                    <a:pt x="38" y="73"/>
                  </a:lnTo>
                  <a:lnTo>
                    <a:pt x="65" y="48"/>
                  </a:lnTo>
                  <a:lnTo>
                    <a:pt x="96" y="27"/>
                  </a:lnTo>
                  <a:lnTo>
                    <a:pt x="130" y="10"/>
                  </a:lnTo>
                  <a:lnTo>
                    <a:pt x="165" y="0"/>
                  </a:lnTo>
                  <a:lnTo>
                    <a:pt x="197" y="0"/>
                  </a:lnTo>
                  <a:close/>
                </a:path>
              </a:pathLst>
            </a:custGeom>
            <a:solidFill>
              <a:srgbClr val="FED1A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50" name="Freeform 13">
              <a:extLst>
                <a:ext uri="{FF2B5EF4-FFF2-40B4-BE49-F238E27FC236}">
                  <a16:creationId xmlns:a16="http://schemas.microsoft.com/office/drawing/2014/main" id="{4CB55AC6-7FDF-4CFF-9802-F9C0B74C249B}"/>
                </a:ext>
              </a:extLst>
            </p:cNvPr>
            <p:cNvSpPr>
              <a:spLocks/>
            </p:cNvSpPr>
            <p:nvPr/>
          </p:nvSpPr>
          <p:spPr bwMode="auto">
            <a:xfrm>
              <a:off x="3194047" y="2928931"/>
              <a:ext cx="423862" cy="165099"/>
            </a:xfrm>
            <a:custGeom>
              <a:avLst/>
              <a:gdLst>
                <a:gd name="T0" fmla="*/ 0 w 267"/>
                <a:gd name="T1" fmla="*/ 0 h 104"/>
                <a:gd name="T2" fmla="*/ 267 w 267"/>
                <a:gd name="T3" fmla="*/ 8 h 104"/>
                <a:gd name="T4" fmla="*/ 261 w 267"/>
                <a:gd name="T5" fmla="*/ 95 h 104"/>
                <a:gd name="T6" fmla="*/ 256 w 267"/>
                <a:gd name="T7" fmla="*/ 95 h 104"/>
                <a:gd name="T8" fmla="*/ 238 w 267"/>
                <a:gd name="T9" fmla="*/ 98 h 104"/>
                <a:gd name="T10" fmla="*/ 213 w 267"/>
                <a:gd name="T11" fmla="*/ 100 h 104"/>
                <a:gd name="T12" fmla="*/ 184 w 267"/>
                <a:gd name="T13" fmla="*/ 102 h 104"/>
                <a:gd name="T14" fmla="*/ 152 w 267"/>
                <a:gd name="T15" fmla="*/ 104 h 104"/>
                <a:gd name="T16" fmla="*/ 119 w 267"/>
                <a:gd name="T17" fmla="*/ 104 h 104"/>
                <a:gd name="T18" fmla="*/ 88 w 267"/>
                <a:gd name="T19" fmla="*/ 100 h 104"/>
                <a:gd name="T20" fmla="*/ 64 w 267"/>
                <a:gd name="T21" fmla="*/ 95 h 104"/>
                <a:gd name="T22" fmla="*/ 40 w 267"/>
                <a:gd name="T23" fmla="*/ 81 h 104"/>
                <a:gd name="T24" fmla="*/ 25 w 267"/>
                <a:gd name="T25" fmla="*/ 66 h 104"/>
                <a:gd name="T26" fmla="*/ 14 w 267"/>
                <a:gd name="T27" fmla="*/ 48 h 104"/>
                <a:gd name="T28" fmla="*/ 6 w 267"/>
                <a:gd name="T29" fmla="*/ 31 h 104"/>
                <a:gd name="T30" fmla="*/ 2 w 267"/>
                <a:gd name="T31" fmla="*/ 16 h 104"/>
                <a:gd name="T32" fmla="*/ 0 w 267"/>
                <a:gd name="T33" fmla="*/ 4 h 104"/>
                <a:gd name="T34" fmla="*/ 0 w 267"/>
                <a:gd name="T35"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104">
                  <a:moveTo>
                    <a:pt x="0" y="0"/>
                  </a:moveTo>
                  <a:lnTo>
                    <a:pt x="267" y="8"/>
                  </a:lnTo>
                  <a:lnTo>
                    <a:pt x="261" y="95"/>
                  </a:lnTo>
                  <a:lnTo>
                    <a:pt x="256" y="95"/>
                  </a:lnTo>
                  <a:lnTo>
                    <a:pt x="238" y="98"/>
                  </a:lnTo>
                  <a:lnTo>
                    <a:pt x="213" y="100"/>
                  </a:lnTo>
                  <a:lnTo>
                    <a:pt x="184" y="102"/>
                  </a:lnTo>
                  <a:lnTo>
                    <a:pt x="152" y="104"/>
                  </a:lnTo>
                  <a:lnTo>
                    <a:pt x="119" y="104"/>
                  </a:lnTo>
                  <a:lnTo>
                    <a:pt x="88" y="100"/>
                  </a:lnTo>
                  <a:lnTo>
                    <a:pt x="64" y="95"/>
                  </a:lnTo>
                  <a:lnTo>
                    <a:pt x="40" y="81"/>
                  </a:lnTo>
                  <a:lnTo>
                    <a:pt x="25" y="66"/>
                  </a:lnTo>
                  <a:lnTo>
                    <a:pt x="14" y="48"/>
                  </a:lnTo>
                  <a:lnTo>
                    <a:pt x="6" y="31"/>
                  </a:lnTo>
                  <a:lnTo>
                    <a:pt x="2" y="16"/>
                  </a:lnTo>
                  <a:lnTo>
                    <a:pt x="0" y="4"/>
                  </a:lnTo>
                  <a:lnTo>
                    <a:pt x="0" y="0"/>
                  </a:lnTo>
                  <a:close/>
                </a:path>
              </a:pathLst>
            </a:custGeom>
            <a:solidFill>
              <a:srgbClr val="F0B78C">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51" name="Freeform 14">
              <a:extLst>
                <a:ext uri="{FF2B5EF4-FFF2-40B4-BE49-F238E27FC236}">
                  <a16:creationId xmlns:a16="http://schemas.microsoft.com/office/drawing/2014/main" id="{33763334-06CF-4E78-B910-918EA8A06B8C}"/>
                </a:ext>
              </a:extLst>
            </p:cNvPr>
            <p:cNvSpPr>
              <a:spLocks/>
            </p:cNvSpPr>
            <p:nvPr/>
          </p:nvSpPr>
          <p:spPr bwMode="auto">
            <a:xfrm>
              <a:off x="5440358" y="3097206"/>
              <a:ext cx="400050" cy="423862"/>
            </a:xfrm>
            <a:custGeom>
              <a:avLst/>
              <a:gdLst>
                <a:gd name="T0" fmla="*/ 39 w 252"/>
                <a:gd name="T1" fmla="*/ 0 h 267"/>
                <a:gd name="T2" fmla="*/ 252 w 252"/>
                <a:gd name="T3" fmla="*/ 229 h 267"/>
                <a:gd name="T4" fmla="*/ 236 w 252"/>
                <a:gd name="T5" fmla="*/ 240 h 267"/>
                <a:gd name="T6" fmla="*/ 219 w 252"/>
                <a:gd name="T7" fmla="*/ 248 h 267"/>
                <a:gd name="T8" fmla="*/ 200 w 252"/>
                <a:gd name="T9" fmla="*/ 257 h 267"/>
                <a:gd name="T10" fmla="*/ 183 w 252"/>
                <a:gd name="T11" fmla="*/ 263 h 267"/>
                <a:gd name="T12" fmla="*/ 171 w 252"/>
                <a:gd name="T13" fmla="*/ 267 h 267"/>
                <a:gd name="T14" fmla="*/ 165 w 252"/>
                <a:gd name="T15" fmla="*/ 267 h 267"/>
                <a:gd name="T16" fmla="*/ 148 w 252"/>
                <a:gd name="T17" fmla="*/ 263 h 267"/>
                <a:gd name="T18" fmla="*/ 127 w 252"/>
                <a:gd name="T19" fmla="*/ 252 h 267"/>
                <a:gd name="T20" fmla="*/ 106 w 252"/>
                <a:gd name="T21" fmla="*/ 233 h 267"/>
                <a:gd name="T22" fmla="*/ 85 w 252"/>
                <a:gd name="T23" fmla="*/ 209 h 267"/>
                <a:gd name="T24" fmla="*/ 64 w 252"/>
                <a:gd name="T25" fmla="*/ 184 h 267"/>
                <a:gd name="T26" fmla="*/ 44 w 252"/>
                <a:gd name="T27" fmla="*/ 158 h 267"/>
                <a:gd name="T28" fmla="*/ 29 w 252"/>
                <a:gd name="T29" fmla="*/ 131 h 267"/>
                <a:gd name="T30" fmla="*/ 14 w 252"/>
                <a:gd name="T31" fmla="*/ 106 h 267"/>
                <a:gd name="T32" fmla="*/ 4 w 252"/>
                <a:gd name="T33" fmla="*/ 83 h 267"/>
                <a:gd name="T34" fmla="*/ 0 w 252"/>
                <a:gd name="T35" fmla="*/ 65 h 267"/>
                <a:gd name="T36" fmla="*/ 0 w 252"/>
                <a:gd name="T37" fmla="*/ 54 h 267"/>
                <a:gd name="T38" fmla="*/ 12 w 252"/>
                <a:gd name="T39" fmla="*/ 37 h 267"/>
                <a:gd name="T40" fmla="*/ 21 w 252"/>
                <a:gd name="T41" fmla="*/ 21 h 267"/>
                <a:gd name="T42" fmla="*/ 31 w 252"/>
                <a:gd name="T43" fmla="*/ 10 h 267"/>
                <a:gd name="T44" fmla="*/ 37 w 252"/>
                <a:gd name="T45" fmla="*/ 2 h 267"/>
                <a:gd name="T46" fmla="*/ 39 w 252"/>
                <a:gd name="T47"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2" h="267">
                  <a:moveTo>
                    <a:pt x="39" y="0"/>
                  </a:moveTo>
                  <a:lnTo>
                    <a:pt x="252" y="229"/>
                  </a:lnTo>
                  <a:lnTo>
                    <a:pt x="236" y="240"/>
                  </a:lnTo>
                  <a:lnTo>
                    <a:pt x="219" y="248"/>
                  </a:lnTo>
                  <a:lnTo>
                    <a:pt x="200" y="257"/>
                  </a:lnTo>
                  <a:lnTo>
                    <a:pt x="183" y="263"/>
                  </a:lnTo>
                  <a:lnTo>
                    <a:pt x="171" y="267"/>
                  </a:lnTo>
                  <a:lnTo>
                    <a:pt x="165" y="267"/>
                  </a:lnTo>
                  <a:lnTo>
                    <a:pt x="148" y="263"/>
                  </a:lnTo>
                  <a:lnTo>
                    <a:pt x="127" y="252"/>
                  </a:lnTo>
                  <a:lnTo>
                    <a:pt x="106" y="233"/>
                  </a:lnTo>
                  <a:lnTo>
                    <a:pt x="85" y="209"/>
                  </a:lnTo>
                  <a:lnTo>
                    <a:pt x="64" y="184"/>
                  </a:lnTo>
                  <a:lnTo>
                    <a:pt x="44" y="158"/>
                  </a:lnTo>
                  <a:lnTo>
                    <a:pt x="29" y="131"/>
                  </a:lnTo>
                  <a:lnTo>
                    <a:pt x="14" y="106"/>
                  </a:lnTo>
                  <a:lnTo>
                    <a:pt x="4" y="83"/>
                  </a:lnTo>
                  <a:lnTo>
                    <a:pt x="0" y="65"/>
                  </a:lnTo>
                  <a:lnTo>
                    <a:pt x="0" y="54"/>
                  </a:lnTo>
                  <a:lnTo>
                    <a:pt x="12" y="37"/>
                  </a:lnTo>
                  <a:lnTo>
                    <a:pt x="21" y="21"/>
                  </a:lnTo>
                  <a:lnTo>
                    <a:pt x="31" y="10"/>
                  </a:lnTo>
                  <a:lnTo>
                    <a:pt x="37" y="2"/>
                  </a:lnTo>
                  <a:lnTo>
                    <a:pt x="39" y="0"/>
                  </a:lnTo>
                  <a:close/>
                </a:path>
              </a:pathLst>
            </a:custGeom>
            <a:solidFill>
              <a:srgbClr val="F0B78C">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52" name="Freeform 15">
              <a:extLst>
                <a:ext uri="{FF2B5EF4-FFF2-40B4-BE49-F238E27FC236}">
                  <a16:creationId xmlns:a16="http://schemas.microsoft.com/office/drawing/2014/main" id="{60211E60-648C-427E-B107-9892A015A27B}"/>
                </a:ext>
              </a:extLst>
            </p:cNvPr>
            <p:cNvSpPr>
              <a:spLocks/>
            </p:cNvSpPr>
            <p:nvPr/>
          </p:nvSpPr>
          <p:spPr bwMode="auto">
            <a:xfrm>
              <a:off x="5121270" y="4984738"/>
              <a:ext cx="465138" cy="433387"/>
            </a:xfrm>
            <a:custGeom>
              <a:avLst/>
              <a:gdLst>
                <a:gd name="T0" fmla="*/ 119 w 293"/>
                <a:gd name="T1" fmla="*/ 0 h 273"/>
                <a:gd name="T2" fmla="*/ 142 w 293"/>
                <a:gd name="T3" fmla="*/ 2 h 273"/>
                <a:gd name="T4" fmla="*/ 165 w 293"/>
                <a:gd name="T5" fmla="*/ 10 h 273"/>
                <a:gd name="T6" fmla="*/ 186 w 293"/>
                <a:gd name="T7" fmla="*/ 23 h 273"/>
                <a:gd name="T8" fmla="*/ 207 w 293"/>
                <a:gd name="T9" fmla="*/ 37 h 273"/>
                <a:gd name="T10" fmla="*/ 230 w 293"/>
                <a:gd name="T11" fmla="*/ 54 h 273"/>
                <a:gd name="T12" fmla="*/ 251 w 293"/>
                <a:gd name="T13" fmla="*/ 71 h 273"/>
                <a:gd name="T14" fmla="*/ 268 w 293"/>
                <a:gd name="T15" fmla="*/ 92 h 273"/>
                <a:gd name="T16" fmla="*/ 284 w 293"/>
                <a:gd name="T17" fmla="*/ 117 h 273"/>
                <a:gd name="T18" fmla="*/ 291 w 293"/>
                <a:gd name="T19" fmla="*/ 142 h 273"/>
                <a:gd name="T20" fmla="*/ 293 w 293"/>
                <a:gd name="T21" fmla="*/ 171 h 273"/>
                <a:gd name="T22" fmla="*/ 288 w 293"/>
                <a:gd name="T23" fmla="*/ 202 h 273"/>
                <a:gd name="T24" fmla="*/ 272 w 293"/>
                <a:gd name="T25" fmla="*/ 235 h 273"/>
                <a:gd name="T26" fmla="*/ 268 w 293"/>
                <a:gd name="T27" fmla="*/ 238 h 273"/>
                <a:gd name="T28" fmla="*/ 263 w 293"/>
                <a:gd name="T29" fmla="*/ 244 h 273"/>
                <a:gd name="T30" fmla="*/ 251 w 293"/>
                <a:gd name="T31" fmla="*/ 252 h 273"/>
                <a:gd name="T32" fmla="*/ 234 w 293"/>
                <a:gd name="T33" fmla="*/ 261 h 273"/>
                <a:gd name="T34" fmla="*/ 213 w 293"/>
                <a:gd name="T35" fmla="*/ 269 h 273"/>
                <a:gd name="T36" fmla="*/ 190 w 293"/>
                <a:gd name="T37" fmla="*/ 273 h 273"/>
                <a:gd name="T38" fmla="*/ 159 w 293"/>
                <a:gd name="T39" fmla="*/ 273 h 273"/>
                <a:gd name="T40" fmla="*/ 126 w 293"/>
                <a:gd name="T41" fmla="*/ 267 h 273"/>
                <a:gd name="T42" fmla="*/ 90 w 293"/>
                <a:gd name="T43" fmla="*/ 252 h 273"/>
                <a:gd name="T44" fmla="*/ 55 w 293"/>
                <a:gd name="T45" fmla="*/ 231 h 273"/>
                <a:gd name="T46" fmla="*/ 30 w 293"/>
                <a:gd name="T47" fmla="*/ 208 h 273"/>
                <a:gd name="T48" fmla="*/ 13 w 293"/>
                <a:gd name="T49" fmla="*/ 183 h 273"/>
                <a:gd name="T50" fmla="*/ 2 w 293"/>
                <a:gd name="T51" fmla="*/ 156 h 273"/>
                <a:gd name="T52" fmla="*/ 0 w 293"/>
                <a:gd name="T53" fmla="*/ 131 h 273"/>
                <a:gd name="T54" fmla="*/ 2 w 293"/>
                <a:gd name="T55" fmla="*/ 106 h 273"/>
                <a:gd name="T56" fmla="*/ 9 w 293"/>
                <a:gd name="T57" fmla="*/ 83 h 273"/>
                <a:gd name="T58" fmla="*/ 21 w 293"/>
                <a:gd name="T59" fmla="*/ 62 h 273"/>
                <a:gd name="T60" fmla="*/ 38 w 293"/>
                <a:gd name="T61" fmla="*/ 48 h 273"/>
                <a:gd name="T62" fmla="*/ 40 w 293"/>
                <a:gd name="T63" fmla="*/ 44 h 273"/>
                <a:gd name="T64" fmla="*/ 48 w 293"/>
                <a:gd name="T65" fmla="*/ 37 h 273"/>
                <a:gd name="T66" fmla="*/ 61 w 293"/>
                <a:gd name="T67" fmla="*/ 25 h 273"/>
                <a:gd name="T68" fmla="*/ 78 w 293"/>
                <a:gd name="T69" fmla="*/ 16 h 273"/>
                <a:gd name="T70" fmla="*/ 98 w 293"/>
                <a:gd name="T71" fmla="*/ 6 h 273"/>
                <a:gd name="T72" fmla="*/ 119 w 293"/>
                <a:gd name="T73"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3" h="273">
                  <a:moveTo>
                    <a:pt x="119" y="0"/>
                  </a:moveTo>
                  <a:lnTo>
                    <a:pt x="142" y="2"/>
                  </a:lnTo>
                  <a:lnTo>
                    <a:pt x="165" y="10"/>
                  </a:lnTo>
                  <a:lnTo>
                    <a:pt x="186" y="23"/>
                  </a:lnTo>
                  <a:lnTo>
                    <a:pt x="207" y="37"/>
                  </a:lnTo>
                  <a:lnTo>
                    <a:pt x="230" y="54"/>
                  </a:lnTo>
                  <a:lnTo>
                    <a:pt x="251" y="71"/>
                  </a:lnTo>
                  <a:lnTo>
                    <a:pt x="268" y="92"/>
                  </a:lnTo>
                  <a:lnTo>
                    <a:pt x="284" y="117"/>
                  </a:lnTo>
                  <a:lnTo>
                    <a:pt x="291" y="142"/>
                  </a:lnTo>
                  <a:lnTo>
                    <a:pt x="293" y="171"/>
                  </a:lnTo>
                  <a:lnTo>
                    <a:pt x="288" y="202"/>
                  </a:lnTo>
                  <a:lnTo>
                    <a:pt x="272" y="235"/>
                  </a:lnTo>
                  <a:lnTo>
                    <a:pt x="268" y="238"/>
                  </a:lnTo>
                  <a:lnTo>
                    <a:pt x="263" y="244"/>
                  </a:lnTo>
                  <a:lnTo>
                    <a:pt x="251" y="252"/>
                  </a:lnTo>
                  <a:lnTo>
                    <a:pt x="234" y="261"/>
                  </a:lnTo>
                  <a:lnTo>
                    <a:pt x="213" y="269"/>
                  </a:lnTo>
                  <a:lnTo>
                    <a:pt x="190" y="273"/>
                  </a:lnTo>
                  <a:lnTo>
                    <a:pt x="159" y="273"/>
                  </a:lnTo>
                  <a:lnTo>
                    <a:pt x="126" y="267"/>
                  </a:lnTo>
                  <a:lnTo>
                    <a:pt x="90" y="252"/>
                  </a:lnTo>
                  <a:lnTo>
                    <a:pt x="55" y="231"/>
                  </a:lnTo>
                  <a:lnTo>
                    <a:pt x="30" y="208"/>
                  </a:lnTo>
                  <a:lnTo>
                    <a:pt x="13" y="183"/>
                  </a:lnTo>
                  <a:lnTo>
                    <a:pt x="2" y="156"/>
                  </a:lnTo>
                  <a:lnTo>
                    <a:pt x="0" y="131"/>
                  </a:lnTo>
                  <a:lnTo>
                    <a:pt x="2" y="106"/>
                  </a:lnTo>
                  <a:lnTo>
                    <a:pt x="9" y="83"/>
                  </a:lnTo>
                  <a:lnTo>
                    <a:pt x="21" y="62"/>
                  </a:lnTo>
                  <a:lnTo>
                    <a:pt x="38" y="48"/>
                  </a:lnTo>
                  <a:lnTo>
                    <a:pt x="40" y="44"/>
                  </a:lnTo>
                  <a:lnTo>
                    <a:pt x="48" y="37"/>
                  </a:lnTo>
                  <a:lnTo>
                    <a:pt x="61" y="25"/>
                  </a:lnTo>
                  <a:lnTo>
                    <a:pt x="78" y="16"/>
                  </a:lnTo>
                  <a:lnTo>
                    <a:pt x="98" y="6"/>
                  </a:lnTo>
                  <a:lnTo>
                    <a:pt x="119" y="0"/>
                  </a:lnTo>
                  <a:close/>
                </a:path>
              </a:pathLst>
            </a:custGeom>
            <a:solidFill>
              <a:srgbClr val="F0B78C">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53" name="Freeform 16">
              <a:extLst>
                <a:ext uri="{FF2B5EF4-FFF2-40B4-BE49-F238E27FC236}">
                  <a16:creationId xmlns:a16="http://schemas.microsoft.com/office/drawing/2014/main" id="{31B3FCE7-B7CE-4CC3-A656-39530D5FB762}"/>
                </a:ext>
              </a:extLst>
            </p:cNvPr>
            <p:cNvSpPr>
              <a:spLocks/>
            </p:cNvSpPr>
            <p:nvPr/>
          </p:nvSpPr>
          <p:spPr bwMode="auto">
            <a:xfrm>
              <a:off x="5562594" y="4649778"/>
              <a:ext cx="466724" cy="454024"/>
            </a:xfrm>
            <a:custGeom>
              <a:avLst/>
              <a:gdLst>
                <a:gd name="T0" fmla="*/ 129 w 294"/>
                <a:gd name="T1" fmla="*/ 0 h 286"/>
                <a:gd name="T2" fmla="*/ 150 w 294"/>
                <a:gd name="T3" fmla="*/ 6 h 286"/>
                <a:gd name="T4" fmla="*/ 165 w 294"/>
                <a:gd name="T5" fmla="*/ 15 h 286"/>
                <a:gd name="T6" fmla="*/ 184 w 294"/>
                <a:gd name="T7" fmla="*/ 31 h 286"/>
                <a:gd name="T8" fmla="*/ 207 w 294"/>
                <a:gd name="T9" fmla="*/ 52 h 286"/>
                <a:gd name="T10" fmla="*/ 232 w 294"/>
                <a:gd name="T11" fmla="*/ 75 h 286"/>
                <a:gd name="T12" fmla="*/ 255 w 294"/>
                <a:gd name="T13" fmla="*/ 100 h 286"/>
                <a:gd name="T14" fmla="*/ 276 w 294"/>
                <a:gd name="T15" fmla="*/ 125 h 286"/>
                <a:gd name="T16" fmla="*/ 290 w 294"/>
                <a:gd name="T17" fmla="*/ 148 h 286"/>
                <a:gd name="T18" fmla="*/ 294 w 294"/>
                <a:gd name="T19" fmla="*/ 173 h 286"/>
                <a:gd name="T20" fmla="*/ 290 w 294"/>
                <a:gd name="T21" fmla="*/ 196 h 286"/>
                <a:gd name="T22" fmla="*/ 280 w 294"/>
                <a:gd name="T23" fmla="*/ 219 h 286"/>
                <a:gd name="T24" fmla="*/ 265 w 294"/>
                <a:gd name="T25" fmla="*/ 240 h 286"/>
                <a:gd name="T26" fmla="*/ 248 w 294"/>
                <a:gd name="T27" fmla="*/ 259 h 286"/>
                <a:gd name="T28" fmla="*/ 230 w 294"/>
                <a:gd name="T29" fmla="*/ 271 h 286"/>
                <a:gd name="T30" fmla="*/ 209 w 294"/>
                <a:gd name="T31" fmla="*/ 282 h 286"/>
                <a:gd name="T32" fmla="*/ 186 w 294"/>
                <a:gd name="T33" fmla="*/ 286 h 286"/>
                <a:gd name="T34" fmla="*/ 159 w 294"/>
                <a:gd name="T35" fmla="*/ 286 h 286"/>
                <a:gd name="T36" fmla="*/ 129 w 294"/>
                <a:gd name="T37" fmla="*/ 278 h 286"/>
                <a:gd name="T38" fmla="*/ 98 w 294"/>
                <a:gd name="T39" fmla="*/ 263 h 286"/>
                <a:gd name="T40" fmla="*/ 63 w 294"/>
                <a:gd name="T41" fmla="*/ 238 h 286"/>
                <a:gd name="T42" fmla="*/ 31 w 294"/>
                <a:gd name="T43" fmla="*/ 207 h 286"/>
                <a:gd name="T44" fmla="*/ 12 w 294"/>
                <a:gd name="T45" fmla="*/ 177 h 286"/>
                <a:gd name="T46" fmla="*/ 2 w 294"/>
                <a:gd name="T47" fmla="*/ 148 h 286"/>
                <a:gd name="T48" fmla="*/ 0 w 294"/>
                <a:gd name="T49" fmla="*/ 121 h 286"/>
                <a:gd name="T50" fmla="*/ 4 w 294"/>
                <a:gd name="T51" fmla="*/ 96 h 286"/>
                <a:gd name="T52" fmla="*/ 15 w 294"/>
                <a:gd name="T53" fmla="*/ 75 h 286"/>
                <a:gd name="T54" fmla="*/ 29 w 294"/>
                <a:gd name="T55" fmla="*/ 57 h 286"/>
                <a:gd name="T56" fmla="*/ 33 w 294"/>
                <a:gd name="T57" fmla="*/ 56 h 286"/>
                <a:gd name="T58" fmla="*/ 40 w 294"/>
                <a:gd name="T59" fmla="*/ 46 h 286"/>
                <a:gd name="T60" fmla="*/ 54 w 294"/>
                <a:gd name="T61" fmla="*/ 34 h 286"/>
                <a:gd name="T62" fmla="*/ 69 w 294"/>
                <a:gd name="T63" fmla="*/ 23 h 286"/>
                <a:gd name="T64" fmla="*/ 88 w 294"/>
                <a:gd name="T65" fmla="*/ 11 h 286"/>
                <a:gd name="T66" fmla="*/ 109 w 294"/>
                <a:gd name="T67" fmla="*/ 4 h 286"/>
                <a:gd name="T68" fmla="*/ 129 w 294"/>
                <a:gd name="T6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4" h="286">
                  <a:moveTo>
                    <a:pt x="129" y="0"/>
                  </a:moveTo>
                  <a:lnTo>
                    <a:pt x="150" y="6"/>
                  </a:lnTo>
                  <a:lnTo>
                    <a:pt x="165" y="15"/>
                  </a:lnTo>
                  <a:lnTo>
                    <a:pt x="184" y="31"/>
                  </a:lnTo>
                  <a:lnTo>
                    <a:pt x="207" y="52"/>
                  </a:lnTo>
                  <a:lnTo>
                    <a:pt x="232" y="75"/>
                  </a:lnTo>
                  <a:lnTo>
                    <a:pt x="255" y="100"/>
                  </a:lnTo>
                  <a:lnTo>
                    <a:pt x="276" y="125"/>
                  </a:lnTo>
                  <a:lnTo>
                    <a:pt x="290" y="148"/>
                  </a:lnTo>
                  <a:lnTo>
                    <a:pt x="294" y="173"/>
                  </a:lnTo>
                  <a:lnTo>
                    <a:pt x="290" y="196"/>
                  </a:lnTo>
                  <a:lnTo>
                    <a:pt x="280" y="219"/>
                  </a:lnTo>
                  <a:lnTo>
                    <a:pt x="265" y="240"/>
                  </a:lnTo>
                  <a:lnTo>
                    <a:pt x="248" y="259"/>
                  </a:lnTo>
                  <a:lnTo>
                    <a:pt x="230" y="271"/>
                  </a:lnTo>
                  <a:lnTo>
                    <a:pt x="209" y="282"/>
                  </a:lnTo>
                  <a:lnTo>
                    <a:pt x="186" y="286"/>
                  </a:lnTo>
                  <a:lnTo>
                    <a:pt x="159" y="286"/>
                  </a:lnTo>
                  <a:lnTo>
                    <a:pt x="129" y="278"/>
                  </a:lnTo>
                  <a:lnTo>
                    <a:pt x="98" y="263"/>
                  </a:lnTo>
                  <a:lnTo>
                    <a:pt x="63" y="238"/>
                  </a:lnTo>
                  <a:lnTo>
                    <a:pt x="31" y="207"/>
                  </a:lnTo>
                  <a:lnTo>
                    <a:pt x="12" y="177"/>
                  </a:lnTo>
                  <a:lnTo>
                    <a:pt x="2" y="148"/>
                  </a:lnTo>
                  <a:lnTo>
                    <a:pt x="0" y="121"/>
                  </a:lnTo>
                  <a:lnTo>
                    <a:pt x="4" y="96"/>
                  </a:lnTo>
                  <a:lnTo>
                    <a:pt x="15" y="75"/>
                  </a:lnTo>
                  <a:lnTo>
                    <a:pt x="29" y="57"/>
                  </a:lnTo>
                  <a:lnTo>
                    <a:pt x="33" y="56"/>
                  </a:lnTo>
                  <a:lnTo>
                    <a:pt x="40" y="46"/>
                  </a:lnTo>
                  <a:lnTo>
                    <a:pt x="54" y="34"/>
                  </a:lnTo>
                  <a:lnTo>
                    <a:pt x="69" y="23"/>
                  </a:lnTo>
                  <a:lnTo>
                    <a:pt x="88" y="11"/>
                  </a:lnTo>
                  <a:lnTo>
                    <a:pt x="109" y="4"/>
                  </a:lnTo>
                  <a:lnTo>
                    <a:pt x="129" y="0"/>
                  </a:lnTo>
                  <a:close/>
                </a:path>
              </a:pathLst>
            </a:custGeom>
            <a:solidFill>
              <a:srgbClr val="F0B78C">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54" name="Freeform 17">
              <a:extLst>
                <a:ext uri="{FF2B5EF4-FFF2-40B4-BE49-F238E27FC236}">
                  <a16:creationId xmlns:a16="http://schemas.microsoft.com/office/drawing/2014/main" id="{BEABBAF2-9B9E-4BA2-AD1E-B138D7619281}"/>
                </a:ext>
              </a:extLst>
            </p:cNvPr>
            <p:cNvSpPr>
              <a:spLocks/>
            </p:cNvSpPr>
            <p:nvPr/>
          </p:nvSpPr>
          <p:spPr bwMode="auto">
            <a:xfrm>
              <a:off x="1987548" y="3090856"/>
              <a:ext cx="895350" cy="1720846"/>
            </a:xfrm>
            <a:custGeom>
              <a:avLst/>
              <a:gdLst>
                <a:gd name="T0" fmla="*/ 297 w 564"/>
                <a:gd name="T1" fmla="*/ 0 h 1084"/>
                <a:gd name="T2" fmla="*/ 564 w 564"/>
                <a:gd name="T3" fmla="*/ 89 h 1084"/>
                <a:gd name="T4" fmla="*/ 272 w 564"/>
                <a:gd name="T5" fmla="*/ 1084 h 1084"/>
                <a:gd name="T6" fmla="*/ 0 w 564"/>
                <a:gd name="T7" fmla="*/ 982 h 1084"/>
                <a:gd name="T8" fmla="*/ 297 w 564"/>
                <a:gd name="T9" fmla="*/ 0 h 1084"/>
                <a:gd name="connsiteX0" fmla="*/ 5266 w 10000"/>
                <a:gd name="connsiteY0" fmla="*/ 0 h 10000"/>
                <a:gd name="connsiteX1" fmla="*/ 10000 w 10000"/>
                <a:gd name="connsiteY1" fmla="*/ 821 h 10000"/>
                <a:gd name="connsiteX2" fmla="*/ 4226 w 10000"/>
                <a:gd name="connsiteY2" fmla="*/ 10000 h 10000"/>
                <a:gd name="connsiteX3" fmla="*/ 0 w 10000"/>
                <a:gd name="connsiteY3" fmla="*/ 9059 h 10000"/>
                <a:gd name="connsiteX4" fmla="*/ 5266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5266" y="0"/>
                  </a:moveTo>
                  <a:lnTo>
                    <a:pt x="10000" y="821"/>
                  </a:lnTo>
                  <a:lnTo>
                    <a:pt x="4226" y="10000"/>
                  </a:lnTo>
                  <a:lnTo>
                    <a:pt x="0" y="9059"/>
                  </a:lnTo>
                  <a:lnTo>
                    <a:pt x="5266" y="0"/>
                  </a:lnTo>
                  <a:close/>
                </a:path>
              </a:pathLst>
            </a:custGeom>
            <a:solidFill>
              <a:sysClr val="window" lastClr="FFFFFF">
                <a:lumMod val="95000"/>
              </a:sys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55" name="Freeform 18">
              <a:extLst>
                <a:ext uri="{FF2B5EF4-FFF2-40B4-BE49-F238E27FC236}">
                  <a16:creationId xmlns:a16="http://schemas.microsoft.com/office/drawing/2014/main" id="{3DCC4B79-872D-4B2F-BA07-308F8EDEDE54}"/>
                </a:ext>
              </a:extLst>
            </p:cNvPr>
            <p:cNvSpPr>
              <a:spLocks/>
            </p:cNvSpPr>
            <p:nvPr/>
          </p:nvSpPr>
          <p:spPr bwMode="auto">
            <a:xfrm>
              <a:off x="-845377" y="1884500"/>
              <a:ext cx="3515549" cy="2997050"/>
            </a:xfrm>
            <a:custGeom>
              <a:avLst/>
              <a:gdLst>
                <a:gd name="T0" fmla="*/ 0 w 1682"/>
                <a:gd name="T1" fmla="*/ 0 h 1718"/>
                <a:gd name="T2" fmla="*/ 1682 w 1682"/>
                <a:gd name="T3" fmla="*/ 629 h 1718"/>
                <a:gd name="T4" fmla="*/ 1308 w 1682"/>
                <a:gd name="T5" fmla="*/ 1718 h 1718"/>
                <a:gd name="T6" fmla="*/ 0 w 1682"/>
                <a:gd name="T7" fmla="*/ 1326 h 1718"/>
                <a:gd name="T8" fmla="*/ 0 w 1682"/>
                <a:gd name="T9" fmla="*/ 0 h 1718"/>
                <a:gd name="connsiteX0" fmla="*/ 0 w 13166"/>
                <a:gd name="connsiteY0" fmla="*/ 0 h 10989"/>
                <a:gd name="connsiteX1" fmla="*/ 13166 w 13166"/>
                <a:gd name="connsiteY1" fmla="*/ 4650 h 10989"/>
                <a:gd name="connsiteX2" fmla="*/ 10942 w 13166"/>
                <a:gd name="connsiteY2" fmla="*/ 10989 h 10989"/>
                <a:gd name="connsiteX3" fmla="*/ 3166 w 13166"/>
                <a:gd name="connsiteY3" fmla="*/ 8707 h 10989"/>
                <a:gd name="connsiteX4" fmla="*/ 0 w 13166"/>
                <a:gd name="connsiteY4" fmla="*/ 0 h 10989"/>
                <a:gd name="connsiteX0" fmla="*/ 0 w 13166"/>
                <a:gd name="connsiteY0" fmla="*/ 0 h 10989"/>
                <a:gd name="connsiteX1" fmla="*/ 13166 w 13166"/>
                <a:gd name="connsiteY1" fmla="*/ 4650 h 10989"/>
                <a:gd name="connsiteX2" fmla="*/ 10942 w 13166"/>
                <a:gd name="connsiteY2" fmla="*/ 10989 h 10989"/>
                <a:gd name="connsiteX3" fmla="*/ 68 w 13166"/>
                <a:gd name="connsiteY3" fmla="*/ 8179 h 10989"/>
                <a:gd name="connsiteX4" fmla="*/ 0 w 13166"/>
                <a:gd name="connsiteY4" fmla="*/ 0 h 1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6" h="10989">
                  <a:moveTo>
                    <a:pt x="0" y="0"/>
                  </a:moveTo>
                  <a:lnTo>
                    <a:pt x="13166" y="4650"/>
                  </a:lnTo>
                  <a:lnTo>
                    <a:pt x="10942" y="10989"/>
                  </a:lnTo>
                  <a:lnTo>
                    <a:pt x="68" y="8179"/>
                  </a:lnTo>
                  <a:cubicBezTo>
                    <a:pt x="45" y="5453"/>
                    <a:pt x="23" y="2726"/>
                    <a:pt x="0" y="0"/>
                  </a:cubicBezTo>
                  <a:close/>
                </a:path>
              </a:pathLst>
            </a:custGeom>
            <a:solidFill>
              <a:srgbClr val="017397">
                <a:lumMod val="5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56" name="Freeform 19">
              <a:extLst>
                <a:ext uri="{FF2B5EF4-FFF2-40B4-BE49-F238E27FC236}">
                  <a16:creationId xmlns:a16="http://schemas.microsoft.com/office/drawing/2014/main" id="{AEC294FC-FA3F-4F44-8D00-458AB782DF3C}"/>
                </a:ext>
              </a:extLst>
            </p:cNvPr>
            <p:cNvSpPr>
              <a:spLocks/>
            </p:cNvSpPr>
            <p:nvPr/>
          </p:nvSpPr>
          <p:spPr bwMode="auto">
            <a:xfrm>
              <a:off x="4654545" y="5308587"/>
              <a:ext cx="715962" cy="725486"/>
            </a:xfrm>
            <a:custGeom>
              <a:avLst/>
              <a:gdLst>
                <a:gd name="T0" fmla="*/ 144 w 451"/>
                <a:gd name="T1" fmla="*/ 0 h 457"/>
                <a:gd name="T2" fmla="*/ 184 w 451"/>
                <a:gd name="T3" fmla="*/ 0 h 457"/>
                <a:gd name="T4" fmla="*/ 223 w 451"/>
                <a:gd name="T5" fmla="*/ 9 h 457"/>
                <a:gd name="T6" fmla="*/ 259 w 451"/>
                <a:gd name="T7" fmla="*/ 25 h 457"/>
                <a:gd name="T8" fmla="*/ 292 w 451"/>
                <a:gd name="T9" fmla="*/ 48 h 457"/>
                <a:gd name="T10" fmla="*/ 322 w 451"/>
                <a:gd name="T11" fmla="*/ 73 h 457"/>
                <a:gd name="T12" fmla="*/ 351 w 451"/>
                <a:gd name="T13" fmla="*/ 102 h 457"/>
                <a:gd name="T14" fmla="*/ 378 w 451"/>
                <a:gd name="T15" fmla="*/ 132 h 457"/>
                <a:gd name="T16" fmla="*/ 399 w 451"/>
                <a:gd name="T17" fmla="*/ 159 h 457"/>
                <a:gd name="T18" fmla="*/ 418 w 451"/>
                <a:gd name="T19" fmla="*/ 186 h 457"/>
                <a:gd name="T20" fmla="*/ 432 w 451"/>
                <a:gd name="T21" fmla="*/ 209 h 457"/>
                <a:gd name="T22" fmla="*/ 447 w 451"/>
                <a:gd name="T23" fmla="*/ 242 h 457"/>
                <a:gd name="T24" fmla="*/ 451 w 451"/>
                <a:gd name="T25" fmla="*/ 276 h 457"/>
                <a:gd name="T26" fmla="*/ 449 w 451"/>
                <a:gd name="T27" fmla="*/ 311 h 457"/>
                <a:gd name="T28" fmla="*/ 440 w 451"/>
                <a:gd name="T29" fmla="*/ 344 h 457"/>
                <a:gd name="T30" fmla="*/ 426 w 451"/>
                <a:gd name="T31" fmla="*/ 372 h 457"/>
                <a:gd name="T32" fmla="*/ 409 w 451"/>
                <a:gd name="T33" fmla="*/ 397 h 457"/>
                <a:gd name="T34" fmla="*/ 392 w 451"/>
                <a:gd name="T35" fmla="*/ 417 h 457"/>
                <a:gd name="T36" fmla="*/ 361 w 451"/>
                <a:gd name="T37" fmla="*/ 436 h 457"/>
                <a:gd name="T38" fmla="*/ 328 w 451"/>
                <a:gd name="T39" fmla="*/ 447 h 457"/>
                <a:gd name="T40" fmla="*/ 294 w 451"/>
                <a:gd name="T41" fmla="*/ 453 h 457"/>
                <a:gd name="T42" fmla="*/ 261 w 451"/>
                <a:gd name="T43" fmla="*/ 455 h 457"/>
                <a:gd name="T44" fmla="*/ 234 w 451"/>
                <a:gd name="T45" fmla="*/ 457 h 457"/>
                <a:gd name="T46" fmla="*/ 219 w 451"/>
                <a:gd name="T47" fmla="*/ 453 h 457"/>
                <a:gd name="T48" fmla="*/ 200 w 451"/>
                <a:gd name="T49" fmla="*/ 444 h 457"/>
                <a:gd name="T50" fmla="*/ 176 w 451"/>
                <a:gd name="T51" fmla="*/ 428 h 457"/>
                <a:gd name="T52" fmla="*/ 152 w 451"/>
                <a:gd name="T53" fmla="*/ 409 h 457"/>
                <a:gd name="T54" fmla="*/ 125 w 451"/>
                <a:gd name="T55" fmla="*/ 386 h 457"/>
                <a:gd name="T56" fmla="*/ 98 w 451"/>
                <a:gd name="T57" fmla="*/ 359 h 457"/>
                <a:gd name="T58" fmla="*/ 71 w 451"/>
                <a:gd name="T59" fmla="*/ 328 h 457"/>
                <a:gd name="T60" fmla="*/ 48 w 451"/>
                <a:gd name="T61" fmla="*/ 298 h 457"/>
                <a:gd name="T62" fmla="*/ 27 w 451"/>
                <a:gd name="T63" fmla="*/ 263 h 457"/>
                <a:gd name="T64" fmla="*/ 11 w 451"/>
                <a:gd name="T65" fmla="*/ 230 h 457"/>
                <a:gd name="T66" fmla="*/ 4 w 451"/>
                <a:gd name="T67" fmla="*/ 196 h 457"/>
                <a:gd name="T68" fmla="*/ 0 w 451"/>
                <a:gd name="T69" fmla="*/ 155 h 457"/>
                <a:gd name="T70" fmla="*/ 8 w 451"/>
                <a:gd name="T71" fmla="*/ 121 h 457"/>
                <a:gd name="T72" fmla="*/ 19 w 451"/>
                <a:gd name="T73" fmla="*/ 92 h 457"/>
                <a:gd name="T74" fmla="*/ 36 w 451"/>
                <a:gd name="T75" fmla="*/ 67 h 457"/>
                <a:gd name="T76" fmla="*/ 54 w 451"/>
                <a:gd name="T77" fmla="*/ 46 h 457"/>
                <a:gd name="T78" fmla="*/ 73 w 451"/>
                <a:gd name="T79" fmla="*/ 29 h 457"/>
                <a:gd name="T80" fmla="*/ 88 w 451"/>
                <a:gd name="T81" fmla="*/ 17 h 457"/>
                <a:gd name="T82" fmla="*/ 100 w 451"/>
                <a:gd name="T83" fmla="*/ 11 h 457"/>
                <a:gd name="T84" fmla="*/ 104 w 451"/>
                <a:gd name="T85" fmla="*/ 9 h 457"/>
                <a:gd name="T86" fmla="*/ 144 w 451"/>
                <a:gd name="T87"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1" h="457">
                  <a:moveTo>
                    <a:pt x="144" y="0"/>
                  </a:moveTo>
                  <a:lnTo>
                    <a:pt x="184" y="0"/>
                  </a:lnTo>
                  <a:lnTo>
                    <a:pt x="223" y="9"/>
                  </a:lnTo>
                  <a:lnTo>
                    <a:pt x="259" y="25"/>
                  </a:lnTo>
                  <a:lnTo>
                    <a:pt x="292" y="48"/>
                  </a:lnTo>
                  <a:lnTo>
                    <a:pt x="322" y="73"/>
                  </a:lnTo>
                  <a:lnTo>
                    <a:pt x="351" y="102"/>
                  </a:lnTo>
                  <a:lnTo>
                    <a:pt x="378" y="132"/>
                  </a:lnTo>
                  <a:lnTo>
                    <a:pt x="399" y="159"/>
                  </a:lnTo>
                  <a:lnTo>
                    <a:pt x="418" y="186"/>
                  </a:lnTo>
                  <a:lnTo>
                    <a:pt x="432" y="209"/>
                  </a:lnTo>
                  <a:lnTo>
                    <a:pt x="447" y="242"/>
                  </a:lnTo>
                  <a:lnTo>
                    <a:pt x="451" y="276"/>
                  </a:lnTo>
                  <a:lnTo>
                    <a:pt x="449" y="311"/>
                  </a:lnTo>
                  <a:lnTo>
                    <a:pt x="440" y="344"/>
                  </a:lnTo>
                  <a:lnTo>
                    <a:pt x="426" y="372"/>
                  </a:lnTo>
                  <a:lnTo>
                    <a:pt x="409" y="397"/>
                  </a:lnTo>
                  <a:lnTo>
                    <a:pt x="392" y="417"/>
                  </a:lnTo>
                  <a:lnTo>
                    <a:pt x="361" y="436"/>
                  </a:lnTo>
                  <a:lnTo>
                    <a:pt x="328" y="447"/>
                  </a:lnTo>
                  <a:lnTo>
                    <a:pt x="294" y="453"/>
                  </a:lnTo>
                  <a:lnTo>
                    <a:pt x="261" y="455"/>
                  </a:lnTo>
                  <a:lnTo>
                    <a:pt x="234" y="457"/>
                  </a:lnTo>
                  <a:lnTo>
                    <a:pt x="219" y="453"/>
                  </a:lnTo>
                  <a:lnTo>
                    <a:pt x="200" y="444"/>
                  </a:lnTo>
                  <a:lnTo>
                    <a:pt x="176" y="428"/>
                  </a:lnTo>
                  <a:lnTo>
                    <a:pt x="152" y="409"/>
                  </a:lnTo>
                  <a:lnTo>
                    <a:pt x="125" y="386"/>
                  </a:lnTo>
                  <a:lnTo>
                    <a:pt x="98" y="359"/>
                  </a:lnTo>
                  <a:lnTo>
                    <a:pt x="71" y="328"/>
                  </a:lnTo>
                  <a:lnTo>
                    <a:pt x="48" y="298"/>
                  </a:lnTo>
                  <a:lnTo>
                    <a:pt x="27" y="263"/>
                  </a:lnTo>
                  <a:lnTo>
                    <a:pt x="11" y="230"/>
                  </a:lnTo>
                  <a:lnTo>
                    <a:pt x="4" y="196"/>
                  </a:lnTo>
                  <a:lnTo>
                    <a:pt x="0" y="155"/>
                  </a:lnTo>
                  <a:lnTo>
                    <a:pt x="8" y="121"/>
                  </a:lnTo>
                  <a:lnTo>
                    <a:pt x="19" y="92"/>
                  </a:lnTo>
                  <a:lnTo>
                    <a:pt x="36" y="67"/>
                  </a:lnTo>
                  <a:lnTo>
                    <a:pt x="54" y="46"/>
                  </a:lnTo>
                  <a:lnTo>
                    <a:pt x="73" y="29"/>
                  </a:lnTo>
                  <a:lnTo>
                    <a:pt x="88" y="17"/>
                  </a:lnTo>
                  <a:lnTo>
                    <a:pt x="100" y="11"/>
                  </a:lnTo>
                  <a:lnTo>
                    <a:pt x="104" y="9"/>
                  </a:lnTo>
                  <a:lnTo>
                    <a:pt x="144" y="0"/>
                  </a:lnTo>
                  <a:close/>
                </a:path>
              </a:pathLst>
            </a:custGeom>
            <a:solidFill>
              <a:srgbClr val="FED1A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57" name="Freeform 20">
              <a:extLst>
                <a:ext uri="{FF2B5EF4-FFF2-40B4-BE49-F238E27FC236}">
                  <a16:creationId xmlns:a16="http://schemas.microsoft.com/office/drawing/2014/main" id="{6D86F9D6-6F55-4701-A0A5-06C1584039B0}"/>
                </a:ext>
              </a:extLst>
            </p:cNvPr>
            <p:cNvSpPr>
              <a:spLocks/>
            </p:cNvSpPr>
            <p:nvPr/>
          </p:nvSpPr>
          <p:spPr bwMode="auto">
            <a:xfrm>
              <a:off x="4764083" y="5384786"/>
              <a:ext cx="454025" cy="466724"/>
            </a:xfrm>
            <a:custGeom>
              <a:avLst/>
              <a:gdLst>
                <a:gd name="T0" fmla="*/ 127 w 286"/>
                <a:gd name="T1" fmla="*/ 0 h 294"/>
                <a:gd name="T2" fmla="*/ 148 w 286"/>
                <a:gd name="T3" fmla="*/ 6 h 294"/>
                <a:gd name="T4" fmla="*/ 171 w 286"/>
                <a:gd name="T5" fmla="*/ 17 h 294"/>
                <a:gd name="T6" fmla="*/ 196 w 286"/>
                <a:gd name="T7" fmla="*/ 36 h 294"/>
                <a:gd name="T8" fmla="*/ 217 w 286"/>
                <a:gd name="T9" fmla="*/ 57 h 294"/>
                <a:gd name="T10" fmla="*/ 238 w 286"/>
                <a:gd name="T11" fmla="*/ 79 h 294"/>
                <a:gd name="T12" fmla="*/ 255 w 286"/>
                <a:gd name="T13" fmla="*/ 102 h 294"/>
                <a:gd name="T14" fmla="*/ 269 w 286"/>
                <a:gd name="T15" fmla="*/ 123 h 294"/>
                <a:gd name="T16" fmla="*/ 278 w 286"/>
                <a:gd name="T17" fmla="*/ 140 h 294"/>
                <a:gd name="T18" fmla="*/ 284 w 286"/>
                <a:gd name="T19" fmla="*/ 154 h 294"/>
                <a:gd name="T20" fmla="*/ 286 w 286"/>
                <a:gd name="T21" fmla="*/ 171 h 294"/>
                <a:gd name="T22" fmla="*/ 284 w 286"/>
                <a:gd name="T23" fmla="*/ 192 h 294"/>
                <a:gd name="T24" fmla="*/ 276 w 286"/>
                <a:gd name="T25" fmla="*/ 215 h 294"/>
                <a:gd name="T26" fmla="*/ 265 w 286"/>
                <a:gd name="T27" fmla="*/ 238 h 294"/>
                <a:gd name="T28" fmla="*/ 248 w 286"/>
                <a:gd name="T29" fmla="*/ 259 h 294"/>
                <a:gd name="T30" fmla="*/ 228 w 286"/>
                <a:gd name="T31" fmla="*/ 273 h 294"/>
                <a:gd name="T32" fmla="*/ 203 w 286"/>
                <a:gd name="T33" fmla="*/ 286 h 294"/>
                <a:gd name="T34" fmla="*/ 177 w 286"/>
                <a:gd name="T35" fmla="*/ 294 h 294"/>
                <a:gd name="T36" fmla="*/ 150 w 286"/>
                <a:gd name="T37" fmla="*/ 294 h 294"/>
                <a:gd name="T38" fmla="*/ 121 w 286"/>
                <a:gd name="T39" fmla="*/ 288 h 294"/>
                <a:gd name="T40" fmla="*/ 94 w 286"/>
                <a:gd name="T41" fmla="*/ 271 h 294"/>
                <a:gd name="T42" fmla="*/ 79 w 286"/>
                <a:gd name="T43" fmla="*/ 257 h 294"/>
                <a:gd name="T44" fmla="*/ 61 w 286"/>
                <a:gd name="T45" fmla="*/ 242 h 294"/>
                <a:gd name="T46" fmla="*/ 44 w 286"/>
                <a:gd name="T47" fmla="*/ 225 h 294"/>
                <a:gd name="T48" fmla="*/ 27 w 286"/>
                <a:gd name="T49" fmla="*/ 205 h 294"/>
                <a:gd name="T50" fmla="*/ 13 w 286"/>
                <a:gd name="T51" fmla="*/ 184 h 294"/>
                <a:gd name="T52" fmla="*/ 4 w 286"/>
                <a:gd name="T53" fmla="*/ 163 h 294"/>
                <a:gd name="T54" fmla="*/ 0 w 286"/>
                <a:gd name="T55" fmla="*/ 138 h 294"/>
                <a:gd name="T56" fmla="*/ 2 w 286"/>
                <a:gd name="T57" fmla="*/ 111 h 294"/>
                <a:gd name="T58" fmla="*/ 13 w 286"/>
                <a:gd name="T59" fmla="*/ 81 h 294"/>
                <a:gd name="T60" fmla="*/ 31 w 286"/>
                <a:gd name="T61" fmla="*/ 50 h 294"/>
                <a:gd name="T62" fmla="*/ 35 w 286"/>
                <a:gd name="T63" fmla="*/ 46 h 294"/>
                <a:gd name="T64" fmla="*/ 42 w 286"/>
                <a:gd name="T65" fmla="*/ 40 h 294"/>
                <a:gd name="T66" fmla="*/ 54 w 286"/>
                <a:gd name="T67" fmla="*/ 31 h 294"/>
                <a:gd name="T68" fmla="*/ 69 w 286"/>
                <a:gd name="T69" fmla="*/ 19 h 294"/>
                <a:gd name="T70" fmla="*/ 88 w 286"/>
                <a:gd name="T71" fmla="*/ 9 h 294"/>
                <a:gd name="T72" fmla="*/ 107 w 286"/>
                <a:gd name="T73" fmla="*/ 2 h 294"/>
                <a:gd name="T74" fmla="*/ 127 w 286"/>
                <a:gd name="T75"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6" h="294">
                  <a:moveTo>
                    <a:pt x="127" y="0"/>
                  </a:moveTo>
                  <a:lnTo>
                    <a:pt x="148" y="6"/>
                  </a:lnTo>
                  <a:lnTo>
                    <a:pt x="171" y="17"/>
                  </a:lnTo>
                  <a:lnTo>
                    <a:pt x="196" y="36"/>
                  </a:lnTo>
                  <a:lnTo>
                    <a:pt x="217" y="57"/>
                  </a:lnTo>
                  <a:lnTo>
                    <a:pt x="238" y="79"/>
                  </a:lnTo>
                  <a:lnTo>
                    <a:pt x="255" y="102"/>
                  </a:lnTo>
                  <a:lnTo>
                    <a:pt x="269" y="123"/>
                  </a:lnTo>
                  <a:lnTo>
                    <a:pt x="278" y="140"/>
                  </a:lnTo>
                  <a:lnTo>
                    <a:pt x="284" y="154"/>
                  </a:lnTo>
                  <a:lnTo>
                    <a:pt x="286" y="171"/>
                  </a:lnTo>
                  <a:lnTo>
                    <a:pt x="284" y="192"/>
                  </a:lnTo>
                  <a:lnTo>
                    <a:pt x="276" y="215"/>
                  </a:lnTo>
                  <a:lnTo>
                    <a:pt x="265" y="238"/>
                  </a:lnTo>
                  <a:lnTo>
                    <a:pt x="248" y="259"/>
                  </a:lnTo>
                  <a:lnTo>
                    <a:pt x="228" y="273"/>
                  </a:lnTo>
                  <a:lnTo>
                    <a:pt x="203" y="286"/>
                  </a:lnTo>
                  <a:lnTo>
                    <a:pt x="177" y="294"/>
                  </a:lnTo>
                  <a:lnTo>
                    <a:pt x="150" y="294"/>
                  </a:lnTo>
                  <a:lnTo>
                    <a:pt x="121" y="288"/>
                  </a:lnTo>
                  <a:lnTo>
                    <a:pt x="94" y="271"/>
                  </a:lnTo>
                  <a:lnTo>
                    <a:pt x="79" y="257"/>
                  </a:lnTo>
                  <a:lnTo>
                    <a:pt x="61" y="242"/>
                  </a:lnTo>
                  <a:lnTo>
                    <a:pt x="44" y="225"/>
                  </a:lnTo>
                  <a:lnTo>
                    <a:pt x="27" y="205"/>
                  </a:lnTo>
                  <a:lnTo>
                    <a:pt x="13" y="184"/>
                  </a:lnTo>
                  <a:lnTo>
                    <a:pt x="4" y="163"/>
                  </a:lnTo>
                  <a:lnTo>
                    <a:pt x="0" y="138"/>
                  </a:lnTo>
                  <a:lnTo>
                    <a:pt x="2" y="111"/>
                  </a:lnTo>
                  <a:lnTo>
                    <a:pt x="13" y="81"/>
                  </a:lnTo>
                  <a:lnTo>
                    <a:pt x="31" y="50"/>
                  </a:lnTo>
                  <a:lnTo>
                    <a:pt x="35" y="46"/>
                  </a:lnTo>
                  <a:lnTo>
                    <a:pt x="42" y="40"/>
                  </a:lnTo>
                  <a:lnTo>
                    <a:pt x="54" y="31"/>
                  </a:lnTo>
                  <a:lnTo>
                    <a:pt x="69" y="19"/>
                  </a:lnTo>
                  <a:lnTo>
                    <a:pt x="88" y="9"/>
                  </a:lnTo>
                  <a:lnTo>
                    <a:pt x="107" y="2"/>
                  </a:lnTo>
                  <a:lnTo>
                    <a:pt x="127" y="0"/>
                  </a:lnTo>
                  <a:close/>
                </a:path>
              </a:pathLst>
            </a:custGeom>
            <a:solidFill>
              <a:srgbClr val="F0B78C">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58" name="Freeform 21">
              <a:extLst>
                <a:ext uri="{FF2B5EF4-FFF2-40B4-BE49-F238E27FC236}">
                  <a16:creationId xmlns:a16="http://schemas.microsoft.com/office/drawing/2014/main" id="{EB61E643-C2C5-45C4-B315-FF40BBFF332C}"/>
                </a:ext>
              </a:extLst>
            </p:cNvPr>
            <p:cNvSpPr>
              <a:spLocks/>
            </p:cNvSpPr>
            <p:nvPr/>
          </p:nvSpPr>
          <p:spPr bwMode="auto">
            <a:xfrm>
              <a:off x="8439143" y="3971915"/>
              <a:ext cx="187325" cy="187325"/>
            </a:xfrm>
            <a:custGeom>
              <a:avLst/>
              <a:gdLst>
                <a:gd name="T0" fmla="*/ 60 w 118"/>
                <a:gd name="T1" fmla="*/ 0 h 118"/>
                <a:gd name="T2" fmla="*/ 83 w 118"/>
                <a:gd name="T3" fmla="*/ 6 h 118"/>
                <a:gd name="T4" fmla="*/ 102 w 118"/>
                <a:gd name="T5" fmla="*/ 20 h 118"/>
                <a:gd name="T6" fmla="*/ 114 w 118"/>
                <a:gd name="T7" fmla="*/ 39 h 118"/>
                <a:gd name="T8" fmla="*/ 118 w 118"/>
                <a:gd name="T9" fmla="*/ 62 h 118"/>
                <a:gd name="T10" fmla="*/ 112 w 118"/>
                <a:gd name="T11" fmla="*/ 85 h 118"/>
                <a:gd name="T12" fmla="*/ 98 w 118"/>
                <a:gd name="T13" fmla="*/ 102 h 118"/>
                <a:gd name="T14" fmla="*/ 79 w 118"/>
                <a:gd name="T15" fmla="*/ 114 h 118"/>
                <a:gd name="T16" fmla="*/ 56 w 118"/>
                <a:gd name="T17" fmla="*/ 118 h 118"/>
                <a:gd name="T18" fmla="*/ 33 w 118"/>
                <a:gd name="T19" fmla="*/ 112 h 118"/>
                <a:gd name="T20" fmla="*/ 16 w 118"/>
                <a:gd name="T21" fmla="*/ 100 h 118"/>
                <a:gd name="T22" fmla="*/ 4 w 118"/>
                <a:gd name="T23" fmla="*/ 81 h 118"/>
                <a:gd name="T24" fmla="*/ 0 w 118"/>
                <a:gd name="T25" fmla="*/ 58 h 118"/>
                <a:gd name="T26" fmla="*/ 6 w 118"/>
                <a:gd name="T27" fmla="*/ 35 h 118"/>
                <a:gd name="T28" fmla="*/ 18 w 118"/>
                <a:gd name="T29" fmla="*/ 16 h 118"/>
                <a:gd name="T30" fmla="*/ 37 w 118"/>
                <a:gd name="T31" fmla="*/ 4 h 118"/>
                <a:gd name="T32" fmla="*/ 60 w 118"/>
                <a:gd name="T3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8" h="118">
                  <a:moveTo>
                    <a:pt x="60" y="0"/>
                  </a:moveTo>
                  <a:lnTo>
                    <a:pt x="83" y="6"/>
                  </a:lnTo>
                  <a:lnTo>
                    <a:pt x="102" y="20"/>
                  </a:lnTo>
                  <a:lnTo>
                    <a:pt x="114" y="39"/>
                  </a:lnTo>
                  <a:lnTo>
                    <a:pt x="118" y="62"/>
                  </a:lnTo>
                  <a:lnTo>
                    <a:pt x="112" y="85"/>
                  </a:lnTo>
                  <a:lnTo>
                    <a:pt x="98" y="102"/>
                  </a:lnTo>
                  <a:lnTo>
                    <a:pt x="79" y="114"/>
                  </a:lnTo>
                  <a:lnTo>
                    <a:pt x="56" y="118"/>
                  </a:lnTo>
                  <a:lnTo>
                    <a:pt x="33" y="112"/>
                  </a:lnTo>
                  <a:lnTo>
                    <a:pt x="16" y="100"/>
                  </a:lnTo>
                  <a:lnTo>
                    <a:pt x="4" y="81"/>
                  </a:lnTo>
                  <a:lnTo>
                    <a:pt x="0" y="58"/>
                  </a:lnTo>
                  <a:lnTo>
                    <a:pt x="6" y="35"/>
                  </a:lnTo>
                  <a:lnTo>
                    <a:pt x="18" y="16"/>
                  </a:lnTo>
                  <a:lnTo>
                    <a:pt x="37" y="4"/>
                  </a:lnTo>
                  <a:lnTo>
                    <a:pt x="60" y="0"/>
                  </a:lnTo>
                  <a:close/>
                </a:path>
              </a:pathLst>
            </a:custGeom>
            <a:solidFill>
              <a:srgbClr val="E6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59" name="Freeform 22">
              <a:extLst>
                <a:ext uri="{FF2B5EF4-FFF2-40B4-BE49-F238E27FC236}">
                  <a16:creationId xmlns:a16="http://schemas.microsoft.com/office/drawing/2014/main" id="{AC91546C-25B5-4D31-9422-9D109AC5B459}"/>
                </a:ext>
              </a:extLst>
            </p:cNvPr>
            <p:cNvSpPr>
              <a:spLocks/>
            </p:cNvSpPr>
            <p:nvPr/>
          </p:nvSpPr>
          <p:spPr bwMode="auto">
            <a:xfrm>
              <a:off x="8699493" y="3927467"/>
              <a:ext cx="185738" cy="188913"/>
            </a:xfrm>
            <a:custGeom>
              <a:avLst/>
              <a:gdLst>
                <a:gd name="T0" fmla="*/ 61 w 117"/>
                <a:gd name="T1" fmla="*/ 0 h 119"/>
                <a:gd name="T2" fmla="*/ 84 w 117"/>
                <a:gd name="T3" fmla="*/ 5 h 119"/>
                <a:gd name="T4" fmla="*/ 101 w 117"/>
                <a:gd name="T5" fmla="*/ 19 h 119"/>
                <a:gd name="T6" fmla="*/ 113 w 117"/>
                <a:gd name="T7" fmla="*/ 38 h 119"/>
                <a:gd name="T8" fmla="*/ 117 w 117"/>
                <a:gd name="T9" fmla="*/ 61 h 119"/>
                <a:gd name="T10" fmla="*/ 111 w 117"/>
                <a:gd name="T11" fmla="*/ 84 h 119"/>
                <a:gd name="T12" fmla="*/ 100 w 117"/>
                <a:gd name="T13" fmla="*/ 101 h 119"/>
                <a:gd name="T14" fmla="*/ 80 w 117"/>
                <a:gd name="T15" fmla="*/ 115 h 119"/>
                <a:gd name="T16" fmla="*/ 57 w 117"/>
                <a:gd name="T17" fmla="*/ 119 h 119"/>
                <a:gd name="T18" fmla="*/ 34 w 117"/>
                <a:gd name="T19" fmla="*/ 113 h 119"/>
                <a:gd name="T20" fmla="*/ 15 w 117"/>
                <a:gd name="T21" fmla="*/ 99 h 119"/>
                <a:gd name="T22" fmla="*/ 4 w 117"/>
                <a:gd name="T23" fmla="*/ 80 h 119"/>
                <a:gd name="T24" fmla="*/ 0 w 117"/>
                <a:gd name="T25" fmla="*/ 57 h 119"/>
                <a:gd name="T26" fmla="*/ 5 w 117"/>
                <a:gd name="T27" fmla="*/ 34 h 119"/>
                <a:gd name="T28" fmla="*/ 19 w 117"/>
                <a:gd name="T29" fmla="*/ 17 h 119"/>
                <a:gd name="T30" fmla="*/ 38 w 117"/>
                <a:gd name="T31" fmla="*/ 3 h 119"/>
                <a:gd name="T32" fmla="*/ 61 w 117"/>
                <a:gd name="T33"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119">
                  <a:moveTo>
                    <a:pt x="61" y="0"/>
                  </a:moveTo>
                  <a:lnTo>
                    <a:pt x="84" y="5"/>
                  </a:lnTo>
                  <a:lnTo>
                    <a:pt x="101" y="19"/>
                  </a:lnTo>
                  <a:lnTo>
                    <a:pt x="113" y="38"/>
                  </a:lnTo>
                  <a:lnTo>
                    <a:pt x="117" y="61"/>
                  </a:lnTo>
                  <a:lnTo>
                    <a:pt x="111" y="84"/>
                  </a:lnTo>
                  <a:lnTo>
                    <a:pt x="100" y="101"/>
                  </a:lnTo>
                  <a:lnTo>
                    <a:pt x="80" y="115"/>
                  </a:lnTo>
                  <a:lnTo>
                    <a:pt x="57" y="119"/>
                  </a:lnTo>
                  <a:lnTo>
                    <a:pt x="34" y="113"/>
                  </a:lnTo>
                  <a:lnTo>
                    <a:pt x="15" y="99"/>
                  </a:lnTo>
                  <a:lnTo>
                    <a:pt x="4" y="80"/>
                  </a:lnTo>
                  <a:lnTo>
                    <a:pt x="0" y="57"/>
                  </a:lnTo>
                  <a:lnTo>
                    <a:pt x="5" y="34"/>
                  </a:lnTo>
                  <a:lnTo>
                    <a:pt x="19" y="17"/>
                  </a:lnTo>
                  <a:lnTo>
                    <a:pt x="38" y="3"/>
                  </a:lnTo>
                  <a:lnTo>
                    <a:pt x="61" y="0"/>
                  </a:lnTo>
                  <a:close/>
                </a:path>
              </a:pathLst>
            </a:custGeom>
            <a:solidFill>
              <a:srgbClr val="E6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60" name="Freeform 23">
              <a:extLst>
                <a:ext uri="{FF2B5EF4-FFF2-40B4-BE49-F238E27FC236}">
                  <a16:creationId xmlns:a16="http://schemas.microsoft.com/office/drawing/2014/main" id="{70BBA06C-9134-45E1-B11A-FE6E0F434DC8}"/>
                </a:ext>
              </a:extLst>
            </p:cNvPr>
            <p:cNvSpPr>
              <a:spLocks/>
            </p:cNvSpPr>
            <p:nvPr/>
          </p:nvSpPr>
          <p:spPr bwMode="auto">
            <a:xfrm>
              <a:off x="1689097" y="4359266"/>
              <a:ext cx="185737" cy="188913"/>
            </a:xfrm>
            <a:custGeom>
              <a:avLst/>
              <a:gdLst>
                <a:gd name="T0" fmla="*/ 61 w 117"/>
                <a:gd name="T1" fmla="*/ 0 h 119"/>
                <a:gd name="T2" fmla="*/ 84 w 117"/>
                <a:gd name="T3" fmla="*/ 6 h 119"/>
                <a:gd name="T4" fmla="*/ 101 w 117"/>
                <a:gd name="T5" fmla="*/ 22 h 119"/>
                <a:gd name="T6" fmla="*/ 113 w 117"/>
                <a:gd name="T7" fmla="*/ 41 h 119"/>
                <a:gd name="T8" fmla="*/ 117 w 117"/>
                <a:gd name="T9" fmla="*/ 64 h 119"/>
                <a:gd name="T10" fmla="*/ 111 w 117"/>
                <a:gd name="T11" fmla="*/ 85 h 119"/>
                <a:gd name="T12" fmla="*/ 98 w 117"/>
                <a:gd name="T13" fmla="*/ 104 h 119"/>
                <a:gd name="T14" fmla="*/ 78 w 117"/>
                <a:gd name="T15" fmla="*/ 116 h 119"/>
                <a:gd name="T16" fmla="*/ 55 w 117"/>
                <a:gd name="T17" fmla="*/ 119 h 119"/>
                <a:gd name="T18" fmla="*/ 32 w 117"/>
                <a:gd name="T19" fmla="*/ 114 h 119"/>
                <a:gd name="T20" fmla="*/ 15 w 117"/>
                <a:gd name="T21" fmla="*/ 98 h 119"/>
                <a:gd name="T22" fmla="*/ 4 w 117"/>
                <a:gd name="T23" fmla="*/ 79 h 119"/>
                <a:gd name="T24" fmla="*/ 0 w 117"/>
                <a:gd name="T25" fmla="*/ 56 h 119"/>
                <a:gd name="T26" fmla="*/ 5 w 117"/>
                <a:gd name="T27" fmla="*/ 35 h 119"/>
                <a:gd name="T28" fmla="*/ 19 w 117"/>
                <a:gd name="T29" fmla="*/ 16 h 119"/>
                <a:gd name="T30" fmla="*/ 38 w 117"/>
                <a:gd name="T31" fmla="*/ 4 h 119"/>
                <a:gd name="T32" fmla="*/ 61 w 117"/>
                <a:gd name="T33"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119">
                  <a:moveTo>
                    <a:pt x="61" y="0"/>
                  </a:moveTo>
                  <a:lnTo>
                    <a:pt x="84" y="6"/>
                  </a:lnTo>
                  <a:lnTo>
                    <a:pt x="101" y="22"/>
                  </a:lnTo>
                  <a:lnTo>
                    <a:pt x="113" y="41"/>
                  </a:lnTo>
                  <a:lnTo>
                    <a:pt x="117" y="64"/>
                  </a:lnTo>
                  <a:lnTo>
                    <a:pt x="111" y="85"/>
                  </a:lnTo>
                  <a:lnTo>
                    <a:pt x="98" y="104"/>
                  </a:lnTo>
                  <a:lnTo>
                    <a:pt x="78" y="116"/>
                  </a:lnTo>
                  <a:lnTo>
                    <a:pt x="55" y="119"/>
                  </a:lnTo>
                  <a:lnTo>
                    <a:pt x="32" y="114"/>
                  </a:lnTo>
                  <a:lnTo>
                    <a:pt x="15" y="98"/>
                  </a:lnTo>
                  <a:lnTo>
                    <a:pt x="4" y="79"/>
                  </a:lnTo>
                  <a:lnTo>
                    <a:pt x="0" y="56"/>
                  </a:lnTo>
                  <a:lnTo>
                    <a:pt x="5" y="35"/>
                  </a:lnTo>
                  <a:lnTo>
                    <a:pt x="19" y="16"/>
                  </a:lnTo>
                  <a:lnTo>
                    <a:pt x="38" y="4"/>
                  </a:lnTo>
                  <a:lnTo>
                    <a:pt x="61" y="0"/>
                  </a:lnTo>
                  <a:close/>
                </a:path>
              </a:pathLst>
            </a:custGeom>
            <a:solidFill>
              <a:srgbClr val="E6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61" name="Freeform 24">
              <a:extLst>
                <a:ext uri="{FF2B5EF4-FFF2-40B4-BE49-F238E27FC236}">
                  <a16:creationId xmlns:a16="http://schemas.microsoft.com/office/drawing/2014/main" id="{ED35E1DD-98B1-48D9-8187-9A21558901DE}"/>
                </a:ext>
              </a:extLst>
            </p:cNvPr>
            <p:cNvSpPr>
              <a:spLocks/>
            </p:cNvSpPr>
            <p:nvPr/>
          </p:nvSpPr>
          <p:spPr bwMode="auto">
            <a:xfrm>
              <a:off x="1431925" y="4292600"/>
              <a:ext cx="188913" cy="188913"/>
            </a:xfrm>
            <a:custGeom>
              <a:avLst/>
              <a:gdLst>
                <a:gd name="T0" fmla="*/ 64 w 119"/>
                <a:gd name="T1" fmla="*/ 0 h 119"/>
                <a:gd name="T2" fmla="*/ 85 w 119"/>
                <a:gd name="T3" fmla="*/ 6 h 119"/>
                <a:gd name="T4" fmla="*/ 104 w 119"/>
                <a:gd name="T5" fmla="*/ 19 h 119"/>
                <a:gd name="T6" fmla="*/ 116 w 119"/>
                <a:gd name="T7" fmla="*/ 40 h 119"/>
                <a:gd name="T8" fmla="*/ 119 w 119"/>
                <a:gd name="T9" fmla="*/ 64 h 119"/>
                <a:gd name="T10" fmla="*/ 114 w 119"/>
                <a:gd name="T11" fmla="*/ 85 h 119"/>
                <a:gd name="T12" fmla="*/ 98 w 119"/>
                <a:gd name="T13" fmla="*/ 104 h 119"/>
                <a:gd name="T14" fmla="*/ 79 w 119"/>
                <a:gd name="T15" fmla="*/ 115 h 119"/>
                <a:gd name="T16" fmla="*/ 56 w 119"/>
                <a:gd name="T17" fmla="*/ 119 h 119"/>
                <a:gd name="T18" fmla="*/ 35 w 119"/>
                <a:gd name="T19" fmla="*/ 113 h 119"/>
                <a:gd name="T20" fmla="*/ 16 w 119"/>
                <a:gd name="T21" fmla="*/ 98 h 119"/>
                <a:gd name="T22" fmla="*/ 4 w 119"/>
                <a:gd name="T23" fmla="*/ 79 h 119"/>
                <a:gd name="T24" fmla="*/ 0 w 119"/>
                <a:gd name="T25" fmla="*/ 56 h 119"/>
                <a:gd name="T26" fmla="*/ 6 w 119"/>
                <a:gd name="T27" fmla="*/ 35 h 119"/>
                <a:gd name="T28" fmla="*/ 22 w 119"/>
                <a:gd name="T29" fmla="*/ 15 h 119"/>
                <a:gd name="T30" fmla="*/ 41 w 119"/>
                <a:gd name="T31" fmla="*/ 4 h 119"/>
                <a:gd name="T32" fmla="*/ 64 w 119"/>
                <a:gd name="T33"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 h="119">
                  <a:moveTo>
                    <a:pt x="64" y="0"/>
                  </a:moveTo>
                  <a:lnTo>
                    <a:pt x="85" y="6"/>
                  </a:lnTo>
                  <a:lnTo>
                    <a:pt x="104" y="19"/>
                  </a:lnTo>
                  <a:lnTo>
                    <a:pt x="116" y="40"/>
                  </a:lnTo>
                  <a:lnTo>
                    <a:pt x="119" y="64"/>
                  </a:lnTo>
                  <a:lnTo>
                    <a:pt x="114" y="85"/>
                  </a:lnTo>
                  <a:lnTo>
                    <a:pt x="98" y="104"/>
                  </a:lnTo>
                  <a:lnTo>
                    <a:pt x="79" y="115"/>
                  </a:lnTo>
                  <a:lnTo>
                    <a:pt x="56" y="119"/>
                  </a:lnTo>
                  <a:lnTo>
                    <a:pt x="35" y="113"/>
                  </a:lnTo>
                  <a:lnTo>
                    <a:pt x="16" y="98"/>
                  </a:lnTo>
                  <a:lnTo>
                    <a:pt x="4" y="79"/>
                  </a:lnTo>
                  <a:lnTo>
                    <a:pt x="0" y="56"/>
                  </a:lnTo>
                  <a:lnTo>
                    <a:pt x="6" y="35"/>
                  </a:lnTo>
                  <a:lnTo>
                    <a:pt x="22" y="15"/>
                  </a:lnTo>
                  <a:lnTo>
                    <a:pt x="41" y="4"/>
                  </a:lnTo>
                  <a:lnTo>
                    <a:pt x="64" y="0"/>
                  </a:lnTo>
                  <a:close/>
                </a:path>
              </a:pathLst>
            </a:custGeom>
            <a:solidFill>
              <a:srgbClr val="E6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B Nazanin" panose="00000400000000000000" pitchFamily="2" charset="-78"/>
              </a:endParaRPr>
            </a:p>
          </p:txBody>
        </p:sp>
      </p:grpSp>
      <p:sp>
        <p:nvSpPr>
          <p:cNvPr id="2" name="Title 1">
            <a:extLst>
              <a:ext uri="{FF2B5EF4-FFF2-40B4-BE49-F238E27FC236}">
                <a16:creationId xmlns:a16="http://schemas.microsoft.com/office/drawing/2014/main" id="{4CDB6D5D-771C-4570-8A37-6A16291A27A1}"/>
              </a:ext>
            </a:extLst>
          </p:cNvPr>
          <p:cNvSpPr>
            <a:spLocks noGrp="1"/>
          </p:cNvSpPr>
          <p:nvPr>
            <p:ph type="title"/>
          </p:nvPr>
        </p:nvSpPr>
        <p:spPr/>
        <p:txBody>
          <a:bodyPr/>
          <a:lstStyle/>
          <a:p>
            <a:pPr algn="r" rtl="1"/>
            <a:r>
              <a:rPr lang="fa-IR" dirty="0">
                <a:cs typeface="B Nazanin" panose="00000400000000000000" pitchFamily="2" charset="-78"/>
              </a:rPr>
              <a:t>سرویس های </a:t>
            </a:r>
            <a:r>
              <a:rPr lang="en-US" dirty="0">
                <a:cs typeface="B Nazanin" panose="00000400000000000000" pitchFamily="2" charset="-78"/>
              </a:rPr>
              <a:t>TCP</a:t>
            </a:r>
            <a:r>
              <a:rPr lang="fa-IR" dirty="0">
                <a:cs typeface="B Nazanin" panose="00000400000000000000" pitchFamily="2" charset="-78"/>
              </a:rPr>
              <a:t> – اتصال گرا</a:t>
            </a:r>
            <a:endParaRPr lang="en-US" dirty="0">
              <a:cs typeface="B Nazanin" panose="00000400000000000000" pitchFamily="2" charset="-78"/>
            </a:endParaRPr>
          </a:p>
        </p:txBody>
      </p:sp>
      <p:sp>
        <p:nvSpPr>
          <p:cNvPr id="5" name="Freeform: Shape 4">
            <a:extLst>
              <a:ext uri="{FF2B5EF4-FFF2-40B4-BE49-F238E27FC236}">
                <a16:creationId xmlns:a16="http://schemas.microsoft.com/office/drawing/2014/main" id="{E81F11F5-4111-4CD9-B8F5-A085F79E4ACB}"/>
              </a:ext>
            </a:extLst>
          </p:cNvPr>
          <p:cNvSpPr/>
          <p:nvPr/>
        </p:nvSpPr>
        <p:spPr>
          <a:xfrm>
            <a:off x="8020162" y="2734580"/>
            <a:ext cx="2169297" cy="2919977"/>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solidFill>
            <a:schemeClr val="bg1">
              <a:lumMod val="95000"/>
            </a:schemeClr>
          </a:solidFill>
          <a:ln>
            <a:solidFill>
              <a:schemeClr val="bg1">
                <a:lumMod val="8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marL="0" lvl="0" indent="0" algn="ctr" defTabSz="1955800">
              <a:lnSpc>
                <a:spcPts val="2500"/>
              </a:lnSpc>
              <a:spcBef>
                <a:spcPct val="0"/>
              </a:spcBef>
              <a:spcAft>
                <a:spcPct val="35000"/>
              </a:spcAft>
              <a:buNone/>
            </a:pPr>
            <a:endParaRPr lang="en-US" sz="2400" b="1" kern="1200" dirty="0">
              <a:solidFill>
                <a:schemeClr val="bg1"/>
              </a:solidFill>
              <a:cs typeface="B Nazanin" panose="00000400000000000000" pitchFamily="2" charset="-78"/>
            </a:endParaRPr>
          </a:p>
        </p:txBody>
      </p:sp>
      <p:sp>
        <p:nvSpPr>
          <p:cNvPr id="7" name="Freeform: Shape 6">
            <a:extLst>
              <a:ext uri="{FF2B5EF4-FFF2-40B4-BE49-F238E27FC236}">
                <a16:creationId xmlns:a16="http://schemas.microsoft.com/office/drawing/2014/main" id="{AA4994B7-75FB-4C23-A0E5-C9C2BDE4C87C}"/>
              </a:ext>
            </a:extLst>
          </p:cNvPr>
          <p:cNvSpPr/>
          <p:nvPr/>
        </p:nvSpPr>
        <p:spPr>
          <a:xfrm flipH="1">
            <a:off x="8167485" y="2927643"/>
            <a:ext cx="1874657" cy="436981"/>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kern="1200" dirty="0">
                <a:solidFill>
                  <a:schemeClr val="bg1"/>
                </a:solidFill>
                <a:cs typeface="B Nazanin" panose="00000400000000000000" pitchFamily="2" charset="-78"/>
              </a:rPr>
              <a:t>Application</a:t>
            </a:r>
          </a:p>
        </p:txBody>
      </p:sp>
      <p:sp>
        <p:nvSpPr>
          <p:cNvPr id="8" name="Freeform: Shape 7">
            <a:extLst>
              <a:ext uri="{FF2B5EF4-FFF2-40B4-BE49-F238E27FC236}">
                <a16:creationId xmlns:a16="http://schemas.microsoft.com/office/drawing/2014/main" id="{DC15A3BE-4190-46A1-A1F0-ACDB378C3D94}"/>
              </a:ext>
            </a:extLst>
          </p:cNvPr>
          <p:cNvSpPr/>
          <p:nvPr/>
        </p:nvSpPr>
        <p:spPr>
          <a:xfrm flipH="1">
            <a:off x="8167485" y="3682899"/>
            <a:ext cx="1874657" cy="436981"/>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dirty="0">
                <a:solidFill>
                  <a:schemeClr val="bg1"/>
                </a:solidFill>
                <a:cs typeface="B Nazanin" panose="00000400000000000000" pitchFamily="2" charset="-78"/>
              </a:rPr>
              <a:t>Transport</a:t>
            </a:r>
            <a:endParaRPr lang="en-US" b="1" kern="1200" dirty="0">
              <a:solidFill>
                <a:schemeClr val="bg1"/>
              </a:solidFill>
              <a:cs typeface="B Nazanin" panose="00000400000000000000" pitchFamily="2" charset="-78"/>
            </a:endParaRPr>
          </a:p>
        </p:txBody>
      </p:sp>
      <p:sp>
        <p:nvSpPr>
          <p:cNvPr id="9" name="Freeform: Shape 8">
            <a:extLst>
              <a:ext uri="{FF2B5EF4-FFF2-40B4-BE49-F238E27FC236}">
                <a16:creationId xmlns:a16="http://schemas.microsoft.com/office/drawing/2014/main" id="{83764A96-8C8A-4CF7-A4F9-912CD77086D3}"/>
              </a:ext>
            </a:extLst>
          </p:cNvPr>
          <p:cNvSpPr/>
          <p:nvPr/>
        </p:nvSpPr>
        <p:spPr>
          <a:xfrm flipH="1">
            <a:off x="8167485" y="3381365"/>
            <a:ext cx="1874657" cy="272565"/>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dirty="0">
                <a:solidFill>
                  <a:schemeClr val="bg1"/>
                </a:solidFill>
                <a:cs typeface="B Nazanin" panose="00000400000000000000" pitchFamily="2" charset="-78"/>
              </a:rPr>
              <a:t>Socket</a:t>
            </a:r>
            <a:endParaRPr lang="en-US" b="1" kern="1200" dirty="0">
              <a:solidFill>
                <a:schemeClr val="bg1"/>
              </a:solidFill>
              <a:cs typeface="B Nazanin" panose="00000400000000000000" pitchFamily="2" charset="-78"/>
            </a:endParaRPr>
          </a:p>
        </p:txBody>
      </p:sp>
      <p:sp>
        <p:nvSpPr>
          <p:cNvPr id="10" name="Freeform: Shape 9">
            <a:extLst>
              <a:ext uri="{FF2B5EF4-FFF2-40B4-BE49-F238E27FC236}">
                <a16:creationId xmlns:a16="http://schemas.microsoft.com/office/drawing/2014/main" id="{CC02B2FF-FCC1-478C-B6B0-5DD85225C484}"/>
              </a:ext>
            </a:extLst>
          </p:cNvPr>
          <p:cNvSpPr/>
          <p:nvPr/>
        </p:nvSpPr>
        <p:spPr>
          <a:xfrm flipH="1">
            <a:off x="8167484" y="4143769"/>
            <a:ext cx="1874657" cy="436981"/>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dirty="0">
                <a:solidFill>
                  <a:schemeClr val="bg1"/>
                </a:solidFill>
                <a:cs typeface="B Nazanin" panose="00000400000000000000" pitchFamily="2" charset="-78"/>
              </a:rPr>
              <a:t>Internet</a:t>
            </a:r>
            <a:endParaRPr lang="en-US" b="1" kern="1200" dirty="0">
              <a:solidFill>
                <a:schemeClr val="bg1"/>
              </a:solidFill>
              <a:cs typeface="B Nazanin" panose="00000400000000000000" pitchFamily="2" charset="-78"/>
            </a:endParaRPr>
          </a:p>
        </p:txBody>
      </p:sp>
      <p:sp>
        <p:nvSpPr>
          <p:cNvPr id="11" name="Freeform: Shape 10">
            <a:extLst>
              <a:ext uri="{FF2B5EF4-FFF2-40B4-BE49-F238E27FC236}">
                <a16:creationId xmlns:a16="http://schemas.microsoft.com/office/drawing/2014/main" id="{7B9519B3-C2E9-434B-98F4-7D17A458FD14}"/>
              </a:ext>
            </a:extLst>
          </p:cNvPr>
          <p:cNvSpPr/>
          <p:nvPr/>
        </p:nvSpPr>
        <p:spPr>
          <a:xfrm flipH="1">
            <a:off x="8167484" y="4605846"/>
            <a:ext cx="1874657" cy="436981"/>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dirty="0">
                <a:solidFill>
                  <a:schemeClr val="bg1"/>
                </a:solidFill>
                <a:cs typeface="B Nazanin" panose="00000400000000000000" pitchFamily="2" charset="-78"/>
              </a:rPr>
              <a:t>Net. Interface</a:t>
            </a:r>
            <a:endParaRPr lang="en-US" b="1" kern="1200" dirty="0">
              <a:solidFill>
                <a:schemeClr val="bg1"/>
              </a:solidFill>
              <a:cs typeface="B Nazanin" panose="00000400000000000000" pitchFamily="2" charset="-78"/>
            </a:endParaRPr>
          </a:p>
        </p:txBody>
      </p:sp>
      <p:sp>
        <p:nvSpPr>
          <p:cNvPr id="12" name="TextBox 11">
            <a:extLst>
              <a:ext uri="{FF2B5EF4-FFF2-40B4-BE49-F238E27FC236}">
                <a16:creationId xmlns:a16="http://schemas.microsoft.com/office/drawing/2014/main" id="{1483E2AA-35E7-4F13-8CBF-7C61D6F5378D}"/>
              </a:ext>
            </a:extLst>
          </p:cNvPr>
          <p:cNvSpPr txBox="1"/>
          <p:nvPr/>
        </p:nvSpPr>
        <p:spPr>
          <a:xfrm>
            <a:off x="8390898" y="5136985"/>
            <a:ext cx="1427827" cy="369332"/>
          </a:xfrm>
          <a:prstGeom prst="rect">
            <a:avLst/>
          </a:prstGeom>
          <a:noFill/>
        </p:spPr>
        <p:txBody>
          <a:bodyPr wrap="none" rtlCol="0">
            <a:spAutoFit/>
          </a:bodyPr>
          <a:lstStyle/>
          <a:p>
            <a:r>
              <a:rPr lang="en-US" dirty="0">
                <a:cs typeface="B Nazanin" panose="00000400000000000000" pitchFamily="2" charset="-78"/>
              </a:rPr>
              <a:t>TCP/IP Layers</a:t>
            </a:r>
          </a:p>
        </p:txBody>
      </p:sp>
      <p:sp>
        <p:nvSpPr>
          <p:cNvPr id="13" name="TextBox 12">
            <a:extLst>
              <a:ext uri="{FF2B5EF4-FFF2-40B4-BE49-F238E27FC236}">
                <a16:creationId xmlns:a16="http://schemas.microsoft.com/office/drawing/2014/main" id="{DA0BF586-4809-4F81-BEAA-9D51B0842A6F}"/>
              </a:ext>
            </a:extLst>
          </p:cNvPr>
          <p:cNvSpPr txBox="1"/>
          <p:nvPr/>
        </p:nvSpPr>
        <p:spPr>
          <a:xfrm>
            <a:off x="8754650" y="2307315"/>
            <a:ext cx="725968" cy="369332"/>
          </a:xfrm>
          <a:prstGeom prst="rect">
            <a:avLst/>
          </a:prstGeom>
          <a:noFill/>
        </p:spPr>
        <p:txBody>
          <a:bodyPr wrap="none" rtlCol="0">
            <a:spAutoFit/>
          </a:bodyPr>
          <a:lstStyle/>
          <a:p>
            <a:r>
              <a:rPr lang="en-US" dirty="0">
                <a:cs typeface="B Nazanin" panose="00000400000000000000" pitchFamily="2" charset="-78"/>
              </a:rPr>
              <a:t>Client</a:t>
            </a:r>
          </a:p>
        </p:txBody>
      </p:sp>
      <p:sp>
        <p:nvSpPr>
          <p:cNvPr id="14" name="Freeform: Shape 13">
            <a:extLst>
              <a:ext uri="{FF2B5EF4-FFF2-40B4-BE49-F238E27FC236}">
                <a16:creationId xmlns:a16="http://schemas.microsoft.com/office/drawing/2014/main" id="{1942E18C-092E-4EE2-A97E-5BAEF726F06B}"/>
              </a:ext>
            </a:extLst>
          </p:cNvPr>
          <p:cNvSpPr/>
          <p:nvPr/>
        </p:nvSpPr>
        <p:spPr>
          <a:xfrm>
            <a:off x="1929143" y="2734580"/>
            <a:ext cx="2169297" cy="2919977"/>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solidFill>
            <a:schemeClr val="bg1">
              <a:lumMod val="95000"/>
            </a:schemeClr>
          </a:solidFill>
          <a:ln>
            <a:solidFill>
              <a:schemeClr val="bg1">
                <a:lumMod val="8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marL="0" lvl="0" indent="0" algn="ctr" defTabSz="1955800">
              <a:lnSpc>
                <a:spcPts val="2500"/>
              </a:lnSpc>
              <a:spcBef>
                <a:spcPct val="0"/>
              </a:spcBef>
              <a:spcAft>
                <a:spcPct val="35000"/>
              </a:spcAft>
              <a:buNone/>
            </a:pPr>
            <a:endParaRPr lang="en-US" sz="2400" b="1" kern="1200" dirty="0">
              <a:solidFill>
                <a:schemeClr val="bg1"/>
              </a:solidFill>
              <a:cs typeface="B Nazanin" panose="00000400000000000000" pitchFamily="2" charset="-78"/>
            </a:endParaRPr>
          </a:p>
        </p:txBody>
      </p:sp>
      <p:sp>
        <p:nvSpPr>
          <p:cNvPr id="15" name="Freeform: Shape 14">
            <a:extLst>
              <a:ext uri="{FF2B5EF4-FFF2-40B4-BE49-F238E27FC236}">
                <a16:creationId xmlns:a16="http://schemas.microsoft.com/office/drawing/2014/main" id="{07EB2CAC-2043-48BB-8E90-B4B9FCE165B2}"/>
              </a:ext>
            </a:extLst>
          </p:cNvPr>
          <p:cNvSpPr/>
          <p:nvPr/>
        </p:nvSpPr>
        <p:spPr>
          <a:xfrm flipH="1">
            <a:off x="2076466" y="2927643"/>
            <a:ext cx="1874657" cy="436981"/>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kern="1200" dirty="0">
                <a:solidFill>
                  <a:schemeClr val="bg1"/>
                </a:solidFill>
                <a:cs typeface="B Nazanin" panose="00000400000000000000" pitchFamily="2" charset="-78"/>
              </a:rPr>
              <a:t>Application</a:t>
            </a:r>
          </a:p>
        </p:txBody>
      </p:sp>
      <p:sp>
        <p:nvSpPr>
          <p:cNvPr id="16" name="Freeform: Shape 15">
            <a:extLst>
              <a:ext uri="{FF2B5EF4-FFF2-40B4-BE49-F238E27FC236}">
                <a16:creationId xmlns:a16="http://schemas.microsoft.com/office/drawing/2014/main" id="{A51F5CD2-A592-4934-B6D4-D5DD7359E2F4}"/>
              </a:ext>
            </a:extLst>
          </p:cNvPr>
          <p:cNvSpPr/>
          <p:nvPr/>
        </p:nvSpPr>
        <p:spPr>
          <a:xfrm flipH="1">
            <a:off x="2076466" y="3682899"/>
            <a:ext cx="1874657" cy="436981"/>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dirty="0">
                <a:solidFill>
                  <a:schemeClr val="bg1"/>
                </a:solidFill>
                <a:cs typeface="B Nazanin" panose="00000400000000000000" pitchFamily="2" charset="-78"/>
              </a:rPr>
              <a:t>Transport</a:t>
            </a:r>
            <a:endParaRPr lang="en-US" b="1" kern="1200" dirty="0">
              <a:solidFill>
                <a:schemeClr val="bg1"/>
              </a:solidFill>
              <a:cs typeface="B Nazanin" panose="00000400000000000000" pitchFamily="2" charset="-78"/>
            </a:endParaRPr>
          </a:p>
        </p:txBody>
      </p:sp>
      <p:sp>
        <p:nvSpPr>
          <p:cNvPr id="17" name="Freeform: Shape 16">
            <a:extLst>
              <a:ext uri="{FF2B5EF4-FFF2-40B4-BE49-F238E27FC236}">
                <a16:creationId xmlns:a16="http://schemas.microsoft.com/office/drawing/2014/main" id="{E05EABC0-411D-4798-BF39-C02873640F97}"/>
              </a:ext>
            </a:extLst>
          </p:cNvPr>
          <p:cNvSpPr/>
          <p:nvPr/>
        </p:nvSpPr>
        <p:spPr>
          <a:xfrm flipH="1">
            <a:off x="2076466" y="3381365"/>
            <a:ext cx="1874657" cy="272565"/>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dirty="0">
                <a:solidFill>
                  <a:schemeClr val="bg1"/>
                </a:solidFill>
                <a:cs typeface="B Nazanin" panose="00000400000000000000" pitchFamily="2" charset="-78"/>
              </a:rPr>
              <a:t>Socket</a:t>
            </a:r>
            <a:endParaRPr lang="en-US" b="1" kern="1200" dirty="0">
              <a:solidFill>
                <a:schemeClr val="bg1"/>
              </a:solidFill>
              <a:cs typeface="B Nazanin" panose="00000400000000000000" pitchFamily="2" charset="-78"/>
            </a:endParaRPr>
          </a:p>
        </p:txBody>
      </p:sp>
      <p:sp>
        <p:nvSpPr>
          <p:cNvPr id="18" name="Freeform: Shape 17">
            <a:extLst>
              <a:ext uri="{FF2B5EF4-FFF2-40B4-BE49-F238E27FC236}">
                <a16:creationId xmlns:a16="http://schemas.microsoft.com/office/drawing/2014/main" id="{01304730-5C67-44E6-8060-69C38A2B023F}"/>
              </a:ext>
            </a:extLst>
          </p:cNvPr>
          <p:cNvSpPr/>
          <p:nvPr/>
        </p:nvSpPr>
        <p:spPr>
          <a:xfrm flipH="1">
            <a:off x="2076465" y="4143769"/>
            <a:ext cx="1874657" cy="436981"/>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dirty="0">
                <a:solidFill>
                  <a:schemeClr val="bg1"/>
                </a:solidFill>
                <a:cs typeface="B Nazanin" panose="00000400000000000000" pitchFamily="2" charset="-78"/>
              </a:rPr>
              <a:t>Internet</a:t>
            </a:r>
            <a:endParaRPr lang="en-US" b="1" kern="1200" dirty="0">
              <a:solidFill>
                <a:schemeClr val="bg1"/>
              </a:solidFill>
              <a:cs typeface="B Nazanin" panose="00000400000000000000" pitchFamily="2" charset="-78"/>
            </a:endParaRPr>
          </a:p>
        </p:txBody>
      </p:sp>
      <p:sp>
        <p:nvSpPr>
          <p:cNvPr id="19" name="Freeform: Shape 18">
            <a:extLst>
              <a:ext uri="{FF2B5EF4-FFF2-40B4-BE49-F238E27FC236}">
                <a16:creationId xmlns:a16="http://schemas.microsoft.com/office/drawing/2014/main" id="{0FA6CB92-D847-46E8-9304-9700C1D03066}"/>
              </a:ext>
            </a:extLst>
          </p:cNvPr>
          <p:cNvSpPr/>
          <p:nvPr/>
        </p:nvSpPr>
        <p:spPr>
          <a:xfrm flipH="1">
            <a:off x="2076465" y="4605846"/>
            <a:ext cx="1874657" cy="436981"/>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dirty="0">
                <a:solidFill>
                  <a:schemeClr val="bg1"/>
                </a:solidFill>
                <a:cs typeface="B Nazanin" panose="00000400000000000000" pitchFamily="2" charset="-78"/>
              </a:rPr>
              <a:t>Net. Interface</a:t>
            </a:r>
            <a:endParaRPr lang="en-US" b="1" kern="1200" dirty="0">
              <a:solidFill>
                <a:schemeClr val="bg1"/>
              </a:solidFill>
              <a:cs typeface="B Nazanin" panose="00000400000000000000" pitchFamily="2" charset="-78"/>
            </a:endParaRPr>
          </a:p>
        </p:txBody>
      </p:sp>
      <p:sp>
        <p:nvSpPr>
          <p:cNvPr id="20" name="TextBox 19">
            <a:extLst>
              <a:ext uri="{FF2B5EF4-FFF2-40B4-BE49-F238E27FC236}">
                <a16:creationId xmlns:a16="http://schemas.microsoft.com/office/drawing/2014/main" id="{362AB538-5C27-4F67-A048-97DD01E706BE}"/>
              </a:ext>
            </a:extLst>
          </p:cNvPr>
          <p:cNvSpPr txBox="1"/>
          <p:nvPr/>
        </p:nvSpPr>
        <p:spPr>
          <a:xfrm>
            <a:off x="2299879" y="5136985"/>
            <a:ext cx="1427827" cy="369332"/>
          </a:xfrm>
          <a:prstGeom prst="rect">
            <a:avLst/>
          </a:prstGeom>
          <a:noFill/>
        </p:spPr>
        <p:txBody>
          <a:bodyPr wrap="none" rtlCol="0">
            <a:spAutoFit/>
          </a:bodyPr>
          <a:lstStyle/>
          <a:p>
            <a:r>
              <a:rPr lang="en-US" dirty="0">
                <a:cs typeface="B Nazanin" panose="00000400000000000000" pitchFamily="2" charset="-78"/>
              </a:rPr>
              <a:t>TCP/IP Layers</a:t>
            </a:r>
          </a:p>
        </p:txBody>
      </p:sp>
      <p:sp>
        <p:nvSpPr>
          <p:cNvPr id="21" name="TextBox 20">
            <a:extLst>
              <a:ext uri="{FF2B5EF4-FFF2-40B4-BE49-F238E27FC236}">
                <a16:creationId xmlns:a16="http://schemas.microsoft.com/office/drawing/2014/main" id="{E871987F-9EE5-4D0F-8199-2E30D7785574}"/>
              </a:ext>
            </a:extLst>
          </p:cNvPr>
          <p:cNvSpPr txBox="1"/>
          <p:nvPr/>
        </p:nvSpPr>
        <p:spPr>
          <a:xfrm>
            <a:off x="2628974" y="2308493"/>
            <a:ext cx="785664" cy="369332"/>
          </a:xfrm>
          <a:prstGeom prst="rect">
            <a:avLst/>
          </a:prstGeom>
          <a:noFill/>
        </p:spPr>
        <p:txBody>
          <a:bodyPr wrap="none" rtlCol="0">
            <a:spAutoFit/>
          </a:bodyPr>
          <a:lstStyle/>
          <a:p>
            <a:r>
              <a:rPr lang="en-US" dirty="0">
                <a:cs typeface="B Nazanin" panose="00000400000000000000" pitchFamily="2" charset="-78"/>
              </a:rPr>
              <a:t>Server</a:t>
            </a:r>
          </a:p>
        </p:txBody>
      </p:sp>
      <p:sp>
        <p:nvSpPr>
          <p:cNvPr id="4" name="TextBox 3">
            <a:extLst>
              <a:ext uri="{FF2B5EF4-FFF2-40B4-BE49-F238E27FC236}">
                <a16:creationId xmlns:a16="http://schemas.microsoft.com/office/drawing/2014/main" id="{DA33BFC1-C720-401C-A7E9-4B2FF1985896}"/>
              </a:ext>
            </a:extLst>
          </p:cNvPr>
          <p:cNvSpPr txBox="1"/>
          <p:nvPr/>
        </p:nvSpPr>
        <p:spPr>
          <a:xfrm>
            <a:off x="5445920" y="5198699"/>
            <a:ext cx="1358642" cy="369332"/>
          </a:xfrm>
          <a:prstGeom prst="rect">
            <a:avLst/>
          </a:prstGeom>
          <a:noFill/>
        </p:spPr>
        <p:txBody>
          <a:bodyPr wrap="none" rtlCol="0">
            <a:spAutoFit/>
          </a:bodyPr>
          <a:lstStyle/>
          <a:p>
            <a:r>
              <a:rPr lang="en-US" dirty="0">
                <a:cs typeface="B Nazanin" panose="00000400000000000000" pitchFamily="2" charset="-78"/>
              </a:rPr>
              <a:t>(Handshake)</a:t>
            </a:r>
          </a:p>
        </p:txBody>
      </p:sp>
      <p:cxnSp>
        <p:nvCxnSpPr>
          <p:cNvPr id="22" name="Straight Arrow Connector 21">
            <a:extLst>
              <a:ext uri="{FF2B5EF4-FFF2-40B4-BE49-F238E27FC236}">
                <a16:creationId xmlns:a16="http://schemas.microsoft.com/office/drawing/2014/main" id="{3526B68F-FFD0-4817-AF47-649DFB41E345}"/>
              </a:ext>
            </a:extLst>
          </p:cNvPr>
          <p:cNvCxnSpPr>
            <a:cxnSpLocks/>
          </p:cNvCxnSpPr>
          <p:nvPr/>
        </p:nvCxnSpPr>
        <p:spPr>
          <a:xfrm>
            <a:off x="3951122" y="3505946"/>
            <a:ext cx="4216362" cy="19574"/>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23C07D0D-20E0-458F-8209-A45BBCD9233D}"/>
              </a:ext>
            </a:extLst>
          </p:cNvPr>
          <p:cNvSpPr txBox="1"/>
          <p:nvPr/>
        </p:nvSpPr>
        <p:spPr>
          <a:xfrm>
            <a:off x="5257765" y="3136614"/>
            <a:ext cx="1662699" cy="369332"/>
          </a:xfrm>
          <a:prstGeom prst="rect">
            <a:avLst/>
          </a:prstGeom>
          <a:noFill/>
        </p:spPr>
        <p:txBody>
          <a:bodyPr wrap="none" rtlCol="0">
            <a:spAutoFit/>
          </a:bodyPr>
          <a:lstStyle/>
          <a:p>
            <a:r>
              <a:rPr lang="en-US" dirty="0">
                <a:solidFill>
                  <a:schemeClr val="accent2">
                    <a:lumMod val="75000"/>
                  </a:schemeClr>
                </a:solidFill>
                <a:cs typeface="B Nazanin" panose="00000400000000000000" pitchFamily="2" charset="-78"/>
              </a:rPr>
              <a:t>TCP Connection</a:t>
            </a:r>
          </a:p>
        </p:txBody>
      </p:sp>
      <p:sp>
        <p:nvSpPr>
          <p:cNvPr id="62" name="Freeform 68">
            <a:extLst>
              <a:ext uri="{FF2B5EF4-FFF2-40B4-BE49-F238E27FC236}">
                <a16:creationId xmlns:a16="http://schemas.microsoft.com/office/drawing/2014/main" id="{66A049CE-03D6-4073-AA4A-291B355953F6}"/>
              </a:ext>
            </a:extLst>
          </p:cNvPr>
          <p:cNvSpPr>
            <a:spLocks noEditPoints="1"/>
          </p:cNvSpPr>
          <p:nvPr/>
        </p:nvSpPr>
        <p:spPr bwMode="auto">
          <a:xfrm rot="8680495">
            <a:off x="4993709" y="2603445"/>
            <a:ext cx="315516" cy="723900"/>
          </a:xfrm>
          <a:custGeom>
            <a:avLst/>
            <a:gdLst>
              <a:gd name="T0" fmla="*/ 69 w 265"/>
              <a:gd name="T1" fmla="*/ 288 h 608"/>
              <a:gd name="T2" fmla="*/ 19 w 265"/>
              <a:gd name="T3" fmla="*/ 250 h 608"/>
              <a:gd name="T4" fmla="*/ 15 w 265"/>
              <a:gd name="T5" fmla="*/ 219 h 608"/>
              <a:gd name="T6" fmla="*/ 31 w 265"/>
              <a:gd name="T7" fmla="*/ 188 h 608"/>
              <a:gd name="T8" fmla="*/ 61 w 265"/>
              <a:gd name="T9" fmla="*/ 181 h 608"/>
              <a:gd name="T10" fmla="*/ 96 w 265"/>
              <a:gd name="T11" fmla="*/ 192 h 608"/>
              <a:gd name="T12" fmla="*/ 150 w 265"/>
              <a:gd name="T13" fmla="*/ 235 h 608"/>
              <a:gd name="T14" fmla="*/ 138 w 265"/>
              <a:gd name="T15" fmla="*/ 285 h 608"/>
              <a:gd name="T16" fmla="*/ 100 w 265"/>
              <a:gd name="T17" fmla="*/ 292 h 608"/>
              <a:gd name="T18" fmla="*/ 207 w 265"/>
              <a:gd name="T19" fmla="*/ 542 h 608"/>
              <a:gd name="T20" fmla="*/ 231 w 265"/>
              <a:gd name="T21" fmla="*/ 423 h 608"/>
              <a:gd name="T22" fmla="*/ 211 w 265"/>
              <a:gd name="T23" fmla="*/ 308 h 608"/>
              <a:gd name="T24" fmla="*/ 227 w 265"/>
              <a:gd name="T25" fmla="*/ 238 h 608"/>
              <a:gd name="T26" fmla="*/ 257 w 265"/>
              <a:gd name="T27" fmla="*/ 181 h 608"/>
              <a:gd name="T28" fmla="*/ 265 w 265"/>
              <a:gd name="T29" fmla="*/ 119 h 608"/>
              <a:gd name="T30" fmla="*/ 254 w 265"/>
              <a:gd name="T31" fmla="*/ 58 h 608"/>
              <a:gd name="T32" fmla="*/ 223 w 265"/>
              <a:gd name="T33" fmla="*/ 4 h 608"/>
              <a:gd name="T34" fmla="*/ 215 w 265"/>
              <a:gd name="T35" fmla="*/ 4 h 608"/>
              <a:gd name="T36" fmla="*/ 215 w 265"/>
              <a:gd name="T37" fmla="*/ 12 h 608"/>
              <a:gd name="T38" fmla="*/ 242 w 265"/>
              <a:gd name="T39" fmla="*/ 69 h 608"/>
              <a:gd name="T40" fmla="*/ 250 w 265"/>
              <a:gd name="T41" fmla="*/ 131 h 608"/>
              <a:gd name="T42" fmla="*/ 238 w 265"/>
              <a:gd name="T43" fmla="*/ 188 h 608"/>
              <a:gd name="T44" fmla="*/ 204 w 265"/>
              <a:gd name="T45" fmla="*/ 242 h 608"/>
              <a:gd name="T46" fmla="*/ 161 w 265"/>
              <a:gd name="T47" fmla="*/ 219 h 608"/>
              <a:gd name="T48" fmla="*/ 111 w 265"/>
              <a:gd name="T49" fmla="*/ 177 h 608"/>
              <a:gd name="T50" fmla="*/ 73 w 265"/>
              <a:gd name="T51" fmla="*/ 165 h 608"/>
              <a:gd name="T52" fmla="*/ 27 w 265"/>
              <a:gd name="T53" fmla="*/ 169 h 608"/>
              <a:gd name="T54" fmla="*/ 4 w 265"/>
              <a:gd name="T55" fmla="*/ 200 h 608"/>
              <a:gd name="T56" fmla="*/ 0 w 265"/>
              <a:gd name="T57" fmla="*/ 242 h 608"/>
              <a:gd name="T58" fmla="*/ 19 w 265"/>
              <a:gd name="T59" fmla="*/ 281 h 608"/>
              <a:gd name="T60" fmla="*/ 69 w 265"/>
              <a:gd name="T61" fmla="*/ 308 h 608"/>
              <a:gd name="T62" fmla="*/ 146 w 265"/>
              <a:gd name="T63" fmla="*/ 300 h 608"/>
              <a:gd name="T64" fmla="*/ 192 w 265"/>
              <a:gd name="T65" fmla="*/ 312 h 608"/>
              <a:gd name="T66" fmla="*/ 207 w 265"/>
              <a:gd name="T67" fmla="*/ 373 h 608"/>
              <a:gd name="T68" fmla="*/ 200 w 265"/>
              <a:gd name="T69" fmla="*/ 500 h 608"/>
              <a:gd name="T70" fmla="*/ 177 w 265"/>
              <a:gd name="T71" fmla="*/ 504 h 608"/>
              <a:gd name="T72" fmla="*/ 169 w 265"/>
              <a:gd name="T73" fmla="*/ 508 h 608"/>
              <a:gd name="T74" fmla="*/ 165 w 265"/>
              <a:gd name="T75" fmla="*/ 600 h 608"/>
              <a:gd name="T76" fmla="*/ 169 w 265"/>
              <a:gd name="T77" fmla="*/ 608 h 608"/>
              <a:gd name="T78" fmla="*/ 207 w 265"/>
              <a:gd name="T79" fmla="*/ 573 h 608"/>
              <a:gd name="T80" fmla="*/ 234 w 265"/>
              <a:gd name="T81" fmla="*/ 531 h 608"/>
              <a:gd name="T82" fmla="*/ 227 w 265"/>
              <a:gd name="T83" fmla="*/ 523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5" h="608">
                <a:moveTo>
                  <a:pt x="100" y="292"/>
                </a:moveTo>
                <a:lnTo>
                  <a:pt x="69" y="288"/>
                </a:lnTo>
                <a:lnTo>
                  <a:pt x="38" y="273"/>
                </a:lnTo>
                <a:lnTo>
                  <a:pt x="19" y="250"/>
                </a:lnTo>
                <a:lnTo>
                  <a:pt x="15" y="238"/>
                </a:lnTo>
                <a:lnTo>
                  <a:pt x="15" y="219"/>
                </a:lnTo>
                <a:lnTo>
                  <a:pt x="19" y="200"/>
                </a:lnTo>
                <a:lnTo>
                  <a:pt x="31" y="188"/>
                </a:lnTo>
                <a:lnTo>
                  <a:pt x="46" y="181"/>
                </a:lnTo>
                <a:lnTo>
                  <a:pt x="61" y="181"/>
                </a:lnTo>
                <a:lnTo>
                  <a:pt x="77" y="185"/>
                </a:lnTo>
                <a:lnTo>
                  <a:pt x="96" y="192"/>
                </a:lnTo>
                <a:lnTo>
                  <a:pt x="127" y="212"/>
                </a:lnTo>
                <a:lnTo>
                  <a:pt x="150" y="235"/>
                </a:lnTo>
                <a:lnTo>
                  <a:pt x="173" y="265"/>
                </a:lnTo>
                <a:lnTo>
                  <a:pt x="138" y="285"/>
                </a:lnTo>
                <a:lnTo>
                  <a:pt x="100" y="292"/>
                </a:lnTo>
                <a:lnTo>
                  <a:pt x="100" y="292"/>
                </a:lnTo>
                <a:close/>
                <a:moveTo>
                  <a:pt x="223" y="527"/>
                </a:moveTo>
                <a:lnTo>
                  <a:pt x="207" y="542"/>
                </a:lnTo>
                <a:lnTo>
                  <a:pt x="223" y="485"/>
                </a:lnTo>
                <a:lnTo>
                  <a:pt x="231" y="423"/>
                </a:lnTo>
                <a:lnTo>
                  <a:pt x="223" y="365"/>
                </a:lnTo>
                <a:lnTo>
                  <a:pt x="211" y="308"/>
                </a:lnTo>
                <a:lnTo>
                  <a:pt x="192" y="269"/>
                </a:lnTo>
                <a:lnTo>
                  <a:pt x="227" y="238"/>
                </a:lnTo>
                <a:lnTo>
                  <a:pt x="246" y="212"/>
                </a:lnTo>
                <a:lnTo>
                  <a:pt x="257" y="181"/>
                </a:lnTo>
                <a:lnTo>
                  <a:pt x="265" y="150"/>
                </a:lnTo>
                <a:lnTo>
                  <a:pt x="265" y="119"/>
                </a:lnTo>
                <a:lnTo>
                  <a:pt x="261" y="88"/>
                </a:lnTo>
                <a:lnTo>
                  <a:pt x="254" y="58"/>
                </a:lnTo>
                <a:lnTo>
                  <a:pt x="242" y="31"/>
                </a:lnTo>
                <a:lnTo>
                  <a:pt x="223" y="4"/>
                </a:lnTo>
                <a:lnTo>
                  <a:pt x="219" y="0"/>
                </a:lnTo>
                <a:lnTo>
                  <a:pt x="215" y="4"/>
                </a:lnTo>
                <a:lnTo>
                  <a:pt x="215" y="8"/>
                </a:lnTo>
                <a:lnTo>
                  <a:pt x="215" y="12"/>
                </a:lnTo>
                <a:lnTo>
                  <a:pt x="231" y="38"/>
                </a:lnTo>
                <a:lnTo>
                  <a:pt x="242" y="69"/>
                </a:lnTo>
                <a:lnTo>
                  <a:pt x="250" y="100"/>
                </a:lnTo>
                <a:lnTo>
                  <a:pt x="250" y="131"/>
                </a:lnTo>
                <a:lnTo>
                  <a:pt x="246" y="162"/>
                </a:lnTo>
                <a:lnTo>
                  <a:pt x="238" y="188"/>
                </a:lnTo>
                <a:lnTo>
                  <a:pt x="223" y="215"/>
                </a:lnTo>
                <a:lnTo>
                  <a:pt x="204" y="242"/>
                </a:lnTo>
                <a:lnTo>
                  <a:pt x="184" y="258"/>
                </a:lnTo>
                <a:lnTo>
                  <a:pt x="161" y="219"/>
                </a:lnTo>
                <a:lnTo>
                  <a:pt x="131" y="188"/>
                </a:lnTo>
                <a:lnTo>
                  <a:pt x="111" y="177"/>
                </a:lnTo>
                <a:lnTo>
                  <a:pt x="92" y="169"/>
                </a:lnTo>
                <a:lnTo>
                  <a:pt x="73" y="165"/>
                </a:lnTo>
                <a:lnTo>
                  <a:pt x="50" y="165"/>
                </a:lnTo>
                <a:lnTo>
                  <a:pt x="27" y="169"/>
                </a:lnTo>
                <a:lnTo>
                  <a:pt x="11" y="181"/>
                </a:lnTo>
                <a:lnTo>
                  <a:pt x="4" y="200"/>
                </a:lnTo>
                <a:lnTo>
                  <a:pt x="0" y="219"/>
                </a:lnTo>
                <a:lnTo>
                  <a:pt x="0" y="242"/>
                </a:lnTo>
                <a:lnTo>
                  <a:pt x="7" y="262"/>
                </a:lnTo>
                <a:lnTo>
                  <a:pt x="19" y="281"/>
                </a:lnTo>
                <a:lnTo>
                  <a:pt x="34" y="292"/>
                </a:lnTo>
                <a:lnTo>
                  <a:pt x="69" y="308"/>
                </a:lnTo>
                <a:lnTo>
                  <a:pt x="107" y="308"/>
                </a:lnTo>
                <a:lnTo>
                  <a:pt x="146" y="300"/>
                </a:lnTo>
                <a:lnTo>
                  <a:pt x="181" y="281"/>
                </a:lnTo>
                <a:lnTo>
                  <a:pt x="192" y="312"/>
                </a:lnTo>
                <a:lnTo>
                  <a:pt x="204" y="342"/>
                </a:lnTo>
                <a:lnTo>
                  <a:pt x="207" y="373"/>
                </a:lnTo>
                <a:lnTo>
                  <a:pt x="211" y="439"/>
                </a:lnTo>
                <a:lnTo>
                  <a:pt x="200" y="500"/>
                </a:lnTo>
                <a:lnTo>
                  <a:pt x="184" y="562"/>
                </a:lnTo>
                <a:lnTo>
                  <a:pt x="177" y="504"/>
                </a:lnTo>
                <a:lnTo>
                  <a:pt x="173" y="504"/>
                </a:lnTo>
                <a:lnTo>
                  <a:pt x="169" y="508"/>
                </a:lnTo>
                <a:lnTo>
                  <a:pt x="169" y="554"/>
                </a:lnTo>
                <a:lnTo>
                  <a:pt x="165" y="600"/>
                </a:lnTo>
                <a:lnTo>
                  <a:pt x="165" y="604"/>
                </a:lnTo>
                <a:lnTo>
                  <a:pt x="169" y="608"/>
                </a:lnTo>
                <a:lnTo>
                  <a:pt x="181" y="604"/>
                </a:lnTo>
                <a:lnTo>
                  <a:pt x="207" y="573"/>
                </a:lnTo>
                <a:lnTo>
                  <a:pt x="234" y="535"/>
                </a:lnTo>
                <a:lnTo>
                  <a:pt x="234" y="531"/>
                </a:lnTo>
                <a:lnTo>
                  <a:pt x="234" y="527"/>
                </a:lnTo>
                <a:lnTo>
                  <a:pt x="227" y="523"/>
                </a:lnTo>
                <a:lnTo>
                  <a:pt x="223" y="527"/>
                </a:lnTo>
                <a:close/>
              </a:path>
            </a:pathLst>
          </a:custGeom>
          <a:solidFill>
            <a:srgbClr val="297FB8"/>
          </a:solidFill>
          <a:ln>
            <a:noFill/>
          </a:ln>
        </p:spPr>
        <p:txBody>
          <a:bodyPr vert="horz" wrap="square" lIns="68580" tIns="34290" rIns="68580" bIns="34290" numCol="1" anchor="t" anchorCtr="0" compatLnSpc="1">
            <a:prstTxWarp prst="textNoShape">
              <a:avLst/>
            </a:prstTxWarp>
          </a:bodyPr>
          <a:lstStyle/>
          <a:p>
            <a:endParaRPr lang="en-US" sz="1350">
              <a:cs typeface="B Nazanin" panose="00000400000000000000" pitchFamily="2" charset="-78"/>
            </a:endParaRPr>
          </a:p>
        </p:txBody>
      </p:sp>
      <p:sp>
        <p:nvSpPr>
          <p:cNvPr id="29" name="TextBox 28">
            <a:extLst>
              <a:ext uri="{FF2B5EF4-FFF2-40B4-BE49-F238E27FC236}">
                <a16:creationId xmlns:a16="http://schemas.microsoft.com/office/drawing/2014/main" id="{6030D357-F0DF-461E-BEA0-CE6B6E817F2D}"/>
              </a:ext>
            </a:extLst>
          </p:cNvPr>
          <p:cNvSpPr txBox="1"/>
          <p:nvPr/>
        </p:nvSpPr>
        <p:spPr>
          <a:xfrm>
            <a:off x="4203033" y="2260380"/>
            <a:ext cx="1239185" cy="369332"/>
          </a:xfrm>
          <a:prstGeom prst="rect">
            <a:avLst/>
          </a:prstGeom>
          <a:noFill/>
        </p:spPr>
        <p:txBody>
          <a:bodyPr wrap="none" rtlCol="0">
            <a:spAutoFit/>
          </a:bodyPr>
          <a:lstStyle/>
          <a:p>
            <a:r>
              <a:rPr lang="en-US" dirty="0">
                <a:cs typeface="B Nazanin" panose="00000400000000000000" pitchFamily="2" charset="-78"/>
              </a:rPr>
              <a:t>Full-duplex</a:t>
            </a:r>
          </a:p>
        </p:txBody>
      </p:sp>
      <p:sp>
        <p:nvSpPr>
          <p:cNvPr id="3" name="Footer Placeholder 2">
            <a:extLst>
              <a:ext uri="{FF2B5EF4-FFF2-40B4-BE49-F238E27FC236}">
                <a16:creationId xmlns:a16="http://schemas.microsoft.com/office/drawing/2014/main" id="{82CB8B28-35F4-41F8-BFF2-004B06AB7089}"/>
              </a:ext>
            </a:extLst>
          </p:cNvPr>
          <p:cNvSpPr>
            <a:spLocks noGrp="1"/>
          </p:cNvSpPr>
          <p:nvPr>
            <p:ph type="ftr" sz="quarter" idx="11"/>
          </p:nvPr>
        </p:nvSpPr>
        <p:spPr/>
        <p:txBody>
          <a:bodyPr/>
          <a:lstStyle/>
          <a:p>
            <a:r>
              <a:rPr lang="fa-IR">
                <a:cs typeface="B Nazanin" panose="00000400000000000000" pitchFamily="2" charset="-78"/>
              </a:rPr>
              <a:t>هانیه هوشمند / شبکه های کامپیوتری</a:t>
            </a:r>
            <a:endParaRPr lang="en-US">
              <a:cs typeface="B Nazanin" panose="00000400000000000000" pitchFamily="2" charset="-78"/>
            </a:endParaRPr>
          </a:p>
        </p:txBody>
      </p:sp>
      <p:sp>
        <p:nvSpPr>
          <p:cNvPr id="63" name="Slide Number Placeholder 5">
            <a:extLst>
              <a:ext uri="{FF2B5EF4-FFF2-40B4-BE49-F238E27FC236}">
                <a16:creationId xmlns:a16="http://schemas.microsoft.com/office/drawing/2014/main" id="{A436B36E-2384-45C0-81FB-54DCE1C2FC73}"/>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11</a:t>
            </a:r>
          </a:p>
        </p:txBody>
      </p:sp>
      <p:pic>
        <p:nvPicPr>
          <p:cNvPr id="65" name="Picture 64" descr="underline_base">
            <a:extLst>
              <a:ext uri="{FF2B5EF4-FFF2-40B4-BE49-F238E27FC236}">
                <a16:creationId xmlns:a16="http://schemas.microsoft.com/office/drawing/2014/main" id="{FDB997F2-EAA1-4C3F-B440-573DD5284CD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7058" y="1321171"/>
            <a:ext cx="6087542"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8304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6D5D-771C-4570-8A37-6A16291A27A1}"/>
              </a:ext>
            </a:extLst>
          </p:cNvPr>
          <p:cNvSpPr>
            <a:spLocks noGrp="1"/>
          </p:cNvSpPr>
          <p:nvPr>
            <p:ph type="title"/>
          </p:nvPr>
        </p:nvSpPr>
        <p:spPr/>
        <p:txBody>
          <a:bodyPr/>
          <a:lstStyle/>
          <a:p>
            <a:pPr algn="r" rtl="1"/>
            <a:r>
              <a:rPr lang="fa-IR" dirty="0">
                <a:cs typeface="B Nazanin" panose="00000400000000000000" pitchFamily="2" charset="-78"/>
              </a:rPr>
              <a:t>سرویس های </a:t>
            </a:r>
            <a:r>
              <a:rPr lang="en-US" dirty="0">
                <a:cs typeface="B Nazanin" panose="00000400000000000000" pitchFamily="2" charset="-78"/>
              </a:rPr>
              <a:t>TCP</a:t>
            </a:r>
            <a:r>
              <a:rPr lang="fa-IR" dirty="0">
                <a:cs typeface="B Nazanin" panose="00000400000000000000" pitchFamily="2" charset="-78"/>
              </a:rPr>
              <a:t> – انتقال داده قابل اطمینان</a:t>
            </a:r>
            <a:endParaRPr lang="en-US" dirty="0">
              <a:cs typeface="B Nazanin" panose="00000400000000000000" pitchFamily="2" charset="-78"/>
            </a:endParaRPr>
          </a:p>
        </p:txBody>
      </p:sp>
      <p:grpSp>
        <p:nvGrpSpPr>
          <p:cNvPr id="31" name="Group 30">
            <a:extLst>
              <a:ext uri="{FF2B5EF4-FFF2-40B4-BE49-F238E27FC236}">
                <a16:creationId xmlns:a16="http://schemas.microsoft.com/office/drawing/2014/main" id="{B768B926-B589-4C7C-9C5C-0B7A8FB69078}"/>
              </a:ext>
            </a:extLst>
          </p:cNvPr>
          <p:cNvGrpSpPr/>
          <p:nvPr/>
        </p:nvGrpSpPr>
        <p:grpSpPr>
          <a:xfrm>
            <a:off x="7571975" y="3431536"/>
            <a:ext cx="365760" cy="365760"/>
            <a:chOff x="2141249" y="798864"/>
            <a:chExt cx="535781" cy="348257"/>
          </a:xfrm>
          <a:solidFill>
            <a:srgbClr val="FFC000"/>
          </a:solidFill>
        </p:grpSpPr>
        <p:sp>
          <p:nvSpPr>
            <p:cNvPr id="32" name="Rectangle: Rounded Corners 31">
              <a:extLst>
                <a:ext uri="{FF2B5EF4-FFF2-40B4-BE49-F238E27FC236}">
                  <a16:creationId xmlns:a16="http://schemas.microsoft.com/office/drawing/2014/main" id="{2CF45EC1-40D9-473D-BE8C-CFCBD927CF41}"/>
                </a:ext>
              </a:extLst>
            </p:cNvPr>
            <p:cNvSpPr/>
            <p:nvPr/>
          </p:nvSpPr>
          <p:spPr>
            <a:xfrm>
              <a:off x="2141249" y="798864"/>
              <a:ext cx="535781" cy="348257"/>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ectangle: Rounded Corners 4">
              <a:extLst>
                <a:ext uri="{FF2B5EF4-FFF2-40B4-BE49-F238E27FC236}">
                  <a16:creationId xmlns:a16="http://schemas.microsoft.com/office/drawing/2014/main" id="{EB32260D-591C-4EEE-A685-9B91F34BA7C3}"/>
                </a:ext>
              </a:extLst>
            </p:cNvPr>
            <p:cNvSpPr txBox="1"/>
            <p:nvPr/>
          </p:nvSpPr>
          <p:spPr>
            <a:xfrm>
              <a:off x="2158250" y="815865"/>
              <a:ext cx="501779" cy="3142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cs typeface="B Nazanin" panose="00000400000000000000" pitchFamily="2" charset="-78"/>
              </a:endParaRPr>
            </a:p>
          </p:txBody>
        </p:sp>
      </p:grpSp>
      <p:grpSp>
        <p:nvGrpSpPr>
          <p:cNvPr id="34" name="Group 33">
            <a:extLst>
              <a:ext uri="{FF2B5EF4-FFF2-40B4-BE49-F238E27FC236}">
                <a16:creationId xmlns:a16="http://schemas.microsoft.com/office/drawing/2014/main" id="{376285AE-5475-4EC9-99DB-82D7A93A9681}"/>
              </a:ext>
            </a:extLst>
          </p:cNvPr>
          <p:cNvGrpSpPr/>
          <p:nvPr/>
        </p:nvGrpSpPr>
        <p:grpSpPr>
          <a:xfrm>
            <a:off x="7945620" y="3436615"/>
            <a:ext cx="365760" cy="365760"/>
            <a:chOff x="2141249" y="798864"/>
            <a:chExt cx="535781" cy="348257"/>
          </a:xfrm>
          <a:solidFill>
            <a:srgbClr val="00B050"/>
          </a:solidFill>
        </p:grpSpPr>
        <p:sp>
          <p:nvSpPr>
            <p:cNvPr id="35" name="Rectangle: Rounded Corners 34">
              <a:extLst>
                <a:ext uri="{FF2B5EF4-FFF2-40B4-BE49-F238E27FC236}">
                  <a16:creationId xmlns:a16="http://schemas.microsoft.com/office/drawing/2014/main" id="{E123EAF8-D943-41E7-AFBA-F20FEBAD0EFC}"/>
                </a:ext>
              </a:extLst>
            </p:cNvPr>
            <p:cNvSpPr/>
            <p:nvPr/>
          </p:nvSpPr>
          <p:spPr>
            <a:xfrm>
              <a:off x="2141249" y="798864"/>
              <a:ext cx="535781" cy="348257"/>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Rectangle: Rounded Corners 4">
              <a:extLst>
                <a:ext uri="{FF2B5EF4-FFF2-40B4-BE49-F238E27FC236}">
                  <a16:creationId xmlns:a16="http://schemas.microsoft.com/office/drawing/2014/main" id="{77A3310F-3928-4A49-BE6B-C0E3F1BEF85A}"/>
                </a:ext>
              </a:extLst>
            </p:cNvPr>
            <p:cNvSpPr txBox="1"/>
            <p:nvPr/>
          </p:nvSpPr>
          <p:spPr>
            <a:xfrm>
              <a:off x="2158250" y="815865"/>
              <a:ext cx="501779" cy="3142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cs typeface="B Nazanin" panose="00000400000000000000" pitchFamily="2" charset="-78"/>
              </a:endParaRPr>
            </a:p>
          </p:txBody>
        </p:sp>
      </p:grpSp>
      <p:grpSp>
        <p:nvGrpSpPr>
          <p:cNvPr id="37" name="Group 36">
            <a:extLst>
              <a:ext uri="{FF2B5EF4-FFF2-40B4-BE49-F238E27FC236}">
                <a16:creationId xmlns:a16="http://schemas.microsoft.com/office/drawing/2014/main" id="{D449F975-753D-4193-A7EB-0F4B2193E576}"/>
              </a:ext>
            </a:extLst>
          </p:cNvPr>
          <p:cNvGrpSpPr/>
          <p:nvPr/>
        </p:nvGrpSpPr>
        <p:grpSpPr>
          <a:xfrm>
            <a:off x="8315366" y="3436615"/>
            <a:ext cx="365760" cy="365760"/>
            <a:chOff x="2141249" y="798864"/>
            <a:chExt cx="535781" cy="348257"/>
          </a:xfrm>
          <a:solidFill>
            <a:srgbClr val="FF0000"/>
          </a:solidFill>
        </p:grpSpPr>
        <p:sp>
          <p:nvSpPr>
            <p:cNvPr id="38" name="Rectangle: Rounded Corners 37">
              <a:extLst>
                <a:ext uri="{FF2B5EF4-FFF2-40B4-BE49-F238E27FC236}">
                  <a16:creationId xmlns:a16="http://schemas.microsoft.com/office/drawing/2014/main" id="{36D41202-3C16-4820-97BB-2E73DD52E1D1}"/>
                </a:ext>
              </a:extLst>
            </p:cNvPr>
            <p:cNvSpPr/>
            <p:nvPr/>
          </p:nvSpPr>
          <p:spPr>
            <a:xfrm>
              <a:off x="2141249" y="798864"/>
              <a:ext cx="535781" cy="348257"/>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Rectangle: Rounded Corners 4">
              <a:extLst>
                <a:ext uri="{FF2B5EF4-FFF2-40B4-BE49-F238E27FC236}">
                  <a16:creationId xmlns:a16="http://schemas.microsoft.com/office/drawing/2014/main" id="{412CBC41-1180-481A-9829-9CC2FEE3048D}"/>
                </a:ext>
              </a:extLst>
            </p:cNvPr>
            <p:cNvSpPr txBox="1"/>
            <p:nvPr/>
          </p:nvSpPr>
          <p:spPr>
            <a:xfrm>
              <a:off x="2158250" y="815865"/>
              <a:ext cx="501779" cy="3142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cs typeface="B Nazanin" panose="00000400000000000000" pitchFamily="2" charset="-78"/>
              </a:endParaRPr>
            </a:p>
          </p:txBody>
        </p:sp>
      </p:grpSp>
      <p:grpSp>
        <p:nvGrpSpPr>
          <p:cNvPr id="40" name="Group 39">
            <a:extLst>
              <a:ext uri="{FF2B5EF4-FFF2-40B4-BE49-F238E27FC236}">
                <a16:creationId xmlns:a16="http://schemas.microsoft.com/office/drawing/2014/main" id="{344359E0-E1E6-4CCA-A5ED-D6620F7AC1F7}"/>
              </a:ext>
            </a:extLst>
          </p:cNvPr>
          <p:cNvGrpSpPr/>
          <p:nvPr/>
        </p:nvGrpSpPr>
        <p:grpSpPr>
          <a:xfrm>
            <a:off x="8692732" y="3436615"/>
            <a:ext cx="365760" cy="365760"/>
            <a:chOff x="2141249" y="798864"/>
            <a:chExt cx="535781" cy="348257"/>
          </a:xfrm>
          <a:solidFill>
            <a:srgbClr val="FF0000"/>
          </a:solidFill>
        </p:grpSpPr>
        <p:sp>
          <p:nvSpPr>
            <p:cNvPr id="41" name="Rectangle: Rounded Corners 40">
              <a:extLst>
                <a:ext uri="{FF2B5EF4-FFF2-40B4-BE49-F238E27FC236}">
                  <a16:creationId xmlns:a16="http://schemas.microsoft.com/office/drawing/2014/main" id="{0BC425E9-E76E-478D-BF12-7E475F4FA847}"/>
                </a:ext>
              </a:extLst>
            </p:cNvPr>
            <p:cNvSpPr/>
            <p:nvPr/>
          </p:nvSpPr>
          <p:spPr>
            <a:xfrm>
              <a:off x="2141249" y="798864"/>
              <a:ext cx="535781" cy="348257"/>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2" name="Rectangle: Rounded Corners 4">
              <a:extLst>
                <a:ext uri="{FF2B5EF4-FFF2-40B4-BE49-F238E27FC236}">
                  <a16:creationId xmlns:a16="http://schemas.microsoft.com/office/drawing/2014/main" id="{625CC788-846F-4785-8191-50D277D8C49B}"/>
                </a:ext>
              </a:extLst>
            </p:cNvPr>
            <p:cNvSpPr txBox="1"/>
            <p:nvPr/>
          </p:nvSpPr>
          <p:spPr>
            <a:xfrm>
              <a:off x="2158250" y="815865"/>
              <a:ext cx="501779" cy="3142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cs typeface="B Nazanin" panose="00000400000000000000" pitchFamily="2" charset="-78"/>
              </a:endParaRPr>
            </a:p>
          </p:txBody>
        </p:sp>
      </p:grpSp>
      <p:grpSp>
        <p:nvGrpSpPr>
          <p:cNvPr id="43" name="Group 42">
            <a:extLst>
              <a:ext uri="{FF2B5EF4-FFF2-40B4-BE49-F238E27FC236}">
                <a16:creationId xmlns:a16="http://schemas.microsoft.com/office/drawing/2014/main" id="{8E3B2C06-CC0E-44E7-9A25-CFEAB9DEA6F2}"/>
              </a:ext>
            </a:extLst>
          </p:cNvPr>
          <p:cNvGrpSpPr/>
          <p:nvPr/>
        </p:nvGrpSpPr>
        <p:grpSpPr>
          <a:xfrm>
            <a:off x="9068172" y="3439229"/>
            <a:ext cx="365760" cy="365760"/>
            <a:chOff x="2141249" y="798864"/>
            <a:chExt cx="535781" cy="348257"/>
          </a:xfrm>
          <a:solidFill>
            <a:srgbClr val="00B050"/>
          </a:solidFill>
        </p:grpSpPr>
        <p:sp>
          <p:nvSpPr>
            <p:cNvPr id="44" name="Rectangle: Rounded Corners 43">
              <a:extLst>
                <a:ext uri="{FF2B5EF4-FFF2-40B4-BE49-F238E27FC236}">
                  <a16:creationId xmlns:a16="http://schemas.microsoft.com/office/drawing/2014/main" id="{D64CA41E-B2BD-49BE-9F77-FEA87BDA1B73}"/>
                </a:ext>
              </a:extLst>
            </p:cNvPr>
            <p:cNvSpPr/>
            <p:nvPr/>
          </p:nvSpPr>
          <p:spPr>
            <a:xfrm>
              <a:off x="2141249" y="798864"/>
              <a:ext cx="535781" cy="348257"/>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5" name="Rectangle: Rounded Corners 4">
              <a:extLst>
                <a:ext uri="{FF2B5EF4-FFF2-40B4-BE49-F238E27FC236}">
                  <a16:creationId xmlns:a16="http://schemas.microsoft.com/office/drawing/2014/main" id="{22FB499A-8C96-475D-9BEA-D822CFEB5ABF}"/>
                </a:ext>
              </a:extLst>
            </p:cNvPr>
            <p:cNvSpPr txBox="1"/>
            <p:nvPr/>
          </p:nvSpPr>
          <p:spPr>
            <a:xfrm>
              <a:off x="2158250" y="815865"/>
              <a:ext cx="501779" cy="3142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cs typeface="B Nazanin" panose="00000400000000000000" pitchFamily="2" charset="-78"/>
              </a:endParaRPr>
            </a:p>
          </p:txBody>
        </p:sp>
      </p:grpSp>
      <p:grpSp>
        <p:nvGrpSpPr>
          <p:cNvPr id="46" name="Group 45">
            <a:extLst>
              <a:ext uri="{FF2B5EF4-FFF2-40B4-BE49-F238E27FC236}">
                <a16:creationId xmlns:a16="http://schemas.microsoft.com/office/drawing/2014/main" id="{20875A8A-3634-4B65-AB58-510C2B6021C5}"/>
              </a:ext>
            </a:extLst>
          </p:cNvPr>
          <p:cNvGrpSpPr/>
          <p:nvPr/>
        </p:nvGrpSpPr>
        <p:grpSpPr>
          <a:xfrm>
            <a:off x="9444815" y="3436615"/>
            <a:ext cx="365760" cy="365760"/>
            <a:chOff x="2141249" y="798864"/>
            <a:chExt cx="535781" cy="348257"/>
          </a:xfrm>
          <a:solidFill>
            <a:srgbClr val="FFC000"/>
          </a:solidFill>
        </p:grpSpPr>
        <p:sp>
          <p:nvSpPr>
            <p:cNvPr id="47" name="Rectangle: Rounded Corners 46">
              <a:extLst>
                <a:ext uri="{FF2B5EF4-FFF2-40B4-BE49-F238E27FC236}">
                  <a16:creationId xmlns:a16="http://schemas.microsoft.com/office/drawing/2014/main" id="{C9FB16E1-7556-4A7E-BA24-9CFEBD476762}"/>
                </a:ext>
              </a:extLst>
            </p:cNvPr>
            <p:cNvSpPr/>
            <p:nvPr/>
          </p:nvSpPr>
          <p:spPr>
            <a:xfrm>
              <a:off x="2141249" y="798864"/>
              <a:ext cx="535781" cy="348257"/>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8" name="Rectangle: Rounded Corners 4">
              <a:extLst>
                <a:ext uri="{FF2B5EF4-FFF2-40B4-BE49-F238E27FC236}">
                  <a16:creationId xmlns:a16="http://schemas.microsoft.com/office/drawing/2014/main" id="{05A99AF3-FCA2-4CF1-BCDF-0A5FA0712217}"/>
                </a:ext>
              </a:extLst>
            </p:cNvPr>
            <p:cNvSpPr txBox="1"/>
            <p:nvPr/>
          </p:nvSpPr>
          <p:spPr>
            <a:xfrm>
              <a:off x="2158248" y="815864"/>
              <a:ext cx="501779" cy="3142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cs typeface="B Nazanin" panose="00000400000000000000" pitchFamily="2" charset="-78"/>
              </a:endParaRPr>
            </a:p>
          </p:txBody>
        </p:sp>
      </p:grpSp>
      <p:grpSp>
        <p:nvGrpSpPr>
          <p:cNvPr id="49" name="Group 48">
            <a:extLst>
              <a:ext uri="{FF2B5EF4-FFF2-40B4-BE49-F238E27FC236}">
                <a16:creationId xmlns:a16="http://schemas.microsoft.com/office/drawing/2014/main" id="{4C90E393-295C-4C99-BCD0-E7AADC76A16B}"/>
              </a:ext>
            </a:extLst>
          </p:cNvPr>
          <p:cNvGrpSpPr/>
          <p:nvPr/>
        </p:nvGrpSpPr>
        <p:grpSpPr>
          <a:xfrm>
            <a:off x="9818371" y="3436615"/>
            <a:ext cx="365760" cy="365760"/>
            <a:chOff x="2141249" y="798864"/>
            <a:chExt cx="535781" cy="348257"/>
          </a:xfrm>
        </p:grpSpPr>
        <p:sp>
          <p:nvSpPr>
            <p:cNvPr id="50" name="Rectangle: Rounded Corners 49">
              <a:extLst>
                <a:ext uri="{FF2B5EF4-FFF2-40B4-BE49-F238E27FC236}">
                  <a16:creationId xmlns:a16="http://schemas.microsoft.com/office/drawing/2014/main" id="{B33570D4-91F7-451C-ADDA-68759C060C81}"/>
                </a:ext>
              </a:extLst>
            </p:cNvPr>
            <p:cNvSpPr/>
            <p:nvPr/>
          </p:nvSpPr>
          <p:spPr>
            <a:xfrm>
              <a:off x="2141249" y="798864"/>
              <a:ext cx="535781" cy="348257"/>
            </a:xfrm>
            <a:prstGeom prst="roundRect">
              <a:avLst/>
            </a:pr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1" name="Rectangle: Rounded Corners 4">
              <a:extLst>
                <a:ext uri="{FF2B5EF4-FFF2-40B4-BE49-F238E27FC236}">
                  <a16:creationId xmlns:a16="http://schemas.microsoft.com/office/drawing/2014/main" id="{5141D63E-350D-4210-9B31-86E358C34A96}"/>
                </a:ext>
              </a:extLst>
            </p:cNvPr>
            <p:cNvSpPr txBox="1"/>
            <p:nvPr/>
          </p:nvSpPr>
          <p:spPr>
            <a:xfrm>
              <a:off x="2158250" y="815865"/>
              <a:ext cx="501779" cy="3142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cs typeface="B Nazanin" panose="00000400000000000000" pitchFamily="2" charset="-78"/>
              </a:endParaRPr>
            </a:p>
          </p:txBody>
        </p:sp>
      </p:grpSp>
      <p:grpSp>
        <p:nvGrpSpPr>
          <p:cNvPr id="100" name="Group 99">
            <a:extLst>
              <a:ext uri="{FF2B5EF4-FFF2-40B4-BE49-F238E27FC236}">
                <a16:creationId xmlns:a16="http://schemas.microsoft.com/office/drawing/2014/main" id="{9A7AEE27-5E1A-49A8-867E-4A059A0A19AB}"/>
              </a:ext>
            </a:extLst>
          </p:cNvPr>
          <p:cNvGrpSpPr/>
          <p:nvPr/>
        </p:nvGrpSpPr>
        <p:grpSpPr>
          <a:xfrm>
            <a:off x="7200041" y="3431611"/>
            <a:ext cx="365760" cy="365760"/>
            <a:chOff x="2141249" y="798864"/>
            <a:chExt cx="535781" cy="348257"/>
          </a:xfrm>
        </p:grpSpPr>
        <p:sp>
          <p:nvSpPr>
            <p:cNvPr id="101" name="Rectangle: Rounded Corners 100">
              <a:extLst>
                <a:ext uri="{FF2B5EF4-FFF2-40B4-BE49-F238E27FC236}">
                  <a16:creationId xmlns:a16="http://schemas.microsoft.com/office/drawing/2014/main" id="{8CFA6574-9507-4A33-A62E-D4014B7354BC}"/>
                </a:ext>
              </a:extLst>
            </p:cNvPr>
            <p:cNvSpPr/>
            <p:nvPr/>
          </p:nvSpPr>
          <p:spPr>
            <a:xfrm>
              <a:off x="2141249" y="798864"/>
              <a:ext cx="535781" cy="348257"/>
            </a:xfrm>
            <a:prstGeom prst="roundRect">
              <a:avLst/>
            </a:pr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2" name="Rectangle: Rounded Corners 4">
              <a:extLst>
                <a:ext uri="{FF2B5EF4-FFF2-40B4-BE49-F238E27FC236}">
                  <a16:creationId xmlns:a16="http://schemas.microsoft.com/office/drawing/2014/main" id="{90A30BE9-3671-4C2B-B871-46B27CBEA077}"/>
                </a:ext>
              </a:extLst>
            </p:cNvPr>
            <p:cNvSpPr txBox="1"/>
            <p:nvPr/>
          </p:nvSpPr>
          <p:spPr>
            <a:xfrm>
              <a:off x="2158250" y="815864"/>
              <a:ext cx="501779" cy="3142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cs typeface="B Nazanin" panose="00000400000000000000" pitchFamily="2" charset="-78"/>
              </a:endParaRPr>
            </a:p>
          </p:txBody>
        </p:sp>
      </p:grpSp>
      <p:grpSp>
        <p:nvGrpSpPr>
          <p:cNvPr id="106" name="Group 105">
            <a:extLst>
              <a:ext uri="{FF2B5EF4-FFF2-40B4-BE49-F238E27FC236}">
                <a16:creationId xmlns:a16="http://schemas.microsoft.com/office/drawing/2014/main" id="{215FC2B6-8325-43AF-A890-110ED6DAE189}"/>
              </a:ext>
            </a:extLst>
          </p:cNvPr>
          <p:cNvGrpSpPr/>
          <p:nvPr/>
        </p:nvGrpSpPr>
        <p:grpSpPr>
          <a:xfrm>
            <a:off x="2389136" y="3423843"/>
            <a:ext cx="365760" cy="365760"/>
            <a:chOff x="2141249" y="798864"/>
            <a:chExt cx="535781" cy="348257"/>
          </a:xfrm>
          <a:solidFill>
            <a:srgbClr val="FFC000"/>
          </a:solidFill>
        </p:grpSpPr>
        <p:sp>
          <p:nvSpPr>
            <p:cNvPr id="107" name="Rectangle: Rounded Corners 106">
              <a:extLst>
                <a:ext uri="{FF2B5EF4-FFF2-40B4-BE49-F238E27FC236}">
                  <a16:creationId xmlns:a16="http://schemas.microsoft.com/office/drawing/2014/main" id="{465D06CD-F81A-4694-9539-F2E36558F462}"/>
                </a:ext>
              </a:extLst>
            </p:cNvPr>
            <p:cNvSpPr/>
            <p:nvPr/>
          </p:nvSpPr>
          <p:spPr>
            <a:xfrm>
              <a:off x="2141249" y="798864"/>
              <a:ext cx="535781" cy="348257"/>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8" name="Rectangle: Rounded Corners 4">
              <a:extLst>
                <a:ext uri="{FF2B5EF4-FFF2-40B4-BE49-F238E27FC236}">
                  <a16:creationId xmlns:a16="http://schemas.microsoft.com/office/drawing/2014/main" id="{D441CF3A-DFCA-4443-8C13-7AE1CA7A1C75}"/>
                </a:ext>
              </a:extLst>
            </p:cNvPr>
            <p:cNvSpPr txBox="1"/>
            <p:nvPr/>
          </p:nvSpPr>
          <p:spPr>
            <a:xfrm>
              <a:off x="2158250" y="815865"/>
              <a:ext cx="501779" cy="3142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cs typeface="B Nazanin" panose="00000400000000000000" pitchFamily="2" charset="-78"/>
              </a:endParaRPr>
            </a:p>
          </p:txBody>
        </p:sp>
      </p:grpSp>
      <p:grpSp>
        <p:nvGrpSpPr>
          <p:cNvPr id="109" name="Group 108">
            <a:extLst>
              <a:ext uri="{FF2B5EF4-FFF2-40B4-BE49-F238E27FC236}">
                <a16:creationId xmlns:a16="http://schemas.microsoft.com/office/drawing/2014/main" id="{4B5AD69B-7BB8-42F8-AE95-228C5BA8A4DA}"/>
              </a:ext>
            </a:extLst>
          </p:cNvPr>
          <p:cNvGrpSpPr/>
          <p:nvPr/>
        </p:nvGrpSpPr>
        <p:grpSpPr>
          <a:xfrm>
            <a:off x="2762781" y="3428922"/>
            <a:ext cx="365760" cy="365760"/>
            <a:chOff x="2141249" y="798864"/>
            <a:chExt cx="535781" cy="348257"/>
          </a:xfrm>
          <a:solidFill>
            <a:srgbClr val="00B050"/>
          </a:solidFill>
        </p:grpSpPr>
        <p:sp>
          <p:nvSpPr>
            <p:cNvPr id="110" name="Rectangle: Rounded Corners 109">
              <a:extLst>
                <a:ext uri="{FF2B5EF4-FFF2-40B4-BE49-F238E27FC236}">
                  <a16:creationId xmlns:a16="http://schemas.microsoft.com/office/drawing/2014/main" id="{D2F13C88-88A9-4ABF-83E6-B65CB41EDCDB}"/>
                </a:ext>
              </a:extLst>
            </p:cNvPr>
            <p:cNvSpPr/>
            <p:nvPr/>
          </p:nvSpPr>
          <p:spPr>
            <a:xfrm>
              <a:off x="2141249" y="798864"/>
              <a:ext cx="535781" cy="348257"/>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1" name="Rectangle: Rounded Corners 4">
              <a:extLst>
                <a:ext uri="{FF2B5EF4-FFF2-40B4-BE49-F238E27FC236}">
                  <a16:creationId xmlns:a16="http://schemas.microsoft.com/office/drawing/2014/main" id="{95930C4D-76BE-43BC-AB46-1D577ABB2682}"/>
                </a:ext>
              </a:extLst>
            </p:cNvPr>
            <p:cNvSpPr txBox="1"/>
            <p:nvPr/>
          </p:nvSpPr>
          <p:spPr>
            <a:xfrm>
              <a:off x="2158250" y="815865"/>
              <a:ext cx="501779" cy="3142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cs typeface="B Nazanin" panose="00000400000000000000" pitchFamily="2" charset="-78"/>
              </a:endParaRPr>
            </a:p>
          </p:txBody>
        </p:sp>
      </p:grpSp>
      <p:grpSp>
        <p:nvGrpSpPr>
          <p:cNvPr id="112" name="Group 111">
            <a:extLst>
              <a:ext uri="{FF2B5EF4-FFF2-40B4-BE49-F238E27FC236}">
                <a16:creationId xmlns:a16="http://schemas.microsoft.com/office/drawing/2014/main" id="{FBF67338-81BE-477E-9320-6D58AF5CF467}"/>
              </a:ext>
            </a:extLst>
          </p:cNvPr>
          <p:cNvGrpSpPr/>
          <p:nvPr/>
        </p:nvGrpSpPr>
        <p:grpSpPr>
          <a:xfrm>
            <a:off x="3132527" y="3428922"/>
            <a:ext cx="365760" cy="365760"/>
            <a:chOff x="2141249" y="798864"/>
            <a:chExt cx="535781" cy="348257"/>
          </a:xfrm>
          <a:solidFill>
            <a:srgbClr val="FF0000"/>
          </a:solidFill>
        </p:grpSpPr>
        <p:sp>
          <p:nvSpPr>
            <p:cNvPr id="113" name="Rectangle: Rounded Corners 112">
              <a:extLst>
                <a:ext uri="{FF2B5EF4-FFF2-40B4-BE49-F238E27FC236}">
                  <a16:creationId xmlns:a16="http://schemas.microsoft.com/office/drawing/2014/main" id="{123BE9AE-0DC9-4F5B-97AC-706B8AF7FF61}"/>
                </a:ext>
              </a:extLst>
            </p:cNvPr>
            <p:cNvSpPr/>
            <p:nvPr/>
          </p:nvSpPr>
          <p:spPr>
            <a:xfrm>
              <a:off x="2141249" y="798864"/>
              <a:ext cx="535781" cy="348257"/>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4" name="Rectangle: Rounded Corners 4">
              <a:extLst>
                <a:ext uri="{FF2B5EF4-FFF2-40B4-BE49-F238E27FC236}">
                  <a16:creationId xmlns:a16="http://schemas.microsoft.com/office/drawing/2014/main" id="{4A4D3AF9-71B4-41F5-9AB0-7F3DBA76B040}"/>
                </a:ext>
              </a:extLst>
            </p:cNvPr>
            <p:cNvSpPr txBox="1"/>
            <p:nvPr/>
          </p:nvSpPr>
          <p:spPr>
            <a:xfrm>
              <a:off x="2158250" y="815865"/>
              <a:ext cx="501779" cy="3142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cs typeface="B Nazanin" panose="00000400000000000000" pitchFamily="2" charset="-78"/>
              </a:endParaRPr>
            </a:p>
          </p:txBody>
        </p:sp>
      </p:grpSp>
      <p:grpSp>
        <p:nvGrpSpPr>
          <p:cNvPr id="115" name="Group 114">
            <a:extLst>
              <a:ext uri="{FF2B5EF4-FFF2-40B4-BE49-F238E27FC236}">
                <a16:creationId xmlns:a16="http://schemas.microsoft.com/office/drawing/2014/main" id="{F9C8434E-ED50-4E63-8BA2-E78A2F748789}"/>
              </a:ext>
            </a:extLst>
          </p:cNvPr>
          <p:cNvGrpSpPr/>
          <p:nvPr/>
        </p:nvGrpSpPr>
        <p:grpSpPr>
          <a:xfrm>
            <a:off x="3509893" y="3428922"/>
            <a:ext cx="365760" cy="365760"/>
            <a:chOff x="2141249" y="798864"/>
            <a:chExt cx="535781" cy="348257"/>
          </a:xfrm>
          <a:solidFill>
            <a:srgbClr val="FF0000"/>
          </a:solidFill>
        </p:grpSpPr>
        <p:sp>
          <p:nvSpPr>
            <p:cNvPr id="116" name="Rectangle: Rounded Corners 115">
              <a:extLst>
                <a:ext uri="{FF2B5EF4-FFF2-40B4-BE49-F238E27FC236}">
                  <a16:creationId xmlns:a16="http://schemas.microsoft.com/office/drawing/2014/main" id="{B12C303F-EB6A-4A07-94C2-AAA375D16EFE}"/>
                </a:ext>
              </a:extLst>
            </p:cNvPr>
            <p:cNvSpPr/>
            <p:nvPr/>
          </p:nvSpPr>
          <p:spPr>
            <a:xfrm>
              <a:off x="2141249" y="798864"/>
              <a:ext cx="535781" cy="348257"/>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7" name="Rectangle: Rounded Corners 4">
              <a:extLst>
                <a:ext uri="{FF2B5EF4-FFF2-40B4-BE49-F238E27FC236}">
                  <a16:creationId xmlns:a16="http://schemas.microsoft.com/office/drawing/2014/main" id="{4047B43A-19D9-48AF-AAC4-179BB832D25E}"/>
                </a:ext>
              </a:extLst>
            </p:cNvPr>
            <p:cNvSpPr txBox="1"/>
            <p:nvPr/>
          </p:nvSpPr>
          <p:spPr>
            <a:xfrm>
              <a:off x="2158250" y="815865"/>
              <a:ext cx="501779" cy="3142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cs typeface="B Nazanin" panose="00000400000000000000" pitchFamily="2" charset="-78"/>
              </a:endParaRPr>
            </a:p>
          </p:txBody>
        </p:sp>
      </p:grpSp>
      <p:grpSp>
        <p:nvGrpSpPr>
          <p:cNvPr id="118" name="Group 117">
            <a:extLst>
              <a:ext uri="{FF2B5EF4-FFF2-40B4-BE49-F238E27FC236}">
                <a16:creationId xmlns:a16="http://schemas.microsoft.com/office/drawing/2014/main" id="{81C914B0-1080-4BDE-A20B-E0A174AB30A3}"/>
              </a:ext>
            </a:extLst>
          </p:cNvPr>
          <p:cNvGrpSpPr/>
          <p:nvPr/>
        </p:nvGrpSpPr>
        <p:grpSpPr>
          <a:xfrm>
            <a:off x="3885333" y="3431536"/>
            <a:ext cx="365760" cy="365760"/>
            <a:chOff x="2141249" y="798864"/>
            <a:chExt cx="535781" cy="348257"/>
          </a:xfrm>
          <a:solidFill>
            <a:srgbClr val="00B050"/>
          </a:solidFill>
        </p:grpSpPr>
        <p:sp>
          <p:nvSpPr>
            <p:cNvPr id="119" name="Rectangle: Rounded Corners 118">
              <a:extLst>
                <a:ext uri="{FF2B5EF4-FFF2-40B4-BE49-F238E27FC236}">
                  <a16:creationId xmlns:a16="http://schemas.microsoft.com/office/drawing/2014/main" id="{18CC0A8B-B306-4894-B9D3-46D896636EB2}"/>
                </a:ext>
              </a:extLst>
            </p:cNvPr>
            <p:cNvSpPr/>
            <p:nvPr/>
          </p:nvSpPr>
          <p:spPr>
            <a:xfrm>
              <a:off x="2141249" y="798864"/>
              <a:ext cx="535781" cy="348257"/>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0" name="Rectangle: Rounded Corners 4">
              <a:extLst>
                <a:ext uri="{FF2B5EF4-FFF2-40B4-BE49-F238E27FC236}">
                  <a16:creationId xmlns:a16="http://schemas.microsoft.com/office/drawing/2014/main" id="{37BB7469-50CF-4794-BB49-04329DE45C4C}"/>
                </a:ext>
              </a:extLst>
            </p:cNvPr>
            <p:cNvSpPr txBox="1"/>
            <p:nvPr/>
          </p:nvSpPr>
          <p:spPr>
            <a:xfrm>
              <a:off x="2158250" y="815865"/>
              <a:ext cx="501779" cy="3142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cs typeface="B Nazanin" panose="00000400000000000000" pitchFamily="2" charset="-78"/>
              </a:endParaRPr>
            </a:p>
          </p:txBody>
        </p:sp>
      </p:grpSp>
      <p:grpSp>
        <p:nvGrpSpPr>
          <p:cNvPr id="121" name="Group 120">
            <a:extLst>
              <a:ext uri="{FF2B5EF4-FFF2-40B4-BE49-F238E27FC236}">
                <a16:creationId xmlns:a16="http://schemas.microsoft.com/office/drawing/2014/main" id="{B872B719-7314-4EDF-9A46-A4E3303B5DA6}"/>
              </a:ext>
            </a:extLst>
          </p:cNvPr>
          <p:cNvGrpSpPr/>
          <p:nvPr/>
        </p:nvGrpSpPr>
        <p:grpSpPr>
          <a:xfrm>
            <a:off x="4261976" y="3428922"/>
            <a:ext cx="365760" cy="365760"/>
            <a:chOff x="2141249" y="798864"/>
            <a:chExt cx="535781" cy="348257"/>
          </a:xfrm>
          <a:solidFill>
            <a:srgbClr val="FFC000"/>
          </a:solidFill>
        </p:grpSpPr>
        <p:sp>
          <p:nvSpPr>
            <p:cNvPr id="122" name="Rectangle: Rounded Corners 121">
              <a:extLst>
                <a:ext uri="{FF2B5EF4-FFF2-40B4-BE49-F238E27FC236}">
                  <a16:creationId xmlns:a16="http://schemas.microsoft.com/office/drawing/2014/main" id="{2E166651-92F9-479B-BB84-23837FDCC151}"/>
                </a:ext>
              </a:extLst>
            </p:cNvPr>
            <p:cNvSpPr/>
            <p:nvPr/>
          </p:nvSpPr>
          <p:spPr>
            <a:xfrm>
              <a:off x="2141249" y="798864"/>
              <a:ext cx="535781" cy="348257"/>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3" name="Rectangle: Rounded Corners 4">
              <a:extLst>
                <a:ext uri="{FF2B5EF4-FFF2-40B4-BE49-F238E27FC236}">
                  <a16:creationId xmlns:a16="http://schemas.microsoft.com/office/drawing/2014/main" id="{D74FF4BE-58F8-4AB9-AE12-2AC45FD38FD6}"/>
                </a:ext>
              </a:extLst>
            </p:cNvPr>
            <p:cNvSpPr txBox="1"/>
            <p:nvPr/>
          </p:nvSpPr>
          <p:spPr>
            <a:xfrm>
              <a:off x="2158248" y="815864"/>
              <a:ext cx="501779" cy="3142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cs typeface="B Nazanin" panose="00000400000000000000" pitchFamily="2" charset="-78"/>
              </a:endParaRPr>
            </a:p>
          </p:txBody>
        </p:sp>
      </p:grpSp>
      <p:grpSp>
        <p:nvGrpSpPr>
          <p:cNvPr id="124" name="Group 123">
            <a:extLst>
              <a:ext uri="{FF2B5EF4-FFF2-40B4-BE49-F238E27FC236}">
                <a16:creationId xmlns:a16="http://schemas.microsoft.com/office/drawing/2014/main" id="{8702B171-0E2F-44BA-84F3-441873A95A26}"/>
              </a:ext>
            </a:extLst>
          </p:cNvPr>
          <p:cNvGrpSpPr/>
          <p:nvPr/>
        </p:nvGrpSpPr>
        <p:grpSpPr>
          <a:xfrm>
            <a:off x="4635532" y="3428922"/>
            <a:ext cx="365760" cy="365760"/>
            <a:chOff x="2141249" y="798864"/>
            <a:chExt cx="535781" cy="348257"/>
          </a:xfrm>
        </p:grpSpPr>
        <p:sp>
          <p:nvSpPr>
            <p:cNvPr id="125" name="Rectangle: Rounded Corners 124">
              <a:extLst>
                <a:ext uri="{FF2B5EF4-FFF2-40B4-BE49-F238E27FC236}">
                  <a16:creationId xmlns:a16="http://schemas.microsoft.com/office/drawing/2014/main" id="{BA7B0EB6-A946-4AE3-8696-274CC20FC17E}"/>
                </a:ext>
              </a:extLst>
            </p:cNvPr>
            <p:cNvSpPr/>
            <p:nvPr/>
          </p:nvSpPr>
          <p:spPr>
            <a:xfrm>
              <a:off x="2141249" y="798864"/>
              <a:ext cx="535781" cy="348257"/>
            </a:xfrm>
            <a:prstGeom prst="roundRect">
              <a:avLst/>
            </a:pr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6" name="Rectangle: Rounded Corners 4">
              <a:extLst>
                <a:ext uri="{FF2B5EF4-FFF2-40B4-BE49-F238E27FC236}">
                  <a16:creationId xmlns:a16="http://schemas.microsoft.com/office/drawing/2014/main" id="{B7F0D59B-C911-45C9-A727-965CB19C11B7}"/>
                </a:ext>
              </a:extLst>
            </p:cNvPr>
            <p:cNvSpPr txBox="1"/>
            <p:nvPr/>
          </p:nvSpPr>
          <p:spPr>
            <a:xfrm>
              <a:off x="2158250" y="815865"/>
              <a:ext cx="501779" cy="3142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cs typeface="B Nazanin" panose="00000400000000000000" pitchFamily="2" charset="-78"/>
              </a:endParaRPr>
            </a:p>
          </p:txBody>
        </p:sp>
      </p:grpSp>
      <p:grpSp>
        <p:nvGrpSpPr>
          <p:cNvPr id="127" name="Group 126">
            <a:extLst>
              <a:ext uri="{FF2B5EF4-FFF2-40B4-BE49-F238E27FC236}">
                <a16:creationId xmlns:a16="http://schemas.microsoft.com/office/drawing/2014/main" id="{93404EA8-1C41-44B6-BF8E-2DAEFD4F5737}"/>
              </a:ext>
            </a:extLst>
          </p:cNvPr>
          <p:cNvGrpSpPr/>
          <p:nvPr/>
        </p:nvGrpSpPr>
        <p:grpSpPr>
          <a:xfrm>
            <a:off x="2007871" y="3423918"/>
            <a:ext cx="365760" cy="365760"/>
            <a:chOff x="2141249" y="798864"/>
            <a:chExt cx="535781" cy="348257"/>
          </a:xfrm>
        </p:grpSpPr>
        <p:sp>
          <p:nvSpPr>
            <p:cNvPr id="128" name="Rectangle: Rounded Corners 127">
              <a:extLst>
                <a:ext uri="{FF2B5EF4-FFF2-40B4-BE49-F238E27FC236}">
                  <a16:creationId xmlns:a16="http://schemas.microsoft.com/office/drawing/2014/main" id="{D707EF17-6BF2-4EC5-919D-16A80E674DF4}"/>
                </a:ext>
              </a:extLst>
            </p:cNvPr>
            <p:cNvSpPr/>
            <p:nvPr/>
          </p:nvSpPr>
          <p:spPr>
            <a:xfrm>
              <a:off x="2141249" y="798864"/>
              <a:ext cx="535781" cy="348257"/>
            </a:xfrm>
            <a:prstGeom prst="roundRect">
              <a:avLst/>
            </a:pr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9" name="Rectangle: Rounded Corners 4">
              <a:extLst>
                <a:ext uri="{FF2B5EF4-FFF2-40B4-BE49-F238E27FC236}">
                  <a16:creationId xmlns:a16="http://schemas.microsoft.com/office/drawing/2014/main" id="{CD2A56F4-0855-44DB-BD3D-8FC4BF214E15}"/>
                </a:ext>
              </a:extLst>
            </p:cNvPr>
            <p:cNvSpPr txBox="1"/>
            <p:nvPr/>
          </p:nvSpPr>
          <p:spPr>
            <a:xfrm>
              <a:off x="2158250" y="815864"/>
              <a:ext cx="501779" cy="3142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cs typeface="B Nazanin" panose="00000400000000000000" pitchFamily="2" charset="-78"/>
              </a:endParaRPr>
            </a:p>
          </p:txBody>
        </p:sp>
      </p:grpSp>
      <p:grpSp>
        <p:nvGrpSpPr>
          <p:cNvPr id="130" name="Group 129">
            <a:extLst>
              <a:ext uri="{FF2B5EF4-FFF2-40B4-BE49-F238E27FC236}">
                <a16:creationId xmlns:a16="http://schemas.microsoft.com/office/drawing/2014/main" id="{8948A894-2896-4D59-B387-CA55DE7A641F}"/>
              </a:ext>
            </a:extLst>
          </p:cNvPr>
          <p:cNvGrpSpPr/>
          <p:nvPr/>
        </p:nvGrpSpPr>
        <p:grpSpPr>
          <a:xfrm>
            <a:off x="7556383" y="4750262"/>
            <a:ext cx="365760" cy="365760"/>
            <a:chOff x="2141249" y="798864"/>
            <a:chExt cx="535781" cy="348257"/>
          </a:xfrm>
          <a:solidFill>
            <a:srgbClr val="FFC000"/>
          </a:solidFill>
        </p:grpSpPr>
        <p:sp>
          <p:nvSpPr>
            <p:cNvPr id="131" name="Rectangle: Rounded Corners 130">
              <a:extLst>
                <a:ext uri="{FF2B5EF4-FFF2-40B4-BE49-F238E27FC236}">
                  <a16:creationId xmlns:a16="http://schemas.microsoft.com/office/drawing/2014/main" id="{FBCCC40E-765A-45FC-B02B-0558D150B9CD}"/>
                </a:ext>
              </a:extLst>
            </p:cNvPr>
            <p:cNvSpPr/>
            <p:nvPr/>
          </p:nvSpPr>
          <p:spPr>
            <a:xfrm>
              <a:off x="2141249" y="798864"/>
              <a:ext cx="535781" cy="348257"/>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2" name="Rectangle: Rounded Corners 4">
              <a:extLst>
                <a:ext uri="{FF2B5EF4-FFF2-40B4-BE49-F238E27FC236}">
                  <a16:creationId xmlns:a16="http://schemas.microsoft.com/office/drawing/2014/main" id="{9CA10DF1-0AC1-4138-AA44-75946FEF1730}"/>
                </a:ext>
              </a:extLst>
            </p:cNvPr>
            <p:cNvSpPr txBox="1"/>
            <p:nvPr/>
          </p:nvSpPr>
          <p:spPr>
            <a:xfrm>
              <a:off x="2158250" y="815865"/>
              <a:ext cx="501779" cy="3142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cs typeface="B Nazanin" panose="00000400000000000000" pitchFamily="2" charset="-78"/>
              </a:endParaRPr>
            </a:p>
          </p:txBody>
        </p:sp>
      </p:grpSp>
      <p:grpSp>
        <p:nvGrpSpPr>
          <p:cNvPr id="133" name="Group 132">
            <a:extLst>
              <a:ext uri="{FF2B5EF4-FFF2-40B4-BE49-F238E27FC236}">
                <a16:creationId xmlns:a16="http://schemas.microsoft.com/office/drawing/2014/main" id="{369A43A6-DABF-4E15-AA19-95F4075ACA07}"/>
              </a:ext>
            </a:extLst>
          </p:cNvPr>
          <p:cNvGrpSpPr/>
          <p:nvPr/>
        </p:nvGrpSpPr>
        <p:grpSpPr>
          <a:xfrm>
            <a:off x="7930028" y="4755341"/>
            <a:ext cx="365760" cy="365760"/>
            <a:chOff x="2141249" y="798864"/>
            <a:chExt cx="535781" cy="348257"/>
          </a:xfrm>
          <a:solidFill>
            <a:srgbClr val="00B050"/>
          </a:solidFill>
        </p:grpSpPr>
        <p:sp>
          <p:nvSpPr>
            <p:cNvPr id="134" name="Rectangle: Rounded Corners 133">
              <a:extLst>
                <a:ext uri="{FF2B5EF4-FFF2-40B4-BE49-F238E27FC236}">
                  <a16:creationId xmlns:a16="http://schemas.microsoft.com/office/drawing/2014/main" id="{C7556C90-07A4-48EB-B66C-1674244E99D2}"/>
                </a:ext>
              </a:extLst>
            </p:cNvPr>
            <p:cNvSpPr/>
            <p:nvPr/>
          </p:nvSpPr>
          <p:spPr>
            <a:xfrm>
              <a:off x="2141249" y="798864"/>
              <a:ext cx="535781" cy="348257"/>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5" name="Rectangle: Rounded Corners 4">
              <a:extLst>
                <a:ext uri="{FF2B5EF4-FFF2-40B4-BE49-F238E27FC236}">
                  <a16:creationId xmlns:a16="http://schemas.microsoft.com/office/drawing/2014/main" id="{05ADD4CD-1EF6-4D1F-B134-43669391B387}"/>
                </a:ext>
              </a:extLst>
            </p:cNvPr>
            <p:cNvSpPr txBox="1"/>
            <p:nvPr/>
          </p:nvSpPr>
          <p:spPr>
            <a:xfrm>
              <a:off x="2158250" y="815865"/>
              <a:ext cx="501779" cy="3142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cs typeface="B Nazanin" panose="00000400000000000000" pitchFamily="2" charset="-78"/>
              </a:endParaRPr>
            </a:p>
          </p:txBody>
        </p:sp>
      </p:grpSp>
      <p:grpSp>
        <p:nvGrpSpPr>
          <p:cNvPr id="136" name="Group 135">
            <a:extLst>
              <a:ext uri="{FF2B5EF4-FFF2-40B4-BE49-F238E27FC236}">
                <a16:creationId xmlns:a16="http://schemas.microsoft.com/office/drawing/2014/main" id="{DB148244-9C0F-4A76-A385-BBCD2BCF9338}"/>
              </a:ext>
            </a:extLst>
          </p:cNvPr>
          <p:cNvGrpSpPr/>
          <p:nvPr/>
        </p:nvGrpSpPr>
        <p:grpSpPr>
          <a:xfrm>
            <a:off x="8299774" y="4755341"/>
            <a:ext cx="365760" cy="365760"/>
            <a:chOff x="2141249" y="798864"/>
            <a:chExt cx="535781" cy="348257"/>
          </a:xfrm>
          <a:solidFill>
            <a:srgbClr val="FF0000"/>
          </a:solidFill>
        </p:grpSpPr>
        <p:sp>
          <p:nvSpPr>
            <p:cNvPr id="137" name="Rectangle: Rounded Corners 136">
              <a:extLst>
                <a:ext uri="{FF2B5EF4-FFF2-40B4-BE49-F238E27FC236}">
                  <a16:creationId xmlns:a16="http://schemas.microsoft.com/office/drawing/2014/main" id="{43710A70-9D1B-4DD7-84B1-1CA50E6B6A8E}"/>
                </a:ext>
              </a:extLst>
            </p:cNvPr>
            <p:cNvSpPr/>
            <p:nvPr/>
          </p:nvSpPr>
          <p:spPr>
            <a:xfrm>
              <a:off x="2141249" y="798864"/>
              <a:ext cx="535781" cy="348257"/>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8" name="Rectangle: Rounded Corners 4">
              <a:extLst>
                <a:ext uri="{FF2B5EF4-FFF2-40B4-BE49-F238E27FC236}">
                  <a16:creationId xmlns:a16="http://schemas.microsoft.com/office/drawing/2014/main" id="{0C9C1C1E-A02C-4288-BED3-43DCCE860D3C}"/>
                </a:ext>
              </a:extLst>
            </p:cNvPr>
            <p:cNvSpPr txBox="1"/>
            <p:nvPr/>
          </p:nvSpPr>
          <p:spPr>
            <a:xfrm>
              <a:off x="2158250" y="815865"/>
              <a:ext cx="501779" cy="3142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cs typeface="B Nazanin" panose="00000400000000000000" pitchFamily="2" charset="-78"/>
              </a:endParaRPr>
            </a:p>
          </p:txBody>
        </p:sp>
      </p:grpSp>
      <p:grpSp>
        <p:nvGrpSpPr>
          <p:cNvPr id="139" name="Group 138">
            <a:extLst>
              <a:ext uri="{FF2B5EF4-FFF2-40B4-BE49-F238E27FC236}">
                <a16:creationId xmlns:a16="http://schemas.microsoft.com/office/drawing/2014/main" id="{4E593CCD-7355-4005-88F6-A3BD3C2073D2}"/>
              </a:ext>
            </a:extLst>
          </p:cNvPr>
          <p:cNvGrpSpPr/>
          <p:nvPr/>
        </p:nvGrpSpPr>
        <p:grpSpPr>
          <a:xfrm>
            <a:off x="8677140" y="4755341"/>
            <a:ext cx="365760" cy="365760"/>
            <a:chOff x="2141249" y="798864"/>
            <a:chExt cx="535781" cy="348257"/>
          </a:xfrm>
          <a:solidFill>
            <a:srgbClr val="FF0000"/>
          </a:solidFill>
        </p:grpSpPr>
        <p:sp>
          <p:nvSpPr>
            <p:cNvPr id="140" name="Rectangle: Rounded Corners 139">
              <a:extLst>
                <a:ext uri="{FF2B5EF4-FFF2-40B4-BE49-F238E27FC236}">
                  <a16:creationId xmlns:a16="http://schemas.microsoft.com/office/drawing/2014/main" id="{BC893916-F3F1-49B1-9CA0-AECA3E4D1738}"/>
                </a:ext>
              </a:extLst>
            </p:cNvPr>
            <p:cNvSpPr/>
            <p:nvPr/>
          </p:nvSpPr>
          <p:spPr>
            <a:xfrm>
              <a:off x="2141249" y="798864"/>
              <a:ext cx="535781" cy="348257"/>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1" name="Rectangle: Rounded Corners 4">
              <a:extLst>
                <a:ext uri="{FF2B5EF4-FFF2-40B4-BE49-F238E27FC236}">
                  <a16:creationId xmlns:a16="http://schemas.microsoft.com/office/drawing/2014/main" id="{3E044137-9469-4D12-AA70-2D91AC82E8F7}"/>
                </a:ext>
              </a:extLst>
            </p:cNvPr>
            <p:cNvSpPr txBox="1"/>
            <p:nvPr/>
          </p:nvSpPr>
          <p:spPr>
            <a:xfrm>
              <a:off x="2158250" y="815865"/>
              <a:ext cx="501779" cy="3142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cs typeface="B Nazanin" panose="00000400000000000000" pitchFamily="2" charset="-78"/>
              </a:endParaRPr>
            </a:p>
          </p:txBody>
        </p:sp>
      </p:grpSp>
      <p:grpSp>
        <p:nvGrpSpPr>
          <p:cNvPr id="142" name="Group 141">
            <a:extLst>
              <a:ext uri="{FF2B5EF4-FFF2-40B4-BE49-F238E27FC236}">
                <a16:creationId xmlns:a16="http://schemas.microsoft.com/office/drawing/2014/main" id="{52C6EFF0-4915-48FF-8672-B2BC421F0708}"/>
              </a:ext>
            </a:extLst>
          </p:cNvPr>
          <p:cNvGrpSpPr/>
          <p:nvPr/>
        </p:nvGrpSpPr>
        <p:grpSpPr>
          <a:xfrm>
            <a:off x="9052580" y="4757955"/>
            <a:ext cx="365760" cy="365760"/>
            <a:chOff x="2141249" y="798864"/>
            <a:chExt cx="535781" cy="348257"/>
          </a:xfrm>
          <a:solidFill>
            <a:srgbClr val="00B050"/>
          </a:solidFill>
        </p:grpSpPr>
        <p:sp>
          <p:nvSpPr>
            <p:cNvPr id="143" name="Rectangle: Rounded Corners 142">
              <a:extLst>
                <a:ext uri="{FF2B5EF4-FFF2-40B4-BE49-F238E27FC236}">
                  <a16:creationId xmlns:a16="http://schemas.microsoft.com/office/drawing/2014/main" id="{3157C3D3-D07E-457F-8EF7-A361263DD513}"/>
                </a:ext>
              </a:extLst>
            </p:cNvPr>
            <p:cNvSpPr/>
            <p:nvPr/>
          </p:nvSpPr>
          <p:spPr>
            <a:xfrm>
              <a:off x="2141249" y="798864"/>
              <a:ext cx="535781" cy="348257"/>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4" name="Rectangle: Rounded Corners 4">
              <a:extLst>
                <a:ext uri="{FF2B5EF4-FFF2-40B4-BE49-F238E27FC236}">
                  <a16:creationId xmlns:a16="http://schemas.microsoft.com/office/drawing/2014/main" id="{8F321A73-51B8-420A-AF41-6F1A14503F5F}"/>
                </a:ext>
              </a:extLst>
            </p:cNvPr>
            <p:cNvSpPr txBox="1"/>
            <p:nvPr/>
          </p:nvSpPr>
          <p:spPr>
            <a:xfrm>
              <a:off x="2158250" y="815865"/>
              <a:ext cx="501779" cy="3142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cs typeface="B Nazanin" panose="00000400000000000000" pitchFamily="2" charset="-78"/>
              </a:endParaRPr>
            </a:p>
          </p:txBody>
        </p:sp>
      </p:grpSp>
      <p:grpSp>
        <p:nvGrpSpPr>
          <p:cNvPr id="145" name="Group 144">
            <a:extLst>
              <a:ext uri="{FF2B5EF4-FFF2-40B4-BE49-F238E27FC236}">
                <a16:creationId xmlns:a16="http://schemas.microsoft.com/office/drawing/2014/main" id="{F993B84B-EBEA-4E3E-9EF1-9A48A545172A}"/>
              </a:ext>
            </a:extLst>
          </p:cNvPr>
          <p:cNvGrpSpPr/>
          <p:nvPr/>
        </p:nvGrpSpPr>
        <p:grpSpPr>
          <a:xfrm>
            <a:off x="9429223" y="4755341"/>
            <a:ext cx="365760" cy="365760"/>
            <a:chOff x="2141249" y="798864"/>
            <a:chExt cx="535781" cy="348257"/>
          </a:xfrm>
          <a:solidFill>
            <a:srgbClr val="FFC000"/>
          </a:solidFill>
        </p:grpSpPr>
        <p:sp>
          <p:nvSpPr>
            <p:cNvPr id="146" name="Rectangle: Rounded Corners 145">
              <a:extLst>
                <a:ext uri="{FF2B5EF4-FFF2-40B4-BE49-F238E27FC236}">
                  <a16:creationId xmlns:a16="http://schemas.microsoft.com/office/drawing/2014/main" id="{625B5171-F2EE-45E8-A36B-90EE54632F73}"/>
                </a:ext>
              </a:extLst>
            </p:cNvPr>
            <p:cNvSpPr/>
            <p:nvPr/>
          </p:nvSpPr>
          <p:spPr>
            <a:xfrm>
              <a:off x="2141249" y="798864"/>
              <a:ext cx="535781" cy="348257"/>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7" name="Rectangle: Rounded Corners 4">
              <a:extLst>
                <a:ext uri="{FF2B5EF4-FFF2-40B4-BE49-F238E27FC236}">
                  <a16:creationId xmlns:a16="http://schemas.microsoft.com/office/drawing/2014/main" id="{1F0ED520-0776-4A9C-9AFF-7177CFEE41F1}"/>
                </a:ext>
              </a:extLst>
            </p:cNvPr>
            <p:cNvSpPr txBox="1"/>
            <p:nvPr/>
          </p:nvSpPr>
          <p:spPr>
            <a:xfrm>
              <a:off x="2158248" y="815864"/>
              <a:ext cx="501779" cy="3142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cs typeface="B Nazanin" panose="00000400000000000000" pitchFamily="2" charset="-78"/>
              </a:endParaRPr>
            </a:p>
          </p:txBody>
        </p:sp>
      </p:grpSp>
      <p:grpSp>
        <p:nvGrpSpPr>
          <p:cNvPr id="148" name="Group 147">
            <a:extLst>
              <a:ext uri="{FF2B5EF4-FFF2-40B4-BE49-F238E27FC236}">
                <a16:creationId xmlns:a16="http://schemas.microsoft.com/office/drawing/2014/main" id="{E54FDF12-7989-48D8-948E-92FDFE363476}"/>
              </a:ext>
            </a:extLst>
          </p:cNvPr>
          <p:cNvGrpSpPr/>
          <p:nvPr/>
        </p:nvGrpSpPr>
        <p:grpSpPr>
          <a:xfrm>
            <a:off x="9802779" y="4755341"/>
            <a:ext cx="365760" cy="365760"/>
            <a:chOff x="2141249" y="798864"/>
            <a:chExt cx="535781" cy="348257"/>
          </a:xfrm>
        </p:grpSpPr>
        <p:sp>
          <p:nvSpPr>
            <p:cNvPr id="149" name="Rectangle: Rounded Corners 148">
              <a:extLst>
                <a:ext uri="{FF2B5EF4-FFF2-40B4-BE49-F238E27FC236}">
                  <a16:creationId xmlns:a16="http://schemas.microsoft.com/office/drawing/2014/main" id="{AD7EA58E-C1CB-4F1E-A1E5-6DBC11E27255}"/>
                </a:ext>
              </a:extLst>
            </p:cNvPr>
            <p:cNvSpPr/>
            <p:nvPr/>
          </p:nvSpPr>
          <p:spPr>
            <a:xfrm>
              <a:off x="2141249" y="798864"/>
              <a:ext cx="535781" cy="348257"/>
            </a:xfrm>
            <a:prstGeom prst="roundRect">
              <a:avLst/>
            </a:pr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0" name="Rectangle: Rounded Corners 4">
              <a:extLst>
                <a:ext uri="{FF2B5EF4-FFF2-40B4-BE49-F238E27FC236}">
                  <a16:creationId xmlns:a16="http://schemas.microsoft.com/office/drawing/2014/main" id="{E2FCDDA9-8797-4DEC-94FB-DAC241BA2B57}"/>
                </a:ext>
              </a:extLst>
            </p:cNvPr>
            <p:cNvSpPr txBox="1"/>
            <p:nvPr/>
          </p:nvSpPr>
          <p:spPr>
            <a:xfrm>
              <a:off x="2158250" y="815865"/>
              <a:ext cx="501779" cy="3142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cs typeface="B Nazanin" panose="00000400000000000000" pitchFamily="2" charset="-78"/>
              </a:endParaRPr>
            </a:p>
          </p:txBody>
        </p:sp>
      </p:grpSp>
      <p:grpSp>
        <p:nvGrpSpPr>
          <p:cNvPr id="151" name="Group 150">
            <a:extLst>
              <a:ext uri="{FF2B5EF4-FFF2-40B4-BE49-F238E27FC236}">
                <a16:creationId xmlns:a16="http://schemas.microsoft.com/office/drawing/2014/main" id="{FDBCBCE9-286B-4D73-94AF-18F42B7A5B78}"/>
              </a:ext>
            </a:extLst>
          </p:cNvPr>
          <p:cNvGrpSpPr/>
          <p:nvPr/>
        </p:nvGrpSpPr>
        <p:grpSpPr>
          <a:xfrm>
            <a:off x="7184449" y="4750337"/>
            <a:ext cx="365760" cy="365760"/>
            <a:chOff x="2141249" y="798864"/>
            <a:chExt cx="535781" cy="348257"/>
          </a:xfrm>
        </p:grpSpPr>
        <p:sp>
          <p:nvSpPr>
            <p:cNvPr id="152" name="Rectangle: Rounded Corners 151">
              <a:extLst>
                <a:ext uri="{FF2B5EF4-FFF2-40B4-BE49-F238E27FC236}">
                  <a16:creationId xmlns:a16="http://schemas.microsoft.com/office/drawing/2014/main" id="{84C3F834-C692-45A9-B219-3239D3D4E646}"/>
                </a:ext>
              </a:extLst>
            </p:cNvPr>
            <p:cNvSpPr/>
            <p:nvPr/>
          </p:nvSpPr>
          <p:spPr>
            <a:xfrm>
              <a:off x="2141249" y="798864"/>
              <a:ext cx="535781" cy="348257"/>
            </a:xfrm>
            <a:prstGeom prst="roundRect">
              <a:avLst/>
            </a:pr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3" name="Rectangle: Rounded Corners 4">
              <a:extLst>
                <a:ext uri="{FF2B5EF4-FFF2-40B4-BE49-F238E27FC236}">
                  <a16:creationId xmlns:a16="http://schemas.microsoft.com/office/drawing/2014/main" id="{F00FA895-6FA4-4FD9-B98A-DC0529BC8F3F}"/>
                </a:ext>
              </a:extLst>
            </p:cNvPr>
            <p:cNvSpPr txBox="1"/>
            <p:nvPr/>
          </p:nvSpPr>
          <p:spPr>
            <a:xfrm>
              <a:off x="2158250" y="815864"/>
              <a:ext cx="501779" cy="3142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cs typeface="B Nazanin" panose="00000400000000000000" pitchFamily="2" charset="-78"/>
              </a:endParaRPr>
            </a:p>
          </p:txBody>
        </p:sp>
      </p:grpSp>
      <p:grpSp>
        <p:nvGrpSpPr>
          <p:cNvPr id="154" name="Group 153">
            <a:extLst>
              <a:ext uri="{FF2B5EF4-FFF2-40B4-BE49-F238E27FC236}">
                <a16:creationId xmlns:a16="http://schemas.microsoft.com/office/drawing/2014/main" id="{1E7F9A51-EA14-423A-B69F-7EA5D10AA29A}"/>
              </a:ext>
            </a:extLst>
          </p:cNvPr>
          <p:cNvGrpSpPr/>
          <p:nvPr/>
        </p:nvGrpSpPr>
        <p:grpSpPr>
          <a:xfrm>
            <a:off x="2373544" y="4742569"/>
            <a:ext cx="365760" cy="365760"/>
            <a:chOff x="2141249" y="798864"/>
            <a:chExt cx="535781" cy="348257"/>
          </a:xfrm>
          <a:solidFill>
            <a:schemeClr val="accent5"/>
          </a:solidFill>
        </p:grpSpPr>
        <p:sp>
          <p:nvSpPr>
            <p:cNvPr id="155" name="Rectangle: Rounded Corners 154">
              <a:extLst>
                <a:ext uri="{FF2B5EF4-FFF2-40B4-BE49-F238E27FC236}">
                  <a16:creationId xmlns:a16="http://schemas.microsoft.com/office/drawing/2014/main" id="{95F4F452-F85B-46CB-B03C-D4F231A44B2C}"/>
                </a:ext>
              </a:extLst>
            </p:cNvPr>
            <p:cNvSpPr/>
            <p:nvPr/>
          </p:nvSpPr>
          <p:spPr>
            <a:xfrm>
              <a:off x="2141249" y="798864"/>
              <a:ext cx="535781" cy="348257"/>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6" name="Rectangle: Rounded Corners 4">
              <a:extLst>
                <a:ext uri="{FF2B5EF4-FFF2-40B4-BE49-F238E27FC236}">
                  <a16:creationId xmlns:a16="http://schemas.microsoft.com/office/drawing/2014/main" id="{3ED3FBF4-9342-489C-87C8-0D3A3338A2A8}"/>
                </a:ext>
              </a:extLst>
            </p:cNvPr>
            <p:cNvSpPr txBox="1"/>
            <p:nvPr/>
          </p:nvSpPr>
          <p:spPr>
            <a:xfrm>
              <a:off x="2158250" y="815865"/>
              <a:ext cx="501779" cy="3142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cs typeface="B Nazanin" panose="00000400000000000000" pitchFamily="2" charset="-78"/>
              </a:endParaRPr>
            </a:p>
          </p:txBody>
        </p:sp>
      </p:grpSp>
      <p:grpSp>
        <p:nvGrpSpPr>
          <p:cNvPr id="157" name="Group 156">
            <a:extLst>
              <a:ext uri="{FF2B5EF4-FFF2-40B4-BE49-F238E27FC236}">
                <a16:creationId xmlns:a16="http://schemas.microsoft.com/office/drawing/2014/main" id="{CB427E23-A4A1-4FDF-B1CD-C0C000C150B4}"/>
              </a:ext>
            </a:extLst>
          </p:cNvPr>
          <p:cNvGrpSpPr/>
          <p:nvPr/>
        </p:nvGrpSpPr>
        <p:grpSpPr>
          <a:xfrm>
            <a:off x="2747189" y="4747648"/>
            <a:ext cx="365760" cy="365760"/>
            <a:chOff x="2141249" y="798864"/>
            <a:chExt cx="535781" cy="348257"/>
          </a:xfrm>
          <a:solidFill>
            <a:srgbClr val="00B050"/>
          </a:solidFill>
        </p:grpSpPr>
        <p:sp>
          <p:nvSpPr>
            <p:cNvPr id="158" name="Rectangle: Rounded Corners 157">
              <a:extLst>
                <a:ext uri="{FF2B5EF4-FFF2-40B4-BE49-F238E27FC236}">
                  <a16:creationId xmlns:a16="http://schemas.microsoft.com/office/drawing/2014/main" id="{BA87982F-1EFF-4F58-AE46-50FF4DE7CB55}"/>
                </a:ext>
              </a:extLst>
            </p:cNvPr>
            <p:cNvSpPr/>
            <p:nvPr/>
          </p:nvSpPr>
          <p:spPr>
            <a:xfrm>
              <a:off x="2141249" y="798864"/>
              <a:ext cx="535781" cy="348257"/>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9" name="Rectangle: Rounded Corners 4">
              <a:extLst>
                <a:ext uri="{FF2B5EF4-FFF2-40B4-BE49-F238E27FC236}">
                  <a16:creationId xmlns:a16="http://schemas.microsoft.com/office/drawing/2014/main" id="{98D6332C-3079-4239-AAEE-CE4C1B8DDFBC}"/>
                </a:ext>
              </a:extLst>
            </p:cNvPr>
            <p:cNvSpPr txBox="1"/>
            <p:nvPr/>
          </p:nvSpPr>
          <p:spPr>
            <a:xfrm>
              <a:off x="2158250" y="815865"/>
              <a:ext cx="501779" cy="3142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cs typeface="B Nazanin" panose="00000400000000000000" pitchFamily="2" charset="-78"/>
              </a:endParaRPr>
            </a:p>
          </p:txBody>
        </p:sp>
      </p:grpSp>
      <p:grpSp>
        <p:nvGrpSpPr>
          <p:cNvPr id="160" name="Group 159">
            <a:extLst>
              <a:ext uri="{FF2B5EF4-FFF2-40B4-BE49-F238E27FC236}">
                <a16:creationId xmlns:a16="http://schemas.microsoft.com/office/drawing/2014/main" id="{D3D252E8-4DAE-4D46-9B04-B241CEF118EF}"/>
              </a:ext>
            </a:extLst>
          </p:cNvPr>
          <p:cNvGrpSpPr/>
          <p:nvPr/>
        </p:nvGrpSpPr>
        <p:grpSpPr>
          <a:xfrm>
            <a:off x="3116935" y="4747648"/>
            <a:ext cx="365760" cy="365760"/>
            <a:chOff x="2141249" y="798864"/>
            <a:chExt cx="535781" cy="348257"/>
          </a:xfrm>
          <a:solidFill>
            <a:srgbClr val="FF0000"/>
          </a:solidFill>
        </p:grpSpPr>
        <p:sp>
          <p:nvSpPr>
            <p:cNvPr id="161" name="Rectangle: Rounded Corners 160">
              <a:extLst>
                <a:ext uri="{FF2B5EF4-FFF2-40B4-BE49-F238E27FC236}">
                  <a16:creationId xmlns:a16="http://schemas.microsoft.com/office/drawing/2014/main" id="{59468C68-CFDF-4191-B4B6-9D14D45FBDB7}"/>
                </a:ext>
              </a:extLst>
            </p:cNvPr>
            <p:cNvSpPr/>
            <p:nvPr/>
          </p:nvSpPr>
          <p:spPr>
            <a:xfrm>
              <a:off x="2141249" y="798864"/>
              <a:ext cx="535781" cy="348257"/>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2" name="Rectangle: Rounded Corners 4">
              <a:extLst>
                <a:ext uri="{FF2B5EF4-FFF2-40B4-BE49-F238E27FC236}">
                  <a16:creationId xmlns:a16="http://schemas.microsoft.com/office/drawing/2014/main" id="{FA64DF12-019F-4F11-9B1C-098CB6AD5C2D}"/>
                </a:ext>
              </a:extLst>
            </p:cNvPr>
            <p:cNvSpPr txBox="1"/>
            <p:nvPr/>
          </p:nvSpPr>
          <p:spPr>
            <a:xfrm>
              <a:off x="2158250" y="815865"/>
              <a:ext cx="501779" cy="3142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cs typeface="B Nazanin" panose="00000400000000000000" pitchFamily="2" charset="-78"/>
              </a:endParaRPr>
            </a:p>
          </p:txBody>
        </p:sp>
      </p:grpSp>
      <p:grpSp>
        <p:nvGrpSpPr>
          <p:cNvPr id="163" name="Group 162">
            <a:extLst>
              <a:ext uri="{FF2B5EF4-FFF2-40B4-BE49-F238E27FC236}">
                <a16:creationId xmlns:a16="http://schemas.microsoft.com/office/drawing/2014/main" id="{606C6256-39FA-48B6-BF2A-8B6CFC26824E}"/>
              </a:ext>
            </a:extLst>
          </p:cNvPr>
          <p:cNvGrpSpPr/>
          <p:nvPr/>
        </p:nvGrpSpPr>
        <p:grpSpPr>
          <a:xfrm>
            <a:off x="3494301" y="4747648"/>
            <a:ext cx="365760" cy="365760"/>
            <a:chOff x="2141249" y="798864"/>
            <a:chExt cx="535781" cy="348257"/>
          </a:xfrm>
          <a:solidFill>
            <a:srgbClr val="00B050"/>
          </a:solidFill>
        </p:grpSpPr>
        <p:sp>
          <p:nvSpPr>
            <p:cNvPr id="164" name="Rectangle: Rounded Corners 163">
              <a:extLst>
                <a:ext uri="{FF2B5EF4-FFF2-40B4-BE49-F238E27FC236}">
                  <a16:creationId xmlns:a16="http://schemas.microsoft.com/office/drawing/2014/main" id="{1B1F1327-372F-4268-94A9-3FCD61803176}"/>
                </a:ext>
              </a:extLst>
            </p:cNvPr>
            <p:cNvSpPr/>
            <p:nvPr/>
          </p:nvSpPr>
          <p:spPr>
            <a:xfrm>
              <a:off x="2141249" y="798864"/>
              <a:ext cx="535781" cy="348257"/>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5" name="Rectangle: Rounded Corners 4">
              <a:extLst>
                <a:ext uri="{FF2B5EF4-FFF2-40B4-BE49-F238E27FC236}">
                  <a16:creationId xmlns:a16="http://schemas.microsoft.com/office/drawing/2014/main" id="{CD13F7D1-2221-481B-909B-FCDF46FBFA00}"/>
                </a:ext>
              </a:extLst>
            </p:cNvPr>
            <p:cNvSpPr txBox="1"/>
            <p:nvPr/>
          </p:nvSpPr>
          <p:spPr>
            <a:xfrm>
              <a:off x="2158250" y="815865"/>
              <a:ext cx="501779" cy="3142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cs typeface="B Nazanin" panose="00000400000000000000" pitchFamily="2" charset="-78"/>
              </a:endParaRPr>
            </a:p>
          </p:txBody>
        </p:sp>
      </p:grpSp>
      <p:grpSp>
        <p:nvGrpSpPr>
          <p:cNvPr id="166" name="Group 165">
            <a:extLst>
              <a:ext uri="{FF2B5EF4-FFF2-40B4-BE49-F238E27FC236}">
                <a16:creationId xmlns:a16="http://schemas.microsoft.com/office/drawing/2014/main" id="{5E121239-5E6E-4827-A11E-C568277E5E78}"/>
              </a:ext>
            </a:extLst>
          </p:cNvPr>
          <p:cNvGrpSpPr/>
          <p:nvPr/>
        </p:nvGrpSpPr>
        <p:grpSpPr>
          <a:xfrm>
            <a:off x="3869741" y="4750262"/>
            <a:ext cx="365760" cy="365760"/>
            <a:chOff x="2141249" y="798864"/>
            <a:chExt cx="535781" cy="348257"/>
          </a:xfrm>
          <a:solidFill>
            <a:srgbClr val="FF0000"/>
          </a:solidFill>
        </p:grpSpPr>
        <p:sp>
          <p:nvSpPr>
            <p:cNvPr id="167" name="Rectangle: Rounded Corners 166">
              <a:extLst>
                <a:ext uri="{FF2B5EF4-FFF2-40B4-BE49-F238E27FC236}">
                  <a16:creationId xmlns:a16="http://schemas.microsoft.com/office/drawing/2014/main" id="{58283F81-9706-4DBA-8FF3-71505573E496}"/>
                </a:ext>
              </a:extLst>
            </p:cNvPr>
            <p:cNvSpPr/>
            <p:nvPr/>
          </p:nvSpPr>
          <p:spPr>
            <a:xfrm>
              <a:off x="2141249" y="798864"/>
              <a:ext cx="535781" cy="348257"/>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8" name="Rectangle: Rounded Corners 4">
              <a:extLst>
                <a:ext uri="{FF2B5EF4-FFF2-40B4-BE49-F238E27FC236}">
                  <a16:creationId xmlns:a16="http://schemas.microsoft.com/office/drawing/2014/main" id="{0762E763-460E-4D40-BD24-4CC62A125470}"/>
                </a:ext>
              </a:extLst>
            </p:cNvPr>
            <p:cNvSpPr txBox="1"/>
            <p:nvPr/>
          </p:nvSpPr>
          <p:spPr>
            <a:xfrm>
              <a:off x="2158250" y="815865"/>
              <a:ext cx="501779" cy="3142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cs typeface="B Nazanin" panose="00000400000000000000" pitchFamily="2" charset="-78"/>
              </a:endParaRPr>
            </a:p>
          </p:txBody>
        </p:sp>
      </p:grpSp>
      <p:grpSp>
        <p:nvGrpSpPr>
          <p:cNvPr id="169" name="Group 168">
            <a:extLst>
              <a:ext uri="{FF2B5EF4-FFF2-40B4-BE49-F238E27FC236}">
                <a16:creationId xmlns:a16="http://schemas.microsoft.com/office/drawing/2014/main" id="{808EEF6C-0534-4A09-B70A-7D5776210BC5}"/>
              </a:ext>
            </a:extLst>
          </p:cNvPr>
          <p:cNvGrpSpPr/>
          <p:nvPr/>
        </p:nvGrpSpPr>
        <p:grpSpPr>
          <a:xfrm>
            <a:off x="4246384" y="4747648"/>
            <a:ext cx="365760" cy="365760"/>
            <a:chOff x="2141249" y="798864"/>
            <a:chExt cx="535781" cy="348257"/>
          </a:xfrm>
          <a:solidFill>
            <a:srgbClr val="FFC000"/>
          </a:solidFill>
        </p:grpSpPr>
        <p:sp>
          <p:nvSpPr>
            <p:cNvPr id="170" name="Rectangle: Rounded Corners 169">
              <a:extLst>
                <a:ext uri="{FF2B5EF4-FFF2-40B4-BE49-F238E27FC236}">
                  <a16:creationId xmlns:a16="http://schemas.microsoft.com/office/drawing/2014/main" id="{836DA99F-58BC-4165-84C8-323B49F07021}"/>
                </a:ext>
              </a:extLst>
            </p:cNvPr>
            <p:cNvSpPr/>
            <p:nvPr/>
          </p:nvSpPr>
          <p:spPr>
            <a:xfrm>
              <a:off x="2141249" y="798864"/>
              <a:ext cx="535781" cy="348257"/>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1" name="Rectangle: Rounded Corners 4">
              <a:extLst>
                <a:ext uri="{FF2B5EF4-FFF2-40B4-BE49-F238E27FC236}">
                  <a16:creationId xmlns:a16="http://schemas.microsoft.com/office/drawing/2014/main" id="{DD9A9225-0889-4FDD-A185-4AFCFB95994E}"/>
                </a:ext>
              </a:extLst>
            </p:cNvPr>
            <p:cNvSpPr txBox="1"/>
            <p:nvPr/>
          </p:nvSpPr>
          <p:spPr>
            <a:xfrm>
              <a:off x="2158248" y="815864"/>
              <a:ext cx="501779" cy="3142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cs typeface="B Nazanin" panose="00000400000000000000" pitchFamily="2" charset="-78"/>
              </a:endParaRPr>
            </a:p>
          </p:txBody>
        </p:sp>
      </p:grpSp>
      <p:grpSp>
        <p:nvGrpSpPr>
          <p:cNvPr id="172" name="Group 171">
            <a:extLst>
              <a:ext uri="{FF2B5EF4-FFF2-40B4-BE49-F238E27FC236}">
                <a16:creationId xmlns:a16="http://schemas.microsoft.com/office/drawing/2014/main" id="{120B249C-E519-473A-9B0E-B6A90AD1B664}"/>
              </a:ext>
            </a:extLst>
          </p:cNvPr>
          <p:cNvGrpSpPr/>
          <p:nvPr/>
        </p:nvGrpSpPr>
        <p:grpSpPr>
          <a:xfrm>
            <a:off x="4619940" y="4747648"/>
            <a:ext cx="365760" cy="365760"/>
            <a:chOff x="2141249" y="798864"/>
            <a:chExt cx="535781" cy="348257"/>
          </a:xfrm>
        </p:grpSpPr>
        <p:sp>
          <p:nvSpPr>
            <p:cNvPr id="173" name="Rectangle: Rounded Corners 172">
              <a:extLst>
                <a:ext uri="{FF2B5EF4-FFF2-40B4-BE49-F238E27FC236}">
                  <a16:creationId xmlns:a16="http://schemas.microsoft.com/office/drawing/2014/main" id="{801EC3B2-512D-427A-921E-322912458810}"/>
                </a:ext>
              </a:extLst>
            </p:cNvPr>
            <p:cNvSpPr/>
            <p:nvPr/>
          </p:nvSpPr>
          <p:spPr>
            <a:xfrm>
              <a:off x="2141249" y="798864"/>
              <a:ext cx="535781" cy="348257"/>
            </a:xfrm>
            <a:prstGeom prst="roundRect">
              <a:avLst/>
            </a:pr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4" name="Rectangle: Rounded Corners 4">
              <a:extLst>
                <a:ext uri="{FF2B5EF4-FFF2-40B4-BE49-F238E27FC236}">
                  <a16:creationId xmlns:a16="http://schemas.microsoft.com/office/drawing/2014/main" id="{795E004C-352A-4DF4-BDED-26BC78874953}"/>
                </a:ext>
              </a:extLst>
            </p:cNvPr>
            <p:cNvSpPr txBox="1"/>
            <p:nvPr/>
          </p:nvSpPr>
          <p:spPr>
            <a:xfrm>
              <a:off x="2158250" y="815865"/>
              <a:ext cx="501779" cy="3142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cs typeface="B Nazanin" panose="00000400000000000000" pitchFamily="2" charset="-78"/>
              </a:endParaRPr>
            </a:p>
          </p:txBody>
        </p:sp>
      </p:grpSp>
      <p:grpSp>
        <p:nvGrpSpPr>
          <p:cNvPr id="175" name="Group 174">
            <a:extLst>
              <a:ext uri="{FF2B5EF4-FFF2-40B4-BE49-F238E27FC236}">
                <a16:creationId xmlns:a16="http://schemas.microsoft.com/office/drawing/2014/main" id="{2BBAB02E-F978-4B7D-8460-5CFCA8D537A0}"/>
              </a:ext>
            </a:extLst>
          </p:cNvPr>
          <p:cNvGrpSpPr/>
          <p:nvPr/>
        </p:nvGrpSpPr>
        <p:grpSpPr>
          <a:xfrm>
            <a:off x="1992279" y="4742644"/>
            <a:ext cx="365760" cy="365760"/>
            <a:chOff x="2141249" y="798864"/>
            <a:chExt cx="535781" cy="348257"/>
          </a:xfrm>
          <a:solidFill>
            <a:srgbClr val="FFC000"/>
          </a:solidFill>
        </p:grpSpPr>
        <p:sp>
          <p:nvSpPr>
            <p:cNvPr id="176" name="Rectangle: Rounded Corners 175">
              <a:extLst>
                <a:ext uri="{FF2B5EF4-FFF2-40B4-BE49-F238E27FC236}">
                  <a16:creationId xmlns:a16="http://schemas.microsoft.com/office/drawing/2014/main" id="{80F8FAD2-85A5-401C-BACE-FAE81746AA59}"/>
                </a:ext>
              </a:extLst>
            </p:cNvPr>
            <p:cNvSpPr/>
            <p:nvPr/>
          </p:nvSpPr>
          <p:spPr>
            <a:xfrm>
              <a:off x="2141249" y="798864"/>
              <a:ext cx="535781" cy="348257"/>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7" name="Rectangle: Rounded Corners 4">
              <a:extLst>
                <a:ext uri="{FF2B5EF4-FFF2-40B4-BE49-F238E27FC236}">
                  <a16:creationId xmlns:a16="http://schemas.microsoft.com/office/drawing/2014/main" id="{8D9AC802-0BC7-4D7A-8967-2847FE64A5B7}"/>
                </a:ext>
              </a:extLst>
            </p:cNvPr>
            <p:cNvSpPr txBox="1"/>
            <p:nvPr/>
          </p:nvSpPr>
          <p:spPr>
            <a:xfrm>
              <a:off x="2158250" y="815864"/>
              <a:ext cx="501779" cy="3142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cs typeface="B Nazanin" panose="00000400000000000000" pitchFamily="2" charset="-78"/>
              </a:endParaRPr>
            </a:p>
          </p:txBody>
        </p:sp>
      </p:grpSp>
      <p:sp>
        <p:nvSpPr>
          <p:cNvPr id="178" name="TextBox 177">
            <a:extLst>
              <a:ext uri="{FF2B5EF4-FFF2-40B4-BE49-F238E27FC236}">
                <a16:creationId xmlns:a16="http://schemas.microsoft.com/office/drawing/2014/main" id="{3F898230-615F-4992-945B-9F320524CE81}"/>
              </a:ext>
            </a:extLst>
          </p:cNvPr>
          <p:cNvSpPr txBox="1"/>
          <p:nvPr/>
        </p:nvSpPr>
        <p:spPr>
          <a:xfrm>
            <a:off x="8447750" y="2775466"/>
            <a:ext cx="473206" cy="369332"/>
          </a:xfrm>
          <a:prstGeom prst="rect">
            <a:avLst/>
          </a:prstGeom>
          <a:noFill/>
        </p:spPr>
        <p:txBody>
          <a:bodyPr wrap="none" rtlCol="0">
            <a:spAutoFit/>
          </a:bodyPr>
          <a:lstStyle/>
          <a:p>
            <a:r>
              <a:rPr lang="fa-IR" dirty="0">
                <a:cs typeface="B Nazanin" panose="00000400000000000000" pitchFamily="2" charset="-78"/>
              </a:rPr>
              <a:t>مبدا</a:t>
            </a:r>
            <a:endParaRPr lang="en-US" dirty="0">
              <a:cs typeface="B Nazanin" panose="00000400000000000000" pitchFamily="2" charset="-78"/>
            </a:endParaRPr>
          </a:p>
        </p:txBody>
      </p:sp>
      <p:sp>
        <p:nvSpPr>
          <p:cNvPr id="179" name="TextBox 178">
            <a:extLst>
              <a:ext uri="{FF2B5EF4-FFF2-40B4-BE49-F238E27FC236}">
                <a16:creationId xmlns:a16="http://schemas.microsoft.com/office/drawing/2014/main" id="{14181338-6EF0-4203-893C-DABCB69C4F47}"/>
              </a:ext>
            </a:extLst>
          </p:cNvPr>
          <p:cNvSpPr txBox="1"/>
          <p:nvPr/>
        </p:nvSpPr>
        <p:spPr>
          <a:xfrm>
            <a:off x="3177162" y="2775466"/>
            <a:ext cx="585417" cy="369332"/>
          </a:xfrm>
          <a:prstGeom prst="rect">
            <a:avLst/>
          </a:prstGeom>
          <a:noFill/>
        </p:spPr>
        <p:txBody>
          <a:bodyPr wrap="none" rtlCol="0">
            <a:spAutoFit/>
          </a:bodyPr>
          <a:lstStyle/>
          <a:p>
            <a:r>
              <a:rPr lang="fa-IR" dirty="0">
                <a:cs typeface="B Nazanin" panose="00000400000000000000" pitchFamily="2" charset="-78"/>
              </a:rPr>
              <a:t>مقصد</a:t>
            </a:r>
            <a:endParaRPr lang="en-US" dirty="0">
              <a:cs typeface="B Nazanin" panose="00000400000000000000" pitchFamily="2" charset="-78"/>
            </a:endParaRPr>
          </a:p>
        </p:txBody>
      </p:sp>
      <p:cxnSp>
        <p:nvCxnSpPr>
          <p:cNvPr id="181" name="Straight Arrow Connector 180">
            <a:extLst>
              <a:ext uri="{FF2B5EF4-FFF2-40B4-BE49-F238E27FC236}">
                <a16:creationId xmlns:a16="http://schemas.microsoft.com/office/drawing/2014/main" id="{DFE80E5B-40CB-408B-82D6-A76F8B16D6CE}"/>
              </a:ext>
            </a:extLst>
          </p:cNvPr>
          <p:cNvCxnSpPr/>
          <p:nvPr/>
        </p:nvCxnSpPr>
        <p:spPr>
          <a:xfrm flipH="1">
            <a:off x="5215812" y="3614415"/>
            <a:ext cx="1800808" cy="7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326196D7-D8BF-4786-9B7F-7A5CA67B95B4}"/>
              </a:ext>
            </a:extLst>
          </p:cNvPr>
          <p:cNvCxnSpPr/>
          <p:nvPr/>
        </p:nvCxnSpPr>
        <p:spPr>
          <a:xfrm flipH="1">
            <a:off x="5211835" y="4933141"/>
            <a:ext cx="1800808" cy="7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FDD4B9E9-022B-4C37-8BF9-F735F0FC7702}"/>
              </a:ext>
            </a:extLst>
          </p:cNvPr>
          <p:cNvSpPr txBox="1"/>
          <p:nvPr/>
        </p:nvSpPr>
        <p:spPr>
          <a:xfrm>
            <a:off x="5835820" y="3091880"/>
            <a:ext cx="534185" cy="369332"/>
          </a:xfrm>
          <a:prstGeom prst="rect">
            <a:avLst/>
          </a:prstGeom>
          <a:noFill/>
        </p:spPr>
        <p:txBody>
          <a:bodyPr wrap="none" rtlCol="0">
            <a:spAutoFit/>
          </a:bodyPr>
          <a:lstStyle/>
          <a:p>
            <a:r>
              <a:rPr lang="en-US" dirty="0">
                <a:cs typeface="B Nazanin" panose="00000400000000000000" pitchFamily="2" charset="-78"/>
              </a:rPr>
              <a:t>TCP</a:t>
            </a:r>
          </a:p>
        </p:txBody>
      </p:sp>
      <p:sp>
        <p:nvSpPr>
          <p:cNvPr id="188" name="TextBox 187">
            <a:extLst>
              <a:ext uri="{FF2B5EF4-FFF2-40B4-BE49-F238E27FC236}">
                <a16:creationId xmlns:a16="http://schemas.microsoft.com/office/drawing/2014/main" id="{0679464A-CE1F-4BC6-8473-624F5AAB0AA3}"/>
              </a:ext>
            </a:extLst>
          </p:cNvPr>
          <p:cNvSpPr txBox="1"/>
          <p:nvPr/>
        </p:nvSpPr>
        <p:spPr>
          <a:xfrm>
            <a:off x="5841459" y="4511293"/>
            <a:ext cx="534185" cy="369332"/>
          </a:xfrm>
          <a:prstGeom prst="rect">
            <a:avLst/>
          </a:prstGeom>
          <a:noFill/>
        </p:spPr>
        <p:txBody>
          <a:bodyPr wrap="none" rtlCol="0">
            <a:spAutoFit/>
          </a:bodyPr>
          <a:lstStyle/>
          <a:p>
            <a:r>
              <a:rPr lang="en-US" dirty="0">
                <a:cs typeface="B Nazanin" panose="00000400000000000000" pitchFamily="2" charset="-78"/>
              </a:rPr>
              <a:t>TCP</a:t>
            </a:r>
          </a:p>
        </p:txBody>
      </p:sp>
      <p:sp>
        <p:nvSpPr>
          <p:cNvPr id="3" name="Footer Placeholder 2">
            <a:extLst>
              <a:ext uri="{FF2B5EF4-FFF2-40B4-BE49-F238E27FC236}">
                <a16:creationId xmlns:a16="http://schemas.microsoft.com/office/drawing/2014/main" id="{0808A561-0F7D-4588-B4F9-767C05102366}"/>
              </a:ext>
            </a:extLst>
          </p:cNvPr>
          <p:cNvSpPr>
            <a:spLocks noGrp="1"/>
          </p:cNvSpPr>
          <p:nvPr>
            <p:ph type="ftr" sz="quarter" idx="11"/>
          </p:nvPr>
        </p:nvSpPr>
        <p:spPr/>
        <p:txBody>
          <a:bodyPr/>
          <a:lstStyle/>
          <a:p>
            <a:r>
              <a:rPr lang="fa-IR">
                <a:cs typeface="B Nazanin" panose="00000400000000000000" pitchFamily="2" charset="-78"/>
              </a:rPr>
              <a:t>هانیه هوشمند / شبکه های کامپیوتری</a:t>
            </a:r>
            <a:endParaRPr lang="en-US">
              <a:cs typeface="B Nazanin" panose="00000400000000000000" pitchFamily="2" charset="-78"/>
            </a:endParaRPr>
          </a:p>
        </p:txBody>
      </p:sp>
      <p:sp>
        <p:nvSpPr>
          <p:cNvPr id="180" name="Slide Number Placeholder 5">
            <a:extLst>
              <a:ext uri="{FF2B5EF4-FFF2-40B4-BE49-F238E27FC236}">
                <a16:creationId xmlns:a16="http://schemas.microsoft.com/office/drawing/2014/main" id="{4CD74DB5-4FE7-4D3E-A2D6-D32DC9FA94DA}"/>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12</a:t>
            </a:r>
            <a:endParaRPr lang="en-US" sz="2400" dirty="0">
              <a:cs typeface="B Nazanin" panose="00000400000000000000" pitchFamily="2" charset="-78"/>
            </a:endParaRPr>
          </a:p>
        </p:txBody>
      </p:sp>
      <p:pic>
        <p:nvPicPr>
          <p:cNvPr id="185" name="Picture 184" descr="underline_base">
            <a:extLst>
              <a:ext uri="{FF2B5EF4-FFF2-40B4-BE49-F238E27FC236}">
                <a16:creationId xmlns:a16="http://schemas.microsoft.com/office/drawing/2014/main" id="{91288123-EC43-4B84-BBAE-A70610090E0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3265" y="1321171"/>
            <a:ext cx="8451335"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3488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3000" t="-22000" r="65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93DB-D985-4BAA-B844-5FE064E674E7}"/>
              </a:ext>
            </a:extLst>
          </p:cNvPr>
          <p:cNvSpPr>
            <a:spLocks noGrp="1"/>
          </p:cNvSpPr>
          <p:nvPr>
            <p:ph type="title"/>
          </p:nvPr>
        </p:nvSpPr>
        <p:spPr>
          <a:xfrm>
            <a:off x="838200" y="334645"/>
            <a:ext cx="10515600" cy="1325563"/>
          </a:xfrm>
        </p:spPr>
        <p:txBody>
          <a:bodyPr/>
          <a:lstStyle/>
          <a:p>
            <a:pPr algn="r" rtl="1"/>
            <a:r>
              <a:rPr lang="fa-IR" dirty="0">
                <a:cs typeface="B Nazanin" panose="00000400000000000000" pitchFamily="2" charset="-78"/>
              </a:rPr>
              <a:t>فهرست</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1216EAA0-7520-47D9-B009-BDB5FEE9BD72}"/>
              </a:ext>
            </a:extLst>
          </p:cNvPr>
          <p:cNvSpPr>
            <a:spLocks noGrp="1"/>
          </p:cNvSpPr>
          <p:nvPr>
            <p:ph idx="1"/>
          </p:nvPr>
        </p:nvSpPr>
        <p:spPr/>
        <p:txBody>
          <a:bodyPr/>
          <a:lstStyle/>
          <a:p>
            <a:pPr algn="r" rtl="1"/>
            <a:r>
              <a:rPr lang="fa-IR" dirty="0">
                <a:cs typeface="B Nazanin" panose="00000400000000000000" pitchFamily="2" charset="-78"/>
                <a:hlinkClick r:id="rId3" action="ppaction://hlinksldjump"/>
              </a:rPr>
              <a:t>ارتباط بین فرآیندها</a:t>
            </a:r>
            <a:endParaRPr lang="fa-IR" dirty="0">
              <a:cs typeface="B Nazanin" panose="00000400000000000000" pitchFamily="2" charset="-78"/>
            </a:endParaRPr>
          </a:p>
          <a:p>
            <a:pPr algn="r" rtl="1"/>
            <a:r>
              <a:rPr lang="fa-IR" dirty="0" err="1">
                <a:cs typeface="B Nazanin" panose="00000400000000000000" pitchFamily="2" charset="-78"/>
                <a:hlinkClick r:id="rId4" action="ppaction://hlinksldjump"/>
              </a:rPr>
              <a:t>فرایندهای</a:t>
            </a:r>
            <a:r>
              <a:rPr lang="fa-IR" dirty="0">
                <a:cs typeface="B Nazanin" panose="00000400000000000000" pitchFamily="2" charset="-78"/>
                <a:hlinkClick r:id="rId4" action="ppaction://hlinksldjump"/>
              </a:rPr>
              <a:t> مشتری و سرویس دهنده</a:t>
            </a:r>
            <a:endParaRPr lang="fa-IR" dirty="0">
              <a:cs typeface="B Nazanin" panose="00000400000000000000" pitchFamily="2" charset="-78"/>
            </a:endParaRPr>
          </a:p>
          <a:p>
            <a:pPr algn="r" rtl="1"/>
            <a:r>
              <a:rPr lang="fa-IR" dirty="0">
                <a:cs typeface="B Nazanin" panose="00000400000000000000" pitchFamily="2" charset="-78"/>
                <a:hlinkClick r:id="rId5" action="ppaction://hlinksldjump"/>
              </a:rPr>
              <a:t>واسط بین فرایند و شبکه­ی کامپیوتری</a:t>
            </a:r>
            <a:endParaRPr lang="fa-IR" dirty="0">
              <a:cs typeface="B Nazanin" panose="00000400000000000000" pitchFamily="2" charset="-78"/>
            </a:endParaRPr>
          </a:p>
          <a:p>
            <a:pPr algn="r" rtl="1"/>
            <a:r>
              <a:rPr lang="fa-IR" dirty="0">
                <a:cs typeface="B Nazanin" panose="00000400000000000000" pitchFamily="2" charset="-78"/>
                <a:hlinkClick r:id="rId6" action="ppaction://hlinksldjump"/>
              </a:rPr>
              <a:t>آدرس دهی فرآیندها</a:t>
            </a:r>
            <a:endParaRPr lang="fa-IR" dirty="0">
              <a:cs typeface="B Nazanin" panose="00000400000000000000" pitchFamily="2" charset="-78"/>
            </a:endParaRPr>
          </a:p>
          <a:p>
            <a:pPr algn="r" rtl="1"/>
            <a:r>
              <a:rPr lang="fa-IR" dirty="0">
                <a:cs typeface="B Nazanin" panose="00000400000000000000" pitchFamily="2" charset="-78"/>
                <a:hlinkClick r:id="rId7" action="ppaction://hlinksldjump"/>
              </a:rPr>
              <a:t>سرویس های انتقال در دسترس برنامه های کاربردی</a:t>
            </a:r>
            <a:endParaRPr lang="fa-IR" dirty="0">
              <a:cs typeface="B Nazanin" panose="00000400000000000000" pitchFamily="2" charset="-78"/>
            </a:endParaRPr>
          </a:p>
          <a:p>
            <a:pPr algn="r" rtl="1"/>
            <a:r>
              <a:rPr lang="fa-IR" dirty="0">
                <a:cs typeface="B Nazanin" panose="00000400000000000000" pitchFamily="2" charset="-78"/>
                <a:hlinkClick r:id="rId8" action="ppaction://hlinksldjump"/>
              </a:rPr>
              <a:t>سرویس های </a:t>
            </a:r>
            <a:r>
              <a:rPr lang="en-US" dirty="0">
                <a:cs typeface="B Nazanin" panose="00000400000000000000" pitchFamily="2" charset="-78"/>
                <a:hlinkClick r:id="rId8" action="ppaction://hlinksldjump"/>
              </a:rPr>
              <a:t>TCP</a:t>
            </a:r>
            <a:endParaRPr lang="fa-IR" dirty="0">
              <a:cs typeface="B Nazanin" panose="00000400000000000000" pitchFamily="2" charset="-78"/>
            </a:endParaRPr>
          </a:p>
          <a:p>
            <a:pPr lvl="1" algn="r" rtl="1"/>
            <a:r>
              <a:rPr lang="fa-IR" dirty="0">
                <a:cs typeface="B Nazanin" panose="00000400000000000000" pitchFamily="2" charset="-78"/>
                <a:hlinkClick r:id="rId9" action="ppaction://hlinksldjump"/>
              </a:rPr>
              <a:t>اتصال گرا</a:t>
            </a:r>
            <a:endParaRPr lang="fa-IR" dirty="0">
              <a:cs typeface="B Nazanin" panose="00000400000000000000" pitchFamily="2" charset="-78"/>
            </a:endParaRPr>
          </a:p>
          <a:p>
            <a:pPr lvl="1" algn="r" rtl="1"/>
            <a:r>
              <a:rPr lang="fa-IR" dirty="0">
                <a:cs typeface="B Nazanin" panose="00000400000000000000" pitchFamily="2" charset="-78"/>
                <a:hlinkClick r:id="rId10" action="ppaction://hlinksldjump"/>
              </a:rPr>
              <a:t>انتقال داده قابل اطمینان</a:t>
            </a:r>
            <a:endParaRPr lang="fa-IR" dirty="0">
              <a:cs typeface="B Nazanin" panose="00000400000000000000" pitchFamily="2" charset="-78"/>
            </a:endParaRPr>
          </a:p>
          <a:p>
            <a:pPr algn="r" rtl="1"/>
            <a:r>
              <a:rPr lang="fa-IR" dirty="0">
                <a:cs typeface="B Nazanin" panose="00000400000000000000" pitchFamily="2" charset="-78"/>
                <a:hlinkClick r:id="rId11" action="ppaction://hlinksldjump"/>
              </a:rPr>
              <a:t>برنامه </a:t>
            </a:r>
            <a:r>
              <a:rPr lang="fa-IR" dirty="0" err="1">
                <a:cs typeface="B Nazanin" panose="00000400000000000000" pitchFamily="2" charset="-78"/>
                <a:hlinkClick r:id="rId11" action="ppaction://hlinksldjump"/>
              </a:rPr>
              <a:t>نویسی</a:t>
            </a:r>
            <a:r>
              <a:rPr lang="fa-IR" dirty="0">
                <a:cs typeface="B Nazanin" panose="00000400000000000000" pitchFamily="2" charset="-78"/>
                <a:hlinkClick r:id="rId11" action="ppaction://hlinksldjump"/>
              </a:rPr>
              <a:t> </a:t>
            </a:r>
            <a:r>
              <a:rPr lang="fa-IR" dirty="0" err="1">
                <a:cs typeface="B Nazanin" panose="00000400000000000000" pitchFamily="2" charset="-78"/>
                <a:hlinkClick r:id="rId11" action="ppaction://hlinksldjump"/>
              </a:rPr>
              <a:t>سوکت</a:t>
            </a:r>
            <a:r>
              <a:rPr lang="fa-IR" dirty="0">
                <a:cs typeface="B Nazanin" panose="00000400000000000000" pitchFamily="2" charset="-78"/>
                <a:hlinkClick r:id="rId11" action="ppaction://hlinksldjump"/>
              </a:rPr>
              <a:t> – ایجاد برنامه های کاربردی شبکه</a:t>
            </a:r>
            <a:endParaRPr lang="fa-IR" dirty="0">
              <a:cs typeface="B Nazanin" panose="00000400000000000000" pitchFamily="2" charset="-78"/>
            </a:endParaRPr>
          </a:p>
        </p:txBody>
      </p:sp>
      <p:sp>
        <p:nvSpPr>
          <p:cNvPr id="5" name="Footer Placeholder 4">
            <a:extLst>
              <a:ext uri="{FF2B5EF4-FFF2-40B4-BE49-F238E27FC236}">
                <a16:creationId xmlns:a16="http://schemas.microsoft.com/office/drawing/2014/main" id="{96038984-22BA-4BD7-9360-E11C1AF95776}"/>
              </a:ext>
            </a:extLst>
          </p:cNvPr>
          <p:cNvSpPr>
            <a:spLocks noGrp="1"/>
          </p:cNvSpPr>
          <p:nvPr>
            <p:ph type="ftr" sz="quarter" idx="11"/>
          </p:nvPr>
        </p:nvSpPr>
        <p:spPr/>
        <p:txBody>
          <a:bodyPr/>
          <a:lstStyle/>
          <a:p>
            <a:r>
              <a:rPr lang="fa-IR">
                <a:cs typeface="B Nazanin" panose="00000400000000000000" pitchFamily="2" charset="-78"/>
              </a:rPr>
              <a:t>هانیه هوشمند / شبکه های کامپیوتری</a:t>
            </a:r>
            <a:endParaRPr lang="en-US">
              <a:cs typeface="B Nazanin" panose="00000400000000000000" pitchFamily="2" charset="-78"/>
            </a:endParaRPr>
          </a:p>
        </p:txBody>
      </p:sp>
      <p:pic>
        <p:nvPicPr>
          <p:cNvPr id="7" name="Picture 6" descr="underline_base">
            <a:extLst>
              <a:ext uri="{FF2B5EF4-FFF2-40B4-BE49-F238E27FC236}">
                <a16:creationId xmlns:a16="http://schemas.microsoft.com/office/drawing/2014/main" id="{A37329BF-A714-4CE3-8D7C-D2C1CBE1DE02}"/>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94471" y="1321171"/>
            <a:ext cx="2110129"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2351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9CEC6-374D-4FE1-9344-A0935A200831}"/>
              </a:ext>
            </a:extLst>
          </p:cNvPr>
          <p:cNvSpPr>
            <a:spLocks noGrp="1"/>
          </p:cNvSpPr>
          <p:nvPr>
            <p:ph type="title"/>
          </p:nvPr>
        </p:nvSpPr>
        <p:spPr/>
        <p:txBody>
          <a:bodyPr/>
          <a:lstStyle/>
          <a:p>
            <a:pPr algn="r" rtl="1"/>
            <a:r>
              <a:rPr lang="fa-IR" dirty="0">
                <a:cs typeface="B Nazanin" panose="00000400000000000000" pitchFamily="2" charset="-78"/>
              </a:rPr>
              <a:t>برنامه </a:t>
            </a:r>
            <a:r>
              <a:rPr lang="fa-IR" dirty="0" err="1">
                <a:cs typeface="B Nazanin" panose="00000400000000000000" pitchFamily="2" charset="-78"/>
              </a:rPr>
              <a:t>نویسی</a:t>
            </a:r>
            <a:r>
              <a:rPr lang="fa-IR" dirty="0">
                <a:cs typeface="B Nazanin" panose="00000400000000000000" pitchFamily="2" charset="-78"/>
              </a:rPr>
              <a:t> </a:t>
            </a:r>
            <a:r>
              <a:rPr lang="fa-IR" dirty="0" err="1">
                <a:cs typeface="B Nazanin" panose="00000400000000000000" pitchFamily="2" charset="-78"/>
              </a:rPr>
              <a:t>سوکت</a:t>
            </a:r>
            <a:r>
              <a:rPr lang="fa-IR" dirty="0">
                <a:cs typeface="B Nazanin" panose="00000400000000000000" pitchFamily="2" charset="-78"/>
              </a:rPr>
              <a:t> – ایجاد برنامه های کاربردی شبکه</a:t>
            </a:r>
            <a:endParaRPr lang="en-US" dirty="0">
              <a:cs typeface="B Nazanin" panose="00000400000000000000" pitchFamily="2" charset="-78"/>
            </a:endParaRPr>
          </a:p>
        </p:txBody>
      </p:sp>
      <p:sp>
        <p:nvSpPr>
          <p:cNvPr id="4" name="Footer Placeholder 3">
            <a:extLst>
              <a:ext uri="{FF2B5EF4-FFF2-40B4-BE49-F238E27FC236}">
                <a16:creationId xmlns:a16="http://schemas.microsoft.com/office/drawing/2014/main" id="{D1A3B573-D9F2-407D-B13A-769C5E214A16}"/>
              </a:ext>
            </a:extLst>
          </p:cNvPr>
          <p:cNvSpPr>
            <a:spLocks noGrp="1"/>
          </p:cNvSpPr>
          <p:nvPr>
            <p:ph type="ftr" sz="quarter" idx="11"/>
          </p:nvPr>
        </p:nvSpPr>
        <p:spPr/>
        <p:txBody>
          <a:bodyPr/>
          <a:lstStyle/>
          <a:p>
            <a:r>
              <a:rPr lang="fa-IR">
                <a:cs typeface="B Nazanin" panose="00000400000000000000" pitchFamily="2" charset="-78"/>
              </a:rPr>
              <a:t>هانیه هوشمند / شبکه های کامپیوتری</a:t>
            </a:r>
            <a:endParaRPr lang="en-US">
              <a:cs typeface="B Nazanin" panose="00000400000000000000" pitchFamily="2" charset="-78"/>
            </a:endParaRPr>
          </a:p>
        </p:txBody>
      </p:sp>
      <p:sp>
        <p:nvSpPr>
          <p:cNvPr id="5" name="Slide Number Placeholder 5">
            <a:extLst>
              <a:ext uri="{FF2B5EF4-FFF2-40B4-BE49-F238E27FC236}">
                <a16:creationId xmlns:a16="http://schemas.microsoft.com/office/drawing/2014/main" id="{7B4109CC-F80E-4FF3-848A-E1E16AEC630A}"/>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13</a:t>
            </a:r>
            <a:endParaRPr lang="en-US" sz="2400" dirty="0">
              <a:cs typeface="B Nazanin" panose="00000400000000000000" pitchFamily="2" charset="-78"/>
            </a:endParaRPr>
          </a:p>
        </p:txBody>
      </p:sp>
      <p:pic>
        <p:nvPicPr>
          <p:cNvPr id="7" name="Picture 6" descr="underline_base">
            <a:extLst>
              <a:ext uri="{FF2B5EF4-FFF2-40B4-BE49-F238E27FC236}">
                <a16:creationId xmlns:a16="http://schemas.microsoft.com/office/drawing/2014/main" id="{B0D0747A-2D23-4561-9435-311A6273E59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097" y="1321171"/>
            <a:ext cx="9946503"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
            <a:extLst>
              <a:ext uri="{FF2B5EF4-FFF2-40B4-BE49-F238E27FC236}">
                <a16:creationId xmlns:a16="http://schemas.microsoft.com/office/drawing/2014/main" id="{4AA2C674-F505-43C4-A547-25C4D55C45F0}"/>
              </a:ext>
            </a:extLst>
          </p:cNvPr>
          <p:cNvGrpSpPr/>
          <p:nvPr/>
        </p:nvGrpSpPr>
        <p:grpSpPr>
          <a:xfrm>
            <a:off x="7176323" y="2937140"/>
            <a:ext cx="2936875" cy="2152860"/>
            <a:chOff x="2145506" y="1595772"/>
            <a:chExt cx="2936875" cy="2152860"/>
          </a:xfrm>
          <a:effectLst>
            <a:outerShdw blurRad="50800" dist="38100" dir="2700000" algn="tl" rotWithShape="0">
              <a:prstClr val="black">
                <a:alpha val="40000"/>
              </a:prstClr>
            </a:outerShdw>
          </a:effectLst>
        </p:grpSpPr>
        <p:grpSp>
          <p:nvGrpSpPr>
            <p:cNvPr id="9" name="Group 8">
              <a:extLst>
                <a:ext uri="{FF2B5EF4-FFF2-40B4-BE49-F238E27FC236}">
                  <a16:creationId xmlns:a16="http://schemas.microsoft.com/office/drawing/2014/main" id="{74C99FB6-3C44-4A76-B88A-AEF476E6AE9D}"/>
                </a:ext>
              </a:extLst>
            </p:cNvPr>
            <p:cNvGrpSpPr/>
            <p:nvPr/>
          </p:nvGrpSpPr>
          <p:grpSpPr>
            <a:xfrm>
              <a:off x="2145506" y="1595772"/>
              <a:ext cx="2936875" cy="2152860"/>
              <a:chOff x="1503363" y="1830388"/>
              <a:chExt cx="2936875" cy="2152860"/>
            </a:xfrm>
          </p:grpSpPr>
          <p:sp>
            <p:nvSpPr>
              <p:cNvPr id="29" name="Freeform 19">
                <a:extLst>
                  <a:ext uri="{FF2B5EF4-FFF2-40B4-BE49-F238E27FC236}">
                    <a16:creationId xmlns:a16="http://schemas.microsoft.com/office/drawing/2014/main" id="{FA854F92-5490-4922-9B3E-80640AD630E2}"/>
                  </a:ext>
                </a:extLst>
              </p:cNvPr>
              <p:cNvSpPr>
                <a:spLocks/>
              </p:cNvSpPr>
              <p:nvPr/>
            </p:nvSpPr>
            <p:spPr bwMode="auto">
              <a:xfrm>
                <a:off x="1503363" y="2024273"/>
                <a:ext cx="2936875" cy="1958975"/>
              </a:xfrm>
              <a:custGeom>
                <a:avLst/>
                <a:gdLst>
                  <a:gd name="T0" fmla="*/ 0 w 3699"/>
                  <a:gd name="T1" fmla="*/ 0 h 2469"/>
                  <a:gd name="T2" fmla="*/ 3699 w 3699"/>
                  <a:gd name="T3" fmla="*/ 0 h 2469"/>
                  <a:gd name="T4" fmla="*/ 3699 w 3699"/>
                  <a:gd name="T5" fmla="*/ 2359 h 2469"/>
                  <a:gd name="T6" fmla="*/ 3696 w 3699"/>
                  <a:gd name="T7" fmla="*/ 2384 h 2469"/>
                  <a:gd name="T8" fmla="*/ 3688 w 3699"/>
                  <a:gd name="T9" fmla="*/ 2407 h 2469"/>
                  <a:gd name="T10" fmla="*/ 3676 w 3699"/>
                  <a:gd name="T11" fmla="*/ 2427 h 2469"/>
                  <a:gd name="T12" fmla="*/ 3658 w 3699"/>
                  <a:gd name="T13" fmla="*/ 2444 h 2469"/>
                  <a:gd name="T14" fmla="*/ 3637 w 3699"/>
                  <a:gd name="T15" fmla="*/ 2458 h 2469"/>
                  <a:gd name="T16" fmla="*/ 3615 w 3699"/>
                  <a:gd name="T17" fmla="*/ 2466 h 2469"/>
                  <a:gd name="T18" fmla="*/ 3589 w 3699"/>
                  <a:gd name="T19" fmla="*/ 2469 h 2469"/>
                  <a:gd name="T20" fmla="*/ 110 w 3699"/>
                  <a:gd name="T21" fmla="*/ 2469 h 2469"/>
                  <a:gd name="T22" fmla="*/ 84 w 3699"/>
                  <a:gd name="T23" fmla="*/ 2466 h 2469"/>
                  <a:gd name="T24" fmla="*/ 62 w 3699"/>
                  <a:gd name="T25" fmla="*/ 2458 h 2469"/>
                  <a:gd name="T26" fmla="*/ 42 w 3699"/>
                  <a:gd name="T27" fmla="*/ 2444 h 2469"/>
                  <a:gd name="T28" fmla="*/ 24 w 3699"/>
                  <a:gd name="T29" fmla="*/ 2427 h 2469"/>
                  <a:gd name="T30" fmla="*/ 11 w 3699"/>
                  <a:gd name="T31" fmla="*/ 2407 h 2469"/>
                  <a:gd name="T32" fmla="*/ 3 w 3699"/>
                  <a:gd name="T33" fmla="*/ 2384 h 2469"/>
                  <a:gd name="T34" fmla="*/ 0 w 3699"/>
                  <a:gd name="T35" fmla="*/ 2359 h 2469"/>
                  <a:gd name="T36" fmla="*/ 0 w 3699"/>
                  <a:gd name="T37" fmla="*/ 0 h 2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99" h="2469">
                    <a:moveTo>
                      <a:pt x="0" y="0"/>
                    </a:moveTo>
                    <a:lnTo>
                      <a:pt x="3699" y="0"/>
                    </a:lnTo>
                    <a:lnTo>
                      <a:pt x="3699" y="2359"/>
                    </a:lnTo>
                    <a:lnTo>
                      <a:pt x="3696" y="2384"/>
                    </a:lnTo>
                    <a:lnTo>
                      <a:pt x="3688" y="2407"/>
                    </a:lnTo>
                    <a:lnTo>
                      <a:pt x="3676" y="2427"/>
                    </a:lnTo>
                    <a:lnTo>
                      <a:pt x="3658" y="2444"/>
                    </a:lnTo>
                    <a:lnTo>
                      <a:pt x="3637" y="2458"/>
                    </a:lnTo>
                    <a:lnTo>
                      <a:pt x="3615" y="2466"/>
                    </a:lnTo>
                    <a:lnTo>
                      <a:pt x="3589" y="2469"/>
                    </a:lnTo>
                    <a:lnTo>
                      <a:pt x="110" y="2469"/>
                    </a:lnTo>
                    <a:lnTo>
                      <a:pt x="84" y="2466"/>
                    </a:lnTo>
                    <a:lnTo>
                      <a:pt x="62" y="2458"/>
                    </a:lnTo>
                    <a:lnTo>
                      <a:pt x="42" y="2444"/>
                    </a:lnTo>
                    <a:lnTo>
                      <a:pt x="24" y="2427"/>
                    </a:lnTo>
                    <a:lnTo>
                      <a:pt x="11" y="2407"/>
                    </a:lnTo>
                    <a:lnTo>
                      <a:pt x="3" y="2384"/>
                    </a:lnTo>
                    <a:lnTo>
                      <a:pt x="0" y="2359"/>
                    </a:lnTo>
                    <a:lnTo>
                      <a:pt x="0"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0" name="Freeform 18">
                <a:extLst>
                  <a:ext uri="{FF2B5EF4-FFF2-40B4-BE49-F238E27FC236}">
                    <a16:creationId xmlns:a16="http://schemas.microsoft.com/office/drawing/2014/main" id="{B2EA6671-C7F8-45F6-A09C-857188402EE7}"/>
                  </a:ext>
                </a:extLst>
              </p:cNvPr>
              <p:cNvSpPr>
                <a:spLocks/>
              </p:cNvSpPr>
              <p:nvPr/>
            </p:nvSpPr>
            <p:spPr bwMode="auto">
              <a:xfrm>
                <a:off x="1503363" y="1830388"/>
                <a:ext cx="2936875" cy="211138"/>
              </a:xfrm>
              <a:custGeom>
                <a:avLst/>
                <a:gdLst>
                  <a:gd name="T0" fmla="*/ 110 w 3699"/>
                  <a:gd name="T1" fmla="*/ 0 h 266"/>
                  <a:gd name="T2" fmla="*/ 3589 w 3699"/>
                  <a:gd name="T3" fmla="*/ 0 h 266"/>
                  <a:gd name="T4" fmla="*/ 3615 w 3699"/>
                  <a:gd name="T5" fmla="*/ 3 h 266"/>
                  <a:gd name="T6" fmla="*/ 3637 w 3699"/>
                  <a:gd name="T7" fmla="*/ 11 h 266"/>
                  <a:gd name="T8" fmla="*/ 3658 w 3699"/>
                  <a:gd name="T9" fmla="*/ 25 h 266"/>
                  <a:gd name="T10" fmla="*/ 3676 w 3699"/>
                  <a:gd name="T11" fmla="*/ 42 h 266"/>
                  <a:gd name="T12" fmla="*/ 3688 w 3699"/>
                  <a:gd name="T13" fmla="*/ 62 h 266"/>
                  <a:gd name="T14" fmla="*/ 3696 w 3699"/>
                  <a:gd name="T15" fmla="*/ 84 h 266"/>
                  <a:gd name="T16" fmla="*/ 3699 w 3699"/>
                  <a:gd name="T17" fmla="*/ 110 h 266"/>
                  <a:gd name="T18" fmla="*/ 3699 w 3699"/>
                  <a:gd name="T19" fmla="*/ 266 h 266"/>
                  <a:gd name="T20" fmla="*/ 0 w 3699"/>
                  <a:gd name="T21" fmla="*/ 266 h 266"/>
                  <a:gd name="T22" fmla="*/ 0 w 3699"/>
                  <a:gd name="T23" fmla="*/ 110 h 266"/>
                  <a:gd name="T24" fmla="*/ 3 w 3699"/>
                  <a:gd name="T25" fmla="*/ 84 h 266"/>
                  <a:gd name="T26" fmla="*/ 11 w 3699"/>
                  <a:gd name="T27" fmla="*/ 62 h 266"/>
                  <a:gd name="T28" fmla="*/ 24 w 3699"/>
                  <a:gd name="T29" fmla="*/ 42 h 266"/>
                  <a:gd name="T30" fmla="*/ 42 w 3699"/>
                  <a:gd name="T31" fmla="*/ 25 h 266"/>
                  <a:gd name="T32" fmla="*/ 62 w 3699"/>
                  <a:gd name="T33" fmla="*/ 11 h 266"/>
                  <a:gd name="T34" fmla="*/ 84 w 3699"/>
                  <a:gd name="T35" fmla="*/ 3 h 266"/>
                  <a:gd name="T36" fmla="*/ 110 w 3699"/>
                  <a:gd name="T3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99" h="266">
                    <a:moveTo>
                      <a:pt x="110" y="0"/>
                    </a:moveTo>
                    <a:lnTo>
                      <a:pt x="3589" y="0"/>
                    </a:lnTo>
                    <a:lnTo>
                      <a:pt x="3615" y="3"/>
                    </a:lnTo>
                    <a:lnTo>
                      <a:pt x="3637" y="11"/>
                    </a:lnTo>
                    <a:lnTo>
                      <a:pt x="3658" y="25"/>
                    </a:lnTo>
                    <a:lnTo>
                      <a:pt x="3676" y="42"/>
                    </a:lnTo>
                    <a:lnTo>
                      <a:pt x="3688" y="62"/>
                    </a:lnTo>
                    <a:lnTo>
                      <a:pt x="3696" y="84"/>
                    </a:lnTo>
                    <a:lnTo>
                      <a:pt x="3699" y="110"/>
                    </a:lnTo>
                    <a:lnTo>
                      <a:pt x="3699" y="266"/>
                    </a:lnTo>
                    <a:lnTo>
                      <a:pt x="0" y="266"/>
                    </a:lnTo>
                    <a:lnTo>
                      <a:pt x="0" y="110"/>
                    </a:lnTo>
                    <a:lnTo>
                      <a:pt x="3" y="84"/>
                    </a:lnTo>
                    <a:lnTo>
                      <a:pt x="11" y="62"/>
                    </a:lnTo>
                    <a:lnTo>
                      <a:pt x="24" y="42"/>
                    </a:lnTo>
                    <a:lnTo>
                      <a:pt x="42" y="25"/>
                    </a:lnTo>
                    <a:lnTo>
                      <a:pt x="62" y="11"/>
                    </a:lnTo>
                    <a:lnTo>
                      <a:pt x="84" y="3"/>
                    </a:lnTo>
                    <a:lnTo>
                      <a:pt x="110"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1" name="Freeform 20">
                <a:extLst>
                  <a:ext uri="{FF2B5EF4-FFF2-40B4-BE49-F238E27FC236}">
                    <a16:creationId xmlns:a16="http://schemas.microsoft.com/office/drawing/2014/main" id="{EC9D217D-49A5-4880-B887-16FD1107558C}"/>
                  </a:ext>
                </a:extLst>
              </p:cNvPr>
              <p:cNvSpPr>
                <a:spLocks/>
              </p:cNvSpPr>
              <p:nvPr/>
            </p:nvSpPr>
            <p:spPr bwMode="auto">
              <a:xfrm>
                <a:off x="1601788" y="1892300"/>
                <a:ext cx="87312" cy="85725"/>
              </a:xfrm>
              <a:custGeom>
                <a:avLst/>
                <a:gdLst>
                  <a:gd name="T0" fmla="*/ 55 w 110"/>
                  <a:gd name="T1" fmla="*/ 0 h 109"/>
                  <a:gd name="T2" fmla="*/ 72 w 110"/>
                  <a:gd name="T3" fmla="*/ 2 h 109"/>
                  <a:gd name="T4" fmla="*/ 87 w 110"/>
                  <a:gd name="T5" fmla="*/ 10 h 109"/>
                  <a:gd name="T6" fmla="*/ 98 w 110"/>
                  <a:gd name="T7" fmla="*/ 22 h 109"/>
                  <a:gd name="T8" fmla="*/ 106 w 110"/>
                  <a:gd name="T9" fmla="*/ 37 h 109"/>
                  <a:gd name="T10" fmla="*/ 110 w 110"/>
                  <a:gd name="T11" fmla="*/ 55 h 109"/>
                  <a:gd name="T12" fmla="*/ 106 w 110"/>
                  <a:gd name="T13" fmla="*/ 72 h 109"/>
                  <a:gd name="T14" fmla="*/ 98 w 110"/>
                  <a:gd name="T15" fmla="*/ 86 h 109"/>
                  <a:gd name="T16" fmla="*/ 87 w 110"/>
                  <a:gd name="T17" fmla="*/ 99 h 109"/>
                  <a:gd name="T18" fmla="*/ 72 w 110"/>
                  <a:gd name="T19" fmla="*/ 107 h 109"/>
                  <a:gd name="T20" fmla="*/ 55 w 110"/>
                  <a:gd name="T21" fmla="*/ 109 h 109"/>
                  <a:gd name="T22" fmla="*/ 37 w 110"/>
                  <a:gd name="T23" fmla="*/ 107 h 109"/>
                  <a:gd name="T24" fmla="*/ 22 w 110"/>
                  <a:gd name="T25" fmla="*/ 99 h 109"/>
                  <a:gd name="T26" fmla="*/ 10 w 110"/>
                  <a:gd name="T27" fmla="*/ 86 h 109"/>
                  <a:gd name="T28" fmla="*/ 2 w 110"/>
                  <a:gd name="T29" fmla="*/ 72 h 109"/>
                  <a:gd name="T30" fmla="*/ 0 w 110"/>
                  <a:gd name="T31" fmla="*/ 55 h 109"/>
                  <a:gd name="T32" fmla="*/ 2 w 110"/>
                  <a:gd name="T33" fmla="*/ 37 h 109"/>
                  <a:gd name="T34" fmla="*/ 10 w 110"/>
                  <a:gd name="T35" fmla="*/ 22 h 109"/>
                  <a:gd name="T36" fmla="*/ 22 w 110"/>
                  <a:gd name="T37" fmla="*/ 10 h 109"/>
                  <a:gd name="T38" fmla="*/ 37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2" y="2"/>
                    </a:lnTo>
                    <a:lnTo>
                      <a:pt x="87" y="10"/>
                    </a:lnTo>
                    <a:lnTo>
                      <a:pt x="98" y="22"/>
                    </a:lnTo>
                    <a:lnTo>
                      <a:pt x="106" y="37"/>
                    </a:lnTo>
                    <a:lnTo>
                      <a:pt x="110" y="55"/>
                    </a:lnTo>
                    <a:lnTo>
                      <a:pt x="106" y="72"/>
                    </a:lnTo>
                    <a:lnTo>
                      <a:pt x="98" y="86"/>
                    </a:lnTo>
                    <a:lnTo>
                      <a:pt x="87" y="99"/>
                    </a:lnTo>
                    <a:lnTo>
                      <a:pt x="72" y="107"/>
                    </a:lnTo>
                    <a:lnTo>
                      <a:pt x="55" y="109"/>
                    </a:lnTo>
                    <a:lnTo>
                      <a:pt x="37" y="107"/>
                    </a:lnTo>
                    <a:lnTo>
                      <a:pt x="22" y="99"/>
                    </a:lnTo>
                    <a:lnTo>
                      <a:pt x="10" y="86"/>
                    </a:lnTo>
                    <a:lnTo>
                      <a:pt x="2" y="72"/>
                    </a:lnTo>
                    <a:lnTo>
                      <a:pt x="0" y="55"/>
                    </a:lnTo>
                    <a:lnTo>
                      <a:pt x="2" y="37"/>
                    </a:lnTo>
                    <a:lnTo>
                      <a:pt x="10" y="22"/>
                    </a:lnTo>
                    <a:lnTo>
                      <a:pt x="22" y="10"/>
                    </a:lnTo>
                    <a:lnTo>
                      <a:pt x="37" y="2"/>
                    </a:lnTo>
                    <a:lnTo>
                      <a:pt x="55"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2" name="Freeform 21">
                <a:extLst>
                  <a:ext uri="{FF2B5EF4-FFF2-40B4-BE49-F238E27FC236}">
                    <a16:creationId xmlns:a16="http://schemas.microsoft.com/office/drawing/2014/main" id="{6F0D6CF2-45E5-45C9-A996-6CDCE87199BD}"/>
                  </a:ext>
                </a:extLst>
              </p:cNvPr>
              <p:cNvSpPr>
                <a:spLocks/>
              </p:cNvSpPr>
              <p:nvPr/>
            </p:nvSpPr>
            <p:spPr bwMode="auto">
              <a:xfrm>
                <a:off x="1736725" y="1892300"/>
                <a:ext cx="87312" cy="85725"/>
              </a:xfrm>
              <a:custGeom>
                <a:avLst/>
                <a:gdLst>
                  <a:gd name="T0" fmla="*/ 55 w 110"/>
                  <a:gd name="T1" fmla="*/ 0 h 109"/>
                  <a:gd name="T2" fmla="*/ 73 w 110"/>
                  <a:gd name="T3" fmla="*/ 2 h 109"/>
                  <a:gd name="T4" fmla="*/ 88 w 110"/>
                  <a:gd name="T5" fmla="*/ 10 h 109"/>
                  <a:gd name="T6" fmla="*/ 100 w 110"/>
                  <a:gd name="T7" fmla="*/ 22 h 109"/>
                  <a:gd name="T8" fmla="*/ 108 w 110"/>
                  <a:gd name="T9" fmla="*/ 37 h 109"/>
                  <a:gd name="T10" fmla="*/ 110 w 110"/>
                  <a:gd name="T11" fmla="*/ 55 h 109"/>
                  <a:gd name="T12" fmla="*/ 108 w 110"/>
                  <a:gd name="T13" fmla="*/ 72 h 109"/>
                  <a:gd name="T14" fmla="*/ 100 w 110"/>
                  <a:gd name="T15" fmla="*/ 86 h 109"/>
                  <a:gd name="T16" fmla="*/ 88 w 110"/>
                  <a:gd name="T17" fmla="*/ 99 h 109"/>
                  <a:gd name="T18" fmla="*/ 73 w 110"/>
                  <a:gd name="T19" fmla="*/ 107 h 109"/>
                  <a:gd name="T20" fmla="*/ 55 w 110"/>
                  <a:gd name="T21" fmla="*/ 109 h 109"/>
                  <a:gd name="T22" fmla="*/ 38 w 110"/>
                  <a:gd name="T23" fmla="*/ 107 h 109"/>
                  <a:gd name="T24" fmla="*/ 23 w 110"/>
                  <a:gd name="T25" fmla="*/ 99 h 109"/>
                  <a:gd name="T26" fmla="*/ 11 w 110"/>
                  <a:gd name="T27" fmla="*/ 86 h 109"/>
                  <a:gd name="T28" fmla="*/ 4 w 110"/>
                  <a:gd name="T29" fmla="*/ 72 h 109"/>
                  <a:gd name="T30" fmla="*/ 0 w 110"/>
                  <a:gd name="T31" fmla="*/ 55 h 109"/>
                  <a:gd name="T32" fmla="*/ 4 w 110"/>
                  <a:gd name="T33" fmla="*/ 37 h 109"/>
                  <a:gd name="T34" fmla="*/ 11 w 110"/>
                  <a:gd name="T35" fmla="*/ 22 h 109"/>
                  <a:gd name="T36" fmla="*/ 23 w 110"/>
                  <a:gd name="T37" fmla="*/ 10 h 109"/>
                  <a:gd name="T38" fmla="*/ 38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3" y="2"/>
                    </a:lnTo>
                    <a:lnTo>
                      <a:pt x="88" y="10"/>
                    </a:lnTo>
                    <a:lnTo>
                      <a:pt x="100" y="22"/>
                    </a:lnTo>
                    <a:lnTo>
                      <a:pt x="108" y="37"/>
                    </a:lnTo>
                    <a:lnTo>
                      <a:pt x="110" y="55"/>
                    </a:lnTo>
                    <a:lnTo>
                      <a:pt x="108" y="72"/>
                    </a:lnTo>
                    <a:lnTo>
                      <a:pt x="100" y="86"/>
                    </a:lnTo>
                    <a:lnTo>
                      <a:pt x="88" y="99"/>
                    </a:lnTo>
                    <a:lnTo>
                      <a:pt x="73" y="107"/>
                    </a:lnTo>
                    <a:lnTo>
                      <a:pt x="55" y="109"/>
                    </a:lnTo>
                    <a:lnTo>
                      <a:pt x="38" y="107"/>
                    </a:lnTo>
                    <a:lnTo>
                      <a:pt x="23" y="99"/>
                    </a:lnTo>
                    <a:lnTo>
                      <a:pt x="11" y="86"/>
                    </a:lnTo>
                    <a:lnTo>
                      <a:pt x="4" y="72"/>
                    </a:lnTo>
                    <a:lnTo>
                      <a:pt x="0" y="55"/>
                    </a:lnTo>
                    <a:lnTo>
                      <a:pt x="4" y="37"/>
                    </a:lnTo>
                    <a:lnTo>
                      <a:pt x="11" y="22"/>
                    </a:lnTo>
                    <a:lnTo>
                      <a:pt x="23" y="10"/>
                    </a:lnTo>
                    <a:lnTo>
                      <a:pt x="38" y="2"/>
                    </a:lnTo>
                    <a:lnTo>
                      <a:pt x="55" y="0"/>
                    </a:lnTo>
                    <a:close/>
                  </a:path>
                </a:pathLst>
              </a:custGeom>
              <a:solidFill>
                <a:schemeClr val="tx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3" name="Freeform 22">
                <a:extLst>
                  <a:ext uri="{FF2B5EF4-FFF2-40B4-BE49-F238E27FC236}">
                    <a16:creationId xmlns:a16="http://schemas.microsoft.com/office/drawing/2014/main" id="{592C2566-3BB3-462E-9D1C-48DFF9BA4FDE}"/>
                  </a:ext>
                </a:extLst>
              </p:cNvPr>
              <p:cNvSpPr>
                <a:spLocks/>
              </p:cNvSpPr>
              <p:nvPr/>
            </p:nvSpPr>
            <p:spPr bwMode="auto">
              <a:xfrm>
                <a:off x="1871663" y="1892300"/>
                <a:ext cx="87312" cy="85725"/>
              </a:xfrm>
              <a:custGeom>
                <a:avLst/>
                <a:gdLst>
                  <a:gd name="T0" fmla="*/ 55 w 110"/>
                  <a:gd name="T1" fmla="*/ 0 h 109"/>
                  <a:gd name="T2" fmla="*/ 72 w 110"/>
                  <a:gd name="T3" fmla="*/ 2 h 109"/>
                  <a:gd name="T4" fmla="*/ 88 w 110"/>
                  <a:gd name="T5" fmla="*/ 10 h 109"/>
                  <a:gd name="T6" fmla="*/ 99 w 110"/>
                  <a:gd name="T7" fmla="*/ 22 h 109"/>
                  <a:gd name="T8" fmla="*/ 107 w 110"/>
                  <a:gd name="T9" fmla="*/ 37 h 109"/>
                  <a:gd name="T10" fmla="*/ 110 w 110"/>
                  <a:gd name="T11" fmla="*/ 55 h 109"/>
                  <a:gd name="T12" fmla="*/ 107 w 110"/>
                  <a:gd name="T13" fmla="*/ 72 h 109"/>
                  <a:gd name="T14" fmla="*/ 99 w 110"/>
                  <a:gd name="T15" fmla="*/ 86 h 109"/>
                  <a:gd name="T16" fmla="*/ 88 w 110"/>
                  <a:gd name="T17" fmla="*/ 99 h 109"/>
                  <a:gd name="T18" fmla="*/ 72 w 110"/>
                  <a:gd name="T19" fmla="*/ 107 h 109"/>
                  <a:gd name="T20" fmla="*/ 55 w 110"/>
                  <a:gd name="T21" fmla="*/ 109 h 109"/>
                  <a:gd name="T22" fmla="*/ 37 w 110"/>
                  <a:gd name="T23" fmla="*/ 107 h 109"/>
                  <a:gd name="T24" fmla="*/ 22 w 110"/>
                  <a:gd name="T25" fmla="*/ 99 h 109"/>
                  <a:gd name="T26" fmla="*/ 10 w 110"/>
                  <a:gd name="T27" fmla="*/ 86 h 109"/>
                  <a:gd name="T28" fmla="*/ 2 w 110"/>
                  <a:gd name="T29" fmla="*/ 72 h 109"/>
                  <a:gd name="T30" fmla="*/ 0 w 110"/>
                  <a:gd name="T31" fmla="*/ 55 h 109"/>
                  <a:gd name="T32" fmla="*/ 2 w 110"/>
                  <a:gd name="T33" fmla="*/ 37 h 109"/>
                  <a:gd name="T34" fmla="*/ 10 w 110"/>
                  <a:gd name="T35" fmla="*/ 22 h 109"/>
                  <a:gd name="T36" fmla="*/ 22 w 110"/>
                  <a:gd name="T37" fmla="*/ 10 h 109"/>
                  <a:gd name="T38" fmla="*/ 37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2" y="2"/>
                    </a:lnTo>
                    <a:lnTo>
                      <a:pt x="88" y="10"/>
                    </a:lnTo>
                    <a:lnTo>
                      <a:pt x="99" y="22"/>
                    </a:lnTo>
                    <a:lnTo>
                      <a:pt x="107" y="37"/>
                    </a:lnTo>
                    <a:lnTo>
                      <a:pt x="110" y="55"/>
                    </a:lnTo>
                    <a:lnTo>
                      <a:pt x="107" y="72"/>
                    </a:lnTo>
                    <a:lnTo>
                      <a:pt x="99" y="86"/>
                    </a:lnTo>
                    <a:lnTo>
                      <a:pt x="88" y="99"/>
                    </a:lnTo>
                    <a:lnTo>
                      <a:pt x="72" y="107"/>
                    </a:lnTo>
                    <a:lnTo>
                      <a:pt x="55" y="109"/>
                    </a:lnTo>
                    <a:lnTo>
                      <a:pt x="37" y="107"/>
                    </a:lnTo>
                    <a:lnTo>
                      <a:pt x="22" y="99"/>
                    </a:lnTo>
                    <a:lnTo>
                      <a:pt x="10" y="86"/>
                    </a:lnTo>
                    <a:lnTo>
                      <a:pt x="2" y="72"/>
                    </a:lnTo>
                    <a:lnTo>
                      <a:pt x="0" y="55"/>
                    </a:lnTo>
                    <a:lnTo>
                      <a:pt x="2" y="37"/>
                    </a:lnTo>
                    <a:lnTo>
                      <a:pt x="10" y="22"/>
                    </a:lnTo>
                    <a:lnTo>
                      <a:pt x="22" y="10"/>
                    </a:lnTo>
                    <a:lnTo>
                      <a:pt x="37" y="2"/>
                    </a:lnTo>
                    <a:lnTo>
                      <a:pt x="55" y="0"/>
                    </a:lnTo>
                    <a:close/>
                  </a:path>
                </a:pathLst>
              </a:custGeom>
              <a:solidFill>
                <a:schemeClr val="tx1">
                  <a:lumMod val="65000"/>
                  <a:lumOff val="3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grpSp>
        <p:grpSp>
          <p:nvGrpSpPr>
            <p:cNvPr id="10" name="Group 9">
              <a:extLst>
                <a:ext uri="{FF2B5EF4-FFF2-40B4-BE49-F238E27FC236}">
                  <a16:creationId xmlns:a16="http://schemas.microsoft.com/office/drawing/2014/main" id="{F192999E-2A89-4776-A0C2-D1558DBC0724}"/>
                </a:ext>
              </a:extLst>
            </p:cNvPr>
            <p:cNvGrpSpPr/>
            <p:nvPr/>
          </p:nvGrpSpPr>
          <p:grpSpPr>
            <a:xfrm>
              <a:off x="2287587" y="1937871"/>
              <a:ext cx="2206625" cy="1646202"/>
              <a:chOff x="2287587" y="1937871"/>
              <a:chExt cx="2206625" cy="1646202"/>
            </a:xfrm>
          </p:grpSpPr>
          <p:sp>
            <p:nvSpPr>
              <p:cNvPr id="11" name="Rounded Rectangle 1041">
                <a:extLst>
                  <a:ext uri="{FF2B5EF4-FFF2-40B4-BE49-F238E27FC236}">
                    <a16:creationId xmlns:a16="http://schemas.microsoft.com/office/drawing/2014/main" id="{C0706258-8ECD-4AF8-AC1C-ACFCB0F06730}"/>
                  </a:ext>
                </a:extLst>
              </p:cNvPr>
              <p:cNvSpPr/>
              <p:nvPr/>
            </p:nvSpPr>
            <p:spPr>
              <a:xfrm>
                <a:off x="2287587" y="1937871"/>
                <a:ext cx="790992"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12" name="Rounded Rectangle 50">
                <a:extLst>
                  <a:ext uri="{FF2B5EF4-FFF2-40B4-BE49-F238E27FC236}">
                    <a16:creationId xmlns:a16="http://schemas.microsoft.com/office/drawing/2014/main" id="{BF96ED58-B87B-49C7-A4B7-9BF93CF58C5E}"/>
                  </a:ext>
                </a:extLst>
              </p:cNvPr>
              <p:cNvSpPr/>
              <p:nvPr/>
            </p:nvSpPr>
            <p:spPr>
              <a:xfrm>
                <a:off x="2287587" y="3509407"/>
                <a:ext cx="606425"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13" name="Rounded Rectangle 52">
                <a:extLst>
                  <a:ext uri="{FF2B5EF4-FFF2-40B4-BE49-F238E27FC236}">
                    <a16:creationId xmlns:a16="http://schemas.microsoft.com/office/drawing/2014/main" id="{9404A21C-5F74-4357-9CA2-A8F8A4C39517}"/>
                  </a:ext>
                </a:extLst>
              </p:cNvPr>
              <p:cNvSpPr/>
              <p:nvPr/>
            </p:nvSpPr>
            <p:spPr>
              <a:xfrm>
                <a:off x="2380456" y="3366545"/>
                <a:ext cx="513556"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nvGrpSpPr>
              <p:cNvPr id="14" name="Group 13">
                <a:extLst>
                  <a:ext uri="{FF2B5EF4-FFF2-40B4-BE49-F238E27FC236}">
                    <a16:creationId xmlns:a16="http://schemas.microsoft.com/office/drawing/2014/main" id="{2BD48E1F-DFBD-4B4F-BC1B-6660E39814F6}"/>
                  </a:ext>
                </a:extLst>
              </p:cNvPr>
              <p:cNvGrpSpPr/>
              <p:nvPr/>
            </p:nvGrpSpPr>
            <p:grpSpPr>
              <a:xfrm>
                <a:off x="2380456" y="2080738"/>
                <a:ext cx="1516062" cy="74666"/>
                <a:chOff x="2380456" y="2572537"/>
                <a:chExt cx="1516062" cy="63500"/>
              </a:xfrm>
              <a:solidFill>
                <a:schemeClr val="bg1">
                  <a:lumMod val="85000"/>
                </a:schemeClr>
              </a:solidFill>
            </p:grpSpPr>
            <p:sp>
              <p:nvSpPr>
                <p:cNvPr id="27" name="Rounded Rectangle 51">
                  <a:extLst>
                    <a:ext uri="{FF2B5EF4-FFF2-40B4-BE49-F238E27FC236}">
                      <a16:creationId xmlns:a16="http://schemas.microsoft.com/office/drawing/2014/main" id="{B48778FA-4246-47E2-916C-CE6F494ED478}"/>
                    </a:ext>
                  </a:extLst>
                </p:cNvPr>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28" name="Rounded Rectangle 53">
                  <a:extLst>
                    <a:ext uri="{FF2B5EF4-FFF2-40B4-BE49-F238E27FC236}">
                      <a16:creationId xmlns:a16="http://schemas.microsoft.com/office/drawing/2014/main" id="{F9596774-B761-4291-A3CF-520389FCA279}"/>
                    </a:ext>
                  </a:extLst>
                </p:cNvPr>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sp>
            <p:nvSpPr>
              <p:cNvPr id="15" name="Rounded Rectangle 54">
                <a:extLst>
                  <a:ext uri="{FF2B5EF4-FFF2-40B4-BE49-F238E27FC236}">
                    <a16:creationId xmlns:a16="http://schemas.microsoft.com/office/drawing/2014/main" id="{C1066024-4BF2-468F-A1C3-E26710CA223C}"/>
                  </a:ext>
                </a:extLst>
              </p:cNvPr>
              <p:cNvSpPr/>
              <p:nvPr/>
            </p:nvSpPr>
            <p:spPr>
              <a:xfrm>
                <a:off x="2496428" y="2223606"/>
                <a:ext cx="1921583"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16" name="Rounded Rectangle 55">
                <a:extLst>
                  <a:ext uri="{FF2B5EF4-FFF2-40B4-BE49-F238E27FC236}">
                    <a16:creationId xmlns:a16="http://schemas.microsoft.com/office/drawing/2014/main" id="{0E0B1283-CE86-4BB5-A72D-AFCD2F97962E}"/>
                  </a:ext>
                </a:extLst>
              </p:cNvPr>
              <p:cNvSpPr/>
              <p:nvPr/>
            </p:nvSpPr>
            <p:spPr>
              <a:xfrm>
                <a:off x="2497137" y="3223678"/>
                <a:ext cx="513556"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nvGrpSpPr>
              <p:cNvPr id="17" name="Group 16">
                <a:extLst>
                  <a:ext uri="{FF2B5EF4-FFF2-40B4-BE49-F238E27FC236}">
                    <a16:creationId xmlns:a16="http://schemas.microsoft.com/office/drawing/2014/main" id="{604B2CE0-3C80-4C82-BE69-CE8A41412A93}"/>
                  </a:ext>
                </a:extLst>
              </p:cNvPr>
              <p:cNvGrpSpPr/>
              <p:nvPr/>
            </p:nvGrpSpPr>
            <p:grpSpPr>
              <a:xfrm>
                <a:off x="2496429" y="2366473"/>
                <a:ext cx="1997783" cy="74666"/>
                <a:chOff x="2496429" y="2811430"/>
                <a:chExt cx="1997783" cy="63500"/>
              </a:xfrm>
              <a:solidFill>
                <a:schemeClr val="bg1">
                  <a:lumMod val="85000"/>
                </a:schemeClr>
              </a:solidFill>
            </p:grpSpPr>
            <p:sp>
              <p:nvSpPr>
                <p:cNvPr id="25" name="Rounded Rectangle 58">
                  <a:extLst>
                    <a:ext uri="{FF2B5EF4-FFF2-40B4-BE49-F238E27FC236}">
                      <a16:creationId xmlns:a16="http://schemas.microsoft.com/office/drawing/2014/main" id="{FE327E9E-DE7E-429A-AAB9-757387A19263}"/>
                    </a:ext>
                  </a:extLst>
                </p:cNvPr>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26" name="Rounded Rectangle 59">
                  <a:extLst>
                    <a:ext uri="{FF2B5EF4-FFF2-40B4-BE49-F238E27FC236}">
                      <a16:creationId xmlns:a16="http://schemas.microsoft.com/office/drawing/2014/main" id="{F81B8B7C-54B3-4FDF-ABF6-4C18D49A9FCA}"/>
                    </a:ext>
                  </a:extLst>
                </p:cNvPr>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sp>
            <p:nvSpPr>
              <p:cNvPr id="18" name="Rounded Rectangle 60">
                <a:extLst>
                  <a:ext uri="{FF2B5EF4-FFF2-40B4-BE49-F238E27FC236}">
                    <a16:creationId xmlns:a16="http://schemas.microsoft.com/office/drawing/2014/main" id="{C655B468-455E-490D-9E2C-8119E629507F}"/>
                  </a:ext>
                </a:extLst>
              </p:cNvPr>
              <p:cNvSpPr/>
              <p:nvPr/>
            </p:nvSpPr>
            <p:spPr>
              <a:xfrm>
                <a:off x="2496428" y="2509341"/>
                <a:ext cx="1448231"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19" name="Rounded Rectangle 61">
                <a:extLst>
                  <a:ext uri="{FF2B5EF4-FFF2-40B4-BE49-F238E27FC236}">
                    <a16:creationId xmlns:a16="http://schemas.microsoft.com/office/drawing/2014/main" id="{F8E473CB-A3CE-4CBF-9F99-A8E04E7867B5}"/>
                  </a:ext>
                </a:extLst>
              </p:cNvPr>
              <p:cNvSpPr/>
              <p:nvPr/>
            </p:nvSpPr>
            <p:spPr>
              <a:xfrm>
                <a:off x="2670261" y="2652208"/>
                <a:ext cx="833352"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20" name="Rounded Rectangle 62">
                <a:extLst>
                  <a:ext uri="{FF2B5EF4-FFF2-40B4-BE49-F238E27FC236}">
                    <a16:creationId xmlns:a16="http://schemas.microsoft.com/office/drawing/2014/main" id="{4096AC74-8DA6-403E-B738-504FD668AB24}"/>
                  </a:ext>
                </a:extLst>
              </p:cNvPr>
              <p:cNvSpPr/>
              <p:nvPr/>
            </p:nvSpPr>
            <p:spPr>
              <a:xfrm>
                <a:off x="2670261" y="3080810"/>
                <a:ext cx="1069094"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21" name="Rounded Rectangle 64">
                <a:extLst>
                  <a:ext uri="{FF2B5EF4-FFF2-40B4-BE49-F238E27FC236}">
                    <a16:creationId xmlns:a16="http://schemas.microsoft.com/office/drawing/2014/main" id="{55048881-E251-451A-BB80-785EC6B8702D}"/>
                  </a:ext>
                </a:extLst>
              </p:cNvPr>
              <p:cNvSpPr/>
              <p:nvPr/>
            </p:nvSpPr>
            <p:spPr>
              <a:xfrm>
                <a:off x="2670260" y="2937943"/>
                <a:ext cx="1226257"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nvGrpSpPr>
              <p:cNvPr id="22" name="Group 21">
                <a:extLst>
                  <a:ext uri="{FF2B5EF4-FFF2-40B4-BE49-F238E27FC236}">
                    <a16:creationId xmlns:a16="http://schemas.microsoft.com/office/drawing/2014/main" id="{1323C6FC-6834-494D-AD26-D81DF7E5C259}"/>
                  </a:ext>
                </a:extLst>
              </p:cNvPr>
              <p:cNvGrpSpPr/>
              <p:nvPr/>
            </p:nvGrpSpPr>
            <p:grpSpPr>
              <a:xfrm>
                <a:off x="2670261" y="2795076"/>
                <a:ext cx="1595351" cy="74666"/>
                <a:chOff x="2670261" y="3182904"/>
                <a:chExt cx="1595351" cy="63500"/>
              </a:xfrm>
              <a:solidFill>
                <a:schemeClr val="bg1">
                  <a:lumMod val="85000"/>
                </a:schemeClr>
              </a:solidFill>
            </p:grpSpPr>
            <p:sp>
              <p:nvSpPr>
                <p:cNvPr id="23" name="Rounded Rectangle 63">
                  <a:extLst>
                    <a:ext uri="{FF2B5EF4-FFF2-40B4-BE49-F238E27FC236}">
                      <a16:creationId xmlns:a16="http://schemas.microsoft.com/office/drawing/2014/main" id="{3816DE34-3AEB-4A2C-AEF2-234DA8AC86C5}"/>
                    </a:ext>
                  </a:extLst>
                </p:cNvPr>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24" name="Rounded Rectangle 65">
                  <a:extLst>
                    <a:ext uri="{FF2B5EF4-FFF2-40B4-BE49-F238E27FC236}">
                      <a16:creationId xmlns:a16="http://schemas.microsoft.com/office/drawing/2014/main" id="{53BF6B42-DF63-487D-A2AF-3E93B4EA54DD}"/>
                    </a:ext>
                  </a:extLst>
                </p:cNvPr>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grpSp>
      </p:grpSp>
      <p:grpSp>
        <p:nvGrpSpPr>
          <p:cNvPr id="332" name="Group 331">
            <a:extLst>
              <a:ext uri="{FF2B5EF4-FFF2-40B4-BE49-F238E27FC236}">
                <a16:creationId xmlns:a16="http://schemas.microsoft.com/office/drawing/2014/main" id="{0C868AE8-EFCE-491A-828A-90D894A0C329}"/>
              </a:ext>
            </a:extLst>
          </p:cNvPr>
          <p:cNvGrpSpPr/>
          <p:nvPr/>
        </p:nvGrpSpPr>
        <p:grpSpPr>
          <a:xfrm>
            <a:off x="2090747" y="2936406"/>
            <a:ext cx="2936875" cy="2152860"/>
            <a:chOff x="2145506" y="1595772"/>
            <a:chExt cx="2936875" cy="2152860"/>
          </a:xfrm>
          <a:effectLst>
            <a:outerShdw blurRad="50800" dist="38100" dir="2700000" algn="tl" rotWithShape="0">
              <a:prstClr val="black">
                <a:alpha val="40000"/>
              </a:prstClr>
            </a:outerShdw>
          </a:effectLst>
        </p:grpSpPr>
        <p:grpSp>
          <p:nvGrpSpPr>
            <p:cNvPr id="333" name="Group 332">
              <a:extLst>
                <a:ext uri="{FF2B5EF4-FFF2-40B4-BE49-F238E27FC236}">
                  <a16:creationId xmlns:a16="http://schemas.microsoft.com/office/drawing/2014/main" id="{EC80F007-91DA-4165-82CD-9909FB19419B}"/>
                </a:ext>
              </a:extLst>
            </p:cNvPr>
            <p:cNvGrpSpPr/>
            <p:nvPr/>
          </p:nvGrpSpPr>
          <p:grpSpPr>
            <a:xfrm>
              <a:off x="2145506" y="1595772"/>
              <a:ext cx="2936875" cy="2152860"/>
              <a:chOff x="1503363" y="1830388"/>
              <a:chExt cx="2936875" cy="2152860"/>
            </a:xfrm>
          </p:grpSpPr>
          <p:sp>
            <p:nvSpPr>
              <p:cNvPr id="353" name="Freeform 19">
                <a:extLst>
                  <a:ext uri="{FF2B5EF4-FFF2-40B4-BE49-F238E27FC236}">
                    <a16:creationId xmlns:a16="http://schemas.microsoft.com/office/drawing/2014/main" id="{A20FB421-44B9-4E86-BAE2-762602EFBCEC}"/>
                  </a:ext>
                </a:extLst>
              </p:cNvPr>
              <p:cNvSpPr>
                <a:spLocks/>
              </p:cNvSpPr>
              <p:nvPr/>
            </p:nvSpPr>
            <p:spPr bwMode="auto">
              <a:xfrm>
                <a:off x="1503363" y="2024273"/>
                <a:ext cx="2936875" cy="1958975"/>
              </a:xfrm>
              <a:custGeom>
                <a:avLst/>
                <a:gdLst>
                  <a:gd name="T0" fmla="*/ 0 w 3699"/>
                  <a:gd name="T1" fmla="*/ 0 h 2469"/>
                  <a:gd name="T2" fmla="*/ 3699 w 3699"/>
                  <a:gd name="T3" fmla="*/ 0 h 2469"/>
                  <a:gd name="T4" fmla="*/ 3699 w 3699"/>
                  <a:gd name="T5" fmla="*/ 2359 h 2469"/>
                  <a:gd name="T6" fmla="*/ 3696 w 3699"/>
                  <a:gd name="T7" fmla="*/ 2384 h 2469"/>
                  <a:gd name="T8" fmla="*/ 3688 w 3699"/>
                  <a:gd name="T9" fmla="*/ 2407 h 2469"/>
                  <a:gd name="T10" fmla="*/ 3676 w 3699"/>
                  <a:gd name="T11" fmla="*/ 2427 h 2469"/>
                  <a:gd name="T12" fmla="*/ 3658 w 3699"/>
                  <a:gd name="T13" fmla="*/ 2444 h 2469"/>
                  <a:gd name="T14" fmla="*/ 3637 w 3699"/>
                  <a:gd name="T15" fmla="*/ 2458 h 2469"/>
                  <a:gd name="T16" fmla="*/ 3615 w 3699"/>
                  <a:gd name="T17" fmla="*/ 2466 h 2469"/>
                  <a:gd name="T18" fmla="*/ 3589 w 3699"/>
                  <a:gd name="T19" fmla="*/ 2469 h 2469"/>
                  <a:gd name="T20" fmla="*/ 110 w 3699"/>
                  <a:gd name="T21" fmla="*/ 2469 h 2469"/>
                  <a:gd name="T22" fmla="*/ 84 w 3699"/>
                  <a:gd name="T23" fmla="*/ 2466 h 2469"/>
                  <a:gd name="T24" fmla="*/ 62 w 3699"/>
                  <a:gd name="T25" fmla="*/ 2458 h 2469"/>
                  <a:gd name="T26" fmla="*/ 42 w 3699"/>
                  <a:gd name="T27" fmla="*/ 2444 h 2469"/>
                  <a:gd name="T28" fmla="*/ 24 w 3699"/>
                  <a:gd name="T29" fmla="*/ 2427 h 2469"/>
                  <a:gd name="T30" fmla="*/ 11 w 3699"/>
                  <a:gd name="T31" fmla="*/ 2407 h 2469"/>
                  <a:gd name="T32" fmla="*/ 3 w 3699"/>
                  <a:gd name="T33" fmla="*/ 2384 h 2469"/>
                  <a:gd name="T34" fmla="*/ 0 w 3699"/>
                  <a:gd name="T35" fmla="*/ 2359 h 2469"/>
                  <a:gd name="T36" fmla="*/ 0 w 3699"/>
                  <a:gd name="T37" fmla="*/ 0 h 2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99" h="2469">
                    <a:moveTo>
                      <a:pt x="0" y="0"/>
                    </a:moveTo>
                    <a:lnTo>
                      <a:pt x="3699" y="0"/>
                    </a:lnTo>
                    <a:lnTo>
                      <a:pt x="3699" y="2359"/>
                    </a:lnTo>
                    <a:lnTo>
                      <a:pt x="3696" y="2384"/>
                    </a:lnTo>
                    <a:lnTo>
                      <a:pt x="3688" y="2407"/>
                    </a:lnTo>
                    <a:lnTo>
                      <a:pt x="3676" y="2427"/>
                    </a:lnTo>
                    <a:lnTo>
                      <a:pt x="3658" y="2444"/>
                    </a:lnTo>
                    <a:lnTo>
                      <a:pt x="3637" y="2458"/>
                    </a:lnTo>
                    <a:lnTo>
                      <a:pt x="3615" y="2466"/>
                    </a:lnTo>
                    <a:lnTo>
                      <a:pt x="3589" y="2469"/>
                    </a:lnTo>
                    <a:lnTo>
                      <a:pt x="110" y="2469"/>
                    </a:lnTo>
                    <a:lnTo>
                      <a:pt x="84" y="2466"/>
                    </a:lnTo>
                    <a:lnTo>
                      <a:pt x="62" y="2458"/>
                    </a:lnTo>
                    <a:lnTo>
                      <a:pt x="42" y="2444"/>
                    </a:lnTo>
                    <a:lnTo>
                      <a:pt x="24" y="2427"/>
                    </a:lnTo>
                    <a:lnTo>
                      <a:pt x="11" y="2407"/>
                    </a:lnTo>
                    <a:lnTo>
                      <a:pt x="3" y="2384"/>
                    </a:lnTo>
                    <a:lnTo>
                      <a:pt x="0" y="2359"/>
                    </a:lnTo>
                    <a:lnTo>
                      <a:pt x="0"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54" name="Freeform 18">
                <a:extLst>
                  <a:ext uri="{FF2B5EF4-FFF2-40B4-BE49-F238E27FC236}">
                    <a16:creationId xmlns:a16="http://schemas.microsoft.com/office/drawing/2014/main" id="{94B70390-A39D-4797-A7F0-C9A358FA5073}"/>
                  </a:ext>
                </a:extLst>
              </p:cNvPr>
              <p:cNvSpPr>
                <a:spLocks/>
              </p:cNvSpPr>
              <p:nvPr/>
            </p:nvSpPr>
            <p:spPr bwMode="auto">
              <a:xfrm>
                <a:off x="1503363" y="1830388"/>
                <a:ext cx="2936875" cy="211138"/>
              </a:xfrm>
              <a:custGeom>
                <a:avLst/>
                <a:gdLst>
                  <a:gd name="T0" fmla="*/ 110 w 3699"/>
                  <a:gd name="T1" fmla="*/ 0 h 266"/>
                  <a:gd name="T2" fmla="*/ 3589 w 3699"/>
                  <a:gd name="T3" fmla="*/ 0 h 266"/>
                  <a:gd name="T4" fmla="*/ 3615 w 3699"/>
                  <a:gd name="T5" fmla="*/ 3 h 266"/>
                  <a:gd name="T6" fmla="*/ 3637 w 3699"/>
                  <a:gd name="T7" fmla="*/ 11 h 266"/>
                  <a:gd name="T8" fmla="*/ 3658 w 3699"/>
                  <a:gd name="T9" fmla="*/ 25 h 266"/>
                  <a:gd name="T10" fmla="*/ 3676 w 3699"/>
                  <a:gd name="T11" fmla="*/ 42 h 266"/>
                  <a:gd name="T12" fmla="*/ 3688 w 3699"/>
                  <a:gd name="T13" fmla="*/ 62 h 266"/>
                  <a:gd name="T14" fmla="*/ 3696 w 3699"/>
                  <a:gd name="T15" fmla="*/ 84 h 266"/>
                  <a:gd name="T16" fmla="*/ 3699 w 3699"/>
                  <a:gd name="T17" fmla="*/ 110 h 266"/>
                  <a:gd name="T18" fmla="*/ 3699 w 3699"/>
                  <a:gd name="T19" fmla="*/ 266 h 266"/>
                  <a:gd name="T20" fmla="*/ 0 w 3699"/>
                  <a:gd name="T21" fmla="*/ 266 h 266"/>
                  <a:gd name="T22" fmla="*/ 0 w 3699"/>
                  <a:gd name="T23" fmla="*/ 110 h 266"/>
                  <a:gd name="T24" fmla="*/ 3 w 3699"/>
                  <a:gd name="T25" fmla="*/ 84 h 266"/>
                  <a:gd name="T26" fmla="*/ 11 w 3699"/>
                  <a:gd name="T27" fmla="*/ 62 h 266"/>
                  <a:gd name="T28" fmla="*/ 24 w 3699"/>
                  <a:gd name="T29" fmla="*/ 42 h 266"/>
                  <a:gd name="T30" fmla="*/ 42 w 3699"/>
                  <a:gd name="T31" fmla="*/ 25 h 266"/>
                  <a:gd name="T32" fmla="*/ 62 w 3699"/>
                  <a:gd name="T33" fmla="*/ 11 h 266"/>
                  <a:gd name="T34" fmla="*/ 84 w 3699"/>
                  <a:gd name="T35" fmla="*/ 3 h 266"/>
                  <a:gd name="T36" fmla="*/ 110 w 3699"/>
                  <a:gd name="T3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99" h="266">
                    <a:moveTo>
                      <a:pt x="110" y="0"/>
                    </a:moveTo>
                    <a:lnTo>
                      <a:pt x="3589" y="0"/>
                    </a:lnTo>
                    <a:lnTo>
                      <a:pt x="3615" y="3"/>
                    </a:lnTo>
                    <a:lnTo>
                      <a:pt x="3637" y="11"/>
                    </a:lnTo>
                    <a:lnTo>
                      <a:pt x="3658" y="25"/>
                    </a:lnTo>
                    <a:lnTo>
                      <a:pt x="3676" y="42"/>
                    </a:lnTo>
                    <a:lnTo>
                      <a:pt x="3688" y="62"/>
                    </a:lnTo>
                    <a:lnTo>
                      <a:pt x="3696" y="84"/>
                    </a:lnTo>
                    <a:lnTo>
                      <a:pt x="3699" y="110"/>
                    </a:lnTo>
                    <a:lnTo>
                      <a:pt x="3699" y="266"/>
                    </a:lnTo>
                    <a:lnTo>
                      <a:pt x="0" y="266"/>
                    </a:lnTo>
                    <a:lnTo>
                      <a:pt x="0" y="110"/>
                    </a:lnTo>
                    <a:lnTo>
                      <a:pt x="3" y="84"/>
                    </a:lnTo>
                    <a:lnTo>
                      <a:pt x="11" y="62"/>
                    </a:lnTo>
                    <a:lnTo>
                      <a:pt x="24" y="42"/>
                    </a:lnTo>
                    <a:lnTo>
                      <a:pt x="42" y="25"/>
                    </a:lnTo>
                    <a:lnTo>
                      <a:pt x="62" y="11"/>
                    </a:lnTo>
                    <a:lnTo>
                      <a:pt x="84" y="3"/>
                    </a:lnTo>
                    <a:lnTo>
                      <a:pt x="110"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55" name="Freeform 20">
                <a:extLst>
                  <a:ext uri="{FF2B5EF4-FFF2-40B4-BE49-F238E27FC236}">
                    <a16:creationId xmlns:a16="http://schemas.microsoft.com/office/drawing/2014/main" id="{56A5FBE4-2D01-41CD-8FB0-4051F895F952}"/>
                  </a:ext>
                </a:extLst>
              </p:cNvPr>
              <p:cNvSpPr>
                <a:spLocks/>
              </p:cNvSpPr>
              <p:nvPr/>
            </p:nvSpPr>
            <p:spPr bwMode="auto">
              <a:xfrm>
                <a:off x="1601788" y="1892300"/>
                <a:ext cx="87312" cy="85725"/>
              </a:xfrm>
              <a:custGeom>
                <a:avLst/>
                <a:gdLst>
                  <a:gd name="T0" fmla="*/ 55 w 110"/>
                  <a:gd name="T1" fmla="*/ 0 h 109"/>
                  <a:gd name="T2" fmla="*/ 72 w 110"/>
                  <a:gd name="T3" fmla="*/ 2 h 109"/>
                  <a:gd name="T4" fmla="*/ 87 w 110"/>
                  <a:gd name="T5" fmla="*/ 10 h 109"/>
                  <a:gd name="T6" fmla="*/ 98 w 110"/>
                  <a:gd name="T7" fmla="*/ 22 h 109"/>
                  <a:gd name="T8" fmla="*/ 106 w 110"/>
                  <a:gd name="T9" fmla="*/ 37 h 109"/>
                  <a:gd name="T10" fmla="*/ 110 w 110"/>
                  <a:gd name="T11" fmla="*/ 55 h 109"/>
                  <a:gd name="T12" fmla="*/ 106 w 110"/>
                  <a:gd name="T13" fmla="*/ 72 h 109"/>
                  <a:gd name="T14" fmla="*/ 98 w 110"/>
                  <a:gd name="T15" fmla="*/ 86 h 109"/>
                  <a:gd name="T16" fmla="*/ 87 w 110"/>
                  <a:gd name="T17" fmla="*/ 99 h 109"/>
                  <a:gd name="T18" fmla="*/ 72 w 110"/>
                  <a:gd name="T19" fmla="*/ 107 h 109"/>
                  <a:gd name="T20" fmla="*/ 55 w 110"/>
                  <a:gd name="T21" fmla="*/ 109 h 109"/>
                  <a:gd name="T22" fmla="*/ 37 w 110"/>
                  <a:gd name="T23" fmla="*/ 107 h 109"/>
                  <a:gd name="T24" fmla="*/ 22 w 110"/>
                  <a:gd name="T25" fmla="*/ 99 h 109"/>
                  <a:gd name="T26" fmla="*/ 10 w 110"/>
                  <a:gd name="T27" fmla="*/ 86 h 109"/>
                  <a:gd name="T28" fmla="*/ 2 w 110"/>
                  <a:gd name="T29" fmla="*/ 72 h 109"/>
                  <a:gd name="T30" fmla="*/ 0 w 110"/>
                  <a:gd name="T31" fmla="*/ 55 h 109"/>
                  <a:gd name="T32" fmla="*/ 2 w 110"/>
                  <a:gd name="T33" fmla="*/ 37 h 109"/>
                  <a:gd name="T34" fmla="*/ 10 w 110"/>
                  <a:gd name="T35" fmla="*/ 22 h 109"/>
                  <a:gd name="T36" fmla="*/ 22 w 110"/>
                  <a:gd name="T37" fmla="*/ 10 h 109"/>
                  <a:gd name="T38" fmla="*/ 37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2" y="2"/>
                    </a:lnTo>
                    <a:lnTo>
                      <a:pt x="87" y="10"/>
                    </a:lnTo>
                    <a:lnTo>
                      <a:pt x="98" y="22"/>
                    </a:lnTo>
                    <a:lnTo>
                      <a:pt x="106" y="37"/>
                    </a:lnTo>
                    <a:lnTo>
                      <a:pt x="110" y="55"/>
                    </a:lnTo>
                    <a:lnTo>
                      <a:pt x="106" y="72"/>
                    </a:lnTo>
                    <a:lnTo>
                      <a:pt x="98" y="86"/>
                    </a:lnTo>
                    <a:lnTo>
                      <a:pt x="87" y="99"/>
                    </a:lnTo>
                    <a:lnTo>
                      <a:pt x="72" y="107"/>
                    </a:lnTo>
                    <a:lnTo>
                      <a:pt x="55" y="109"/>
                    </a:lnTo>
                    <a:lnTo>
                      <a:pt x="37" y="107"/>
                    </a:lnTo>
                    <a:lnTo>
                      <a:pt x="22" y="99"/>
                    </a:lnTo>
                    <a:lnTo>
                      <a:pt x="10" y="86"/>
                    </a:lnTo>
                    <a:lnTo>
                      <a:pt x="2" y="72"/>
                    </a:lnTo>
                    <a:lnTo>
                      <a:pt x="0" y="55"/>
                    </a:lnTo>
                    <a:lnTo>
                      <a:pt x="2" y="37"/>
                    </a:lnTo>
                    <a:lnTo>
                      <a:pt x="10" y="22"/>
                    </a:lnTo>
                    <a:lnTo>
                      <a:pt x="22" y="10"/>
                    </a:lnTo>
                    <a:lnTo>
                      <a:pt x="37" y="2"/>
                    </a:lnTo>
                    <a:lnTo>
                      <a:pt x="55"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56" name="Freeform 21">
                <a:extLst>
                  <a:ext uri="{FF2B5EF4-FFF2-40B4-BE49-F238E27FC236}">
                    <a16:creationId xmlns:a16="http://schemas.microsoft.com/office/drawing/2014/main" id="{88CDB3D1-3FB1-4CBF-BD84-7C94FE36427C}"/>
                  </a:ext>
                </a:extLst>
              </p:cNvPr>
              <p:cNvSpPr>
                <a:spLocks/>
              </p:cNvSpPr>
              <p:nvPr/>
            </p:nvSpPr>
            <p:spPr bwMode="auto">
              <a:xfrm>
                <a:off x="1736725" y="1892300"/>
                <a:ext cx="87312" cy="85725"/>
              </a:xfrm>
              <a:custGeom>
                <a:avLst/>
                <a:gdLst>
                  <a:gd name="T0" fmla="*/ 55 w 110"/>
                  <a:gd name="T1" fmla="*/ 0 h 109"/>
                  <a:gd name="T2" fmla="*/ 73 w 110"/>
                  <a:gd name="T3" fmla="*/ 2 h 109"/>
                  <a:gd name="T4" fmla="*/ 88 w 110"/>
                  <a:gd name="T5" fmla="*/ 10 h 109"/>
                  <a:gd name="T6" fmla="*/ 100 w 110"/>
                  <a:gd name="T7" fmla="*/ 22 h 109"/>
                  <a:gd name="T8" fmla="*/ 108 w 110"/>
                  <a:gd name="T9" fmla="*/ 37 h 109"/>
                  <a:gd name="T10" fmla="*/ 110 w 110"/>
                  <a:gd name="T11" fmla="*/ 55 h 109"/>
                  <a:gd name="T12" fmla="*/ 108 w 110"/>
                  <a:gd name="T13" fmla="*/ 72 h 109"/>
                  <a:gd name="T14" fmla="*/ 100 w 110"/>
                  <a:gd name="T15" fmla="*/ 86 h 109"/>
                  <a:gd name="T16" fmla="*/ 88 w 110"/>
                  <a:gd name="T17" fmla="*/ 99 h 109"/>
                  <a:gd name="T18" fmla="*/ 73 w 110"/>
                  <a:gd name="T19" fmla="*/ 107 h 109"/>
                  <a:gd name="T20" fmla="*/ 55 w 110"/>
                  <a:gd name="T21" fmla="*/ 109 h 109"/>
                  <a:gd name="T22" fmla="*/ 38 w 110"/>
                  <a:gd name="T23" fmla="*/ 107 h 109"/>
                  <a:gd name="T24" fmla="*/ 23 w 110"/>
                  <a:gd name="T25" fmla="*/ 99 h 109"/>
                  <a:gd name="T26" fmla="*/ 11 w 110"/>
                  <a:gd name="T27" fmla="*/ 86 h 109"/>
                  <a:gd name="T28" fmla="*/ 4 w 110"/>
                  <a:gd name="T29" fmla="*/ 72 h 109"/>
                  <a:gd name="T30" fmla="*/ 0 w 110"/>
                  <a:gd name="T31" fmla="*/ 55 h 109"/>
                  <a:gd name="T32" fmla="*/ 4 w 110"/>
                  <a:gd name="T33" fmla="*/ 37 h 109"/>
                  <a:gd name="T34" fmla="*/ 11 w 110"/>
                  <a:gd name="T35" fmla="*/ 22 h 109"/>
                  <a:gd name="T36" fmla="*/ 23 w 110"/>
                  <a:gd name="T37" fmla="*/ 10 h 109"/>
                  <a:gd name="T38" fmla="*/ 38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3" y="2"/>
                    </a:lnTo>
                    <a:lnTo>
                      <a:pt x="88" y="10"/>
                    </a:lnTo>
                    <a:lnTo>
                      <a:pt x="100" y="22"/>
                    </a:lnTo>
                    <a:lnTo>
                      <a:pt x="108" y="37"/>
                    </a:lnTo>
                    <a:lnTo>
                      <a:pt x="110" y="55"/>
                    </a:lnTo>
                    <a:lnTo>
                      <a:pt x="108" y="72"/>
                    </a:lnTo>
                    <a:lnTo>
                      <a:pt x="100" y="86"/>
                    </a:lnTo>
                    <a:lnTo>
                      <a:pt x="88" y="99"/>
                    </a:lnTo>
                    <a:lnTo>
                      <a:pt x="73" y="107"/>
                    </a:lnTo>
                    <a:lnTo>
                      <a:pt x="55" y="109"/>
                    </a:lnTo>
                    <a:lnTo>
                      <a:pt x="38" y="107"/>
                    </a:lnTo>
                    <a:lnTo>
                      <a:pt x="23" y="99"/>
                    </a:lnTo>
                    <a:lnTo>
                      <a:pt x="11" y="86"/>
                    </a:lnTo>
                    <a:lnTo>
                      <a:pt x="4" y="72"/>
                    </a:lnTo>
                    <a:lnTo>
                      <a:pt x="0" y="55"/>
                    </a:lnTo>
                    <a:lnTo>
                      <a:pt x="4" y="37"/>
                    </a:lnTo>
                    <a:lnTo>
                      <a:pt x="11" y="22"/>
                    </a:lnTo>
                    <a:lnTo>
                      <a:pt x="23" y="10"/>
                    </a:lnTo>
                    <a:lnTo>
                      <a:pt x="38" y="2"/>
                    </a:lnTo>
                    <a:lnTo>
                      <a:pt x="55" y="0"/>
                    </a:lnTo>
                    <a:close/>
                  </a:path>
                </a:pathLst>
              </a:custGeom>
              <a:solidFill>
                <a:schemeClr val="tx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57" name="Freeform 22">
                <a:extLst>
                  <a:ext uri="{FF2B5EF4-FFF2-40B4-BE49-F238E27FC236}">
                    <a16:creationId xmlns:a16="http://schemas.microsoft.com/office/drawing/2014/main" id="{282BCA30-6B41-4156-A506-4FBD6ABE7979}"/>
                  </a:ext>
                </a:extLst>
              </p:cNvPr>
              <p:cNvSpPr>
                <a:spLocks/>
              </p:cNvSpPr>
              <p:nvPr/>
            </p:nvSpPr>
            <p:spPr bwMode="auto">
              <a:xfrm>
                <a:off x="1871663" y="1892300"/>
                <a:ext cx="87312" cy="85725"/>
              </a:xfrm>
              <a:custGeom>
                <a:avLst/>
                <a:gdLst>
                  <a:gd name="T0" fmla="*/ 55 w 110"/>
                  <a:gd name="T1" fmla="*/ 0 h 109"/>
                  <a:gd name="T2" fmla="*/ 72 w 110"/>
                  <a:gd name="T3" fmla="*/ 2 h 109"/>
                  <a:gd name="T4" fmla="*/ 88 w 110"/>
                  <a:gd name="T5" fmla="*/ 10 h 109"/>
                  <a:gd name="T6" fmla="*/ 99 w 110"/>
                  <a:gd name="T7" fmla="*/ 22 h 109"/>
                  <a:gd name="T8" fmla="*/ 107 w 110"/>
                  <a:gd name="T9" fmla="*/ 37 h 109"/>
                  <a:gd name="T10" fmla="*/ 110 w 110"/>
                  <a:gd name="T11" fmla="*/ 55 h 109"/>
                  <a:gd name="T12" fmla="*/ 107 w 110"/>
                  <a:gd name="T13" fmla="*/ 72 h 109"/>
                  <a:gd name="T14" fmla="*/ 99 w 110"/>
                  <a:gd name="T15" fmla="*/ 86 h 109"/>
                  <a:gd name="T16" fmla="*/ 88 w 110"/>
                  <a:gd name="T17" fmla="*/ 99 h 109"/>
                  <a:gd name="T18" fmla="*/ 72 w 110"/>
                  <a:gd name="T19" fmla="*/ 107 h 109"/>
                  <a:gd name="T20" fmla="*/ 55 w 110"/>
                  <a:gd name="T21" fmla="*/ 109 h 109"/>
                  <a:gd name="T22" fmla="*/ 37 w 110"/>
                  <a:gd name="T23" fmla="*/ 107 h 109"/>
                  <a:gd name="T24" fmla="*/ 22 w 110"/>
                  <a:gd name="T25" fmla="*/ 99 h 109"/>
                  <a:gd name="T26" fmla="*/ 10 w 110"/>
                  <a:gd name="T27" fmla="*/ 86 h 109"/>
                  <a:gd name="T28" fmla="*/ 2 w 110"/>
                  <a:gd name="T29" fmla="*/ 72 h 109"/>
                  <a:gd name="T30" fmla="*/ 0 w 110"/>
                  <a:gd name="T31" fmla="*/ 55 h 109"/>
                  <a:gd name="T32" fmla="*/ 2 w 110"/>
                  <a:gd name="T33" fmla="*/ 37 h 109"/>
                  <a:gd name="T34" fmla="*/ 10 w 110"/>
                  <a:gd name="T35" fmla="*/ 22 h 109"/>
                  <a:gd name="T36" fmla="*/ 22 w 110"/>
                  <a:gd name="T37" fmla="*/ 10 h 109"/>
                  <a:gd name="T38" fmla="*/ 37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2" y="2"/>
                    </a:lnTo>
                    <a:lnTo>
                      <a:pt x="88" y="10"/>
                    </a:lnTo>
                    <a:lnTo>
                      <a:pt x="99" y="22"/>
                    </a:lnTo>
                    <a:lnTo>
                      <a:pt x="107" y="37"/>
                    </a:lnTo>
                    <a:lnTo>
                      <a:pt x="110" y="55"/>
                    </a:lnTo>
                    <a:lnTo>
                      <a:pt x="107" y="72"/>
                    </a:lnTo>
                    <a:lnTo>
                      <a:pt x="99" y="86"/>
                    </a:lnTo>
                    <a:lnTo>
                      <a:pt x="88" y="99"/>
                    </a:lnTo>
                    <a:lnTo>
                      <a:pt x="72" y="107"/>
                    </a:lnTo>
                    <a:lnTo>
                      <a:pt x="55" y="109"/>
                    </a:lnTo>
                    <a:lnTo>
                      <a:pt x="37" y="107"/>
                    </a:lnTo>
                    <a:lnTo>
                      <a:pt x="22" y="99"/>
                    </a:lnTo>
                    <a:lnTo>
                      <a:pt x="10" y="86"/>
                    </a:lnTo>
                    <a:lnTo>
                      <a:pt x="2" y="72"/>
                    </a:lnTo>
                    <a:lnTo>
                      <a:pt x="0" y="55"/>
                    </a:lnTo>
                    <a:lnTo>
                      <a:pt x="2" y="37"/>
                    </a:lnTo>
                    <a:lnTo>
                      <a:pt x="10" y="22"/>
                    </a:lnTo>
                    <a:lnTo>
                      <a:pt x="22" y="10"/>
                    </a:lnTo>
                    <a:lnTo>
                      <a:pt x="37" y="2"/>
                    </a:lnTo>
                    <a:lnTo>
                      <a:pt x="55" y="0"/>
                    </a:lnTo>
                    <a:close/>
                  </a:path>
                </a:pathLst>
              </a:custGeom>
              <a:solidFill>
                <a:schemeClr val="tx1">
                  <a:lumMod val="65000"/>
                  <a:lumOff val="3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grpSp>
        <p:grpSp>
          <p:nvGrpSpPr>
            <p:cNvPr id="334" name="Group 333">
              <a:extLst>
                <a:ext uri="{FF2B5EF4-FFF2-40B4-BE49-F238E27FC236}">
                  <a16:creationId xmlns:a16="http://schemas.microsoft.com/office/drawing/2014/main" id="{01B59C34-B6A0-4E07-9582-982FFC7C5D19}"/>
                </a:ext>
              </a:extLst>
            </p:cNvPr>
            <p:cNvGrpSpPr/>
            <p:nvPr/>
          </p:nvGrpSpPr>
          <p:grpSpPr>
            <a:xfrm>
              <a:off x="2287587" y="1937871"/>
              <a:ext cx="2206625" cy="1646202"/>
              <a:chOff x="2287587" y="1937871"/>
              <a:chExt cx="2206625" cy="1646202"/>
            </a:xfrm>
          </p:grpSpPr>
          <p:sp>
            <p:nvSpPr>
              <p:cNvPr id="335" name="Rounded Rectangle 160">
                <a:extLst>
                  <a:ext uri="{FF2B5EF4-FFF2-40B4-BE49-F238E27FC236}">
                    <a16:creationId xmlns:a16="http://schemas.microsoft.com/office/drawing/2014/main" id="{8832E93B-47BD-40C7-8CA6-1BD20E1DB776}"/>
                  </a:ext>
                </a:extLst>
              </p:cNvPr>
              <p:cNvSpPr/>
              <p:nvPr/>
            </p:nvSpPr>
            <p:spPr>
              <a:xfrm>
                <a:off x="2287587" y="1937871"/>
                <a:ext cx="790992"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36" name="Rounded Rectangle 161">
                <a:extLst>
                  <a:ext uri="{FF2B5EF4-FFF2-40B4-BE49-F238E27FC236}">
                    <a16:creationId xmlns:a16="http://schemas.microsoft.com/office/drawing/2014/main" id="{F4E2328D-FDA0-4C5A-BAD5-06A6394D68F4}"/>
                  </a:ext>
                </a:extLst>
              </p:cNvPr>
              <p:cNvSpPr/>
              <p:nvPr/>
            </p:nvSpPr>
            <p:spPr>
              <a:xfrm>
                <a:off x="2287587" y="3509407"/>
                <a:ext cx="606425"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37" name="Rounded Rectangle 162">
                <a:extLst>
                  <a:ext uri="{FF2B5EF4-FFF2-40B4-BE49-F238E27FC236}">
                    <a16:creationId xmlns:a16="http://schemas.microsoft.com/office/drawing/2014/main" id="{FB72D19A-1D1C-4575-92D8-3B0FD7568371}"/>
                  </a:ext>
                </a:extLst>
              </p:cNvPr>
              <p:cNvSpPr/>
              <p:nvPr/>
            </p:nvSpPr>
            <p:spPr>
              <a:xfrm>
                <a:off x="2380456" y="3366545"/>
                <a:ext cx="513556"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nvGrpSpPr>
              <p:cNvPr id="338" name="Group 337">
                <a:extLst>
                  <a:ext uri="{FF2B5EF4-FFF2-40B4-BE49-F238E27FC236}">
                    <a16:creationId xmlns:a16="http://schemas.microsoft.com/office/drawing/2014/main" id="{B972B7E4-7E57-4BDE-85B6-C31CBCD5F420}"/>
                  </a:ext>
                </a:extLst>
              </p:cNvPr>
              <p:cNvGrpSpPr/>
              <p:nvPr/>
            </p:nvGrpSpPr>
            <p:grpSpPr>
              <a:xfrm>
                <a:off x="2380456" y="2080738"/>
                <a:ext cx="1516062" cy="74666"/>
                <a:chOff x="2380456" y="2572537"/>
                <a:chExt cx="1516062" cy="63500"/>
              </a:xfrm>
              <a:solidFill>
                <a:schemeClr val="bg1">
                  <a:lumMod val="85000"/>
                </a:schemeClr>
              </a:solidFill>
            </p:grpSpPr>
            <p:sp>
              <p:nvSpPr>
                <p:cNvPr id="351" name="Rounded Rectangle 176">
                  <a:extLst>
                    <a:ext uri="{FF2B5EF4-FFF2-40B4-BE49-F238E27FC236}">
                      <a16:creationId xmlns:a16="http://schemas.microsoft.com/office/drawing/2014/main" id="{0323261F-EF56-4C7B-BA53-9B3B6C16596B}"/>
                    </a:ext>
                  </a:extLst>
                </p:cNvPr>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52" name="Rounded Rectangle 177">
                  <a:extLst>
                    <a:ext uri="{FF2B5EF4-FFF2-40B4-BE49-F238E27FC236}">
                      <a16:creationId xmlns:a16="http://schemas.microsoft.com/office/drawing/2014/main" id="{15979561-BA16-475A-A95F-862E4C60B451}"/>
                    </a:ext>
                  </a:extLst>
                </p:cNvPr>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sp>
            <p:nvSpPr>
              <p:cNvPr id="339" name="Rounded Rectangle 164">
                <a:extLst>
                  <a:ext uri="{FF2B5EF4-FFF2-40B4-BE49-F238E27FC236}">
                    <a16:creationId xmlns:a16="http://schemas.microsoft.com/office/drawing/2014/main" id="{64290B80-CAC1-475B-84B0-11F95F6A0331}"/>
                  </a:ext>
                </a:extLst>
              </p:cNvPr>
              <p:cNvSpPr/>
              <p:nvPr/>
            </p:nvSpPr>
            <p:spPr>
              <a:xfrm>
                <a:off x="2496428" y="2223606"/>
                <a:ext cx="1921583"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40" name="Rounded Rectangle 165">
                <a:extLst>
                  <a:ext uri="{FF2B5EF4-FFF2-40B4-BE49-F238E27FC236}">
                    <a16:creationId xmlns:a16="http://schemas.microsoft.com/office/drawing/2014/main" id="{5E1A8A38-01B6-4009-8715-18448498996C}"/>
                  </a:ext>
                </a:extLst>
              </p:cNvPr>
              <p:cNvSpPr/>
              <p:nvPr/>
            </p:nvSpPr>
            <p:spPr>
              <a:xfrm>
                <a:off x="2497137" y="3223678"/>
                <a:ext cx="513556"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nvGrpSpPr>
              <p:cNvPr id="341" name="Group 340">
                <a:extLst>
                  <a:ext uri="{FF2B5EF4-FFF2-40B4-BE49-F238E27FC236}">
                    <a16:creationId xmlns:a16="http://schemas.microsoft.com/office/drawing/2014/main" id="{68240DFF-9C3C-41AD-A9C2-F8E163CFB9E3}"/>
                  </a:ext>
                </a:extLst>
              </p:cNvPr>
              <p:cNvGrpSpPr/>
              <p:nvPr/>
            </p:nvGrpSpPr>
            <p:grpSpPr>
              <a:xfrm>
                <a:off x="2496429" y="2366473"/>
                <a:ext cx="1997783" cy="74666"/>
                <a:chOff x="2496429" y="2811430"/>
                <a:chExt cx="1997783" cy="63500"/>
              </a:xfrm>
              <a:solidFill>
                <a:schemeClr val="bg1">
                  <a:lumMod val="85000"/>
                </a:schemeClr>
              </a:solidFill>
            </p:grpSpPr>
            <p:sp>
              <p:nvSpPr>
                <p:cNvPr id="349" name="Rounded Rectangle 174">
                  <a:extLst>
                    <a:ext uri="{FF2B5EF4-FFF2-40B4-BE49-F238E27FC236}">
                      <a16:creationId xmlns:a16="http://schemas.microsoft.com/office/drawing/2014/main" id="{F87E12C1-9A7A-4F8A-BCCE-F14CCB0F7BBA}"/>
                    </a:ext>
                  </a:extLst>
                </p:cNvPr>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50" name="Rounded Rectangle 175">
                  <a:extLst>
                    <a:ext uri="{FF2B5EF4-FFF2-40B4-BE49-F238E27FC236}">
                      <a16:creationId xmlns:a16="http://schemas.microsoft.com/office/drawing/2014/main" id="{485001F6-C40B-45FB-AC19-E114E64C93B7}"/>
                    </a:ext>
                  </a:extLst>
                </p:cNvPr>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sp>
            <p:nvSpPr>
              <p:cNvPr id="342" name="Rounded Rectangle 167">
                <a:extLst>
                  <a:ext uri="{FF2B5EF4-FFF2-40B4-BE49-F238E27FC236}">
                    <a16:creationId xmlns:a16="http://schemas.microsoft.com/office/drawing/2014/main" id="{E04F8DAC-E0F6-4B02-A92D-357607F8E18E}"/>
                  </a:ext>
                </a:extLst>
              </p:cNvPr>
              <p:cNvSpPr/>
              <p:nvPr/>
            </p:nvSpPr>
            <p:spPr>
              <a:xfrm>
                <a:off x="2496428" y="2509341"/>
                <a:ext cx="1448231"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43" name="Rounded Rectangle 168">
                <a:extLst>
                  <a:ext uri="{FF2B5EF4-FFF2-40B4-BE49-F238E27FC236}">
                    <a16:creationId xmlns:a16="http://schemas.microsoft.com/office/drawing/2014/main" id="{A52D3670-0CCF-4568-9C4A-E7D850600396}"/>
                  </a:ext>
                </a:extLst>
              </p:cNvPr>
              <p:cNvSpPr/>
              <p:nvPr/>
            </p:nvSpPr>
            <p:spPr>
              <a:xfrm>
                <a:off x="2670261" y="2652208"/>
                <a:ext cx="833352"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44" name="Rounded Rectangle 169">
                <a:extLst>
                  <a:ext uri="{FF2B5EF4-FFF2-40B4-BE49-F238E27FC236}">
                    <a16:creationId xmlns:a16="http://schemas.microsoft.com/office/drawing/2014/main" id="{13F8983A-572E-4740-AAF2-4E2ADDD1F4B8}"/>
                  </a:ext>
                </a:extLst>
              </p:cNvPr>
              <p:cNvSpPr/>
              <p:nvPr/>
            </p:nvSpPr>
            <p:spPr>
              <a:xfrm>
                <a:off x="2670261" y="3080810"/>
                <a:ext cx="1069094"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45" name="Rounded Rectangle 170">
                <a:extLst>
                  <a:ext uri="{FF2B5EF4-FFF2-40B4-BE49-F238E27FC236}">
                    <a16:creationId xmlns:a16="http://schemas.microsoft.com/office/drawing/2014/main" id="{EDB42E77-5567-4460-BC80-8CA520A16A62}"/>
                  </a:ext>
                </a:extLst>
              </p:cNvPr>
              <p:cNvSpPr/>
              <p:nvPr/>
            </p:nvSpPr>
            <p:spPr>
              <a:xfrm>
                <a:off x="2670260" y="2937943"/>
                <a:ext cx="1226257"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nvGrpSpPr>
              <p:cNvPr id="346" name="Group 345">
                <a:extLst>
                  <a:ext uri="{FF2B5EF4-FFF2-40B4-BE49-F238E27FC236}">
                    <a16:creationId xmlns:a16="http://schemas.microsoft.com/office/drawing/2014/main" id="{DDB8C8E3-434A-426E-87F4-B03F64E3E1DA}"/>
                  </a:ext>
                </a:extLst>
              </p:cNvPr>
              <p:cNvGrpSpPr/>
              <p:nvPr/>
            </p:nvGrpSpPr>
            <p:grpSpPr>
              <a:xfrm>
                <a:off x="2670261" y="2795076"/>
                <a:ext cx="1595351" cy="74666"/>
                <a:chOff x="2670261" y="3182904"/>
                <a:chExt cx="1595351" cy="63500"/>
              </a:xfrm>
              <a:solidFill>
                <a:schemeClr val="bg1">
                  <a:lumMod val="85000"/>
                </a:schemeClr>
              </a:solidFill>
            </p:grpSpPr>
            <p:sp>
              <p:nvSpPr>
                <p:cNvPr id="347" name="Rounded Rectangle 172">
                  <a:extLst>
                    <a:ext uri="{FF2B5EF4-FFF2-40B4-BE49-F238E27FC236}">
                      <a16:creationId xmlns:a16="http://schemas.microsoft.com/office/drawing/2014/main" id="{ECC6C795-91EC-4C4B-A069-938EA75A2E61}"/>
                    </a:ext>
                  </a:extLst>
                </p:cNvPr>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48" name="Rounded Rectangle 173">
                  <a:extLst>
                    <a:ext uri="{FF2B5EF4-FFF2-40B4-BE49-F238E27FC236}">
                      <a16:creationId xmlns:a16="http://schemas.microsoft.com/office/drawing/2014/main" id="{E1B538A2-40B4-4262-9CE4-A5F1F5EF5DB9}"/>
                    </a:ext>
                  </a:extLst>
                </p:cNvPr>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grpSp>
      </p:grpSp>
      <p:sp>
        <p:nvSpPr>
          <p:cNvPr id="3" name="TextBox 2">
            <a:extLst>
              <a:ext uri="{FF2B5EF4-FFF2-40B4-BE49-F238E27FC236}">
                <a16:creationId xmlns:a16="http://schemas.microsoft.com/office/drawing/2014/main" id="{5532E0E2-CBCD-41F3-AC2B-F754DD8660D0}"/>
              </a:ext>
            </a:extLst>
          </p:cNvPr>
          <p:cNvSpPr txBox="1"/>
          <p:nvPr/>
        </p:nvSpPr>
        <p:spPr>
          <a:xfrm>
            <a:off x="7917206" y="2353203"/>
            <a:ext cx="1141659" cy="369332"/>
          </a:xfrm>
          <a:prstGeom prst="rect">
            <a:avLst/>
          </a:prstGeom>
          <a:noFill/>
        </p:spPr>
        <p:txBody>
          <a:bodyPr wrap="none" rtlCol="0">
            <a:spAutoFit/>
          </a:bodyPr>
          <a:lstStyle/>
          <a:p>
            <a:pPr algn="ctr" rtl="1"/>
            <a:r>
              <a:rPr lang="fa-IR" dirty="0">
                <a:cs typeface="B Nazanin" panose="00000400000000000000" pitchFamily="2" charset="-78"/>
              </a:rPr>
              <a:t>برنامه مشتری</a:t>
            </a:r>
            <a:endParaRPr lang="en-US" dirty="0">
              <a:cs typeface="B Nazanin" panose="00000400000000000000" pitchFamily="2" charset="-78"/>
            </a:endParaRPr>
          </a:p>
        </p:txBody>
      </p:sp>
      <p:sp>
        <p:nvSpPr>
          <p:cNvPr id="35" name="TextBox 34">
            <a:extLst>
              <a:ext uri="{FF2B5EF4-FFF2-40B4-BE49-F238E27FC236}">
                <a16:creationId xmlns:a16="http://schemas.microsoft.com/office/drawing/2014/main" id="{595B6DBA-A4B7-418B-A5DB-06E91DCE36F3}"/>
              </a:ext>
            </a:extLst>
          </p:cNvPr>
          <p:cNvSpPr txBox="1"/>
          <p:nvPr/>
        </p:nvSpPr>
        <p:spPr>
          <a:xfrm>
            <a:off x="2659872" y="2352469"/>
            <a:ext cx="1843055" cy="369332"/>
          </a:xfrm>
          <a:prstGeom prst="rect">
            <a:avLst/>
          </a:prstGeom>
          <a:noFill/>
        </p:spPr>
        <p:txBody>
          <a:bodyPr wrap="square" rtlCol="0">
            <a:spAutoFit/>
          </a:bodyPr>
          <a:lstStyle/>
          <a:p>
            <a:pPr algn="ctr" rtl="1"/>
            <a:r>
              <a:rPr lang="fa-IR" dirty="0">
                <a:cs typeface="B Nazanin" panose="00000400000000000000" pitchFamily="2" charset="-78"/>
              </a:rPr>
              <a:t>برنامه سرویس دهنده</a:t>
            </a:r>
            <a:endParaRPr lang="en-US" dirty="0">
              <a:cs typeface="B Nazanin" panose="00000400000000000000" pitchFamily="2" charset="-78"/>
            </a:endParaRPr>
          </a:p>
        </p:txBody>
      </p:sp>
    </p:spTree>
    <p:extLst>
      <p:ext uri="{BB962C8B-B14F-4D97-AF65-F5344CB8AC3E}">
        <p14:creationId xmlns:p14="http://schemas.microsoft.com/office/powerpoint/2010/main" val="2563112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9CEC6-374D-4FE1-9344-A0935A200831}"/>
              </a:ext>
            </a:extLst>
          </p:cNvPr>
          <p:cNvSpPr>
            <a:spLocks noGrp="1"/>
          </p:cNvSpPr>
          <p:nvPr>
            <p:ph type="title"/>
          </p:nvPr>
        </p:nvSpPr>
        <p:spPr/>
        <p:txBody>
          <a:bodyPr/>
          <a:lstStyle/>
          <a:p>
            <a:pPr algn="r" rtl="1"/>
            <a:r>
              <a:rPr lang="fa-IR" dirty="0">
                <a:cs typeface="B Nazanin" panose="00000400000000000000" pitchFamily="2" charset="-78"/>
              </a:rPr>
              <a:t>برنامه </a:t>
            </a:r>
            <a:r>
              <a:rPr lang="fa-IR" dirty="0" err="1">
                <a:cs typeface="B Nazanin" panose="00000400000000000000" pitchFamily="2" charset="-78"/>
              </a:rPr>
              <a:t>نویسی</a:t>
            </a:r>
            <a:r>
              <a:rPr lang="fa-IR" dirty="0">
                <a:cs typeface="B Nazanin" panose="00000400000000000000" pitchFamily="2" charset="-78"/>
              </a:rPr>
              <a:t> </a:t>
            </a:r>
            <a:r>
              <a:rPr lang="fa-IR" dirty="0" err="1">
                <a:cs typeface="B Nazanin" panose="00000400000000000000" pitchFamily="2" charset="-78"/>
              </a:rPr>
              <a:t>سوکت</a:t>
            </a:r>
            <a:r>
              <a:rPr lang="fa-IR" dirty="0">
                <a:cs typeface="B Nazanin" panose="00000400000000000000" pitchFamily="2" charset="-78"/>
              </a:rPr>
              <a:t> – ایجاد برنامه های کاربردی شبکه</a:t>
            </a:r>
            <a:r>
              <a:rPr lang="fa-IR" sz="2400" dirty="0">
                <a:cs typeface="B Nazanin" panose="00000400000000000000" pitchFamily="2" charset="-78"/>
              </a:rPr>
              <a:t> (ادامه)</a:t>
            </a:r>
            <a:endParaRPr lang="en-US" dirty="0">
              <a:cs typeface="B Nazanin" panose="00000400000000000000" pitchFamily="2" charset="-78"/>
            </a:endParaRPr>
          </a:p>
        </p:txBody>
      </p:sp>
      <p:sp>
        <p:nvSpPr>
          <p:cNvPr id="4" name="Footer Placeholder 3">
            <a:extLst>
              <a:ext uri="{FF2B5EF4-FFF2-40B4-BE49-F238E27FC236}">
                <a16:creationId xmlns:a16="http://schemas.microsoft.com/office/drawing/2014/main" id="{D1A3B573-D9F2-407D-B13A-769C5E214A16}"/>
              </a:ext>
            </a:extLst>
          </p:cNvPr>
          <p:cNvSpPr>
            <a:spLocks noGrp="1"/>
          </p:cNvSpPr>
          <p:nvPr>
            <p:ph type="ftr" sz="quarter" idx="11"/>
          </p:nvPr>
        </p:nvSpPr>
        <p:spPr/>
        <p:txBody>
          <a:bodyPr/>
          <a:lstStyle/>
          <a:p>
            <a:r>
              <a:rPr lang="fa-IR">
                <a:cs typeface="B Nazanin" panose="00000400000000000000" pitchFamily="2" charset="-78"/>
              </a:rPr>
              <a:t>هانیه هوشمند / شبکه های کامپیوتری</a:t>
            </a:r>
            <a:endParaRPr lang="en-US">
              <a:cs typeface="B Nazanin" panose="00000400000000000000" pitchFamily="2" charset="-78"/>
            </a:endParaRPr>
          </a:p>
        </p:txBody>
      </p:sp>
      <p:sp>
        <p:nvSpPr>
          <p:cNvPr id="5" name="Slide Number Placeholder 5">
            <a:extLst>
              <a:ext uri="{FF2B5EF4-FFF2-40B4-BE49-F238E27FC236}">
                <a16:creationId xmlns:a16="http://schemas.microsoft.com/office/drawing/2014/main" id="{7B4109CC-F80E-4FF3-848A-E1E16AEC630A}"/>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14</a:t>
            </a:r>
            <a:endParaRPr lang="en-US" sz="2400" dirty="0">
              <a:cs typeface="B Nazanin" panose="00000400000000000000" pitchFamily="2" charset="-78"/>
            </a:endParaRPr>
          </a:p>
        </p:txBody>
      </p:sp>
      <p:pic>
        <p:nvPicPr>
          <p:cNvPr id="7" name="Picture 6" descr="underline_base">
            <a:extLst>
              <a:ext uri="{FF2B5EF4-FFF2-40B4-BE49-F238E27FC236}">
                <a16:creationId xmlns:a16="http://schemas.microsoft.com/office/drawing/2014/main" id="{B0D0747A-2D23-4561-9435-311A6273E59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0" y="1321171"/>
            <a:ext cx="10515600"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
            <a:extLst>
              <a:ext uri="{FF2B5EF4-FFF2-40B4-BE49-F238E27FC236}">
                <a16:creationId xmlns:a16="http://schemas.microsoft.com/office/drawing/2014/main" id="{4AA2C674-F505-43C4-A547-25C4D55C45F0}"/>
              </a:ext>
            </a:extLst>
          </p:cNvPr>
          <p:cNvGrpSpPr/>
          <p:nvPr/>
        </p:nvGrpSpPr>
        <p:grpSpPr>
          <a:xfrm>
            <a:off x="7857455" y="2451948"/>
            <a:ext cx="2936875" cy="2152860"/>
            <a:chOff x="2145506" y="1595772"/>
            <a:chExt cx="2936875" cy="2152860"/>
          </a:xfrm>
          <a:effectLst>
            <a:outerShdw blurRad="50800" dist="38100" dir="2700000" algn="tl" rotWithShape="0">
              <a:prstClr val="black">
                <a:alpha val="40000"/>
              </a:prstClr>
            </a:outerShdw>
          </a:effectLst>
        </p:grpSpPr>
        <p:grpSp>
          <p:nvGrpSpPr>
            <p:cNvPr id="9" name="Group 8">
              <a:extLst>
                <a:ext uri="{FF2B5EF4-FFF2-40B4-BE49-F238E27FC236}">
                  <a16:creationId xmlns:a16="http://schemas.microsoft.com/office/drawing/2014/main" id="{74C99FB6-3C44-4A76-B88A-AEF476E6AE9D}"/>
                </a:ext>
              </a:extLst>
            </p:cNvPr>
            <p:cNvGrpSpPr/>
            <p:nvPr/>
          </p:nvGrpSpPr>
          <p:grpSpPr>
            <a:xfrm>
              <a:off x="2145506" y="1595772"/>
              <a:ext cx="2936875" cy="2152860"/>
              <a:chOff x="1503363" y="1830388"/>
              <a:chExt cx="2936875" cy="2152860"/>
            </a:xfrm>
          </p:grpSpPr>
          <p:sp>
            <p:nvSpPr>
              <p:cNvPr id="29" name="Freeform 19">
                <a:extLst>
                  <a:ext uri="{FF2B5EF4-FFF2-40B4-BE49-F238E27FC236}">
                    <a16:creationId xmlns:a16="http://schemas.microsoft.com/office/drawing/2014/main" id="{FA854F92-5490-4922-9B3E-80640AD630E2}"/>
                  </a:ext>
                </a:extLst>
              </p:cNvPr>
              <p:cNvSpPr>
                <a:spLocks/>
              </p:cNvSpPr>
              <p:nvPr/>
            </p:nvSpPr>
            <p:spPr bwMode="auto">
              <a:xfrm>
                <a:off x="1503363" y="2024273"/>
                <a:ext cx="2936875" cy="1958975"/>
              </a:xfrm>
              <a:custGeom>
                <a:avLst/>
                <a:gdLst>
                  <a:gd name="T0" fmla="*/ 0 w 3699"/>
                  <a:gd name="T1" fmla="*/ 0 h 2469"/>
                  <a:gd name="T2" fmla="*/ 3699 w 3699"/>
                  <a:gd name="T3" fmla="*/ 0 h 2469"/>
                  <a:gd name="T4" fmla="*/ 3699 w 3699"/>
                  <a:gd name="T5" fmla="*/ 2359 h 2469"/>
                  <a:gd name="T6" fmla="*/ 3696 w 3699"/>
                  <a:gd name="T7" fmla="*/ 2384 h 2469"/>
                  <a:gd name="T8" fmla="*/ 3688 w 3699"/>
                  <a:gd name="T9" fmla="*/ 2407 h 2469"/>
                  <a:gd name="T10" fmla="*/ 3676 w 3699"/>
                  <a:gd name="T11" fmla="*/ 2427 h 2469"/>
                  <a:gd name="T12" fmla="*/ 3658 w 3699"/>
                  <a:gd name="T13" fmla="*/ 2444 h 2469"/>
                  <a:gd name="T14" fmla="*/ 3637 w 3699"/>
                  <a:gd name="T15" fmla="*/ 2458 h 2469"/>
                  <a:gd name="T16" fmla="*/ 3615 w 3699"/>
                  <a:gd name="T17" fmla="*/ 2466 h 2469"/>
                  <a:gd name="T18" fmla="*/ 3589 w 3699"/>
                  <a:gd name="T19" fmla="*/ 2469 h 2469"/>
                  <a:gd name="T20" fmla="*/ 110 w 3699"/>
                  <a:gd name="T21" fmla="*/ 2469 h 2469"/>
                  <a:gd name="T22" fmla="*/ 84 w 3699"/>
                  <a:gd name="T23" fmla="*/ 2466 h 2469"/>
                  <a:gd name="T24" fmla="*/ 62 w 3699"/>
                  <a:gd name="T25" fmla="*/ 2458 h 2469"/>
                  <a:gd name="T26" fmla="*/ 42 w 3699"/>
                  <a:gd name="T27" fmla="*/ 2444 h 2469"/>
                  <a:gd name="T28" fmla="*/ 24 w 3699"/>
                  <a:gd name="T29" fmla="*/ 2427 h 2469"/>
                  <a:gd name="T30" fmla="*/ 11 w 3699"/>
                  <a:gd name="T31" fmla="*/ 2407 h 2469"/>
                  <a:gd name="T32" fmla="*/ 3 w 3699"/>
                  <a:gd name="T33" fmla="*/ 2384 h 2469"/>
                  <a:gd name="T34" fmla="*/ 0 w 3699"/>
                  <a:gd name="T35" fmla="*/ 2359 h 2469"/>
                  <a:gd name="T36" fmla="*/ 0 w 3699"/>
                  <a:gd name="T37" fmla="*/ 0 h 2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99" h="2469">
                    <a:moveTo>
                      <a:pt x="0" y="0"/>
                    </a:moveTo>
                    <a:lnTo>
                      <a:pt x="3699" y="0"/>
                    </a:lnTo>
                    <a:lnTo>
                      <a:pt x="3699" y="2359"/>
                    </a:lnTo>
                    <a:lnTo>
                      <a:pt x="3696" y="2384"/>
                    </a:lnTo>
                    <a:lnTo>
                      <a:pt x="3688" y="2407"/>
                    </a:lnTo>
                    <a:lnTo>
                      <a:pt x="3676" y="2427"/>
                    </a:lnTo>
                    <a:lnTo>
                      <a:pt x="3658" y="2444"/>
                    </a:lnTo>
                    <a:lnTo>
                      <a:pt x="3637" y="2458"/>
                    </a:lnTo>
                    <a:lnTo>
                      <a:pt x="3615" y="2466"/>
                    </a:lnTo>
                    <a:lnTo>
                      <a:pt x="3589" y="2469"/>
                    </a:lnTo>
                    <a:lnTo>
                      <a:pt x="110" y="2469"/>
                    </a:lnTo>
                    <a:lnTo>
                      <a:pt x="84" y="2466"/>
                    </a:lnTo>
                    <a:lnTo>
                      <a:pt x="62" y="2458"/>
                    </a:lnTo>
                    <a:lnTo>
                      <a:pt x="42" y="2444"/>
                    </a:lnTo>
                    <a:lnTo>
                      <a:pt x="24" y="2427"/>
                    </a:lnTo>
                    <a:lnTo>
                      <a:pt x="11" y="2407"/>
                    </a:lnTo>
                    <a:lnTo>
                      <a:pt x="3" y="2384"/>
                    </a:lnTo>
                    <a:lnTo>
                      <a:pt x="0" y="2359"/>
                    </a:lnTo>
                    <a:lnTo>
                      <a:pt x="0"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0" name="Freeform 18">
                <a:extLst>
                  <a:ext uri="{FF2B5EF4-FFF2-40B4-BE49-F238E27FC236}">
                    <a16:creationId xmlns:a16="http://schemas.microsoft.com/office/drawing/2014/main" id="{B2EA6671-C7F8-45F6-A09C-857188402EE7}"/>
                  </a:ext>
                </a:extLst>
              </p:cNvPr>
              <p:cNvSpPr>
                <a:spLocks/>
              </p:cNvSpPr>
              <p:nvPr/>
            </p:nvSpPr>
            <p:spPr bwMode="auto">
              <a:xfrm>
                <a:off x="1503363" y="1830388"/>
                <a:ext cx="2936875" cy="211138"/>
              </a:xfrm>
              <a:custGeom>
                <a:avLst/>
                <a:gdLst>
                  <a:gd name="T0" fmla="*/ 110 w 3699"/>
                  <a:gd name="T1" fmla="*/ 0 h 266"/>
                  <a:gd name="T2" fmla="*/ 3589 w 3699"/>
                  <a:gd name="T3" fmla="*/ 0 h 266"/>
                  <a:gd name="T4" fmla="*/ 3615 w 3699"/>
                  <a:gd name="T5" fmla="*/ 3 h 266"/>
                  <a:gd name="T6" fmla="*/ 3637 w 3699"/>
                  <a:gd name="T7" fmla="*/ 11 h 266"/>
                  <a:gd name="T8" fmla="*/ 3658 w 3699"/>
                  <a:gd name="T9" fmla="*/ 25 h 266"/>
                  <a:gd name="T10" fmla="*/ 3676 w 3699"/>
                  <a:gd name="T11" fmla="*/ 42 h 266"/>
                  <a:gd name="T12" fmla="*/ 3688 w 3699"/>
                  <a:gd name="T13" fmla="*/ 62 h 266"/>
                  <a:gd name="T14" fmla="*/ 3696 w 3699"/>
                  <a:gd name="T15" fmla="*/ 84 h 266"/>
                  <a:gd name="T16" fmla="*/ 3699 w 3699"/>
                  <a:gd name="T17" fmla="*/ 110 h 266"/>
                  <a:gd name="T18" fmla="*/ 3699 w 3699"/>
                  <a:gd name="T19" fmla="*/ 266 h 266"/>
                  <a:gd name="T20" fmla="*/ 0 w 3699"/>
                  <a:gd name="T21" fmla="*/ 266 h 266"/>
                  <a:gd name="T22" fmla="*/ 0 w 3699"/>
                  <a:gd name="T23" fmla="*/ 110 h 266"/>
                  <a:gd name="T24" fmla="*/ 3 w 3699"/>
                  <a:gd name="T25" fmla="*/ 84 h 266"/>
                  <a:gd name="T26" fmla="*/ 11 w 3699"/>
                  <a:gd name="T27" fmla="*/ 62 h 266"/>
                  <a:gd name="T28" fmla="*/ 24 w 3699"/>
                  <a:gd name="T29" fmla="*/ 42 h 266"/>
                  <a:gd name="T30" fmla="*/ 42 w 3699"/>
                  <a:gd name="T31" fmla="*/ 25 h 266"/>
                  <a:gd name="T32" fmla="*/ 62 w 3699"/>
                  <a:gd name="T33" fmla="*/ 11 h 266"/>
                  <a:gd name="T34" fmla="*/ 84 w 3699"/>
                  <a:gd name="T35" fmla="*/ 3 h 266"/>
                  <a:gd name="T36" fmla="*/ 110 w 3699"/>
                  <a:gd name="T3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99" h="266">
                    <a:moveTo>
                      <a:pt x="110" y="0"/>
                    </a:moveTo>
                    <a:lnTo>
                      <a:pt x="3589" y="0"/>
                    </a:lnTo>
                    <a:lnTo>
                      <a:pt x="3615" y="3"/>
                    </a:lnTo>
                    <a:lnTo>
                      <a:pt x="3637" y="11"/>
                    </a:lnTo>
                    <a:lnTo>
                      <a:pt x="3658" y="25"/>
                    </a:lnTo>
                    <a:lnTo>
                      <a:pt x="3676" y="42"/>
                    </a:lnTo>
                    <a:lnTo>
                      <a:pt x="3688" y="62"/>
                    </a:lnTo>
                    <a:lnTo>
                      <a:pt x="3696" y="84"/>
                    </a:lnTo>
                    <a:lnTo>
                      <a:pt x="3699" y="110"/>
                    </a:lnTo>
                    <a:lnTo>
                      <a:pt x="3699" y="266"/>
                    </a:lnTo>
                    <a:lnTo>
                      <a:pt x="0" y="266"/>
                    </a:lnTo>
                    <a:lnTo>
                      <a:pt x="0" y="110"/>
                    </a:lnTo>
                    <a:lnTo>
                      <a:pt x="3" y="84"/>
                    </a:lnTo>
                    <a:lnTo>
                      <a:pt x="11" y="62"/>
                    </a:lnTo>
                    <a:lnTo>
                      <a:pt x="24" y="42"/>
                    </a:lnTo>
                    <a:lnTo>
                      <a:pt x="42" y="25"/>
                    </a:lnTo>
                    <a:lnTo>
                      <a:pt x="62" y="11"/>
                    </a:lnTo>
                    <a:lnTo>
                      <a:pt x="84" y="3"/>
                    </a:lnTo>
                    <a:lnTo>
                      <a:pt x="110"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1" name="Freeform 20">
                <a:extLst>
                  <a:ext uri="{FF2B5EF4-FFF2-40B4-BE49-F238E27FC236}">
                    <a16:creationId xmlns:a16="http://schemas.microsoft.com/office/drawing/2014/main" id="{EC9D217D-49A5-4880-B887-16FD1107558C}"/>
                  </a:ext>
                </a:extLst>
              </p:cNvPr>
              <p:cNvSpPr>
                <a:spLocks/>
              </p:cNvSpPr>
              <p:nvPr/>
            </p:nvSpPr>
            <p:spPr bwMode="auto">
              <a:xfrm>
                <a:off x="1601788" y="1892300"/>
                <a:ext cx="87312" cy="85725"/>
              </a:xfrm>
              <a:custGeom>
                <a:avLst/>
                <a:gdLst>
                  <a:gd name="T0" fmla="*/ 55 w 110"/>
                  <a:gd name="T1" fmla="*/ 0 h 109"/>
                  <a:gd name="T2" fmla="*/ 72 w 110"/>
                  <a:gd name="T3" fmla="*/ 2 h 109"/>
                  <a:gd name="T4" fmla="*/ 87 w 110"/>
                  <a:gd name="T5" fmla="*/ 10 h 109"/>
                  <a:gd name="T6" fmla="*/ 98 w 110"/>
                  <a:gd name="T7" fmla="*/ 22 h 109"/>
                  <a:gd name="T8" fmla="*/ 106 w 110"/>
                  <a:gd name="T9" fmla="*/ 37 h 109"/>
                  <a:gd name="T10" fmla="*/ 110 w 110"/>
                  <a:gd name="T11" fmla="*/ 55 h 109"/>
                  <a:gd name="T12" fmla="*/ 106 w 110"/>
                  <a:gd name="T13" fmla="*/ 72 h 109"/>
                  <a:gd name="T14" fmla="*/ 98 w 110"/>
                  <a:gd name="T15" fmla="*/ 86 h 109"/>
                  <a:gd name="T16" fmla="*/ 87 w 110"/>
                  <a:gd name="T17" fmla="*/ 99 h 109"/>
                  <a:gd name="T18" fmla="*/ 72 w 110"/>
                  <a:gd name="T19" fmla="*/ 107 h 109"/>
                  <a:gd name="T20" fmla="*/ 55 w 110"/>
                  <a:gd name="T21" fmla="*/ 109 h 109"/>
                  <a:gd name="T22" fmla="*/ 37 w 110"/>
                  <a:gd name="T23" fmla="*/ 107 h 109"/>
                  <a:gd name="T24" fmla="*/ 22 w 110"/>
                  <a:gd name="T25" fmla="*/ 99 h 109"/>
                  <a:gd name="T26" fmla="*/ 10 w 110"/>
                  <a:gd name="T27" fmla="*/ 86 h 109"/>
                  <a:gd name="T28" fmla="*/ 2 w 110"/>
                  <a:gd name="T29" fmla="*/ 72 h 109"/>
                  <a:gd name="T30" fmla="*/ 0 w 110"/>
                  <a:gd name="T31" fmla="*/ 55 h 109"/>
                  <a:gd name="T32" fmla="*/ 2 w 110"/>
                  <a:gd name="T33" fmla="*/ 37 h 109"/>
                  <a:gd name="T34" fmla="*/ 10 w 110"/>
                  <a:gd name="T35" fmla="*/ 22 h 109"/>
                  <a:gd name="T36" fmla="*/ 22 w 110"/>
                  <a:gd name="T37" fmla="*/ 10 h 109"/>
                  <a:gd name="T38" fmla="*/ 37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2" y="2"/>
                    </a:lnTo>
                    <a:lnTo>
                      <a:pt x="87" y="10"/>
                    </a:lnTo>
                    <a:lnTo>
                      <a:pt x="98" y="22"/>
                    </a:lnTo>
                    <a:lnTo>
                      <a:pt x="106" y="37"/>
                    </a:lnTo>
                    <a:lnTo>
                      <a:pt x="110" y="55"/>
                    </a:lnTo>
                    <a:lnTo>
                      <a:pt x="106" y="72"/>
                    </a:lnTo>
                    <a:lnTo>
                      <a:pt x="98" y="86"/>
                    </a:lnTo>
                    <a:lnTo>
                      <a:pt x="87" y="99"/>
                    </a:lnTo>
                    <a:lnTo>
                      <a:pt x="72" y="107"/>
                    </a:lnTo>
                    <a:lnTo>
                      <a:pt x="55" y="109"/>
                    </a:lnTo>
                    <a:lnTo>
                      <a:pt x="37" y="107"/>
                    </a:lnTo>
                    <a:lnTo>
                      <a:pt x="22" y="99"/>
                    </a:lnTo>
                    <a:lnTo>
                      <a:pt x="10" y="86"/>
                    </a:lnTo>
                    <a:lnTo>
                      <a:pt x="2" y="72"/>
                    </a:lnTo>
                    <a:lnTo>
                      <a:pt x="0" y="55"/>
                    </a:lnTo>
                    <a:lnTo>
                      <a:pt x="2" y="37"/>
                    </a:lnTo>
                    <a:lnTo>
                      <a:pt x="10" y="22"/>
                    </a:lnTo>
                    <a:lnTo>
                      <a:pt x="22" y="10"/>
                    </a:lnTo>
                    <a:lnTo>
                      <a:pt x="37" y="2"/>
                    </a:lnTo>
                    <a:lnTo>
                      <a:pt x="55"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2" name="Freeform 21">
                <a:extLst>
                  <a:ext uri="{FF2B5EF4-FFF2-40B4-BE49-F238E27FC236}">
                    <a16:creationId xmlns:a16="http://schemas.microsoft.com/office/drawing/2014/main" id="{6F0D6CF2-45E5-45C9-A996-6CDCE87199BD}"/>
                  </a:ext>
                </a:extLst>
              </p:cNvPr>
              <p:cNvSpPr>
                <a:spLocks/>
              </p:cNvSpPr>
              <p:nvPr/>
            </p:nvSpPr>
            <p:spPr bwMode="auto">
              <a:xfrm>
                <a:off x="1736725" y="1892300"/>
                <a:ext cx="87312" cy="85725"/>
              </a:xfrm>
              <a:custGeom>
                <a:avLst/>
                <a:gdLst>
                  <a:gd name="T0" fmla="*/ 55 w 110"/>
                  <a:gd name="T1" fmla="*/ 0 h 109"/>
                  <a:gd name="T2" fmla="*/ 73 w 110"/>
                  <a:gd name="T3" fmla="*/ 2 h 109"/>
                  <a:gd name="T4" fmla="*/ 88 w 110"/>
                  <a:gd name="T5" fmla="*/ 10 h 109"/>
                  <a:gd name="T6" fmla="*/ 100 w 110"/>
                  <a:gd name="T7" fmla="*/ 22 h 109"/>
                  <a:gd name="T8" fmla="*/ 108 w 110"/>
                  <a:gd name="T9" fmla="*/ 37 h 109"/>
                  <a:gd name="T10" fmla="*/ 110 w 110"/>
                  <a:gd name="T11" fmla="*/ 55 h 109"/>
                  <a:gd name="T12" fmla="*/ 108 w 110"/>
                  <a:gd name="T13" fmla="*/ 72 h 109"/>
                  <a:gd name="T14" fmla="*/ 100 w 110"/>
                  <a:gd name="T15" fmla="*/ 86 h 109"/>
                  <a:gd name="T16" fmla="*/ 88 w 110"/>
                  <a:gd name="T17" fmla="*/ 99 h 109"/>
                  <a:gd name="T18" fmla="*/ 73 w 110"/>
                  <a:gd name="T19" fmla="*/ 107 h 109"/>
                  <a:gd name="T20" fmla="*/ 55 w 110"/>
                  <a:gd name="T21" fmla="*/ 109 h 109"/>
                  <a:gd name="T22" fmla="*/ 38 w 110"/>
                  <a:gd name="T23" fmla="*/ 107 h 109"/>
                  <a:gd name="T24" fmla="*/ 23 w 110"/>
                  <a:gd name="T25" fmla="*/ 99 h 109"/>
                  <a:gd name="T26" fmla="*/ 11 w 110"/>
                  <a:gd name="T27" fmla="*/ 86 h 109"/>
                  <a:gd name="T28" fmla="*/ 4 w 110"/>
                  <a:gd name="T29" fmla="*/ 72 h 109"/>
                  <a:gd name="T30" fmla="*/ 0 w 110"/>
                  <a:gd name="T31" fmla="*/ 55 h 109"/>
                  <a:gd name="T32" fmla="*/ 4 w 110"/>
                  <a:gd name="T33" fmla="*/ 37 h 109"/>
                  <a:gd name="T34" fmla="*/ 11 w 110"/>
                  <a:gd name="T35" fmla="*/ 22 h 109"/>
                  <a:gd name="T36" fmla="*/ 23 w 110"/>
                  <a:gd name="T37" fmla="*/ 10 h 109"/>
                  <a:gd name="T38" fmla="*/ 38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3" y="2"/>
                    </a:lnTo>
                    <a:lnTo>
                      <a:pt x="88" y="10"/>
                    </a:lnTo>
                    <a:lnTo>
                      <a:pt x="100" y="22"/>
                    </a:lnTo>
                    <a:lnTo>
                      <a:pt x="108" y="37"/>
                    </a:lnTo>
                    <a:lnTo>
                      <a:pt x="110" y="55"/>
                    </a:lnTo>
                    <a:lnTo>
                      <a:pt x="108" y="72"/>
                    </a:lnTo>
                    <a:lnTo>
                      <a:pt x="100" y="86"/>
                    </a:lnTo>
                    <a:lnTo>
                      <a:pt x="88" y="99"/>
                    </a:lnTo>
                    <a:lnTo>
                      <a:pt x="73" y="107"/>
                    </a:lnTo>
                    <a:lnTo>
                      <a:pt x="55" y="109"/>
                    </a:lnTo>
                    <a:lnTo>
                      <a:pt x="38" y="107"/>
                    </a:lnTo>
                    <a:lnTo>
                      <a:pt x="23" y="99"/>
                    </a:lnTo>
                    <a:lnTo>
                      <a:pt x="11" y="86"/>
                    </a:lnTo>
                    <a:lnTo>
                      <a:pt x="4" y="72"/>
                    </a:lnTo>
                    <a:lnTo>
                      <a:pt x="0" y="55"/>
                    </a:lnTo>
                    <a:lnTo>
                      <a:pt x="4" y="37"/>
                    </a:lnTo>
                    <a:lnTo>
                      <a:pt x="11" y="22"/>
                    </a:lnTo>
                    <a:lnTo>
                      <a:pt x="23" y="10"/>
                    </a:lnTo>
                    <a:lnTo>
                      <a:pt x="38" y="2"/>
                    </a:lnTo>
                    <a:lnTo>
                      <a:pt x="55" y="0"/>
                    </a:lnTo>
                    <a:close/>
                  </a:path>
                </a:pathLst>
              </a:custGeom>
              <a:solidFill>
                <a:schemeClr val="tx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3" name="Freeform 22">
                <a:extLst>
                  <a:ext uri="{FF2B5EF4-FFF2-40B4-BE49-F238E27FC236}">
                    <a16:creationId xmlns:a16="http://schemas.microsoft.com/office/drawing/2014/main" id="{592C2566-3BB3-462E-9D1C-48DFF9BA4FDE}"/>
                  </a:ext>
                </a:extLst>
              </p:cNvPr>
              <p:cNvSpPr>
                <a:spLocks/>
              </p:cNvSpPr>
              <p:nvPr/>
            </p:nvSpPr>
            <p:spPr bwMode="auto">
              <a:xfrm>
                <a:off x="1871663" y="1892300"/>
                <a:ext cx="87312" cy="85725"/>
              </a:xfrm>
              <a:custGeom>
                <a:avLst/>
                <a:gdLst>
                  <a:gd name="T0" fmla="*/ 55 w 110"/>
                  <a:gd name="T1" fmla="*/ 0 h 109"/>
                  <a:gd name="T2" fmla="*/ 72 w 110"/>
                  <a:gd name="T3" fmla="*/ 2 h 109"/>
                  <a:gd name="T4" fmla="*/ 88 w 110"/>
                  <a:gd name="T5" fmla="*/ 10 h 109"/>
                  <a:gd name="T6" fmla="*/ 99 w 110"/>
                  <a:gd name="T7" fmla="*/ 22 h 109"/>
                  <a:gd name="T8" fmla="*/ 107 w 110"/>
                  <a:gd name="T9" fmla="*/ 37 h 109"/>
                  <a:gd name="T10" fmla="*/ 110 w 110"/>
                  <a:gd name="T11" fmla="*/ 55 h 109"/>
                  <a:gd name="T12" fmla="*/ 107 w 110"/>
                  <a:gd name="T13" fmla="*/ 72 h 109"/>
                  <a:gd name="T14" fmla="*/ 99 w 110"/>
                  <a:gd name="T15" fmla="*/ 86 h 109"/>
                  <a:gd name="T16" fmla="*/ 88 w 110"/>
                  <a:gd name="T17" fmla="*/ 99 h 109"/>
                  <a:gd name="T18" fmla="*/ 72 w 110"/>
                  <a:gd name="T19" fmla="*/ 107 h 109"/>
                  <a:gd name="T20" fmla="*/ 55 w 110"/>
                  <a:gd name="T21" fmla="*/ 109 h 109"/>
                  <a:gd name="T22" fmla="*/ 37 w 110"/>
                  <a:gd name="T23" fmla="*/ 107 h 109"/>
                  <a:gd name="T24" fmla="*/ 22 w 110"/>
                  <a:gd name="T25" fmla="*/ 99 h 109"/>
                  <a:gd name="T26" fmla="*/ 10 w 110"/>
                  <a:gd name="T27" fmla="*/ 86 h 109"/>
                  <a:gd name="T28" fmla="*/ 2 w 110"/>
                  <a:gd name="T29" fmla="*/ 72 h 109"/>
                  <a:gd name="T30" fmla="*/ 0 w 110"/>
                  <a:gd name="T31" fmla="*/ 55 h 109"/>
                  <a:gd name="T32" fmla="*/ 2 w 110"/>
                  <a:gd name="T33" fmla="*/ 37 h 109"/>
                  <a:gd name="T34" fmla="*/ 10 w 110"/>
                  <a:gd name="T35" fmla="*/ 22 h 109"/>
                  <a:gd name="T36" fmla="*/ 22 w 110"/>
                  <a:gd name="T37" fmla="*/ 10 h 109"/>
                  <a:gd name="T38" fmla="*/ 37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2" y="2"/>
                    </a:lnTo>
                    <a:lnTo>
                      <a:pt x="88" y="10"/>
                    </a:lnTo>
                    <a:lnTo>
                      <a:pt x="99" y="22"/>
                    </a:lnTo>
                    <a:lnTo>
                      <a:pt x="107" y="37"/>
                    </a:lnTo>
                    <a:lnTo>
                      <a:pt x="110" y="55"/>
                    </a:lnTo>
                    <a:lnTo>
                      <a:pt x="107" y="72"/>
                    </a:lnTo>
                    <a:lnTo>
                      <a:pt x="99" y="86"/>
                    </a:lnTo>
                    <a:lnTo>
                      <a:pt x="88" y="99"/>
                    </a:lnTo>
                    <a:lnTo>
                      <a:pt x="72" y="107"/>
                    </a:lnTo>
                    <a:lnTo>
                      <a:pt x="55" y="109"/>
                    </a:lnTo>
                    <a:lnTo>
                      <a:pt x="37" y="107"/>
                    </a:lnTo>
                    <a:lnTo>
                      <a:pt x="22" y="99"/>
                    </a:lnTo>
                    <a:lnTo>
                      <a:pt x="10" y="86"/>
                    </a:lnTo>
                    <a:lnTo>
                      <a:pt x="2" y="72"/>
                    </a:lnTo>
                    <a:lnTo>
                      <a:pt x="0" y="55"/>
                    </a:lnTo>
                    <a:lnTo>
                      <a:pt x="2" y="37"/>
                    </a:lnTo>
                    <a:lnTo>
                      <a:pt x="10" y="22"/>
                    </a:lnTo>
                    <a:lnTo>
                      <a:pt x="22" y="10"/>
                    </a:lnTo>
                    <a:lnTo>
                      <a:pt x="37" y="2"/>
                    </a:lnTo>
                    <a:lnTo>
                      <a:pt x="55" y="0"/>
                    </a:lnTo>
                    <a:close/>
                  </a:path>
                </a:pathLst>
              </a:custGeom>
              <a:solidFill>
                <a:schemeClr val="tx1">
                  <a:lumMod val="65000"/>
                  <a:lumOff val="3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grpSp>
        <p:grpSp>
          <p:nvGrpSpPr>
            <p:cNvPr id="10" name="Group 9">
              <a:extLst>
                <a:ext uri="{FF2B5EF4-FFF2-40B4-BE49-F238E27FC236}">
                  <a16:creationId xmlns:a16="http://schemas.microsoft.com/office/drawing/2014/main" id="{F192999E-2A89-4776-A0C2-D1558DBC0724}"/>
                </a:ext>
              </a:extLst>
            </p:cNvPr>
            <p:cNvGrpSpPr/>
            <p:nvPr/>
          </p:nvGrpSpPr>
          <p:grpSpPr>
            <a:xfrm>
              <a:off x="2287587" y="1937871"/>
              <a:ext cx="2206625" cy="1646202"/>
              <a:chOff x="2287587" y="1937871"/>
              <a:chExt cx="2206625" cy="1646202"/>
            </a:xfrm>
          </p:grpSpPr>
          <p:sp>
            <p:nvSpPr>
              <p:cNvPr id="11" name="Rounded Rectangle 1041">
                <a:extLst>
                  <a:ext uri="{FF2B5EF4-FFF2-40B4-BE49-F238E27FC236}">
                    <a16:creationId xmlns:a16="http://schemas.microsoft.com/office/drawing/2014/main" id="{C0706258-8ECD-4AF8-AC1C-ACFCB0F06730}"/>
                  </a:ext>
                </a:extLst>
              </p:cNvPr>
              <p:cNvSpPr/>
              <p:nvPr/>
            </p:nvSpPr>
            <p:spPr>
              <a:xfrm>
                <a:off x="2287587" y="1937871"/>
                <a:ext cx="790992"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12" name="Rounded Rectangle 50">
                <a:extLst>
                  <a:ext uri="{FF2B5EF4-FFF2-40B4-BE49-F238E27FC236}">
                    <a16:creationId xmlns:a16="http://schemas.microsoft.com/office/drawing/2014/main" id="{BF96ED58-B87B-49C7-A4B7-9BF93CF58C5E}"/>
                  </a:ext>
                </a:extLst>
              </p:cNvPr>
              <p:cNvSpPr/>
              <p:nvPr/>
            </p:nvSpPr>
            <p:spPr>
              <a:xfrm>
                <a:off x="2287587" y="3509407"/>
                <a:ext cx="606425"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13" name="Rounded Rectangle 52">
                <a:extLst>
                  <a:ext uri="{FF2B5EF4-FFF2-40B4-BE49-F238E27FC236}">
                    <a16:creationId xmlns:a16="http://schemas.microsoft.com/office/drawing/2014/main" id="{9404A21C-5F74-4357-9CA2-A8F8A4C39517}"/>
                  </a:ext>
                </a:extLst>
              </p:cNvPr>
              <p:cNvSpPr/>
              <p:nvPr/>
            </p:nvSpPr>
            <p:spPr>
              <a:xfrm>
                <a:off x="2380456" y="3366545"/>
                <a:ext cx="513556"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nvGrpSpPr>
              <p:cNvPr id="14" name="Group 13">
                <a:extLst>
                  <a:ext uri="{FF2B5EF4-FFF2-40B4-BE49-F238E27FC236}">
                    <a16:creationId xmlns:a16="http://schemas.microsoft.com/office/drawing/2014/main" id="{2BD48E1F-DFBD-4B4F-BC1B-6660E39814F6}"/>
                  </a:ext>
                </a:extLst>
              </p:cNvPr>
              <p:cNvGrpSpPr/>
              <p:nvPr/>
            </p:nvGrpSpPr>
            <p:grpSpPr>
              <a:xfrm>
                <a:off x="2380456" y="2080738"/>
                <a:ext cx="1516062" cy="74666"/>
                <a:chOff x="2380456" y="2572537"/>
                <a:chExt cx="1516062" cy="63500"/>
              </a:xfrm>
              <a:solidFill>
                <a:schemeClr val="bg1">
                  <a:lumMod val="85000"/>
                </a:schemeClr>
              </a:solidFill>
            </p:grpSpPr>
            <p:sp>
              <p:nvSpPr>
                <p:cNvPr id="27" name="Rounded Rectangle 51">
                  <a:extLst>
                    <a:ext uri="{FF2B5EF4-FFF2-40B4-BE49-F238E27FC236}">
                      <a16:creationId xmlns:a16="http://schemas.microsoft.com/office/drawing/2014/main" id="{B48778FA-4246-47E2-916C-CE6F494ED478}"/>
                    </a:ext>
                  </a:extLst>
                </p:cNvPr>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28" name="Rounded Rectangle 53">
                  <a:extLst>
                    <a:ext uri="{FF2B5EF4-FFF2-40B4-BE49-F238E27FC236}">
                      <a16:creationId xmlns:a16="http://schemas.microsoft.com/office/drawing/2014/main" id="{F9596774-B761-4291-A3CF-520389FCA279}"/>
                    </a:ext>
                  </a:extLst>
                </p:cNvPr>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sp>
            <p:nvSpPr>
              <p:cNvPr id="15" name="Rounded Rectangle 54">
                <a:extLst>
                  <a:ext uri="{FF2B5EF4-FFF2-40B4-BE49-F238E27FC236}">
                    <a16:creationId xmlns:a16="http://schemas.microsoft.com/office/drawing/2014/main" id="{C1066024-4BF2-468F-A1C3-E26710CA223C}"/>
                  </a:ext>
                </a:extLst>
              </p:cNvPr>
              <p:cNvSpPr/>
              <p:nvPr/>
            </p:nvSpPr>
            <p:spPr>
              <a:xfrm>
                <a:off x="2496428" y="2223606"/>
                <a:ext cx="1921583"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16" name="Rounded Rectangle 55">
                <a:extLst>
                  <a:ext uri="{FF2B5EF4-FFF2-40B4-BE49-F238E27FC236}">
                    <a16:creationId xmlns:a16="http://schemas.microsoft.com/office/drawing/2014/main" id="{0E0B1283-CE86-4BB5-A72D-AFCD2F97962E}"/>
                  </a:ext>
                </a:extLst>
              </p:cNvPr>
              <p:cNvSpPr/>
              <p:nvPr/>
            </p:nvSpPr>
            <p:spPr>
              <a:xfrm>
                <a:off x="2497137" y="3223678"/>
                <a:ext cx="513556"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nvGrpSpPr>
              <p:cNvPr id="17" name="Group 16">
                <a:extLst>
                  <a:ext uri="{FF2B5EF4-FFF2-40B4-BE49-F238E27FC236}">
                    <a16:creationId xmlns:a16="http://schemas.microsoft.com/office/drawing/2014/main" id="{604B2CE0-3C80-4C82-BE69-CE8A41412A93}"/>
                  </a:ext>
                </a:extLst>
              </p:cNvPr>
              <p:cNvGrpSpPr/>
              <p:nvPr/>
            </p:nvGrpSpPr>
            <p:grpSpPr>
              <a:xfrm>
                <a:off x="2496429" y="2366473"/>
                <a:ext cx="1997783" cy="74666"/>
                <a:chOff x="2496429" y="2811430"/>
                <a:chExt cx="1997783" cy="63500"/>
              </a:xfrm>
              <a:solidFill>
                <a:schemeClr val="bg1">
                  <a:lumMod val="85000"/>
                </a:schemeClr>
              </a:solidFill>
            </p:grpSpPr>
            <p:sp>
              <p:nvSpPr>
                <p:cNvPr id="25" name="Rounded Rectangle 58">
                  <a:extLst>
                    <a:ext uri="{FF2B5EF4-FFF2-40B4-BE49-F238E27FC236}">
                      <a16:creationId xmlns:a16="http://schemas.microsoft.com/office/drawing/2014/main" id="{FE327E9E-DE7E-429A-AAB9-757387A19263}"/>
                    </a:ext>
                  </a:extLst>
                </p:cNvPr>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26" name="Rounded Rectangle 59">
                  <a:extLst>
                    <a:ext uri="{FF2B5EF4-FFF2-40B4-BE49-F238E27FC236}">
                      <a16:creationId xmlns:a16="http://schemas.microsoft.com/office/drawing/2014/main" id="{F81B8B7C-54B3-4FDF-ABF6-4C18D49A9FCA}"/>
                    </a:ext>
                  </a:extLst>
                </p:cNvPr>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sp>
            <p:nvSpPr>
              <p:cNvPr id="18" name="Rounded Rectangle 60">
                <a:extLst>
                  <a:ext uri="{FF2B5EF4-FFF2-40B4-BE49-F238E27FC236}">
                    <a16:creationId xmlns:a16="http://schemas.microsoft.com/office/drawing/2014/main" id="{C655B468-455E-490D-9E2C-8119E629507F}"/>
                  </a:ext>
                </a:extLst>
              </p:cNvPr>
              <p:cNvSpPr/>
              <p:nvPr/>
            </p:nvSpPr>
            <p:spPr>
              <a:xfrm>
                <a:off x="2496428" y="2509341"/>
                <a:ext cx="1448231"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19" name="Rounded Rectangle 61">
                <a:extLst>
                  <a:ext uri="{FF2B5EF4-FFF2-40B4-BE49-F238E27FC236}">
                    <a16:creationId xmlns:a16="http://schemas.microsoft.com/office/drawing/2014/main" id="{F8E473CB-A3CE-4CBF-9F99-A8E04E7867B5}"/>
                  </a:ext>
                </a:extLst>
              </p:cNvPr>
              <p:cNvSpPr/>
              <p:nvPr/>
            </p:nvSpPr>
            <p:spPr>
              <a:xfrm>
                <a:off x="2670261" y="2652208"/>
                <a:ext cx="833352"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20" name="Rounded Rectangle 62">
                <a:extLst>
                  <a:ext uri="{FF2B5EF4-FFF2-40B4-BE49-F238E27FC236}">
                    <a16:creationId xmlns:a16="http://schemas.microsoft.com/office/drawing/2014/main" id="{4096AC74-8DA6-403E-B738-504FD668AB24}"/>
                  </a:ext>
                </a:extLst>
              </p:cNvPr>
              <p:cNvSpPr/>
              <p:nvPr/>
            </p:nvSpPr>
            <p:spPr>
              <a:xfrm>
                <a:off x="2670261" y="3080810"/>
                <a:ext cx="1069094"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21" name="Rounded Rectangle 64">
                <a:extLst>
                  <a:ext uri="{FF2B5EF4-FFF2-40B4-BE49-F238E27FC236}">
                    <a16:creationId xmlns:a16="http://schemas.microsoft.com/office/drawing/2014/main" id="{55048881-E251-451A-BB80-785EC6B8702D}"/>
                  </a:ext>
                </a:extLst>
              </p:cNvPr>
              <p:cNvSpPr/>
              <p:nvPr/>
            </p:nvSpPr>
            <p:spPr>
              <a:xfrm>
                <a:off x="2670260" y="2937943"/>
                <a:ext cx="1226257"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nvGrpSpPr>
              <p:cNvPr id="22" name="Group 21">
                <a:extLst>
                  <a:ext uri="{FF2B5EF4-FFF2-40B4-BE49-F238E27FC236}">
                    <a16:creationId xmlns:a16="http://schemas.microsoft.com/office/drawing/2014/main" id="{1323C6FC-6834-494D-AD26-D81DF7E5C259}"/>
                  </a:ext>
                </a:extLst>
              </p:cNvPr>
              <p:cNvGrpSpPr/>
              <p:nvPr/>
            </p:nvGrpSpPr>
            <p:grpSpPr>
              <a:xfrm>
                <a:off x="2670261" y="2795076"/>
                <a:ext cx="1595351" cy="74666"/>
                <a:chOff x="2670261" y="3182904"/>
                <a:chExt cx="1595351" cy="63500"/>
              </a:xfrm>
              <a:solidFill>
                <a:schemeClr val="bg1">
                  <a:lumMod val="85000"/>
                </a:schemeClr>
              </a:solidFill>
            </p:grpSpPr>
            <p:sp>
              <p:nvSpPr>
                <p:cNvPr id="23" name="Rounded Rectangle 63">
                  <a:extLst>
                    <a:ext uri="{FF2B5EF4-FFF2-40B4-BE49-F238E27FC236}">
                      <a16:creationId xmlns:a16="http://schemas.microsoft.com/office/drawing/2014/main" id="{3816DE34-3AEB-4A2C-AEF2-234DA8AC86C5}"/>
                    </a:ext>
                  </a:extLst>
                </p:cNvPr>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24" name="Rounded Rectangle 65">
                  <a:extLst>
                    <a:ext uri="{FF2B5EF4-FFF2-40B4-BE49-F238E27FC236}">
                      <a16:creationId xmlns:a16="http://schemas.microsoft.com/office/drawing/2014/main" id="{53BF6B42-DF63-487D-A2AF-3E93B4EA54DD}"/>
                    </a:ext>
                  </a:extLst>
                </p:cNvPr>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grpSp>
      </p:grpSp>
      <p:grpSp>
        <p:nvGrpSpPr>
          <p:cNvPr id="332" name="Group 331">
            <a:extLst>
              <a:ext uri="{FF2B5EF4-FFF2-40B4-BE49-F238E27FC236}">
                <a16:creationId xmlns:a16="http://schemas.microsoft.com/office/drawing/2014/main" id="{0C868AE8-EFCE-491A-828A-90D894A0C329}"/>
              </a:ext>
            </a:extLst>
          </p:cNvPr>
          <p:cNvGrpSpPr/>
          <p:nvPr/>
        </p:nvGrpSpPr>
        <p:grpSpPr>
          <a:xfrm>
            <a:off x="1456263" y="2451214"/>
            <a:ext cx="2936875" cy="2152860"/>
            <a:chOff x="2145506" y="1595772"/>
            <a:chExt cx="2936875" cy="2152860"/>
          </a:xfrm>
          <a:effectLst>
            <a:outerShdw blurRad="50800" dist="38100" dir="2700000" algn="tl" rotWithShape="0">
              <a:prstClr val="black">
                <a:alpha val="40000"/>
              </a:prstClr>
            </a:outerShdw>
          </a:effectLst>
        </p:grpSpPr>
        <p:grpSp>
          <p:nvGrpSpPr>
            <p:cNvPr id="333" name="Group 332">
              <a:extLst>
                <a:ext uri="{FF2B5EF4-FFF2-40B4-BE49-F238E27FC236}">
                  <a16:creationId xmlns:a16="http://schemas.microsoft.com/office/drawing/2014/main" id="{EC80F007-91DA-4165-82CD-9909FB19419B}"/>
                </a:ext>
              </a:extLst>
            </p:cNvPr>
            <p:cNvGrpSpPr/>
            <p:nvPr/>
          </p:nvGrpSpPr>
          <p:grpSpPr>
            <a:xfrm>
              <a:off x="2145506" y="1595772"/>
              <a:ext cx="2936875" cy="2152860"/>
              <a:chOff x="1503363" y="1830388"/>
              <a:chExt cx="2936875" cy="2152860"/>
            </a:xfrm>
          </p:grpSpPr>
          <p:sp>
            <p:nvSpPr>
              <p:cNvPr id="353" name="Freeform 19">
                <a:extLst>
                  <a:ext uri="{FF2B5EF4-FFF2-40B4-BE49-F238E27FC236}">
                    <a16:creationId xmlns:a16="http://schemas.microsoft.com/office/drawing/2014/main" id="{A20FB421-44B9-4E86-BAE2-762602EFBCEC}"/>
                  </a:ext>
                </a:extLst>
              </p:cNvPr>
              <p:cNvSpPr>
                <a:spLocks/>
              </p:cNvSpPr>
              <p:nvPr/>
            </p:nvSpPr>
            <p:spPr bwMode="auto">
              <a:xfrm>
                <a:off x="1503363" y="2024273"/>
                <a:ext cx="2936875" cy="1958975"/>
              </a:xfrm>
              <a:custGeom>
                <a:avLst/>
                <a:gdLst>
                  <a:gd name="T0" fmla="*/ 0 w 3699"/>
                  <a:gd name="T1" fmla="*/ 0 h 2469"/>
                  <a:gd name="T2" fmla="*/ 3699 w 3699"/>
                  <a:gd name="T3" fmla="*/ 0 h 2469"/>
                  <a:gd name="T4" fmla="*/ 3699 w 3699"/>
                  <a:gd name="T5" fmla="*/ 2359 h 2469"/>
                  <a:gd name="T6" fmla="*/ 3696 w 3699"/>
                  <a:gd name="T7" fmla="*/ 2384 h 2469"/>
                  <a:gd name="T8" fmla="*/ 3688 w 3699"/>
                  <a:gd name="T9" fmla="*/ 2407 h 2469"/>
                  <a:gd name="T10" fmla="*/ 3676 w 3699"/>
                  <a:gd name="T11" fmla="*/ 2427 h 2469"/>
                  <a:gd name="T12" fmla="*/ 3658 w 3699"/>
                  <a:gd name="T13" fmla="*/ 2444 h 2469"/>
                  <a:gd name="T14" fmla="*/ 3637 w 3699"/>
                  <a:gd name="T15" fmla="*/ 2458 h 2469"/>
                  <a:gd name="T16" fmla="*/ 3615 w 3699"/>
                  <a:gd name="T17" fmla="*/ 2466 h 2469"/>
                  <a:gd name="T18" fmla="*/ 3589 w 3699"/>
                  <a:gd name="T19" fmla="*/ 2469 h 2469"/>
                  <a:gd name="T20" fmla="*/ 110 w 3699"/>
                  <a:gd name="T21" fmla="*/ 2469 h 2469"/>
                  <a:gd name="T22" fmla="*/ 84 w 3699"/>
                  <a:gd name="T23" fmla="*/ 2466 h 2469"/>
                  <a:gd name="T24" fmla="*/ 62 w 3699"/>
                  <a:gd name="T25" fmla="*/ 2458 h 2469"/>
                  <a:gd name="T26" fmla="*/ 42 w 3699"/>
                  <a:gd name="T27" fmla="*/ 2444 h 2469"/>
                  <a:gd name="T28" fmla="*/ 24 w 3699"/>
                  <a:gd name="T29" fmla="*/ 2427 h 2469"/>
                  <a:gd name="T30" fmla="*/ 11 w 3699"/>
                  <a:gd name="T31" fmla="*/ 2407 h 2469"/>
                  <a:gd name="T32" fmla="*/ 3 w 3699"/>
                  <a:gd name="T33" fmla="*/ 2384 h 2469"/>
                  <a:gd name="T34" fmla="*/ 0 w 3699"/>
                  <a:gd name="T35" fmla="*/ 2359 h 2469"/>
                  <a:gd name="T36" fmla="*/ 0 w 3699"/>
                  <a:gd name="T37" fmla="*/ 0 h 2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99" h="2469">
                    <a:moveTo>
                      <a:pt x="0" y="0"/>
                    </a:moveTo>
                    <a:lnTo>
                      <a:pt x="3699" y="0"/>
                    </a:lnTo>
                    <a:lnTo>
                      <a:pt x="3699" y="2359"/>
                    </a:lnTo>
                    <a:lnTo>
                      <a:pt x="3696" y="2384"/>
                    </a:lnTo>
                    <a:lnTo>
                      <a:pt x="3688" y="2407"/>
                    </a:lnTo>
                    <a:lnTo>
                      <a:pt x="3676" y="2427"/>
                    </a:lnTo>
                    <a:lnTo>
                      <a:pt x="3658" y="2444"/>
                    </a:lnTo>
                    <a:lnTo>
                      <a:pt x="3637" y="2458"/>
                    </a:lnTo>
                    <a:lnTo>
                      <a:pt x="3615" y="2466"/>
                    </a:lnTo>
                    <a:lnTo>
                      <a:pt x="3589" y="2469"/>
                    </a:lnTo>
                    <a:lnTo>
                      <a:pt x="110" y="2469"/>
                    </a:lnTo>
                    <a:lnTo>
                      <a:pt x="84" y="2466"/>
                    </a:lnTo>
                    <a:lnTo>
                      <a:pt x="62" y="2458"/>
                    </a:lnTo>
                    <a:lnTo>
                      <a:pt x="42" y="2444"/>
                    </a:lnTo>
                    <a:lnTo>
                      <a:pt x="24" y="2427"/>
                    </a:lnTo>
                    <a:lnTo>
                      <a:pt x="11" y="2407"/>
                    </a:lnTo>
                    <a:lnTo>
                      <a:pt x="3" y="2384"/>
                    </a:lnTo>
                    <a:lnTo>
                      <a:pt x="0" y="2359"/>
                    </a:lnTo>
                    <a:lnTo>
                      <a:pt x="0"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54" name="Freeform 18">
                <a:extLst>
                  <a:ext uri="{FF2B5EF4-FFF2-40B4-BE49-F238E27FC236}">
                    <a16:creationId xmlns:a16="http://schemas.microsoft.com/office/drawing/2014/main" id="{94B70390-A39D-4797-A7F0-C9A358FA5073}"/>
                  </a:ext>
                </a:extLst>
              </p:cNvPr>
              <p:cNvSpPr>
                <a:spLocks/>
              </p:cNvSpPr>
              <p:nvPr/>
            </p:nvSpPr>
            <p:spPr bwMode="auto">
              <a:xfrm>
                <a:off x="1503363" y="1830388"/>
                <a:ext cx="2936875" cy="211138"/>
              </a:xfrm>
              <a:custGeom>
                <a:avLst/>
                <a:gdLst>
                  <a:gd name="T0" fmla="*/ 110 w 3699"/>
                  <a:gd name="T1" fmla="*/ 0 h 266"/>
                  <a:gd name="T2" fmla="*/ 3589 w 3699"/>
                  <a:gd name="T3" fmla="*/ 0 h 266"/>
                  <a:gd name="T4" fmla="*/ 3615 w 3699"/>
                  <a:gd name="T5" fmla="*/ 3 h 266"/>
                  <a:gd name="T6" fmla="*/ 3637 w 3699"/>
                  <a:gd name="T7" fmla="*/ 11 h 266"/>
                  <a:gd name="T8" fmla="*/ 3658 w 3699"/>
                  <a:gd name="T9" fmla="*/ 25 h 266"/>
                  <a:gd name="T10" fmla="*/ 3676 w 3699"/>
                  <a:gd name="T11" fmla="*/ 42 h 266"/>
                  <a:gd name="T12" fmla="*/ 3688 w 3699"/>
                  <a:gd name="T13" fmla="*/ 62 h 266"/>
                  <a:gd name="T14" fmla="*/ 3696 w 3699"/>
                  <a:gd name="T15" fmla="*/ 84 h 266"/>
                  <a:gd name="T16" fmla="*/ 3699 w 3699"/>
                  <a:gd name="T17" fmla="*/ 110 h 266"/>
                  <a:gd name="T18" fmla="*/ 3699 w 3699"/>
                  <a:gd name="T19" fmla="*/ 266 h 266"/>
                  <a:gd name="T20" fmla="*/ 0 w 3699"/>
                  <a:gd name="T21" fmla="*/ 266 h 266"/>
                  <a:gd name="T22" fmla="*/ 0 w 3699"/>
                  <a:gd name="T23" fmla="*/ 110 h 266"/>
                  <a:gd name="T24" fmla="*/ 3 w 3699"/>
                  <a:gd name="T25" fmla="*/ 84 h 266"/>
                  <a:gd name="T26" fmla="*/ 11 w 3699"/>
                  <a:gd name="T27" fmla="*/ 62 h 266"/>
                  <a:gd name="T28" fmla="*/ 24 w 3699"/>
                  <a:gd name="T29" fmla="*/ 42 h 266"/>
                  <a:gd name="T30" fmla="*/ 42 w 3699"/>
                  <a:gd name="T31" fmla="*/ 25 h 266"/>
                  <a:gd name="T32" fmla="*/ 62 w 3699"/>
                  <a:gd name="T33" fmla="*/ 11 h 266"/>
                  <a:gd name="T34" fmla="*/ 84 w 3699"/>
                  <a:gd name="T35" fmla="*/ 3 h 266"/>
                  <a:gd name="T36" fmla="*/ 110 w 3699"/>
                  <a:gd name="T3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99" h="266">
                    <a:moveTo>
                      <a:pt x="110" y="0"/>
                    </a:moveTo>
                    <a:lnTo>
                      <a:pt x="3589" y="0"/>
                    </a:lnTo>
                    <a:lnTo>
                      <a:pt x="3615" y="3"/>
                    </a:lnTo>
                    <a:lnTo>
                      <a:pt x="3637" y="11"/>
                    </a:lnTo>
                    <a:lnTo>
                      <a:pt x="3658" y="25"/>
                    </a:lnTo>
                    <a:lnTo>
                      <a:pt x="3676" y="42"/>
                    </a:lnTo>
                    <a:lnTo>
                      <a:pt x="3688" y="62"/>
                    </a:lnTo>
                    <a:lnTo>
                      <a:pt x="3696" y="84"/>
                    </a:lnTo>
                    <a:lnTo>
                      <a:pt x="3699" y="110"/>
                    </a:lnTo>
                    <a:lnTo>
                      <a:pt x="3699" y="266"/>
                    </a:lnTo>
                    <a:lnTo>
                      <a:pt x="0" y="266"/>
                    </a:lnTo>
                    <a:lnTo>
                      <a:pt x="0" y="110"/>
                    </a:lnTo>
                    <a:lnTo>
                      <a:pt x="3" y="84"/>
                    </a:lnTo>
                    <a:lnTo>
                      <a:pt x="11" y="62"/>
                    </a:lnTo>
                    <a:lnTo>
                      <a:pt x="24" y="42"/>
                    </a:lnTo>
                    <a:lnTo>
                      <a:pt x="42" y="25"/>
                    </a:lnTo>
                    <a:lnTo>
                      <a:pt x="62" y="11"/>
                    </a:lnTo>
                    <a:lnTo>
                      <a:pt x="84" y="3"/>
                    </a:lnTo>
                    <a:lnTo>
                      <a:pt x="110"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55" name="Freeform 20">
                <a:extLst>
                  <a:ext uri="{FF2B5EF4-FFF2-40B4-BE49-F238E27FC236}">
                    <a16:creationId xmlns:a16="http://schemas.microsoft.com/office/drawing/2014/main" id="{56A5FBE4-2D01-41CD-8FB0-4051F895F952}"/>
                  </a:ext>
                </a:extLst>
              </p:cNvPr>
              <p:cNvSpPr>
                <a:spLocks/>
              </p:cNvSpPr>
              <p:nvPr/>
            </p:nvSpPr>
            <p:spPr bwMode="auto">
              <a:xfrm>
                <a:off x="1601788" y="1892300"/>
                <a:ext cx="87312" cy="85725"/>
              </a:xfrm>
              <a:custGeom>
                <a:avLst/>
                <a:gdLst>
                  <a:gd name="T0" fmla="*/ 55 w 110"/>
                  <a:gd name="T1" fmla="*/ 0 h 109"/>
                  <a:gd name="T2" fmla="*/ 72 w 110"/>
                  <a:gd name="T3" fmla="*/ 2 h 109"/>
                  <a:gd name="T4" fmla="*/ 87 w 110"/>
                  <a:gd name="T5" fmla="*/ 10 h 109"/>
                  <a:gd name="T6" fmla="*/ 98 w 110"/>
                  <a:gd name="T7" fmla="*/ 22 h 109"/>
                  <a:gd name="T8" fmla="*/ 106 w 110"/>
                  <a:gd name="T9" fmla="*/ 37 h 109"/>
                  <a:gd name="T10" fmla="*/ 110 w 110"/>
                  <a:gd name="T11" fmla="*/ 55 h 109"/>
                  <a:gd name="T12" fmla="*/ 106 w 110"/>
                  <a:gd name="T13" fmla="*/ 72 h 109"/>
                  <a:gd name="T14" fmla="*/ 98 w 110"/>
                  <a:gd name="T15" fmla="*/ 86 h 109"/>
                  <a:gd name="T16" fmla="*/ 87 w 110"/>
                  <a:gd name="T17" fmla="*/ 99 h 109"/>
                  <a:gd name="T18" fmla="*/ 72 w 110"/>
                  <a:gd name="T19" fmla="*/ 107 h 109"/>
                  <a:gd name="T20" fmla="*/ 55 w 110"/>
                  <a:gd name="T21" fmla="*/ 109 h 109"/>
                  <a:gd name="T22" fmla="*/ 37 w 110"/>
                  <a:gd name="T23" fmla="*/ 107 h 109"/>
                  <a:gd name="T24" fmla="*/ 22 w 110"/>
                  <a:gd name="T25" fmla="*/ 99 h 109"/>
                  <a:gd name="T26" fmla="*/ 10 w 110"/>
                  <a:gd name="T27" fmla="*/ 86 h 109"/>
                  <a:gd name="T28" fmla="*/ 2 w 110"/>
                  <a:gd name="T29" fmla="*/ 72 h 109"/>
                  <a:gd name="T30" fmla="*/ 0 w 110"/>
                  <a:gd name="T31" fmla="*/ 55 h 109"/>
                  <a:gd name="T32" fmla="*/ 2 w 110"/>
                  <a:gd name="T33" fmla="*/ 37 h 109"/>
                  <a:gd name="T34" fmla="*/ 10 w 110"/>
                  <a:gd name="T35" fmla="*/ 22 h 109"/>
                  <a:gd name="T36" fmla="*/ 22 w 110"/>
                  <a:gd name="T37" fmla="*/ 10 h 109"/>
                  <a:gd name="T38" fmla="*/ 37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2" y="2"/>
                    </a:lnTo>
                    <a:lnTo>
                      <a:pt x="87" y="10"/>
                    </a:lnTo>
                    <a:lnTo>
                      <a:pt x="98" y="22"/>
                    </a:lnTo>
                    <a:lnTo>
                      <a:pt x="106" y="37"/>
                    </a:lnTo>
                    <a:lnTo>
                      <a:pt x="110" y="55"/>
                    </a:lnTo>
                    <a:lnTo>
                      <a:pt x="106" y="72"/>
                    </a:lnTo>
                    <a:lnTo>
                      <a:pt x="98" y="86"/>
                    </a:lnTo>
                    <a:lnTo>
                      <a:pt x="87" y="99"/>
                    </a:lnTo>
                    <a:lnTo>
                      <a:pt x="72" y="107"/>
                    </a:lnTo>
                    <a:lnTo>
                      <a:pt x="55" y="109"/>
                    </a:lnTo>
                    <a:lnTo>
                      <a:pt x="37" y="107"/>
                    </a:lnTo>
                    <a:lnTo>
                      <a:pt x="22" y="99"/>
                    </a:lnTo>
                    <a:lnTo>
                      <a:pt x="10" y="86"/>
                    </a:lnTo>
                    <a:lnTo>
                      <a:pt x="2" y="72"/>
                    </a:lnTo>
                    <a:lnTo>
                      <a:pt x="0" y="55"/>
                    </a:lnTo>
                    <a:lnTo>
                      <a:pt x="2" y="37"/>
                    </a:lnTo>
                    <a:lnTo>
                      <a:pt x="10" y="22"/>
                    </a:lnTo>
                    <a:lnTo>
                      <a:pt x="22" y="10"/>
                    </a:lnTo>
                    <a:lnTo>
                      <a:pt x="37" y="2"/>
                    </a:lnTo>
                    <a:lnTo>
                      <a:pt x="55"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56" name="Freeform 21">
                <a:extLst>
                  <a:ext uri="{FF2B5EF4-FFF2-40B4-BE49-F238E27FC236}">
                    <a16:creationId xmlns:a16="http://schemas.microsoft.com/office/drawing/2014/main" id="{88CDB3D1-3FB1-4CBF-BD84-7C94FE36427C}"/>
                  </a:ext>
                </a:extLst>
              </p:cNvPr>
              <p:cNvSpPr>
                <a:spLocks/>
              </p:cNvSpPr>
              <p:nvPr/>
            </p:nvSpPr>
            <p:spPr bwMode="auto">
              <a:xfrm>
                <a:off x="1736725" y="1892300"/>
                <a:ext cx="87312" cy="85725"/>
              </a:xfrm>
              <a:custGeom>
                <a:avLst/>
                <a:gdLst>
                  <a:gd name="T0" fmla="*/ 55 w 110"/>
                  <a:gd name="T1" fmla="*/ 0 h 109"/>
                  <a:gd name="T2" fmla="*/ 73 w 110"/>
                  <a:gd name="T3" fmla="*/ 2 h 109"/>
                  <a:gd name="T4" fmla="*/ 88 w 110"/>
                  <a:gd name="T5" fmla="*/ 10 h 109"/>
                  <a:gd name="T6" fmla="*/ 100 w 110"/>
                  <a:gd name="T7" fmla="*/ 22 h 109"/>
                  <a:gd name="T8" fmla="*/ 108 w 110"/>
                  <a:gd name="T9" fmla="*/ 37 h 109"/>
                  <a:gd name="T10" fmla="*/ 110 w 110"/>
                  <a:gd name="T11" fmla="*/ 55 h 109"/>
                  <a:gd name="T12" fmla="*/ 108 w 110"/>
                  <a:gd name="T13" fmla="*/ 72 h 109"/>
                  <a:gd name="T14" fmla="*/ 100 w 110"/>
                  <a:gd name="T15" fmla="*/ 86 h 109"/>
                  <a:gd name="T16" fmla="*/ 88 w 110"/>
                  <a:gd name="T17" fmla="*/ 99 h 109"/>
                  <a:gd name="T18" fmla="*/ 73 w 110"/>
                  <a:gd name="T19" fmla="*/ 107 h 109"/>
                  <a:gd name="T20" fmla="*/ 55 w 110"/>
                  <a:gd name="T21" fmla="*/ 109 h 109"/>
                  <a:gd name="T22" fmla="*/ 38 w 110"/>
                  <a:gd name="T23" fmla="*/ 107 h 109"/>
                  <a:gd name="T24" fmla="*/ 23 w 110"/>
                  <a:gd name="T25" fmla="*/ 99 h 109"/>
                  <a:gd name="T26" fmla="*/ 11 w 110"/>
                  <a:gd name="T27" fmla="*/ 86 h 109"/>
                  <a:gd name="T28" fmla="*/ 4 w 110"/>
                  <a:gd name="T29" fmla="*/ 72 h 109"/>
                  <a:gd name="T30" fmla="*/ 0 w 110"/>
                  <a:gd name="T31" fmla="*/ 55 h 109"/>
                  <a:gd name="T32" fmla="*/ 4 w 110"/>
                  <a:gd name="T33" fmla="*/ 37 h 109"/>
                  <a:gd name="T34" fmla="*/ 11 w 110"/>
                  <a:gd name="T35" fmla="*/ 22 h 109"/>
                  <a:gd name="T36" fmla="*/ 23 w 110"/>
                  <a:gd name="T37" fmla="*/ 10 h 109"/>
                  <a:gd name="T38" fmla="*/ 38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3" y="2"/>
                    </a:lnTo>
                    <a:lnTo>
                      <a:pt x="88" y="10"/>
                    </a:lnTo>
                    <a:lnTo>
                      <a:pt x="100" y="22"/>
                    </a:lnTo>
                    <a:lnTo>
                      <a:pt x="108" y="37"/>
                    </a:lnTo>
                    <a:lnTo>
                      <a:pt x="110" y="55"/>
                    </a:lnTo>
                    <a:lnTo>
                      <a:pt x="108" y="72"/>
                    </a:lnTo>
                    <a:lnTo>
                      <a:pt x="100" y="86"/>
                    </a:lnTo>
                    <a:lnTo>
                      <a:pt x="88" y="99"/>
                    </a:lnTo>
                    <a:lnTo>
                      <a:pt x="73" y="107"/>
                    </a:lnTo>
                    <a:lnTo>
                      <a:pt x="55" y="109"/>
                    </a:lnTo>
                    <a:lnTo>
                      <a:pt x="38" y="107"/>
                    </a:lnTo>
                    <a:lnTo>
                      <a:pt x="23" y="99"/>
                    </a:lnTo>
                    <a:lnTo>
                      <a:pt x="11" y="86"/>
                    </a:lnTo>
                    <a:lnTo>
                      <a:pt x="4" y="72"/>
                    </a:lnTo>
                    <a:lnTo>
                      <a:pt x="0" y="55"/>
                    </a:lnTo>
                    <a:lnTo>
                      <a:pt x="4" y="37"/>
                    </a:lnTo>
                    <a:lnTo>
                      <a:pt x="11" y="22"/>
                    </a:lnTo>
                    <a:lnTo>
                      <a:pt x="23" y="10"/>
                    </a:lnTo>
                    <a:lnTo>
                      <a:pt x="38" y="2"/>
                    </a:lnTo>
                    <a:lnTo>
                      <a:pt x="55" y="0"/>
                    </a:lnTo>
                    <a:close/>
                  </a:path>
                </a:pathLst>
              </a:custGeom>
              <a:solidFill>
                <a:schemeClr val="tx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57" name="Freeform 22">
                <a:extLst>
                  <a:ext uri="{FF2B5EF4-FFF2-40B4-BE49-F238E27FC236}">
                    <a16:creationId xmlns:a16="http://schemas.microsoft.com/office/drawing/2014/main" id="{282BCA30-6B41-4156-A506-4FBD6ABE7979}"/>
                  </a:ext>
                </a:extLst>
              </p:cNvPr>
              <p:cNvSpPr>
                <a:spLocks/>
              </p:cNvSpPr>
              <p:nvPr/>
            </p:nvSpPr>
            <p:spPr bwMode="auto">
              <a:xfrm>
                <a:off x="1871663" y="1892300"/>
                <a:ext cx="87312" cy="85725"/>
              </a:xfrm>
              <a:custGeom>
                <a:avLst/>
                <a:gdLst>
                  <a:gd name="T0" fmla="*/ 55 w 110"/>
                  <a:gd name="T1" fmla="*/ 0 h 109"/>
                  <a:gd name="T2" fmla="*/ 72 w 110"/>
                  <a:gd name="T3" fmla="*/ 2 h 109"/>
                  <a:gd name="T4" fmla="*/ 88 w 110"/>
                  <a:gd name="T5" fmla="*/ 10 h 109"/>
                  <a:gd name="T6" fmla="*/ 99 w 110"/>
                  <a:gd name="T7" fmla="*/ 22 h 109"/>
                  <a:gd name="T8" fmla="*/ 107 w 110"/>
                  <a:gd name="T9" fmla="*/ 37 h 109"/>
                  <a:gd name="T10" fmla="*/ 110 w 110"/>
                  <a:gd name="T11" fmla="*/ 55 h 109"/>
                  <a:gd name="T12" fmla="*/ 107 w 110"/>
                  <a:gd name="T13" fmla="*/ 72 h 109"/>
                  <a:gd name="T14" fmla="*/ 99 w 110"/>
                  <a:gd name="T15" fmla="*/ 86 h 109"/>
                  <a:gd name="T16" fmla="*/ 88 w 110"/>
                  <a:gd name="T17" fmla="*/ 99 h 109"/>
                  <a:gd name="T18" fmla="*/ 72 w 110"/>
                  <a:gd name="T19" fmla="*/ 107 h 109"/>
                  <a:gd name="T20" fmla="*/ 55 w 110"/>
                  <a:gd name="T21" fmla="*/ 109 h 109"/>
                  <a:gd name="T22" fmla="*/ 37 w 110"/>
                  <a:gd name="T23" fmla="*/ 107 h 109"/>
                  <a:gd name="T24" fmla="*/ 22 w 110"/>
                  <a:gd name="T25" fmla="*/ 99 h 109"/>
                  <a:gd name="T26" fmla="*/ 10 w 110"/>
                  <a:gd name="T27" fmla="*/ 86 h 109"/>
                  <a:gd name="T28" fmla="*/ 2 w 110"/>
                  <a:gd name="T29" fmla="*/ 72 h 109"/>
                  <a:gd name="T30" fmla="*/ 0 w 110"/>
                  <a:gd name="T31" fmla="*/ 55 h 109"/>
                  <a:gd name="T32" fmla="*/ 2 w 110"/>
                  <a:gd name="T33" fmla="*/ 37 h 109"/>
                  <a:gd name="T34" fmla="*/ 10 w 110"/>
                  <a:gd name="T35" fmla="*/ 22 h 109"/>
                  <a:gd name="T36" fmla="*/ 22 w 110"/>
                  <a:gd name="T37" fmla="*/ 10 h 109"/>
                  <a:gd name="T38" fmla="*/ 37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2" y="2"/>
                    </a:lnTo>
                    <a:lnTo>
                      <a:pt x="88" y="10"/>
                    </a:lnTo>
                    <a:lnTo>
                      <a:pt x="99" y="22"/>
                    </a:lnTo>
                    <a:lnTo>
                      <a:pt x="107" y="37"/>
                    </a:lnTo>
                    <a:lnTo>
                      <a:pt x="110" y="55"/>
                    </a:lnTo>
                    <a:lnTo>
                      <a:pt x="107" y="72"/>
                    </a:lnTo>
                    <a:lnTo>
                      <a:pt x="99" y="86"/>
                    </a:lnTo>
                    <a:lnTo>
                      <a:pt x="88" y="99"/>
                    </a:lnTo>
                    <a:lnTo>
                      <a:pt x="72" y="107"/>
                    </a:lnTo>
                    <a:lnTo>
                      <a:pt x="55" y="109"/>
                    </a:lnTo>
                    <a:lnTo>
                      <a:pt x="37" y="107"/>
                    </a:lnTo>
                    <a:lnTo>
                      <a:pt x="22" y="99"/>
                    </a:lnTo>
                    <a:lnTo>
                      <a:pt x="10" y="86"/>
                    </a:lnTo>
                    <a:lnTo>
                      <a:pt x="2" y="72"/>
                    </a:lnTo>
                    <a:lnTo>
                      <a:pt x="0" y="55"/>
                    </a:lnTo>
                    <a:lnTo>
                      <a:pt x="2" y="37"/>
                    </a:lnTo>
                    <a:lnTo>
                      <a:pt x="10" y="22"/>
                    </a:lnTo>
                    <a:lnTo>
                      <a:pt x="22" y="10"/>
                    </a:lnTo>
                    <a:lnTo>
                      <a:pt x="37" y="2"/>
                    </a:lnTo>
                    <a:lnTo>
                      <a:pt x="55" y="0"/>
                    </a:lnTo>
                    <a:close/>
                  </a:path>
                </a:pathLst>
              </a:custGeom>
              <a:solidFill>
                <a:schemeClr val="tx1">
                  <a:lumMod val="65000"/>
                  <a:lumOff val="3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grpSp>
        <p:grpSp>
          <p:nvGrpSpPr>
            <p:cNvPr id="334" name="Group 333">
              <a:extLst>
                <a:ext uri="{FF2B5EF4-FFF2-40B4-BE49-F238E27FC236}">
                  <a16:creationId xmlns:a16="http://schemas.microsoft.com/office/drawing/2014/main" id="{01B59C34-B6A0-4E07-9582-982FFC7C5D19}"/>
                </a:ext>
              </a:extLst>
            </p:cNvPr>
            <p:cNvGrpSpPr/>
            <p:nvPr/>
          </p:nvGrpSpPr>
          <p:grpSpPr>
            <a:xfrm>
              <a:off x="2287587" y="1937871"/>
              <a:ext cx="2206625" cy="1646202"/>
              <a:chOff x="2287587" y="1937871"/>
              <a:chExt cx="2206625" cy="1646202"/>
            </a:xfrm>
          </p:grpSpPr>
          <p:sp>
            <p:nvSpPr>
              <p:cNvPr id="335" name="Rounded Rectangle 160">
                <a:extLst>
                  <a:ext uri="{FF2B5EF4-FFF2-40B4-BE49-F238E27FC236}">
                    <a16:creationId xmlns:a16="http://schemas.microsoft.com/office/drawing/2014/main" id="{8832E93B-47BD-40C7-8CA6-1BD20E1DB776}"/>
                  </a:ext>
                </a:extLst>
              </p:cNvPr>
              <p:cNvSpPr/>
              <p:nvPr/>
            </p:nvSpPr>
            <p:spPr>
              <a:xfrm>
                <a:off x="2287587" y="1937871"/>
                <a:ext cx="790992"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36" name="Rounded Rectangle 161">
                <a:extLst>
                  <a:ext uri="{FF2B5EF4-FFF2-40B4-BE49-F238E27FC236}">
                    <a16:creationId xmlns:a16="http://schemas.microsoft.com/office/drawing/2014/main" id="{F4E2328D-FDA0-4C5A-BAD5-06A6394D68F4}"/>
                  </a:ext>
                </a:extLst>
              </p:cNvPr>
              <p:cNvSpPr/>
              <p:nvPr/>
            </p:nvSpPr>
            <p:spPr>
              <a:xfrm>
                <a:off x="2287587" y="3509407"/>
                <a:ext cx="606425"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37" name="Rounded Rectangle 162">
                <a:extLst>
                  <a:ext uri="{FF2B5EF4-FFF2-40B4-BE49-F238E27FC236}">
                    <a16:creationId xmlns:a16="http://schemas.microsoft.com/office/drawing/2014/main" id="{FB72D19A-1D1C-4575-92D8-3B0FD7568371}"/>
                  </a:ext>
                </a:extLst>
              </p:cNvPr>
              <p:cNvSpPr/>
              <p:nvPr/>
            </p:nvSpPr>
            <p:spPr>
              <a:xfrm>
                <a:off x="2380456" y="3366545"/>
                <a:ext cx="513556"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nvGrpSpPr>
              <p:cNvPr id="338" name="Group 337">
                <a:extLst>
                  <a:ext uri="{FF2B5EF4-FFF2-40B4-BE49-F238E27FC236}">
                    <a16:creationId xmlns:a16="http://schemas.microsoft.com/office/drawing/2014/main" id="{B972B7E4-7E57-4BDE-85B6-C31CBCD5F420}"/>
                  </a:ext>
                </a:extLst>
              </p:cNvPr>
              <p:cNvGrpSpPr/>
              <p:nvPr/>
            </p:nvGrpSpPr>
            <p:grpSpPr>
              <a:xfrm>
                <a:off x="2380456" y="2080738"/>
                <a:ext cx="1516062" cy="74666"/>
                <a:chOff x="2380456" y="2572537"/>
                <a:chExt cx="1516062" cy="63500"/>
              </a:xfrm>
              <a:solidFill>
                <a:schemeClr val="bg1">
                  <a:lumMod val="85000"/>
                </a:schemeClr>
              </a:solidFill>
            </p:grpSpPr>
            <p:sp>
              <p:nvSpPr>
                <p:cNvPr id="351" name="Rounded Rectangle 176">
                  <a:extLst>
                    <a:ext uri="{FF2B5EF4-FFF2-40B4-BE49-F238E27FC236}">
                      <a16:creationId xmlns:a16="http://schemas.microsoft.com/office/drawing/2014/main" id="{0323261F-EF56-4C7B-BA53-9B3B6C16596B}"/>
                    </a:ext>
                  </a:extLst>
                </p:cNvPr>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52" name="Rounded Rectangle 177">
                  <a:extLst>
                    <a:ext uri="{FF2B5EF4-FFF2-40B4-BE49-F238E27FC236}">
                      <a16:creationId xmlns:a16="http://schemas.microsoft.com/office/drawing/2014/main" id="{15979561-BA16-475A-A95F-862E4C60B451}"/>
                    </a:ext>
                  </a:extLst>
                </p:cNvPr>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sp>
            <p:nvSpPr>
              <p:cNvPr id="339" name="Rounded Rectangle 164">
                <a:extLst>
                  <a:ext uri="{FF2B5EF4-FFF2-40B4-BE49-F238E27FC236}">
                    <a16:creationId xmlns:a16="http://schemas.microsoft.com/office/drawing/2014/main" id="{64290B80-CAC1-475B-84B0-11F95F6A0331}"/>
                  </a:ext>
                </a:extLst>
              </p:cNvPr>
              <p:cNvSpPr/>
              <p:nvPr/>
            </p:nvSpPr>
            <p:spPr>
              <a:xfrm>
                <a:off x="2496428" y="2223606"/>
                <a:ext cx="1921583"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40" name="Rounded Rectangle 165">
                <a:extLst>
                  <a:ext uri="{FF2B5EF4-FFF2-40B4-BE49-F238E27FC236}">
                    <a16:creationId xmlns:a16="http://schemas.microsoft.com/office/drawing/2014/main" id="{5E1A8A38-01B6-4009-8715-18448498996C}"/>
                  </a:ext>
                </a:extLst>
              </p:cNvPr>
              <p:cNvSpPr/>
              <p:nvPr/>
            </p:nvSpPr>
            <p:spPr>
              <a:xfrm>
                <a:off x="2497137" y="3223678"/>
                <a:ext cx="513556"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nvGrpSpPr>
              <p:cNvPr id="341" name="Group 340">
                <a:extLst>
                  <a:ext uri="{FF2B5EF4-FFF2-40B4-BE49-F238E27FC236}">
                    <a16:creationId xmlns:a16="http://schemas.microsoft.com/office/drawing/2014/main" id="{68240DFF-9C3C-41AD-A9C2-F8E163CFB9E3}"/>
                  </a:ext>
                </a:extLst>
              </p:cNvPr>
              <p:cNvGrpSpPr/>
              <p:nvPr/>
            </p:nvGrpSpPr>
            <p:grpSpPr>
              <a:xfrm>
                <a:off x="2496429" y="2366473"/>
                <a:ext cx="1997783" cy="74666"/>
                <a:chOff x="2496429" y="2811430"/>
                <a:chExt cx="1997783" cy="63500"/>
              </a:xfrm>
              <a:solidFill>
                <a:schemeClr val="bg1">
                  <a:lumMod val="85000"/>
                </a:schemeClr>
              </a:solidFill>
            </p:grpSpPr>
            <p:sp>
              <p:nvSpPr>
                <p:cNvPr id="349" name="Rounded Rectangle 174">
                  <a:extLst>
                    <a:ext uri="{FF2B5EF4-FFF2-40B4-BE49-F238E27FC236}">
                      <a16:creationId xmlns:a16="http://schemas.microsoft.com/office/drawing/2014/main" id="{F87E12C1-9A7A-4F8A-BCCE-F14CCB0F7BBA}"/>
                    </a:ext>
                  </a:extLst>
                </p:cNvPr>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50" name="Rounded Rectangle 175">
                  <a:extLst>
                    <a:ext uri="{FF2B5EF4-FFF2-40B4-BE49-F238E27FC236}">
                      <a16:creationId xmlns:a16="http://schemas.microsoft.com/office/drawing/2014/main" id="{485001F6-C40B-45FB-AC19-E114E64C93B7}"/>
                    </a:ext>
                  </a:extLst>
                </p:cNvPr>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sp>
            <p:nvSpPr>
              <p:cNvPr id="342" name="Rounded Rectangle 167">
                <a:extLst>
                  <a:ext uri="{FF2B5EF4-FFF2-40B4-BE49-F238E27FC236}">
                    <a16:creationId xmlns:a16="http://schemas.microsoft.com/office/drawing/2014/main" id="{E04F8DAC-E0F6-4B02-A92D-357607F8E18E}"/>
                  </a:ext>
                </a:extLst>
              </p:cNvPr>
              <p:cNvSpPr/>
              <p:nvPr/>
            </p:nvSpPr>
            <p:spPr>
              <a:xfrm>
                <a:off x="2496428" y="2509341"/>
                <a:ext cx="1448231"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43" name="Rounded Rectangle 168">
                <a:extLst>
                  <a:ext uri="{FF2B5EF4-FFF2-40B4-BE49-F238E27FC236}">
                    <a16:creationId xmlns:a16="http://schemas.microsoft.com/office/drawing/2014/main" id="{A52D3670-0CCF-4568-9C4A-E7D850600396}"/>
                  </a:ext>
                </a:extLst>
              </p:cNvPr>
              <p:cNvSpPr/>
              <p:nvPr/>
            </p:nvSpPr>
            <p:spPr>
              <a:xfrm>
                <a:off x="2670261" y="2652208"/>
                <a:ext cx="833352"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44" name="Rounded Rectangle 169">
                <a:extLst>
                  <a:ext uri="{FF2B5EF4-FFF2-40B4-BE49-F238E27FC236}">
                    <a16:creationId xmlns:a16="http://schemas.microsoft.com/office/drawing/2014/main" id="{13F8983A-572E-4740-AAF2-4E2ADDD1F4B8}"/>
                  </a:ext>
                </a:extLst>
              </p:cNvPr>
              <p:cNvSpPr/>
              <p:nvPr/>
            </p:nvSpPr>
            <p:spPr>
              <a:xfrm>
                <a:off x="2670261" y="3080810"/>
                <a:ext cx="1069094"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45" name="Rounded Rectangle 170">
                <a:extLst>
                  <a:ext uri="{FF2B5EF4-FFF2-40B4-BE49-F238E27FC236}">
                    <a16:creationId xmlns:a16="http://schemas.microsoft.com/office/drawing/2014/main" id="{EDB42E77-5567-4460-BC80-8CA520A16A62}"/>
                  </a:ext>
                </a:extLst>
              </p:cNvPr>
              <p:cNvSpPr/>
              <p:nvPr/>
            </p:nvSpPr>
            <p:spPr>
              <a:xfrm>
                <a:off x="2670260" y="2937943"/>
                <a:ext cx="1226257"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nvGrpSpPr>
              <p:cNvPr id="346" name="Group 345">
                <a:extLst>
                  <a:ext uri="{FF2B5EF4-FFF2-40B4-BE49-F238E27FC236}">
                    <a16:creationId xmlns:a16="http://schemas.microsoft.com/office/drawing/2014/main" id="{DDB8C8E3-434A-426E-87F4-B03F64E3E1DA}"/>
                  </a:ext>
                </a:extLst>
              </p:cNvPr>
              <p:cNvGrpSpPr/>
              <p:nvPr/>
            </p:nvGrpSpPr>
            <p:grpSpPr>
              <a:xfrm>
                <a:off x="2670261" y="2795076"/>
                <a:ext cx="1595351" cy="74666"/>
                <a:chOff x="2670261" y="3182904"/>
                <a:chExt cx="1595351" cy="63500"/>
              </a:xfrm>
              <a:solidFill>
                <a:schemeClr val="bg1">
                  <a:lumMod val="85000"/>
                </a:schemeClr>
              </a:solidFill>
            </p:grpSpPr>
            <p:sp>
              <p:nvSpPr>
                <p:cNvPr id="347" name="Rounded Rectangle 172">
                  <a:extLst>
                    <a:ext uri="{FF2B5EF4-FFF2-40B4-BE49-F238E27FC236}">
                      <a16:creationId xmlns:a16="http://schemas.microsoft.com/office/drawing/2014/main" id="{ECC6C795-91EC-4C4B-A069-938EA75A2E61}"/>
                    </a:ext>
                  </a:extLst>
                </p:cNvPr>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48" name="Rounded Rectangle 173">
                  <a:extLst>
                    <a:ext uri="{FF2B5EF4-FFF2-40B4-BE49-F238E27FC236}">
                      <a16:creationId xmlns:a16="http://schemas.microsoft.com/office/drawing/2014/main" id="{E1B538A2-40B4-4262-9CE4-A5F1F5EF5DB9}"/>
                    </a:ext>
                  </a:extLst>
                </p:cNvPr>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grpSp>
      </p:grpSp>
      <p:sp>
        <p:nvSpPr>
          <p:cNvPr id="3" name="TextBox 2">
            <a:extLst>
              <a:ext uri="{FF2B5EF4-FFF2-40B4-BE49-F238E27FC236}">
                <a16:creationId xmlns:a16="http://schemas.microsoft.com/office/drawing/2014/main" id="{5532E0E2-CBCD-41F3-AC2B-F754DD8660D0}"/>
              </a:ext>
            </a:extLst>
          </p:cNvPr>
          <p:cNvSpPr txBox="1"/>
          <p:nvPr/>
        </p:nvSpPr>
        <p:spPr>
          <a:xfrm>
            <a:off x="8598338" y="1868011"/>
            <a:ext cx="1141659" cy="369332"/>
          </a:xfrm>
          <a:prstGeom prst="rect">
            <a:avLst/>
          </a:prstGeom>
          <a:noFill/>
        </p:spPr>
        <p:txBody>
          <a:bodyPr wrap="none" rtlCol="0">
            <a:spAutoFit/>
          </a:bodyPr>
          <a:lstStyle/>
          <a:p>
            <a:pPr algn="ctr" rtl="1"/>
            <a:r>
              <a:rPr lang="fa-IR" dirty="0">
                <a:cs typeface="B Nazanin" panose="00000400000000000000" pitchFamily="2" charset="-78"/>
              </a:rPr>
              <a:t>برنامه مشتری</a:t>
            </a:r>
            <a:endParaRPr lang="en-US" dirty="0">
              <a:cs typeface="B Nazanin" panose="00000400000000000000" pitchFamily="2" charset="-78"/>
            </a:endParaRPr>
          </a:p>
        </p:txBody>
      </p:sp>
      <p:sp>
        <p:nvSpPr>
          <p:cNvPr id="35" name="TextBox 34">
            <a:extLst>
              <a:ext uri="{FF2B5EF4-FFF2-40B4-BE49-F238E27FC236}">
                <a16:creationId xmlns:a16="http://schemas.microsoft.com/office/drawing/2014/main" id="{595B6DBA-A4B7-418B-A5DB-06E91DCE36F3}"/>
              </a:ext>
            </a:extLst>
          </p:cNvPr>
          <p:cNvSpPr txBox="1"/>
          <p:nvPr/>
        </p:nvSpPr>
        <p:spPr>
          <a:xfrm>
            <a:off x="2025388" y="1867277"/>
            <a:ext cx="1843055" cy="369332"/>
          </a:xfrm>
          <a:prstGeom prst="rect">
            <a:avLst/>
          </a:prstGeom>
          <a:noFill/>
        </p:spPr>
        <p:txBody>
          <a:bodyPr wrap="square" rtlCol="0">
            <a:spAutoFit/>
          </a:bodyPr>
          <a:lstStyle/>
          <a:p>
            <a:pPr algn="ctr" rtl="1"/>
            <a:r>
              <a:rPr lang="fa-IR" dirty="0">
                <a:cs typeface="B Nazanin" panose="00000400000000000000" pitchFamily="2" charset="-78"/>
              </a:rPr>
              <a:t>برنامه سرویس دهنده</a:t>
            </a:r>
            <a:endParaRPr lang="en-US" dirty="0">
              <a:cs typeface="B Nazanin" panose="00000400000000000000" pitchFamily="2" charset="-78"/>
            </a:endParaRPr>
          </a:p>
        </p:txBody>
      </p:sp>
      <p:grpSp>
        <p:nvGrpSpPr>
          <p:cNvPr id="60" name="Group 59">
            <a:extLst>
              <a:ext uri="{FF2B5EF4-FFF2-40B4-BE49-F238E27FC236}">
                <a16:creationId xmlns:a16="http://schemas.microsoft.com/office/drawing/2014/main" id="{D235AABA-DA69-438F-B0CC-A31F5FBCBFA9}"/>
              </a:ext>
            </a:extLst>
          </p:cNvPr>
          <p:cNvGrpSpPr/>
          <p:nvPr/>
        </p:nvGrpSpPr>
        <p:grpSpPr>
          <a:xfrm>
            <a:off x="8542546" y="4983998"/>
            <a:ext cx="1865316" cy="497751"/>
            <a:chOff x="2791589" y="3256684"/>
            <a:chExt cx="6340536" cy="1691944"/>
          </a:xfrm>
        </p:grpSpPr>
        <p:sp>
          <p:nvSpPr>
            <p:cNvPr id="61" name="Freeform 56">
              <a:extLst>
                <a:ext uri="{FF2B5EF4-FFF2-40B4-BE49-F238E27FC236}">
                  <a16:creationId xmlns:a16="http://schemas.microsoft.com/office/drawing/2014/main" id="{C8A9FC3A-F852-4484-A0C8-3915E96E0DF6}"/>
                </a:ext>
              </a:extLst>
            </p:cNvPr>
            <p:cNvSpPr>
              <a:spLocks/>
            </p:cNvSpPr>
            <p:nvPr/>
          </p:nvSpPr>
          <p:spPr bwMode="auto">
            <a:xfrm>
              <a:off x="2791589" y="3256684"/>
              <a:ext cx="6340536" cy="1691944"/>
            </a:xfrm>
            <a:custGeom>
              <a:avLst/>
              <a:gdLst>
                <a:gd name="T0" fmla="*/ 51 w 4838"/>
                <a:gd name="T1" fmla="*/ 0 h 1291"/>
                <a:gd name="T2" fmla="*/ 4786 w 4838"/>
                <a:gd name="T3" fmla="*/ 0 h 1291"/>
                <a:gd name="T4" fmla="*/ 4807 w 4838"/>
                <a:gd name="T5" fmla="*/ 5 h 1291"/>
                <a:gd name="T6" fmla="*/ 4823 w 4838"/>
                <a:gd name="T7" fmla="*/ 16 h 1291"/>
                <a:gd name="T8" fmla="*/ 4833 w 4838"/>
                <a:gd name="T9" fmla="*/ 32 h 1291"/>
                <a:gd name="T10" fmla="*/ 4838 w 4838"/>
                <a:gd name="T11" fmla="*/ 51 h 1291"/>
                <a:gd name="T12" fmla="*/ 4838 w 4838"/>
                <a:gd name="T13" fmla="*/ 1240 h 1291"/>
                <a:gd name="T14" fmla="*/ 4833 w 4838"/>
                <a:gd name="T15" fmla="*/ 1260 h 1291"/>
                <a:gd name="T16" fmla="*/ 4823 w 4838"/>
                <a:gd name="T17" fmla="*/ 1275 h 1291"/>
                <a:gd name="T18" fmla="*/ 4807 w 4838"/>
                <a:gd name="T19" fmla="*/ 1288 h 1291"/>
                <a:gd name="T20" fmla="*/ 4786 w 4838"/>
                <a:gd name="T21" fmla="*/ 1291 h 1291"/>
                <a:gd name="T22" fmla="*/ 51 w 4838"/>
                <a:gd name="T23" fmla="*/ 1291 h 1291"/>
                <a:gd name="T24" fmla="*/ 31 w 4838"/>
                <a:gd name="T25" fmla="*/ 1288 h 1291"/>
                <a:gd name="T26" fmla="*/ 14 w 4838"/>
                <a:gd name="T27" fmla="*/ 1275 h 1291"/>
                <a:gd name="T28" fmla="*/ 3 w 4838"/>
                <a:gd name="T29" fmla="*/ 1260 h 1291"/>
                <a:gd name="T30" fmla="*/ 0 w 4838"/>
                <a:gd name="T31" fmla="*/ 1240 h 1291"/>
                <a:gd name="T32" fmla="*/ 0 w 4838"/>
                <a:gd name="T33" fmla="*/ 51 h 1291"/>
                <a:gd name="T34" fmla="*/ 3 w 4838"/>
                <a:gd name="T35" fmla="*/ 32 h 1291"/>
                <a:gd name="T36" fmla="*/ 14 w 4838"/>
                <a:gd name="T37" fmla="*/ 16 h 1291"/>
                <a:gd name="T38" fmla="*/ 31 w 4838"/>
                <a:gd name="T39" fmla="*/ 5 h 1291"/>
                <a:gd name="T40" fmla="*/ 51 w 4838"/>
                <a:gd name="T41" fmla="*/ 0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38" h="1291">
                  <a:moveTo>
                    <a:pt x="51" y="0"/>
                  </a:moveTo>
                  <a:lnTo>
                    <a:pt x="4786" y="0"/>
                  </a:lnTo>
                  <a:lnTo>
                    <a:pt x="4807" y="5"/>
                  </a:lnTo>
                  <a:lnTo>
                    <a:pt x="4823" y="16"/>
                  </a:lnTo>
                  <a:lnTo>
                    <a:pt x="4833" y="32"/>
                  </a:lnTo>
                  <a:lnTo>
                    <a:pt x="4838" y="51"/>
                  </a:lnTo>
                  <a:lnTo>
                    <a:pt x="4838" y="1240"/>
                  </a:lnTo>
                  <a:lnTo>
                    <a:pt x="4833" y="1260"/>
                  </a:lnTo>
                  <a:lnTo>
                    <a:pt x="4823" y="1275"/>
                  </a:lnTo>
                  <a:lnTo>
                    <a:pt x="4807" y="1288"/>
                  </a:lnTo>
                  <a:lnTo>
                    <a:pt x="4786" y="1291"/>
                  </a:lnTo>
                  <a:lnTo>
                    <a:pt x="51" y="1291"/>
                  </a:lnTo>
                  <a:lnTo>
                    <a:pt x="31" y="1288"/>
                  </a:lnTo>
                  <a:lnTo>
                    <a:pt x="14" y="1275"/>
                  </a:lnTo>
                  <a:lnTo>
                    <a:pt x="3" y="1260"/>
                  </a:lnTo>
                  <a:lnTo>
                    <a:pt x="0" y="1240"/>
                  </a:lnTo>
                  <a:lnTo>
                    <a:pt x="0" y="51"/>
                  </a:lnTo>
                  <a:lnTo>
                    <a:pt x="3" y="32"/>
                  </a:lnTo>
                  <a:lnTo>
                    <a:pt x="14" y="16"/>
                  </a:lnTo>
                  <a:lnTo>
                    <a:pt x="31" y="5"/>
                  </a:lnTo>
                  <a:lnTo>
                    <a:pt x="51" y="0"/>
                  </a:lnTo>
                  <a:close/>
                </a:path>
              </a:pathLst>
            </a:custGeom>
            <a:solidFill>
              <a:sysClr val="windowText" lastClr="000000">
                <a:lumMod val="85000"/>
                <a:lumOff val="1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62" name="Freeform 57">
              <a:extLst>
                <a:ext uri="{FF2B5EF4-FFF2-40B4-BE49-F238E27FC236}">
                  <a16:creationId xmlns:a16="http://schemas.microsoft.com/office/drawing/2014/main" id="{98209E89-ABC2-4B3B-8003-BF4B64F33FB4}"/>
                </a:ext>
              </a:extLst>
            </p:cNvPr>
            <p:cNvSpPr>
              <a:spLocks/>
            </p:cNvSpPr>
            <p:nvPr/>
          </p:nvSpPr>
          <p:spPr bwMode="auto">
            <a:xfrm>
              <a:off x="2858428" y="3543699"/>
              <a:ext cx="247698" cy="226729"/>
            </a:xfrm>
            <a:custGeom>
              <a:avLst/>
              <a:gdLst>
                <a:gd name="T0" fmla="*/ 26 w 189"/>
                <a:gd name="T1" fmla="*/ 0 h 173"/>
                <a:gd name="T2" fmla="*/ 161 w 189"/>
                <a:gd name="T3" fmla="*/ 0 h 173"/>
                <a:gd name="T4" fmla="*/ 168 w 189"/>
                <a:gd name="T5" fmla="*/ 2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68 w 189"/>
                <a:gd name="T27" fmla="*/ 173 h 173"/>
                <a:gd name="T28" fmla="*/ 161 w 189"/>
                <a:gd name="T29" fmla="*/ 173 h 173"/>
                <a:gd name="T30" fmla="*/ 26 w 189"/>
                <a:gd name="T31" fmla="*/ 173 h 173"/>
                <a:gd name="T32" fmla="*/ 19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4 h 173"/>
                <a:gd name="T50" fmla="*/ 8 w 189"/>
                <a:gd name="T51" fmla="*/ 7 h 173"/>
                <a:gd name="T52" fmla="*/ 14 w 189"/>
                <a:gd name="T53" fmla="*/ 3 h 173"/>
                <a:gd name="T54" fmla="*/ 19 w 189"/>
                <a:gd name="T55" fmla="*/ 2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2"/>
                  </a:lnTo>
                  <a:lnTo>
                    <a:pt x="175" y="3"/>
                  </a:lnTo>
                  <a:lnTo>
                    <a:pt x="180" y="7"/>
                  </a:lnTo>
                  <a:lnTo>
                    <a:pt x="185" y="14"/>
                  </a:lnTo>
                  <a:lnTo>
                    <a:pt x="187" y="19"/>
                  </a:lnTo>
                  <a:lnTo>
                    <a:pt x="189" y="26"/>
                  </a:lnTo>
                  <a:lnTo>
                    <a:pt x="189" y="147"/>
                  </a:lnTo>
                  <a:lnTo>
                    <a:pt x="187" y="154"/>
                  </a:lnTo>
                  <a:lnTo>
                    <a:pt x="185" y="161"/>
                  </a:lnTo>
                  <a:lnTo>
                    <a:pt x="180" y="166"/>
                  </a:lnTo>
                  <a:lnTo>
                    <a:pt x="175" y="170"/>
                  </a:lnTo>
                  <a:lnTo>
                    <a:pt x="168" y="173"/>
                  </a:lnTo>
                  <a:lnTo>
                    <a:pt x="161" y="173"/>
                  </a:lnTo>
                  <a:lnTo>
                    <a:pt x="26" y="173"/>
                  </a:lnTo>
                  <a:lnTo>
                    <a:pt x="19" y="173"/>
                  </a:lnTo>
                  <a:lnTo>
                    <a:pt x="14" y="170"/>
                  </a:lnTo>
                  <a:lnTo>
                    <a:pt x="8" y="166"/>
                  </a:lnTo>
                  <a:lnTo>
                    <a:pt x="3" y="161"/>
                  </a:lnTo>
                  <a:lnTo>
                    <a:pt x="1" y="154"/>
                  </a:lnTo>
                  <a:lnTo>
                    <a:pt x="0" y="147"/>
                  </a:lnTo>
                  <a:lnTo>
                    <a:pt x="0" y="26"/>
                  </a:lnTo>
                  <a:lnTo>
                    <a:pt x="1" y="19"/>
                  </a:lnTo>
                  <a:lnTo>
                    <a:pt x="3" y="14"/>
                  </a:lnTo>
                  <a:lnTo>
                    <a:pt x="8" y="7"/>
                  </a:lnTo>
                  <a:lnTo>
                    <a:pt x="14" y="3"/>
                  </a:lnTo>
                  <a:lnTo>
                    <a:pt x="19" y="2"/>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63" name="Freeform 8">
              <a:extLst>
                <a:ext uri="{FF2B5EF4-FFF2-40B4-BE49-F238E27FC236}">
                  <a16:creationId xmlns:a16="http://schemas.microsoft.com/office/drawing/2014/main" id="{D5312D47-DB18-48A5-B8D9-CA740A69A4AF}"/>
                </a:ext>
              </a:extLst>
            </p:cNvPr>
            <p:cNvSpPr>
              <a:spLocks/>
            </p:cNvSpPr>
            <p:nvPr/>
          </p:nvSpPr>
          <p:spPr bwMode="auto">
            <a:xfrm>
              <a:off x="3137579" y="3543699"/>
              <a:ext cx="247698" cy="226729"/>
            </a:xfrm>
            <a:custGeom>
              <a:avLst/>
              <a:gdLst>
                <a:gd name="T0" fmla="*/ 28 w 189"/>
                <a:gd name="T1" fmla="*/ 0 h 173"/>
                <a:gd name="T2" fmla="*/ 161 w 189"/>
                <a:gd name="T3" fmla="*/ 0 h 173"/>
                <a:gd name="T4" fmla="*/ 170 w 189"/>
                <a:gd name="T5" fmla="*/ 2 h 173"/>
                <a:gd name="T6" fmla="*/ 175 w 189"/>
                <a:gd name="T7" fmla="*/ 3 h 173"/>
                <a:gd name="T8" fmla="*/ 180 w 189"/>
                <a:gd name="T9" fmla="*/ 7 h 173"/>
                <a:gd name="T10" fmla="*/ 186 w 189"/>
                <a:gd name="T11" fmla="*/ 14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21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4 h 173"/>
                <a:gd name="T50" fmla="*/ 9 w 189"/>
                <a:gd name="T51" fmla="*/ 7 h 173"/>
                <a:gd name="T52" fmla="*/ 14 w 189"/>
                <a:gd name="T53" fmla="*/ 3 h 173"/>
                <a:gd name="T54" fmla="*/ 21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2"/>
                  </a:lnTo>
                  <a:lnTo>
                    <a:pt x="175" y="3"/>
                  </a:lnTo>
                  <a:lnTo>
                    <a:pt x="180" y="7"/>
                  </a:lnTo>
                  <a:lnTo>
                    <a:pt x="186" y="14"/>
                  </a:lnTo>
                  <a:lnTo>
                    <a:pt x="187" y="19"/>
                  </a:lnTo>
                  <a:lnTo>
                    <a:pt x="189" y="26"/>
                  </a:lnTo>
                  <a:lnTo>
                    <a:pt x="189" y="147"/>
                  </a:lnTo>
                  <a:lnTo>
                    <a:pt x="187" y="154"/>
                  </a:lnTo>
                  <a:lnTo>
                    <a:pt x="186" y="161"/>
                  </a:lnTo>
                  <a:lnTo>
                    <a:pt x="180" y="166"/>
                  </a:lnTo>
                  <a:lnTo>
                    <a:pt x="175" y="170"/>
                  </a:lnTo>
                  <a:lnTo>
                    <a:pt x="170" y="173"/>
                  </a:lnTo>
                  <a:lnTo>
                    <a:pt x="161" y="173"/>
                  </a:lnTo>
                  <a:lnTo>
                    <a:pt x="28" y="173"/>
                  </a:lnTo>
                  <a:lnTo>
                    <a:pt x="21" y="173"/>
                  </a:lnTo>
                  <a:lnTo>
                    <a:pt x="14" y="170"/>
                  </a:lnTo>
                  <a:lnTo>
                    <a:pt x="9" y="166"/>
                  </a:lnTo>
                  <a:lnTo>
                    <a:pt x="4" y="161"/>
                  </a:lnTo>
                  <a:lnTo>
                    <a:pt x="2" y="154"/>
                  </a:lnTo>
                  <a:lnTo>
                    <a:pt x="0" y="147"/>
                  </a:lnTo>
                  <a:lnTo>
                    <a:pt x="0" y="26"/>
                  </a:lnTo>
                  <a:lnTo>
                    <a:pt x="2" y="19"/>
                  </a:lnTo>
                  <a:lnTo>
                    <a:pt x="4" y="14"/>
                  </a:lnTo>
                  <a:lnTo>
                    <a:pt x="9" y="7"/>
                  </a:lnTo>
                  <a:lnTo>
                    <a:pt x="14" y="3"/>
                  </a:lnTo>
                  <a:lnTo>
                    <a:pt x="21" y="2"/>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64" name="Freeform 9">
              <a:extLst>
                <a:ext uri="{FF2B5EF4-FFF2-40B4-BE49-F238E27FC236}">
                  <a16:creationId xmlns:a16="http://schemas.microsoft.com/office/drawing/2014/main" id="{EAE59CDE-DA6F-43DE-B72F-FA0BA9C2D927}"/>
                </a:ext>
              </a:extLst>
            </p:cNvPr>
            <p:cNvSpPr>
              <a:spLocks/>
            </p:cNvSpPr>
            <p:nvPr/>
          </p:nvSpPr>
          <p:spPr bwMode="auto">
            <a:xfrm>
              <a:off x="3418041" y="3543699"/>
              <a:ext cx="247698" cy="226729"/>
            </a:xfrm>
            <a:custGeom>
              <a:avLst/>
              <a:gdLst>
                <a:gd name="T0" fmla="*/ 28 w 189"/>
                <a:gd name="T1" fmla="*/ 0 h 173"/>
                <a:gd name="T2" fmla="*/ 163 w 189"/>
                <a:gd name="T3" fmla="*/ 0 h 173"/>
                <a:gd name="T4" fmla="*/ 170 w 189"/>
                <a:gd name="T5" fmla="*/ 2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4 h 173"/>
                <a:gd name="T50" fmla="*/ 8 w 189"/>
                <a:gd name="T51" fmla="*/ 7 h 173"/>
                <a:gd name="T52" fmla="*/ 14 w 189"/>
                <a:gd name="T53" fmla="*/ 3 h 173"/>
                <a:gd name="T54" fmla="*/ 21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2"/>
                  </a:lnTo>
                  <a:lnTo>
                    <a:pt x="175" y="3"/>
                  </a:lnTo>
                  <a:lnTo>
                    <a:pt x="180" y="7"/>
                  </a:lnTo>
                  <a:lnTo>
                    <a:pt x="185" y="14"/>
                  </a:lnTo>
                  <a:lnTo>
                    <a:pt x="187" y="19"/>
                  </a:lnTo>
                  <a:lnTo>
                    <a:pt x="189" y="26"/>
                  </a:lnTo>
                  <a:lnTo>
                    <a:pt x="189" y="147"/>
                  </a:lnTo>
                  <a:lnTo>
                    <a:pt x="187" y="154"/>
                  </a:lnTo>
                  <a:lnTo>
                    <a:pt x="185" y="161"/>
                  </a:lnTo>
                  <a:lnTo>
                    <a:pt x="180" y="166"/>
                  </a:lnTo>
                  <a:lnTo>
                    <a:pt x="175" y="170"/>
                  </a:lnTo>
                  <a:lnTo>
                    <a:pt x="170" y="173"/>
                  </a:lnTo>
                  <a:lnTo>
                    <a:pt x="163" y="173"/>
                  </a:lnTo>
                  <a:lnTo>
                    <a:pt x="28" y="173"/>
                  </a:lnTo>
                  <a:lnTo>
                    <a:pt x="21" y="173"/>
                  </a:lnTo>
                  <a:lnTo>
                    <a:pt x="14" y="170"/>
                  </a:lnTo>
                  <a:lnTo>
                    <a:pt x="8" y="166"/>
                  </a:lnTo>
                  <a:lnTo>
                    <a:pt x="3" y="161"/>
                  </a:lnTo>
                  <a:lnTo>
                    <a:pt x="1" y="154"/>
                  </a:lnTo>
                  <a:lnTo>
                    <a:pt x="0" y="147"/>
                  </a:lnTo>
                  <a:lnTo>
                    <a:pt x="0" y="26"/>
                  </a:lnTo>
                  <a:lnTo>
                    <a:pt x="1" y="19"/>
                  </a:lnTo>
                  <a:lnTo>
                    <a:pt x="3" y="14"/>
                  </a:lnTo>
                  <a:lnTo>
                    <a:pt x="8" y="7"/>
                  </a:lnTo>
                  <a:lnTo>
                    <a:pt x="14" y="3"/>
                  </a:lnTo>
                  <a:lnTo>
                    <a:pt x="21" y="2"/>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65" name="Freeform 10">
              <a:extLst>
                <a:ext uri="{FF2B5EF4-FFF2-40B4-BE49-F238E27FC236}">
                  <a16:creationId xmlns:a16="http://schemas.microsoft.com/office/drawing/2014/main" id="{B8BB6792-EA5D-4118-AD29-999F2629470D}"/>
                </a:ext>
              </a:extLst>
            </p:cNvPr>
            <p:cNvSpPr>
              <a:spLocks/>
            </p:cNvSpPr>
            <p:nvPr/>
          </p:nvSpPr>
          <p:spPr bwMode="auto">
            <a:xfrm>
              <a:off x="3699813" y="3543699"/>
              <a:ext cx="245077" cy="226729"/>
            </a:xfrm>
            <a:custGeom>
              <a:avLst/>
              <a:gdLst>
                <a:gd name="T0" fmla="*/ 26 w 187"/>
                <a:gd name="T1" fmla="*/ 0 h 173"/>
                <a:gd name="T2" fmla="*/ 161 w 187"/>
                <a:gd name="T3" fmla="*/ 0 h 173"/>
                <a:gd name="T4" fmla="*/ 168 w 187"/>
                <a:gd name="T5" fmla="*/ 2 h 173"/>
                <a:gd name="T6" fmla="*/ 173 w 187"/>
                <a:gd name="T7" fmla="*/ 3 h 173"/>
                <a:gd name="T8" fmla="*/ 180 w 187"/>
                <a:gd name="T9" fmla="*/ 7 h 173"/>
                <a:gd name="T10" fmla="*/ 184 w 187"/>
                <a:gd name="T11" fmla="*/ 14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3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4 w 187"/>
                <a:gd name="T39" fmla="*/ 161 h 173"/>
                <a:gd name="T40" fmla="*/ 0 w 187"/>
                <a:gd name="T41" fmla="*/ 154 h 173"/>
                <a:gd name="T42" fmla="*/ 0 w 187"/>
                <a:gd name="T43" fmla="*/ 147 h 173"/>
                <a:gd name="T44" fmla="*/ 0 w 187"/>
                <a:gd name="T45" fmla="*/ 26 h 173"/>
                <a:gd name="T46" fmla="*/ 0 w 187"/>
                <a:gd name="T47" fmla="*/ 19 h 173"/>
                <a:gd name="T48" fmla="*/ 4 w 187"/>
                <a:gd name="T49" fmla="*/ 14 h 173"/>
                <a:gd name="T50" fmla="*/ 7 w 187"/>
                <a:gd name="T51" fmla="*/ 7 h 173"/>
                <a:gd name="T52" fmla="*/ 12 w 187"/>
                <a:gd name="T53" fmla="*/ 3 h 173"/>
                <a:gd name="T54" fmla="*/ 19 w 187"/>
                <a:gd name="T55" fmla="*/ 2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2"/>
                  </a:lnTo>
                  <a:lnTo>
                    <a:pt x="173" y="3"/>
                  </a:lnTo>
                  <a:lnTo>
                    <a:pt x="180" y="7"/>
                  </a:lnTo>
                  <a:lnTo>
                    <a:pt x="184" y="14"/>
                  </a:lnTo>
                  <a:lnTo>
                    <a:pt x="187" y="19"/>
                  </a:lnTo>
                  <a:lnTo>
                    <a:pt x="187" y="26"/>
                  </a:lnTo>
                  <a:lnTo>
                    <a:pt x="187" y="147"/>
                  </a:lnTo>
                  <a:lnTo>
                    <a:pt x="187" y="154"/>
                  </a:lnTo>
                  <a:lnTo>
                    <a:pt x="184" y="161"/>
                  </a:lnTo>
                  <a:lnTo>
                    <a:pt x="180" y="166"/>
                  </a:lnTo>
                  <a:lnTo>
                    <a:pt x="173" y="170"/>
                  </a:lnTo>
                  <a:lnTo>
                    <a:pt x="168" y="173"/>
                  </a:lnTo>
                  <a:lnTo>
                    <a:pt x="161" y="173"/>
                  </a:lnTo>
                  <a:lnTo>
                    <a:pt x="26" y="173"/>
                  </a:lnTo>
                  <a:lnTo>
                    <a:pt x="19" y="173"/>
                  </a:lnTo>
                  <a:lnTo>
                    <a:pt x="12" y="170"/>
                  </a:lnTo>
                  <a:lnTo>
                    <a:pt x="7" y="166"/>
                  </a:lnTo>
                  <a:lnTo>
                    <a:pt x="4" y="161"/>
                  </a:lnTo>
                  <a:lnTo>
                    <a:pt x="0" y="154"/>
                  </a:lnTo>
                  <a:lnTo>
                    <a:pt x="0" y="147"/>
                  </a:lnTo>
                  <a:lnTo>
                    <a:pt x="0" y="26"/>
                  </a:lnTo>
                  <a:lnTo>
                    <a:pt x="0" y="19"/>
                  </a:lnTo>
                  <a:lnTo>
                    <a:pt x="4" y="14"/>
                  </a:lnTo>
                  <a:lnTo>
                    <a:pt x="7" y="7"/>
                  </a:lnTo>
                  <a:lnTo>
                    <a:pt x="12" y="3"/>
                  </a:lnTo>
                  <a:lnTo>
                    <a:pt x="19" y="2"/>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66" name="Freeform 11">
              <a:extLst>
                <a:ext uri="{FF2B5EF4-FFF2-40B4-BE49-F238E27FC236}">
                  <a16:creationId xmlns:a16="http://schemas.microsoft.com/office/drawing/2014/main" id="{F0A63CF3-4322-4044-A1B5-EADAC54F12BA}"/>
                </a:ext>
              </a:extLst>
            </p:cNvPr>
            <p:cNvSpPr>
              <a:spLocks/>
            </p:cNvSpPr>
            <p:nvPr/>
          </p:nvSpPr>
          <p:spPr bwMode="auto">
            <a:xfrm>
              <a:off x="3980275" y="3543699"/>
              <a:ext cx="245077" cy="226729"/>
            </a:xfrm>
            <a:custGeom>
              <a:avLst/>
              <a:gdLst>
                <a:gd name="T0" fmla="*/ 26 w 187"/>
                <a:gd name="T1" fmla="*/ 0 h 173"/>
                <a:gd name="T2" fmla="*/ 161 w 187"/>
                <a:gd name="T3" fmla="*/ 0 h 173"/>
                <a:gd name="T4" fmla="*/ 168 w 187"/>
                <a:gd name="T5" fmla="*/ 2 h 173"/>
                <a:gd name="T6" fmla="*/ 175 w 187"/>
                <a:gd name="T7" fmla="*/ 3 h 173"/>
                <a:gd name="T8" fmla="*/ 180 w 187"/>
                <a:gd name="T9" fmla="*/ 7 h 173"/>
                <a:gd name="T10" fmla="*/ 183 w 187"/>
                <a:gd name="T11" fmla="*/ 14 h 173"/>
                <a:gd name="T12" fmla="*/ 187 w 187"/>
                <a:gd name="T13" fmla="*/ 19 h 173"/>
                <a:gd name="T14" fmla="*/ 187 w 187"/>
                <a:gd name="T15" fmla="*/ 26 h 173"/>
                <a:gd name="T16" fmla="*/ 187 w 187"/>
                <a:gd name="T17" fmla="*/ 147 h 173"/>
                <a:gd name="T18" fmla="*/ 187 w 187"/>
                <a:gd name="T19" fmla="*/ 154 h 173"/>
                <a:gd name="T20" fmla="*/ 183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4 h 173"/>
                <a:gd name="T50" fmla="*/ 7 w 187"/>
                <a:gd name="T51" fmla="*/ 7 h 173"/>
                <a:gd name="T52" fmla="*/ 12 w 187"/>
                <a:gd name="T53" fmla="*/ 3 h 173"/>
                <a:gd name="T54" fmla="*/ 19 w 187"/>
                <a:gd name="T55" fmla="*/ 2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2"/>
                  </a:lnTo>
                  <a:lnTo>
                    <a:pt x="175" y="3"/>
                  </a:lnTo>
                  <a:lnTo>
                    <a:pt x="180" y="7"/>
                  </a:lnTo>
                  <a:lnTo>
                    <a:pt x="183" y="14"/>
                  </a:lnTo>
                  <a:lnTo>
                    <a:pt x="187" y="19"/>
                  </a:lnTo>
                  <a:lnTo>
                    <a:pt x="187" y="26"/>
                  </a:lnTo>
                  <a:lnTo>
                    <a:pt x="187" y="147"/>
                  </a:lnTo>
                  <a:lnTo>
                    <a:pt x="187" y="154"/>
                  </a:lnTo>
                  <a:lnTo>
                    <a:pt x="183"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67" name="Freeform 12">
              <a:extLst>
                <a:ext uri="{FF2B5EF4-FFF2-40B4-BE49-F238E27FC236}">
                  <a16:creationId xmlns:a16="http://schemas.microsoft.com/office/drawing/2014/main" id="{F6DF6716-64C0-419F-B3EA-8AEC582BF869}"/>
                </a:ext>
              </a:extLst>
            </p:cNvPr>
            <p:cNvSpPr>
              <a:spLocks/>
            </p:cNvSpPr>
            <p:nvPr/>
          </p:nvSpPr>
          <p:spPr bwMode="auto">
            <a:xfrm>
              <a:off x="4259427" y="3543699"/>
              <a:ext cx="246387" cy="226729"/>
            </a:xfrm>
            <a:custGeom>
              <a:avLst/>
              <a:gdLst>
                <a:gd name="T0" fmla="*/ 26 w 188"/>
                <a:gd name="T1" fmla="*/ 0 h 173"/>
                <a:gd name="T2" fmla="*/ 161 w 188"/>
                <a:gd name="T3" fmla="*/ 0 h 173"/>
                <a:gd name="T4" fmla="*/ 168 w 188"/>
                <a:gd name="T5" fmla="*/ 2 h 173"/>
                <a:gd name="T6" fmla="*/ 175 w 188"/>
                <a:gd name="T7" fmla="*/ 3 h 173"/>
                <a:gd name="T8" fmla="*/ 181 w 188"/>
                <a:gd name="T9" fmla="*/ 7 h 173"/>
                <a:gd name="T10" fmla="*/ 184 w 188"/>
                <a:gd name="T11" fmla="*/ 14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6 w 188"/>
                <a:gd name="T31" fmla="*/ 173 h 173"/>
                <a:gd name="T32" fmla="*/ 19 w 188"/>
                <a:gd name="T33" fmla="*/ 173 h 173"/>
                <a:gd name="T34" fmla="*/ 12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4 h 173"/>
                <a:gd name="T50" fmla="*/ 7 w 188"/>
                <a:gd name="T51" fmla="*/ 7 h 173"/>
                <a:gd name="T52" fmla="*/ 12 w 188"/>
                <a:gd name="T53" fmla="*/ 3 h 173"/>
                <a:gd name="T54" fmla="*/ 19 w 188"/>
                <a:gd name="T55" fmla="*/ 2 h 173"/>
                <a:gd name="T56" fmla="*/ 26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6" y="0"/>
                  </a:moveTo>
                  <a:lnTo>
                    <a:pt x="161" y="0"/>
                  </a:lnTo>
                  <a:lnTo>
                    <a:pt x="168" y="2"/>
                  </a:lnTo>
                  <a:lnTo>
                    <a:pt x="175" y="3"/>
                  </a:lnTo>
                  <a:lnTo>
                    <a:pt x="181" y="7"/>
                  </a:lnTo>
                  <a:lnTo>
                    <a:pt x="184" y="14"/>
                  </a:lnTo>
                  <a:lnTo>
                    <a:pt x="188" y="19"/>
                  </a:lnTo>
                  <a:lnTo>
                    <a:pt x="188" y="26"/>
                  </a:lnTo>
                  <a:lnTo>
                    <a:pt x="188" y="147"/>
                  </a:lnTo>
                  <a:lnTo>
                    <a:pt x="188" y="154"/>
                  </a:lnTo>
                  <a:lnTo>
                    <a:pt x="184" y="161"/>
                  </a:lnTo>
                  <a:lnTo>
                    <a:pt x="181" y="166"/>
                  </a:lnTo>
                  <a:lnTo>
                    <a:pt x="175" y="170"/>
                  </a:lnTo>
                  <a:lnTo>
                    <a:pt x="168" y="173"/>
                  </a:lnTo>
                  <a:lnTo>
                    <a:pt x="161" y="173"/>
                  </a:lnTo>
                  <a:lnTo>
                    <a:pt x="26" y="173"/>
                  </a:lnTo>
                  <a:lnTo>
                    <a:pt x="19" y="173"/>
                  </a:lnTo>
                  <a:lnTo>
                    <a:pt x="12" y="170"/>
                  </a:lnTo>
                  <a:lnTo>
                    <a:pt x="7" y="166"/>
                  </a:lnTo>
                  <a:lnTo>
                    <a:pt x="4" y="161"/>
                  </a:lnTo>
                  <a:lnTo>
                    <a:pt x="0" y="154"/>
                  </a:lnTo>
                  <a:lnTo>
                    <a:pt x="0" y="147"/>
                  </a:lnTo>
                  <a:lnTo>
                    <a:pt x="0" y="26"/>
                  </a:lnTo>
                  <a:lnTo>
                    <a:pt x="0" y="19"/>
                  </a:lnTo>
                  <a:lnTo>
                    <a:pt x="4" y="14"/>
                  </a:lnTo>
                  <a:lnTo>
                    <a:pt x="7" y="7"/>
                  </a:lnTo>
                  <a:lnTo>
                    <a:pt x="12" y="3"/>
                  </a:lnTo>
                  <a:lnTo>
                    <a:pt x="19" y="2"/>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68" name="Freeform 13">
              <a:extLst>
                <a:ext uri="{FF2B5EF4-FFF2-40B4-BE49-F238E27FC236}">
                  <a16:creationId xmlns:a16="http://schemas.microsoft.com/office/drawing/2014/main" id="{6EE7F00E-D0DB-45FB-8E9F-B98B536ACC7A}"/>
                </a:ext>
              </a:extLst>
            </p:cNvPr>
            <p:cNvSpPr>
              <a:spLocks/>
            </p:cNvSpPr>
            <p:nvPr/>
          </p:nvSpPr>
          <p:spPr bwMode="auto">
            <a:xfrm>
              <a:off x="4539889" y="3543699"/>
              <a:ext cx="245077" cy="226729"/>
            </a:xfrm>
            <a:custGeom>
              <a:avLst/>
              <a:gdLst>
                <a:gd name="T0" fmla="*/ 26 w 187"/>
                <a:gd name="T1" fmla="*/ 0 h 173"/>
                <a:gd name="T2" fmla="*/ 161 w 187"/>
                <a:gd name="T3" fmla="*/ 0 h 173"/>
                <a:gd name="T4" fmla="*/ 168 w 187"/>
                <a:gd name="T5" fmla="*/ 2 h 173"/>
                <a:gd name="T6" fmla="*/ 175 w 187"/>
                <a:gd name="T7" fmla="*/ 3 h 173"/>
                <a:gd name="T8" fmla="*/ 180 w 187"/>
                <a:gd name="T9" fmla="*/ 7 h 173"/>
                <a:gd name="T10" fmla="*/ 184 w 187"/>
                <a:gd name="T11" fmla="*/ 14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4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4 h 173"/>
                <a:gd name="T50" fmla="*/ 7 w 187"/>
                <a:gd name="T51" fmla="*/ 7 h 173"/>
                <a:gd name="T52" fmla="*/ 14 w 187"/>
                <a:gd name="T53" fmla="*/ 3 h 173"/>
                <a:gd name="T54" fmla="*/ 19 w 187"/>
                <a:gd name="T55" fmla="*/ 2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2"/>
                  </a:lnTo>
                  <a:lnTo>
                    <a:pt x="175" y="3"/>
                  </a:lnTo>
                  <a:lnTo>
                    <a:pt x="180" y="7"/>
                  </a:lnTo>
                  <a:lnTo>
                    <a:pt x="184" y="14"/>
                  </a:lnTo>
                  <a:lnTo>
                    <a:pt x="187" y="19"/>
                  </a:lnTo>
                  <a:lnTo>
                    <a:pt x="187" y="26"/>
                  </a:lnTo>
                  <a:lnTo>
                    <a:pt x="187" y="147"/>
                  </a:lnTo>
                  <a:lnTo>
                    <a:pt x="187" y="154"/>
                  </a:lnTo>
                  <a:lnTo>
                    <a:pt x="184" y="161"/>
                  </a:lnTo>
                  <a:lnTo>
                    <a:pt x="180" y="166"/>
                  </a:lnTo>
                  <a:lnTo>
                    <a:pt x="175" y="170"/>
                  </a:lnTo>
                  <a:lnTo>
                    <a:pt x="168" y="173"/>
                  </a:lnTo>
                  <a:lnTo>
                    <a:pt x="161" y="173"/>
                  </a:lnTo>
                  <a:lnTo>
                    <a:pt x="26" y="173"/>
                  </a:lnTo>
                  <a:lnTo>
                    <a:pt x="19" y="173"/>
                  </a:lnTo>
                  <a:lnTo>
                    <a:pt x="14" y="170"/>
                  </a:lnTo>
                  <a:lnTo>
                    <a:pt x="7" y="166"/>
                  </a:lnTo>
                  <a:lnTo>
                    <a:pt x="3" y="161"/>
                  </a:lnTo>
                  <a:lnTo>
                    <a:pt x="0" y="154"/>
                  </a:lnTo>
                  <a:lnTo>
                    <a:pt x="0" y="147"/>
                  </a:lnTo>
                  <a:lnTo>
                    <a:pt x="0" y="26"/>
                  </a:lnTo>
                  <a:lnTo>
                    <a:pt x="0" y="19"/>
                  </a:lnTo>
                  <a:lnTo>
                    <a:pt x="3" y="14"/>
                  </a:lnTo>
                  <a:lnTo>
                    <a:pt x="7" y="7"/>
                  </a:lnTo>
                  <a:lnTo>
                    <a:pt x="14" y="3"/>
                  </a:lnTo>
                  <a:lnTo>
                    <a:pt x="19" y="2"/>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69" name="Freeform 14">
              <a:extLst>
                <a:ext uri="{FF2B5EF4-FFF2-40B4-BE49-F238E27FC236}">
                  <a16:creationId xmlns:a16="http://schemas.microsoft.com/office/drawing/2014/main" id="{0A30D758-424B-4806-85F3-D7AF658705CD}"/>
                </a:ext>
              </a:extLst>
            </p:cNvPr>
            <p:cNvSpPr>
              <a:spLocks/>
            </p:cNvSpPr>
            <p:nvPr/>
          </p:nvSpPr>
          <p:spPr bwMode="auto">
            <a:xfrm>
              <a:off x="4819040" y="3543699"/>
              <a:ext cx="247698" cy="226729"/>
            </a:xfrm>
            <a:custGeom>
              <a:avLst/>
              <a:gdLst>
                <a:gd name="T0" fmla="*/ 27 w 189"/>
                <a:gd name="T1" fmla="*/ 0 h 173"/>
                <a:gd name="T2" fmla="*/ 161 w 189"/>
                <a:gd name="T3" fmla="*/ 0 h 173"/>
                <a:gd name="T4" fmla="*/ 168 w 189"/>
                <a:gd name="T5" fmla="*/ 2 h 173"/>
                <a:gd name="T6" fmla="*/ 175 w 189"/>
                <a:gd name="T7" fmla="*/ 3 h 173"/>
                <a:gd name="T8" fmla="*/ 181 w 189"/>
                <a:gd name="T9" fmla="*/ 7 h 173"/>
                <a:gd name="T10" fmla="*/ 186 w 189"/>
                <a:gd name="T11" fmla="*/ 14 h 173"/>
                <a:gd name="T12" fmla="*/ 188 w 189"/>
                <a:gd name="T13" fmla="*/ 19 h 173"/>
                <a:gd name="T14" fmla="*/ 189 w 189"/>
                <a:gd name="T15" fmla="*/ 26 h 173"/>
                <a:gd name="T16" fmla="*/ 189 w 189"/>
                <a:gd name="T17" fmla="*/ 147 h 173"/>
                <a:gd name="T18" fmla="*/ 188 w 189"/>
                <a:gd name="T19" fmla="*/ 154 h 173"/>
                <a:gd name="T20" fmla="*/ 186 w 189"/>
                <a:gd name="T21" fmla="*/ 161 h 173"/>
                <a:gd name="T22" fmla="*/ 181 w 189"/>
                <a:gd name="T23" fmla="*/ 166 h 173"/>
                <a:gd name="T24" fmla="*/ 175 w 189"/>
                <a:gd name="T25" fmla="*/ 170 h 173"/>
                <a:gd name="T26" fmla="*/ 168 w 189"/>
                <a:gd name="T27" fmla="*/ 173 h 173"/>
                <a:gd name="T28" fmla="*/ 161 w 189"/>
                <a:gd name="T29" fmla="*/ 173 h 173"/>
                <a:gd name="T30" fmla="*/ 27 w 189"/>
                <a:gd name="T31" fmla="*/ 173 h 173"/>
                <a:gd name="T32" fmla="*/ 20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4 h 173"/>
                <a:gd name="T50" fmla="*/ 9 w 189"/>
                <a:gd name="T51" fmla="*/ 7 h 173"/>
                <a:gd name="T52" fmla="*/ 14 w 189"/>
                <a:gd name="T53" fmla="*/ 3 h 173"/>
                <a:gd name="T54" fmla="*/ 20 w 189"/>
                <a:gd name="T55" fmla="*/ 2 h 173"/>
                <a:gd name="T56" fmla="*/ 27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7" y="0"/>
                  </a:moveTo>
                  <a:lnTo>
                    <a:pt x="161" y="0"/>
                  </a:lnTo>
                  <a:lnTo>
                    <a:pt x="168" y="2"/>
                  </a:lnTo>
                  <a:lnTo>
                    <a:pt x="175" y="3"/>
                  </a:lnTo>
                  <a:lnTo>
                    <a:pt x="181" y="7"/>
                  </a:lnTo>
                  <a:lnTo>
                    <a:pt x="186" y="14"/>
                  </a:lnTo>
                  <a:lnTo>
                    <a:pt x="188" y="19"/>
                  </a:lnTo>
                  <a:lnTo>
                    <a:pt x="189" y="26"/>
                  </a:lnTo>
                  <a:lnTo>
                    <a:pt x="189" y="147"/>
                  </a:lnTo>
                  <a:lnTo>
                    <a:pt x="188" y="154"/>
                  </a:lnTo>
                  <a:lnTo>
                    <a:pt x="186" y="161"/>
                  </a:lnTo>
                  <a:lnTo>
                    <a:pt x="181" y="166"/>
                  </a:lnTo>
                  <a:lnTo>
                    <a:pt x="175" y="170"/>
                  </a:lnTo>
                  <a:lnTo>
                    <a:pt x="168" y="173"/>
                  </a:lnTo>
                  <a:lnTo>
                    <a:pt x="161" y="173"/>
                  </a:lnTo>
                  <a:lnTo>
                    <a:pt x="27" y="173"/>
                  </a:lnTo>
                  <a:lnTo>
                    <a:pt x="20" y="173"/>
                  </a:lnTo>
                  <a:lnTo>
                    <a:pt x="14" y="170"/>
                  </a:lnTo>
                  <a:lnTo>
                    <a:pt x="9" y="166"/>
                  </a:lnTo>
                  <a:lnTo>
                    <a:pt x="4" y="161"/>
                  </a:lnTo>
                  <a:lnTo>
                    <a:pt x="2" y="154"/>
                  </a:lnTo>
                  <a:lnTo>
                    <a:pt x="0" y="147"/>
                  </a:lnTo>
                  <a:lnTo>
                    <a:pt x="0" y="26"/>
                  </a:lnTo>
                  <a:lnTo>
                    <a:pt x="2" y="19"/>
                  </a:lnTo>
                  <a:lnTo>
                    <a:pt x="4" y="14"/>
                  </a:lnTo>
                  <a:lnTo>
                    <a:pt x="9" y="7"/>
                  </a:lnTo>
                  <a:lnTo>
                    <a:pt x="14" y="3"/>
                  </a:lnTo>
                  <a:lnTo>
                    <a:pt x="20" y="2"/>
                  </a:lnTo>
                  <a:lnTo>
                    <a:pt x="27"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70" name="Freeform 15">
              <a:extLst>
                <a:ext uri="{FF2B5EF4-FFF2-40B4-BE49-F238E27FC236}">
                  <a16:creationId xmlns:a16="http://schemas.microsoft.com/office/drawing/2014/main" id="{A383F6C8-BA1F-4FEB-B8CF-2811B48AC4B5}"/>
                </a:ext>
              </a:extLst>
            </p:cNvPr>
            <p:cNvSpPr>
              <a:spLocks/>
            </p:cNvSpPr>
            <p:nvPr/>
          </p:nvSpPr>
          <p:spPr bwMode="auto">
            <a:xfrm>
              <a:off x="5099502" y="3543699"/>
              <a:ext cx="247698" cy="226729"/>
            </a:xfrm>
            <a:custGeom>
              <a:avLst/>
              <a:gdLst>
                <a:gd name="T0" fmla="*/ 28 w 189"/>
                <a:gd name="T1" fmla="*/ 0 h 173"/>
                <a:gd name="T2" fmla="*/ 161 w 189"/>
                <a:gd name="T3" fmla="*/ 0 h 173"/>
                <a:gd name="T4" fmla="*/ 170 w 189"/>
                <a:gd name="T5" fmla="*/ 2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19 w 189"/>
                <a:gd name="T33" fmla="*/ 173 h 173"/>
                <a:gd name="T34" fmla="*/ 14 w 189"/>
                <a:gd name="T35" fmla="*/ 170 h 173"/>
                <a:gd name="T36" fmla="*/ 9 w 189"/>
                <a:gd name="T37" fmla="*/ 166 h 173"/>
                <a:gd name="T38" fmla="*/ 3 w 189"/>
                <a:gd name="T39" fmla="*/ 161 h 173"/>
                <a:gd name="T40" fmla="*/ 2 w 189"/>
                <a:gd name="T41" fmla="*/ 154 h 173"/>
                <a:gd name="T42" fmla="*/ 0 w 189"/>
                <a:gd name="T43" fmla="*/ 147 h 173"/>
                <a:gd name="T44" fmla="*/ 0 w 189"/>
                <a:gd name="T45" fmla="*/ 26 h 173"/>
                <a:gd name="T46" fmla="*/ 2 w 189"/>
                <a:gd name="T47" fmla="*/ 19 h 173"/>
                <a:gd name="T48" fmla="*/ 3 w 189"/>
                <a:gd name="T49" fmla="*/ 14 h 173"/>
                <a:gd name="T50" fmla="*/ 9 w 189"/>
                <a:gd name="T51" fmla="*/ 7 h 173"/>
                <a:gd name="T52" fmla="*/ 14 w 189"/>
                <a:gd name="T53" fmla="*/ 3 h 173"/>
                <a:gd name="T54" fmla="*/ 19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2"/>
                  </a:lnTo>
                  <a:lnTo>
                    <a:pt x="175" y="3"/>
                  </a:lnTo>
                  <a:lnTo>
                    <a:pt x="180" y="7"/>
                  </a:lnTo>
                  <a:lnTo>
                    <a:pt x="185" y="14"/>
                  </a:lnTo>
                  <a:lnTo>
                    <a:pt x="187" y="19"/>
                  </a:lnTo>
                  <a:lnTo>
                    <a:pt x="189" y="26"/>
                  </a:lnTo>
                  <a:lnTo>
                    <a:pt x="189" y="147"/>
                  </a:lnTo>
                  <a:lnTo>
                    <a:pt x="187" y="154"/>
                  </a:lnTo>
                  <a:lnTo>
                    <a:pt x="185" y="161"/>
                  </a:lnTo>
                  <a:lnTo>
                    <a:pt x="180" y="166"/>
                  </a:lnTo>
                  <a:lnTo>
                    <a:pt x="175" y="170"/>
                  </a:lnTo>
                  <a:lnTo>
                    <a:pt x="170" y="173"/>
                  </a:lnTo>
                  <a:lnTo>
                    <a:pt x="161" y="173"/>
                  </a:lnTo>
                  <a:lnTo>
                    <a:pt x="28" y="173"/>
                  </a:lnTo>
                  <a:lnTo>
                    <a:pt x="19" y="173"/>
                  </a:lnTo>
                  <a:lnTo>
                    <a:pt x="14" y="170"/>
                  </a:lnTo>
                  <a:lnTo>
                    <a:pt x="9" y="166"/>
                  </a:lnTo>
                  <a:lnTo>
                    <a:pt x="3" y="161"/>
                  </a:lnTo>
                  <a:lnTo>
                    <a:pt x="2" y="154"/>
                  </a:lnTo>
                  <a:lnTo>
                    <a:pt x="0" y="147"/>
                  </a:lnTo>
                  <a:lnTo>
                    <a:pt x="0" y="26"/>
                  </a:lnTo>
                  <a:lnTo>
                    <a:pt x="2" y="19"/>
                  </a:lnTo>
                  <a:lnTo>
                    <a:pt x="3" y="14"/>
                  </a:lnTo>
                  <a:lnTo>
                    <a:pt x="9" y="7"/>
                  </a:lnTo>
                  <a:lnTo>
                    <a:pt x="14" y="3"/>
                  </a:lnTo>
                  <a:lnTo>
                    <a:pt x="19" y="2"/>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71" name="Freeform 16">
              <a:extLst>
                <a:ext uri="{FF2B5EF4-FFF2-40B4-BE49-F238E27FC236}">
                  <a16:creationId xmlns:a16="http://schemas.microsoft.com/office/drawing/2014/main" id="{FCF7F759-B2B1-49C8-B404-9154997BCFBD}"/>
                </a:ext>
              </a:extLst>
            </p:cNvPr>
            <p:cNvSpPr>
              <a:spLocks/>
            </p:cNvSpPr>
            <p:nvPr/>
          </p:nvSpPr>
          <p:spPr bwMode="auto">
            <a:xfrm>
              <a:off x="5379964" y="3543699"/>
              <a:ext cx="247698" cy="226729"/>
            </a:xfrm>
            <a:custGeom>
              <a:avLst/>
              <a:gdLst>
                <a:gd name="T0" fmla="*/ 28 w 189"/>
                <a:gd name="T1" fmla="*/ 0 h 173"/>
                <a:gd name="T2" fmla="*/ 162 w 189"/>
                <a:gd name="T3" fmla="*/ 0 h 173"/>
                <a:gd name="T4" fmla="*/ 169 w 189"/>
                <a:gd name="T5" fmla="*/ 2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69 w 189"/>
                <a:gd name="T27" fmla="*/ 173 h 173"/>
                <a:gd name="T28" fmla="*/ 162 w 189"/>
                <a:gd name="T29" fmla="*/ 173 h 173"/>
                <a:gd name="T30" fmla="*/ 28 w 189"/>
                <a:gd name="T31" fmla="*/ 173 h 173"/>
                <a:gd name="T32" fmla="*/ 21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4 h 173"/>
                <a:gd name="T50" fmla="*/ 8 w 189"/>
                <a:gd name="T51" fmla="*/ 7 h 173"/>
                <a:gd name="T52" fmla="*/ 14 w 189"/>
                <a:gd name="T53" fmla="*/ 3 h 173"/>
                <a:gd name="T54" fmla="*/ 21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2"/>
                  </a:lnTo>
                  <a:lnTo>
                    <a:pt x="175" y="3"/>
                  </a:lnTo>
                  <a:lnTo>
                    <a:pt x="180" y="7"/>
                  </a:lnTo>
                  <a:lnTo>
                    <a:pt x="185" y="14"/>
                  </a:lnTo>
                  <a:lnTo>
                    <a:pt x="187" y="19"/>
                  </a:lnTo>
                  <a:lnTo>
                    <a:pt x="189" y="26"/>
                  </a:lnTo>
                  <a:lnTo>
                    <a:pt x="189" y="147"/>
                  </a:lnTo>
                  <a:lnTo>
                    <a:pt x="187" y="154"/>
                  </a:lnTo>
                  <a:lnTo>
                    <a:pt x="185" y="161"/>
                  </a:lnTo>
                  <a:lnTo>
                    <a:pt x="180" y="166"/>
                  </a:lnTo>
                  <a:lnTo>
                    <a:pt x="175" y="170"/>
                  </a:lnTo>
                  <a:lnTo>
                    <a:pt x="169" y="173"/>
                  </a:lnTo>
                  <a:lnTo>
                    <a:pt x="162" y="173"/>
                  </a:lnTo>
                  <a:lnTo>
                    <a:pt x="28" y="173"/>
                  </a:lnTo>
                  <a:lnTo>
                    <a:pt x="21" y="173"/>
                  </a:lnTo>
                  <a:lnTo>
                    <a:pt x="14" y="170"/>
                  </a:lnTo>
                  <a:lnTo>
                    <a:pt x="8" y="166"/>
                  </a:lnTo>
                  <a:lnTo>
                    <a:pt x="3" y="161"/>
                  </a:lnTo>
                  <a:lnTo>
                    <a:pt x="1" y="154"/>
                  </a:lnTo>
                  <a:lnTo>
                    <a:pt x="0" y="147"/>
                  </a:lnTo>
                  <a:lnTo>
                    <a:pt x="0" y="26"/>
                  </a:lnTo>
                  <a:lnTo>
                    <a:pt x="1" y="19"/>
                  </a:lnTo>
                  <a:lnTo>
                    <a:pt x="3" y="14"/>
                  </a:lnTo>
                  <a:lnTo>
                    <a:pt x="8" y="7"/>
                  </a:lnTo>
                  <a:lnTo>
                    <a:pt x="14" y="3"/>
                  </a:lnTo>
                  <a:lnTo>
                    <a:pt x="21" y="2"/>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72" name="Freeform 17">
              <a:extLst>
                <a:ext uri="{FF2B5EF4-FFF2-40B4-BE49-F238E27FC236}">
                  <a16:creationId xmlns:a16="http://schemas.microsoft.com/office/drawing/2014/main" id="{5BE44ED2-8DA2-453C-9936-5DE8CF2E3082}"/>
                </a:ext>
              </a:extLst>
            </p:cNvPr>
            <p:cNvSpPr>
              <a:spLocks/>
            </p:cNvSpPr>
            <p:nvPr/>
          </p:nvSpPr>
          <p:spPr bwMode="auto">
            <a:xfrm>
              <a:off x="5659115" y="3543699"/>
              <a:ext cx="247698" cy="226729"/>
            </a:xfrm>
            <a:custGeom>
              <a:avLst/>
              <a:gdLst>
                <a:gd name="T0" fmla="*/ 28 w 189"/>
                <a:gd name="T1" fmla="*/ 0 h 173"/>
                <a:gd name="T2" fmla="*/ 163 w 189"/>
                <a:gd name="T3" fmla="*/ 0 h 173"/>
                <a:gd name="T4" fmla="*/ 170 w 189"/>
                <a:gd name="T5" fmla="*/ 2 h 173"/>
                <a:gd name="T6" fmla="*/ 175 w 189"/>
                <a:gd name="T7" fmla="*/ 3 h 173"/>
                <a:gd name="T8" fmla="*/ 182 w 189"/>
                <a:gd name="T9" fmla="*/ 7 h 173"/>
                <a:gd name="T10" fmla="*/ 186 w 189"/>
                <a:gd name="T11" fmla="*/ 14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2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5 w 189"/>
                <a:gd name="T39" fmla="*/ 161 h 173"/>
                <a:gd name="T40" fmla="*/ 2 w 189"/>
                <a:gd name="T41" fmla="*/ 154 h 173"/>
                <a:gd name="T42" fmla="*/ 0 w 189"/>
                <a:gd name="T43" fmla="*/ 147 h 173"/>
                <a:gd name="T44" fmla="*/ 0 w 189"/>
                <a:gd name="T45" fmla="*/ 26 h 173"/>
                <a:gd name="T46" fmla="*/ 2 w 189"/>
                <a:gd name="T47" fmla="*/ 19 h 173"/>
                <a:gd name="T48" fmla="*/ 5 w 189"/>
                <a:gd name="T49" fmla="*/ 14 h 173"/>
                <a:gd name="T50" fmla="*/ 9 w 189"/>
                <a:gd name="T51" fmla="*/ 7 h 173"/>
                <a:gd name="T52" fmla="*/ 14 w 189"/>
                <a:gd name="T53" fmla="*/ 3 h 173"/>
                <a:gd name="T54" fmla="*/ 21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2"/>
                  </a:lnTo>
                  <a:lnTo>
                    <a:pt x="175" y="3"/>
                  </a:lnTo>
                  <a:lnTo>
                    <a:pt x="182" y="7"/>
                  </a:lnTo>
                  <a:lnTo>
                    <a:pt x="186" y="14"/>
                  </a:lnTo>
                  <a:lnTo>
                    <a:pt x="187" y="19"/>
                  </a:lnTo>
                  <a:lnTo>
                    <a:pt x="189" y="26"/>
                  </a:lnTo>
                  <a:lnTo>
                    <a:pt x="189" y="147"/>
                  </a:lnTo>
                  <a:lnTo>
                    <a:pt x="187" y="154"/>
                  </a:lnTo>
                  <a:lnTo>
                    <a:pt x="186" y="161"/>
                  </a:lnTo>
                  <a:lnTo>
                    <a:pt x="182" y="166"/>
                  </a:lnTo>
                  <a:lnTo>
                    <a:pt x="175" y="170"/>
                  </a:lnTo>
                  <a:lnTo>
                    <a:pt x="170" y="173"/>
                  </a:lnTo>
                  <a:lnTo>
                    <a:pt x="163" y="173"/>
                  </a:lnTo>
                  <a:lnTo>
                    <a:pt x="28" y="173"/>
                  </a:lnTo>
                  <a:lnTo>
                    <a:pt x="21" y="173"/>
                  </a:lnTo>
                  <a:lnTo>
                    <a:pt x="14" y="170"/>
                  </a:lnTo>
                  <a:lnTo>
                    <a:pt x="9" y="166"/>
                  </a:lnTo>
                  <a:lnTo>
                    <a:pt x="5" y="161"/>
                  </a:lnTo>
                  <a:lnTo>
                    <a:pt x="2" y="154"/>
                  </a:lnTo>
                  <a:lnTo>
                    <a:pt x="0" y="147"/>
                  </a:lnTo>
                  <a:lnTo>
                    <a:pt x="0" y="26"/>
                  </a:lnTo>
                  <a:lnTo>
                    <a:pt x="2" y="19"/>
                  </a:lnTo>
                  <a:lnTo>
                    <a:pt x="5" y="14"/>
                  </a:lnTo>
                  <a:lnTo>
                    <a:pt x="9" y="7"/>
                  </a:lnTo>
                  <a:lnTo>
                    <a:pt x="14" y="3"/>
                  </a:lnTo>
                  <a:lnTo>
                    <a:pt x="21" y="2"/>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73" name="Freeform 18">
              <a:extLst>
                <a:ext uri="{FF2B5EF4-FFF2-40B4-BE49-F238E27FC236}">
                  <a16:creationId xmlns:a16="http://schemas.microsoft.com/office/drawing/2014/main" id="{C7C97BEE-1FCD-4DBC-B68A-4763E5A704DA}"/>
                </a:ext>
              </a:extLst>
            </p:cNvPr>
            <p:cNvSpPr>
              <a:spLocks/>
            </p:cNvSpPr>
            <p:nvPr/>
          </p:nvSpPr>
          <p:spPr bwMode="auto">
            <a:xfrm>
              <a:off x="5940887" y="3543699"/>
              <a:ext cx="246387" cy="226729"/>
            </a:xfrm>
            <a:custGeom>
              <a:avLst/>
              <a:gdLst>
                <a:gd name="T0" fmla="*/ 27 w 188"/>
                <a:gd name="T1" fmla="*/ 0 h 173"/>
                <a:gd name="T2" fmla="*/ 161 w 188"/>
                <a:gd name="T3" fmla="*/ 0 h 173"/>
                <a:gd name="T4" fmla="*/ 168 w 188"/>
                <a:gd name="T5" fmla="*/ 2 h 173"/>
                <a:gd name="T6" fmla="*/ 175 w 188"/>
                <a:gd name="T7" fmla="*/ 3 h 173"/>
                <a:gd name="T8" fmla="*/ 181 w 188"/>
                <a:gd name="T9" fmla="*/ 7 h 173"/>
                <a:gd name="T10" fmla="*/ 184 w 188"/>
                <a:gd name="T11" fmla="*/ 14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7 w 188"/>
                <a:gd name="T31" fmla="*/ 173 h 173"/>
                <a:gd name="T32" fmla="*/ 20 w 188"/>
                <a:gd name="T33" fmla="*/ 173 h 173"/>
                <a:gd name="T34" fmla="*/ 13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4 h 173"/>
                <a:gd name="T50" fmla="*/ 7 w 188"/>
                <a:gd name="T51" fmla="*/ 7 h 173"/>
                <a:gd name="T52" fmla="*/ 13 w 188"/>
                <a:gd name="T53" fmla="*/ 3 h 173"/>
                <a:gd name="T54" fmla="*/ 20 w 188"/>
                <a:gd name="T55" fmla="*/ 2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1" y="0"/>
                  </a:lnTo>
                  <a:lnTo>
                    <a:pt x="168" y="2"/>
                  </a:lnTo>
                  <a:lnTo>
                    <a:pt x="175" y="3"/>
                  </a:lnTo>
                  <a:lnTo>
                    <a:pt x="181" y="7"/>
                  </a:lnTo>
                  <a:lnTo>
                    <a:pt x="184" y="14"/>
                  </a:lnTo>
                  <a:lnTo>
                    <a:pt x="188" y="19"/>
                  </a:lnTo>
                  <a:lnTo>
                    <a:pt x="188" y="26"/>
                  </a:lnTo>
                  <a:lnTo>
                    <a:pt x="188" y="147"/>
                  </a:lnTo>
                  <a:lnTo>
                    <a:pt x="188" y="154"/>
                  </a:lnTo>
                  <a:lnTo>
                    <a:pt x="184" y="161"/>
                  </a:lnTo>
                  <a:lnTo>
                    <a:pt x="181" y="166"/>
                  </a:lnTo>
                  <a:lnTo>
                    <a:pt x="175" y="170"/>
                  </a:lnTo>
                  <a:lnTo>
                    <a:pt x="168" y="173"/>
                  </a:lnTo>
                  <a:lnTo>
                    <a:pt x="161" y="173"/>
                  </a:lnTo>
                  <a:lnTo>
                    <a:pt x="27" y="173"/>
                  </a:lnTo>
                  <a:lnTo>
                    <a:pt x="20" y="173"/>
                  </a:lnTo>
                  <a:lnTo>
                    <a:pt x="13" y="170"/>
                  </a:lnTo>
                  <a:lnTo>
                    <a:pt x="7" y="166"/>
                  </a:lnTo>
                  <a:lnTo>
                    <a:pt x="4" y="161"/>
                  </a:lnTo>
                  <a:lnTo>
                    <a:pt x="0" y="154"/>
                  </a:lnTo>
                  <a:lnTo>
                    <a:pt x="0" y="147"/>
                  </a:lnTo>
                  <a:lnTo>
                    <a:pt x="0" y="26"/>
                  </a:lnTo>
                  <a:lnTo>
                    <a:pt x="0" y="19"/>
                  </a:lnTo>
                  <a:lnTo>
                    <a:pt x="4" y="14"/>
                  </a:lnTo>
                  <a:lnTo>
                    <a:pt x="7" y="7"/>
                  </a:lnTo>
                  <a:lnTo>
                    <a:pt x="13" y="3"/>
                  </a:lnTo>
                  <a:lnTo>
                    <a:pt x="20" y="2"/>
                  </a:lnTo>
                  <a:lnTo>
                    <a:pt x="27"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74" name="Freeform 19">
              <a:extLst>
                <a:ext uri="{FF2B5EF4-FFF2-40B4-BE49-F238E27FC236}">
                  <a16:creationId xmlns:a16="http://schemas.microsoft.com/office/drawing/2014/main" id="{87312309-EE63-48B0-A0F4-DBBFB55C07B8}"/>
                </a:ext>
              </a:extLst>
            </p:cNvPr>
            <p:cNvSpPr>
              <a:spLocks/>
            </p:cNvSpPr>
            <p:nvPr/>
          </p:nvSpPr>
          <p:spPr bwMode="auto">
            <a:xfrm>
              <a:off x="6221349" y="3543699"/>
              <a:ext cx="245077" cy="226729"/>
            </a:xfrm>
            <a:custGeom>
              <a:avLst/>
              <a:gdLst>
                <a:gd name="T0" fmla="*/ 26 w 187"/>
                <a:gd name="T1" fmla="*/ 0 h 173"/>
                <a:gd name="T2" fmla="*/ 161 w 187"/>
                <a:gd name="T3" fmla="*/ 0 h 173"/>
                <a:gd name="T4" fmla="*/ 168 w 187"/>
                <a:gd name="T5" fmla="*/ 2 h 173"/>
                <a:gd name="T6" fmla="*/ 175 w 187"/>
                <a:gd name="T7" fmla="*/ 3 h 173"/>
                <a:gd name="T8" fmla="*/ 180 w 187"/>
                <a:gd name="T9" fmla="*/ 7 h 173"/>
                <a:gd name="T10" fmla="*/ 184 w 187"/>
                <a:gd name="T11" fmla="*/ 14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4 h 173"/>
                <a:gd name="T50" fmla="*/ 7 w 187"/>
                <a:gd name="T51" fmla="*/ 7 h 173"/>
                <a:gd name="T52" fmla="*/ 12 w 187"/>
                <a:gd name="T53" fmla="*/ 3 h 173"/>
                <a:gd name="T54" fmla="*/ 19 w 187"/>
                <a:gd name="T55" fmla="*/ 2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2"/>
                  </a:lnTo>
                  <a:lnTo>
                    <a:pt x="175" y="3"/>
                  </a:lnTo>
                  <a:lnTo>
                    <a:pt x="180" y="7"/>
                  </a:lnTo>
                  <a:lnTo>
                    <a:pt x="184" y="14"/>
                  </a:lnTo>
                  <a:lnTo>
                    <a:pt x="187" y="19"/>
                  </a:lnTo>
                  <a:lnTo>
                    <a:pt x="187" y="26"/>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75" name="Freeform 20">
              <a:extLst>
                <a:ext uri="{FF2B5EF4-FFF2-40B4-BE49-F238E27FC236}">
                  <a16:creationId xmlns:a16="http://schemas.microsoft.com/office/drawing/2014/main" id="{0E4B482A-6C86-4DF4-92DE-2B76F47924BF}"/>
                </a:ext>
              </a:extLst>
            </p:cNvPr>
            <p:cNvSpPr>
              <a:spLocks/>
            </p:cNvSpPr>
            <p:nvPr/>
          </p:nvSpPr>
          <p:spPr bwMode="auto">
            <a:xfrm>
              <a:off x="6501811" y="3543699"/>
              <a:ext cx="370892" cy="226729"/>
            </a:xfrm>
            <a:custGeom>
              <a:avLst/>
              <a:gdLst>
                <a:gd name="T0" fmla="*/ 26 w 283"/>
                <a:gd name="T1" fmla="*/ 0 h 173"/>
                <a:gd name="T2" fmla="*/ 257 w 283"/>
                <a:gd name="T3" fmla="*/ 0 h 173"/>
                <a:gd name="T4" fmla="*/ 264 w 283"/>
                <a:gd name="T5" fmla="*/ 2 h 173"/>
                <a:gd name="T6" fmla="*/ 271 w 283"/>
                <a:gd name="T7" fmla="*/ 3 h 173"/>
                <a:gd name="T8" fmla="*/ 276 w 283"/>
                <a:gd name="T9" fmla="*/ 7 h 173"/>
                <a:gd name="T10" fmla="*/ 280 w 283"/>
                <a:gd name="T11" fmla="*/ 14 h 173"/>
                <a:gd name="T12" fmla="*/ 283 w 283"/>
                <a:gd name="T13" fmla="*/ 19 h 173"/>
                <a:gd name="T14" fmla="*/ 283 w 283"/>
                <a:gd name="T15" fmla="*/ 26 h 173"/>
                <a:gd name="T16" fmla="*/ 283 w 283"/>
                <a:gd name="T17" fmla="*/ 147 h 173"/>
                <a:gd name="T18" fmla="*/ 283 w 283"/>
                <a:gd name="T19" fmla="*/ 154 h 173"/>
                <a:gd name="T20" fmla="*/ 280 w 283"/>
                <a:gd name="T21" fmla="*/ 161 h 173"/>
                <a:gd name="T22" fmla="*/ 276 w 283"/>
                <a:gd name="T23" fmla="*/ 166 h 173"/>
                <a:gd name="T24" fmla="*/ 271 w 283"/>
                <a:gd name="T25" fmla="*/ 170 h 173"/>
                <a:gd name="T26" fmla="*/ 264 w 283"/>
                <a:gd name="T27" fmla="*/ 173 h 173"/>
                <a:gd name="T28" fmla="*/ 257 w 283"/>
                <a:gd name="T29" fmla="*/ 173 h 173"/>
                <a:gd name="T30" fmla="*/ 26 w 283"/>
                <a:gd name="T31" fmla="*/ 173 h 173"/>
                <a:gd name="T32" fmla="*/ 19 w 283"/>
                <a:gd name="T33" fmla="*/ 173 h 173"/>
                <a:gd name="T34" fmla="*/ 12 w 283"/>
                <a:gd name="T35" fmla="*/ 170 h 173"/>
                <a:gd name="T36" fmla="*/ 7 w 283"/>
                <a:gd name="T37" fmla="*/ 166 h 173"/>
                <a:gd name="T38" fmla="*/ 3 w 283"/>
                <a:gd name="T39" fmla="*/ 161 h 173"/>
                <a:gd name="T40" fmla="*/ 0 w 283"/>
                <a:gd name="T41" fmla="*/ 154 h 173"/>
                <a:gd name="T42" fmla="*/ 0 w 283"/>
                <a:gd name="T43" fmla="*/ 147 h 173"/>
                <a:gd name="T44" fmla="*/ 0 w 283"/>
                <a:gd name="T45" fmla="*/ 26 h 173"/>
                <a:gd name="T46" fmla="*/ 0 w 283"/>
                <a:gd name="T47" fmla="*/ 19 h 173"/>
                <a:gd name="T48" fmla="*/ 3 w 283"/>
                <a:gd name="T49" fmla="*/ 14 h 173"/>
                <a:gd name="T50" fmla="*/ 7 w 283"/>
                <a:gd name="T51" fmla="*/ 7 h 173"/>
                <a:gd name="T52" fmla="*/ 12 w 283"/>
                <a:gd name="T53" fmla="*/ 3 h 173"/>
                <a:gd name="T54" fmla="*/ 19 w 283"/>
                <a:gd name="T55" fmla="*/ 2 h 173"/>
                <a:gd name="T56" fmla="*/ 26 w 283"/>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3" h="173">
                  <a:moveTo>
                    <a:pt x="26" y="0"/>
                  </a:moveTo>
                  <a:lnTo>
                    <a:pt x="257" y="0"/>
                  </a:lnTo>
                  <a:lnTo>
                    <a:pt x="264" y="2"/>
                  </a:lnTo>
                  <a:lnTo>
                    <a:pt x="271" y="3"/>
                  </a:lnTo>
                  <a:lnTo>
                    <a:pt x="276" y="7"/>
                  </a:lnTo>
                  <a:lnTo>
                    <a:pt x="280" y="14"/>
                  </a:lnTo>
                  <a:lnTo>
                    <a:pt x="283" y="19"/>
                  </a:lnTo>
                  <a:lnTo>
                    <a:pt x="283" y="26"/>
                  </a:lnTo>
                  <a:lnTo>
                    <a:pt x="283" y="147"/>
                  </a:lnTo>
                  <a:lnTo>
                    <a:pt x="283" y="154"/>
                  </a:lnTo>
                  <a:lnTo>
                    <a:pt x="280" y="161"/>
                  </a:lnTo>
                  <a:lnTo>
                    <a:pt x="276" y="166"/>
                  </a:lnTo>
                  <a:lnTo>
                    <a:pt x="271" y="170"/>
                  </a:lnTo>
                  <a:lnTo>
                    <a:pt x="264" y="173"/>
                  </a:lnTo>
                  <a:lnTo>
                    <a:pt x="257" y="173"/>
                  </a:lnTo>
                  <a:lnTo>
                    <a:pt x="26" y="173"/>
                  </a:lnTo>
                  <a:lnTo>
                    <a:pt x="19" y="173"/>
                  </a:lnTo>
                  <a:lnTo>
                    <a:pt x="12" y="170"/>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76" name="Freeform 21">
              <a:extLst>
                <a:ext uri="{FF2B5EF4-FFF2-40B4-BE49-F238E27FC236}">
                  <a16:creationId xmlns:a16="http://schemas.microsoft.com/office/drawing/2014/main" id="{C7219A37-AE7A-401E-9EE1-E116D605228D}"/>
                </a:ext>
              </a:extLst>
            </p:cNvPr>
            <p:cNvSpPr>
              <a:spLocks/>
            </p:cNvSpPr>
            <p:nvPr/>
          </p:nvSpPr>
          <p:spPr bwMode="auto">
            <a:xfrm>
              <a:off x="2858428" y="4354940"/>
              <a:ext cx="247698" cy="226729"/>
            </a:xfrm>
            <a:custGeom>
              <a:avLst/>
              <a:gdLst>
                <a:gd name="T0" fmla="*/ 26 w 189"/>
                <a:gd name="T1" fmla="*/ 0 h 173"/>
                <a:gd name="T2" fmla="*/ 161 w 189"/>
                <a:gd name="T3" fmla="*/ 0 h 173"/>
                <a:gd name="T4" fmla="*/ 168 w 189"/>
                <a:gd name="T5" fmla="*/ 0 h 173"/>
                <a:gd name="T6" fmla="*/ 175 w 189"/>
                <a:gd name="T7" fmla="*/ 4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68 w 189"/>
                <a:gd name="T27" fmla="*/ 173 h 173"/>
                <a:gd name="T28" fmla="*/ 161 w 189"/>
                <a:gd name="T29" fmla="*/ 173 h 173"/>
                <a:gd name="T30" fmla="*/ 26 w 189"/>
                <a:gd name="T31" fmla="*/ 173 h 173"/>
                <a:gd name="T32" fmla="*/ 19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8 w 189"/>
                <a:gd name="T51" fmla="*/ 7 h 173"/>
                <a:gd name="T52" fmla="*/ 14 w 189"/>
                <a:gd name="T53" fmla="*/ 4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4"/>
                  </a:lnTo>
                  <a:lnTo>
                    <a:pt x="180" y="7"/>
                  </a:lnTo>
                  <a:lnTo>
                    <a:pt x="185" y="12"/>
                  </a:lnTo>
                  <a:lnTo>
                    <a:pt x="187" y="19"/>
                  </a:lnTo>
                  <a:lnTo>
                    <a:pt x="189" y="26"/>
                  </a:lnTo>
                  <a:lnTo>
                    <a:pt x="189" y="147"/>
                  </a:lnTo>
                  <a:lnTo>
                    <a:pt x="187" y="154"/>
                  </a:lnTo>
                  <a:lnTo>
                    <a:pt x="185" y="161"/>
                  </a:lnTo>
                  <a:lnTo>
                    <a:pt x="180" y="166"/>
                  </a:lnTo>
                  <a:lnTo>
                    <a:pt x="175" y="170"/>
                  </a:lnTo>
                  <a:lnTo>
                    <a:pt x="168" y="173"/>
                  </a:lnTo>
                  <a:lnTo>
                    <a:pt x="161" y="173"/>
                  </a:lnTo>
                  <a:lnTo>
                    <a:pt x="26" y="173"/>
                  </a:lnTo>
                  <a:lnTo>
                    <a:pt x="19" y="173"/>
                  </a:lnTo>
                  <a:lnTo>
                    <a:pt x="14" y="170"/>
                  </a:lnTo>
                  <a:lnTo>
                    <a:pt x="8" y="166"/>
                  </a:lnTo>
                  <a:lnTo>
                    <a:pt x="3" y="161"/>
                  </a:lnTo>
                  <a:lnTo>
                    <a:pt x="1" y="154"/>
                  </a:lnTo>
                  <a:lnTo>
                    <a:pt x="0" y="147"/>
                  </a:lnTo>
                  <a:lnTo>
                    <a:pt x="0" y="26"/>
                  </a:lnTo>
                  <a:lnTo>
                    <a:pt x="1" y="19"/>
                  </a:lnTo>
                  <a:lnTo>
                    <a:pt x="3" y="12"/>
                  </a:lnTo>
                  <a:lnTo>
                    <a:pt x="8" y="7"/>
                  </a:lnTo>
                  <a:lnTo>
                    <a:pt x="14"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77" name="Freeform 22">
              <a:extLst>
                <a:ext uri="{FF2B5EF4-FFF2-40B4-BE49-F238E27FC236}">
                  <a16:creationId xmlns:a16="http://schemas.microsoft.com/office/drawing/2014/main" id="{72D8C22A-393A-4DA0-926B-0B2066D5BA19}"/>
                </a:ext>
              </a:extLst>
            </p:cNvPr>
            <p:cNvSpPr>
              <a:spLocks/>
            </p:cNvSpPr>
            <p:nvPr/>
          </p:nvSpPr>
          <p:spPr bwMode="auto">
            <a:xfrm>
              <a:off x="3137579" y="4354940"/>
              <a:ext cx="247698" cy="226729"/>
            </a:xfrm>
            <a:custGeom>
              <a:avLst/>
              <a:gdLst>
                <a:gd name="T0" fmla="*/ 28 w 189"/>
                <a:gd name="T1" fmla="*/ 0 h 173"/>
                <a:gd name="T2" fmla="*/ 161 w 189"/>
                <a:gd name="T3" fmla="*/ 0 h 173"/>
                <a:gd name="T4" fmla="*/ 170 w 189"/>
                <a:gd name="T5" fmla="*/ 0 h 173"/>
                <a:gd name="T6" fmla="*/ 175 w 189"/>
                <a:gd name="T7" fmla="*/ 4 h 173"/>
                <a:gd name="T8" fmla="*/ 180 w 189"/>
                <a:gd name="T9" fmla="*/ 7 h 173"/>
                <a:gd name="T10" fmla="*/ 186 w 189"/>
                <a:gd name="T11" fmla="*/ 12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21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0"/>
                  </a:lnTo>
                  <a:lnTo>
                    <a:pt x="175" y="4"/>
                  </a:lnTo>
                  <a:lnTo>
                    <a:pt x="180" y="7"/>
                  </a:lnTo>
                  <a:lnTo>
                    <a:pt x="186" y="12"/>
                  </a:lnTo>
                  <a:lnTo>
                    <a:pt x="187" y="19"/>
                  </a:lnTo>
                  <a:lnTo>
                    <a:pt x="189" y="26"/>
                  </a:lnTo>
                  <a:lnTo>
                    <a:pt x="189" y="147"/>
                  </a:lnTo>
                  <a:lnTo>
                    <a:pt x="187" y="154"/>
                  </a:lnTo>
                  <a:lnTo>
                    <a:pt x="186" y="161"/>
                  </a:lnTo>
                  <a:lnTo>
                    <a:pt x="180" y="166"/>
                  </a:lnTo>
                  <a:lnTo>
                    <a:pt x="175" y="170"/>
                  </a:lnTo>
                  <a:lnTo>
                    <a:pt x="170" y="173"/>
                  </a:lnTo>
                  <a:lnTo>
                    <a:pt x="161" y="173"/>
                  </a:lnTo>
                  <a:lnTo>
                    <a:pt x="28" y="173"/>
                  </a:lnTo>
                  <a:lnTo>
                    <a:pt x="21" y="173"/>
                  </a:lnTo>
                  <a:lnTo>
                    <a:pt x="14" y="170"/>
                  </a:lnTo>
                  <a:lnTo>
                    <a:pt x="9" y="166"/>
                  </a:lnTo>
                  <a:lnTo>
                    <a:pt x="4" y="161"/>
                  </a:lnTo>
                  <a:lnTo>
                    <a:pt x="2" y="154"/>
                  </a:lnTo>
                  <a:lnTo>
                    <a:pt x="0" y="147"/>
                  </a:lnTo>
                  <a:lnTo>
                    <a:pt x="0" y="26"/>
                  </a:lnTo>
                  <a:lnTo>
                    <a:pt x="2" y="19"/>
                  </a:lnTo>
                  <a:lnTo>
                    <a:pt x="4" y="12"/>
                  </a:lnTo>
                  <a:lnTo>
                    <a:pt x="9" y="7"/>
                  </a:lnTo>
                  <a:lnTo>
                    <a:pt x="14" y="4"/>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78" name="Freeform 23">
              <a:extLst>
                <a:ext uri="{FF2B5EF4-FFF2-40B4-BE49-F238E27FC236}">
                  <a16:creationId xmlns:a16="http://schemas.microsoft.com/office/drawing/2014/main" id="{099AD664-C200-437B-8C6C-C7D4BC4431BF}"/>
                </a:ext>
              </a:extLst>
            </p:cNvPr>
            <p:cNvSpPr>
              <a:spLocks/>
            </p:cNvSpPr>
            <p:nvPr/>
          </p:nvSpPr>
          <p:spPr bwMode="auto">
            <a:xfrm>
              <a:off x="3418041" y="4354940"/>
              <a:ext cx="247698" cy="226729"/>
            </a:xfrm>
            <a:custGeom>
              <a:avLst/>
              <a:gdLst>
                <a:gd name="T0" fmla="*/ 28 w 189"/>
                <a:gd name="T1" fmla="*/ 0 h 173"/>
                <a:gd name="T2" fmla="*/ 163 w 189"/>
                <a:gd name="T3" fmla="*/ 0 h 173"/>
                <a:gd name="T4" fmla="*/ 170 w 189"/>
                <a:gd name="T5" fmla="*/ 0 h 173"/>
                <a:gd name="T6" fmla="*/ 175 w 189"/>
                <a:gd name="T7" fmla="*/ 4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8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0" y="7"/>
                  </a:lnTo>
                  <a:lnTo>
                    <a:pt x="185" y="12"/>
                  </a:lnTo>
                  <a:lnTo>
                    <a:pt x="187" y="19"/>
                  </a:lnTo>
                  <a:lnTo>
                    <a:pt x="189" y="26"/>
                  </a:lnTo>
                  <a:lnTo>
                    <a:pt x="189" y="147"/>
                  </a:lnTo>
                  <a:lnTo>
                    <a:pt x="187" y="154"/>
                  </a:lnTo>
                  <a:lnTo>
                    <a:pt x="185" y="161"/>
                  </a:lnTo>
                  <a:lnTo>
                    <a:pt x="180" y="166"/>
                  </a:lnTo>
                  <a:lnTo>
                    <a:pt x="175" y="170"/>
                  </a:lnTo>
                  <a:lnTo>
                    <a:pt x="170" y="173"/>
                  </a:lnTo>
                  <a:lnTo>
                    <a:pt x="163" y="173"/>
                  </a:lnTo>
                  <a:lnTo>
                    <a:pt x="28" y="173"/>
                  </a:lnTo>
                  <a:lnTo>
                    <a:pt x="21" y="173"/>
                  </a:lnTo>
                  <a:lnTo>
                    <a:pt x="14" y="170"/>
                  </a:lnTo>
                  <a:lnTo>
                    <a:pt x="8" y="166"/>
                  </a:lnTo>
                  <a:lnTo>
                    <a:pt x="3" y="161"/>
                  </a:lnTo>
                  <a:lnTo>
                    <a:pt x="1" y="154"/>
                  </a:lnTo>
                  <a:lnTo>
                    <a:pt x="0" y="147"/>
                  </a:lnTo>
                  <a:lnTo>
                    <a:pt x="0" y="26"/>
                  </a:lnTo>
                  <a:lnTo>
                    <a:pt x="1" y="19"/>
                  </a:lnTo>
                  <a:lnTo>
                    <a:pt x="3" y="12"/>
                  </a:lnTo>
                  <a:lnTo>
                    <a:pt x="8" y="7"/>
                  </a:lnTo>
                  <a:lnTo>
                    <a:pt x="14" y="4"/>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79" name="Freeform 24">
              <a:extLst>
                <a:ext uri="{FF2B5EF4-FFF2-40B4-BE49-F238E27FC236}">
                  <a16:creationId xmlns:a16="http://schemas.microsoft.com/office/drawing/2014/main" id="{C2EFCE40-0E87-4539-9162-59375EDB6F69}"/>
                </a:ext>
              </a:extLst>
            </p:cNvPr>
            <p:cNvSpPr>
              <a:spLocks/>
            </p:cNvSpPr>
            <p:nvPr/>
          </p:nvSpPr>
          <p:spPr bwMode="auto">
            <a:xfrm>
              <a:off x="3699813" y="4354940"/>
              <a:ext cx="245077" cy="226729"/>
            </a:xfrm>
            <a:custGeom>
              <a:avLst/>
              <a:gdLst>
                <a:gd name="T0" fmla="*/ 26 w 187"/>
                <a:gd name="T1" fmla="*/ 0 h 173"/>
                <a:gd name="T2" fmla="*/ 161 w 187"/>
                <a:gd name="T3" fmla="*/ 0 h 173"/>
                <a:gd name="T4" fmla="*/ 168 w 187"/>
                <a:gd name="T5" fmla="*/ 0 h 173"/>
                <a:gd name="T6" fmla="*/ 173 w 187"/>
                <a:gd name="T7" fmla="*/ 4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3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4 w 187"/>
                <a:gd name="T39" fmla="*/ 161 h 173"/>
                <a:gd name="T40" fmla="*/ 0 w 187"/>
                <a:gd name="T41" fmla="*/ 154 h 173"/>
                <a:gd name="T42" fmla="*/ 0 w 187"/>
                <a:gd name="T43" fmla="*/ 147 h 173"/>
                <a:gd name="T44" fmla="*/ 0 w 187"/>
                <a:gd name="T45" fmla="*/ 26 h 173"/>
                <a:gd name="T46" fmla="*/ 0 w 187"/>
                <a:gd name="T47" fmla="*/ 19 h 173"/>
                <a:gd name="T48" fmla="*/ 4 w 187"/>
                <a:gd name="T49" fmla="*/ 12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3" y="4"/>
                  </a:lnTo>
                  <a:lnTo>
                    <a:pt x="180" y="7"/>
                  </a:lnTo>
                  <a:lnTo>
                    <a:pt x="184" y="12"/>
                  </a:lnTo>
                  <a:lnTo>
                    <a:pt x="187" y="19"/>
                  </a:lnTo>
                  <a:lnTo>
                    <a:pt x="187" y="26"/>
                  </a:lnTo>
                  <a:lnTo>
                    <a:pt x="187" y="147"/>
                  </a:lnTo>
                  <a:lnTo>
                    <a:pt x="187" y="154"/>
                  </a:lnTo>
                  <a:lnTo>
                    <a:pt x="184" y="161"/>
                  </a:lnTo>
                  <a:lnTo>
                    <a:pt x="180" y="166"/>
                  </a:lnTo>
                  <a:lnTo>
                    <a:pt x="173" y="170"/>
                  </a:lnTo>
                  <a:lnTo>
                    <a:pt x="168" y="173"/>
                  </a:lnTo>
                  <a:lnTo>
                    <a:pt x="161" y="173"/>
                  </a:lnTo>
                  <a:lnTo>
                    <a:pt x="26" y="173"/>
                  </a:lnTo>
                  <a:lnTo>
                    <a:pt x="19" y="173"/>
                  </a:lnTo>
                  <a:lnTo>
                    <a:pt x="12" y="170"/>
                  </a:lnTo>
                  <a:lnTo>
                    <a:pt x="7" y="166"/>
                  </a:lnTo>
                  <a:lnTo>
                    <a:pt x="4" y="161"/>
                  </a:lnTo>
                  <a:lnTo>
                    <a:pt x="0" y="154"/>
                  </a:lnTo>
                  <a:lnTo>
                    <a:pt x="0" y="147"/>
                  </a:lnTo>
                  <a:lnTo>
                    <a:pt x="0" y="26"/>
                  </a:lnTo>
                  <a:lnTo>
                    <a:pt x="0" y="19"/>
                  </a:lnTo>
                  <a:lnTo>
                    <a:pt x="4" y="12"/>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80" name="Freeform 25">
              <a:extLst>
                <a:ext uri="{FF2B5EF4-FFF2-40B4-BE49-F238E27FC236}">
                  <a16:creationId xmlns:a16="http://schemas.microsoft.com/office/drawing/2014/main" id="{8794CBA9-5A99-4041-BA74-DB9ACF09FBC1}"/>
                </a:ext>
              </a:extLst>
            </p:cNvPr>
            <p:cNvSpPr>
              <a:spLocks/>
            </p:cNvSpPr>
            <p:nvPr/>
          </p:nvSpPr>
          <p:spPr bwMode="auto">
            <a:xfrm>
              <a:off x="3980275" y="4354940"/>
              <a:ext cx="245077" cy="226729"/>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3 w 187"/>
                <a:gd name="T11" fmla="*/ 12 h 173"/>
                <a:gd name="T12" fmla="*/ 187 w 187"/>
                <a:gd name="T13" fmla="*/ 19 h 173"/>
                <a:gd name="T14" fmla="*/ 187 w 187"/>
                <a:gd name="T15" fmla="*/ 26 h 173"/>
                <a:gd name="T16" fmla="*/ 187 w 187"/>
                <a:gd name="T17" fmla="*/ 147 h 173"/>
                <a:gd name="T18" fmla="*/ 187 w 187"/>
                <a:gd name="T19" fmla="*/ 154 h 173"/>
                <a:gd name="T20" fmla="*/ 183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3" y="12"/>
                  </a:lnTo>
                  <a:lnTo>
                    <a:pt x="187" y="19"/>
                  </a:lnTo>
                  <a:lnTo>
                    <a:pt x="187" y="26"/>
                  </a:lnTo>
                  <a:lnTo>
                    <a:pt x="187" y="147"/>
                  </a:lnTo>
                  <a:lnTo>
                    <a:pt x="187" y="154"/>
                  </a:lnTo>
                  <a:lnTo>
                    <a:pt x="183"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6"/>
                  </a:lnTo>
                  <a:lnTo>
                    <a:pt x="0" y="19"/>
                  </a:lnTo>
                  <a:lnTo>
                    <a:pt x="3" y="12"/>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81" name="Freeform 26">
              <a:extLst>
                <a:ext uri="{FF2B5EF4-FFF2-40B4-BE49-F238E27FC236}">
                  <a16:creationId xmlns:a16="http://schemas.microsoft.com/office/drawing/2014/main" id="{FE9E6483-416A-4BA0-8205-052B3FF8E986}"/>
                </a:ext>
              </a:extLst>
            </p:cNvPr>
            <p:cNvSpPr>
              <a:spLocks/>
            </p:cNvSpPr>
            <p:nvPr/>
          </p:nvSpPr>
          <p:spPr bwMode="auto">
            <a:xfrm>
              <a:off x="4259427" y="4354940"/>
              <a:ext cx="246387" cy="226729"/>
            </a:xfrm>
            <a:custGeom>
              <a:avLst/>
              <a:gdLst>
                <a:gd name="T0" fmla="*/ 26 w 188"/>
                <a:gd name="T1" fmla="*/ 0 h 173"/>
                <a:gd name="T2" fmla="*/ 161 w 188"/>
                <a:gd name="T3" fmla="*/ 0 h 173"/>
                <a:gd name="T4" fmla="*/ 168 w 188"/>
                <a:gd name="T5" fmla="*/ 0 h 173"/>
                <a:gd name="T6" fmla="*/ 175 w 188"/>
                <a:gd name="T7" fmla="*/ 4 h 173"/>
                <a:gd name="T8" fmla="*/ 181 w 188"/>
                <a:gd name="T9" fmla="*/ 7 h 173"/>
                <a:gd name="T10" fmla="*/ 184 w 188"/>
                <a:gd name="T11" fmla="*/ 12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6 w 188"/>
                <a:gd name="T31" fmla="*/ 173 h 173"/>
                <a:gd name="T32" fmla="*/ 19 w 188"/>
                <a:gd name="T33" fmla="*/ 173 h 173"/>
                <a:gd name="T34" fmla="*/ 12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2 h 173"/>
                <a:gd name="T50" fmla="*/ 7 w 188"/>
                <a:gd name="T51" fmla="*/ 7 h 173"/>
                <a:gd name="T52" fmla="*/ 12 w 188"/>
                <a:gd name="T53" fmla="*/ 4 h 173"/>
                <a:gd name="T54" fmla="*/ 19 w 188"/>
                <a:gd name="T55" fmla="*/ 0 h 173"/>
                <a:gd name="T56" fmla="*/ 26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6" y="0"/>
                  </a:moveTo>
                  <a:lnTo>
                    <a:pt x="161" y="0"/>
                  </a:lnTo>
                  <a:lnTo>
                    <a:pt x="168" y="0"/>
                  </a:lnTo>
                  <a:lnTo>
                    <a:pt x="175" y="4"/>
                  </a:lnTo>
                  <a:lnTo>
                    <a:pt x="181" y="7"/>
                  </a:lnTo>
                  <a:lnTo>
                    <a:pt x="184" y="12"/>
                  </a:lnTo>
                  <a:lnTo>
                    <a:pt x="188" y="19"/>
                  </a:lnTo>
                  <a:lnTo>
                    <a:pt x="188" y="26"/>
                  </a:lnTo>
                  <a:lnTo>
                    <a:pt x="188" y="147"/>
                  </a:lnTo>
                  <a:lnTo>
                    <a:pt x="188" y="154"/>
                  </a:lnTo>
                  <a:lnTo>
                    <a:pt x="184" y="161"/>
                  </a:lnTo>
                  <a:lnTo>
                    <a:pt x="181" y="166"/>
                  </a:lnTo>
                  <a:lnTo>
                    <a:pt x="175" y="170"/>
                  </a:lnTo>
                  <a:lnTo>
                    <a:pt x="168" y="173"/>
                  </a:lnTo>
                  <a:lnTo>
                    <a:pt x="161" y="173"/>
                  </a:lnTo>
                  <a:lnTo>
                    <a:pt x="26" y="173"/>
                  </a:lnTo>
                  <a:lnTo>
                    <a:pt x="19" y="173"/>
                  </a:lnTo>
                  <a:lnTo>
                    <a:pt x="12" y="170"/>
                  </a:lnTo>
                  <a:lnTo>
                    <a:pt x="7" y="166"/>
                  </a:lnTo>
                  <a:lnTo>
                    <a:pt x="4" y="161"/>
                  </a:lnTo>
                  <a:lnTo>
                    <a:pt x="0" y="154"/>
                  </a:lnTo>
                  <a:lnTo>
                    <a:pt x="0" y="147"/>
                  </a:lnTo>
                  <a:lnTo>
                    <a:pt x="0" y="26"/>
                  </a:lnTo>
                  <a:lnTo>
                    <a:pt x="0" y="19"/>
                  </a:lnTo>
                  <a:lnTo>
                    <a:pt x="4" y="12"/>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82" name="Freeform 27">
              <a:extLst>
                <a:ext uri="{FF2B5EF4-FFF2-40B4-BE49-F238E27FC236}">
                  <a16:creationId xmlns:a16="http://schemas.microsoft.com/office/drawing/2014/main" id="{11516C06-0AAC-4C0E-9716-2F47F3696ED4}"/>
                </a:ext>
              </a:extLst>
            </p:cNvPr>
            <p:cNvSpPr>
              <a:spLocks/>
            </p:cNvSpPr>
            <p:nvPr/>
          </p:nvSpPr>
          <p:spPr bwMode="auto">
            <a:xfrm>
              <a:off x="4539889" y="4354940"/>
              <a:ext cx="245077" cy="226729"/>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4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4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2"/>
                  </a:lnTo>
                  <a:lnTo>
                    <a:pt x="187" y="19"/>
                  </a:lnTo>
                  <a:lnTo>
                    <a:pt x="187" y="26"/>
                  </a:lnTo>
                  <a:lnTo>
                    <a:pt x="187" y="147"/>
                  </a:lnTo>
                  <a:lnTo>
                    <a:pt x="187" y="154"/>
                  </a:lnTo>
                  <a:lnTo>
                    <a:pt x="184" y="161"/>
                  </a:lnTo>
                  <a:lnTo>
                    <a:pt x="180" y="166"/>
                  </a:lnTo>
                  <a:lnTo>
                    <a:pt x="175" y="170"/>
                  </a:lnTo>
                  <a:lnTo>
                    <a:pt x="168" y="173"/>
                  </a:lnTo>
                  <a:lnTo>
                    <a:pt x="161" y="173"/>
                  </a:lnTo>
                  <a:lnTo>
                    <a:pt x="26" y="173"/>
                  </a:lnTo>
                  <a:lnTo>
                    <a:pt x="19" y="173"/>
                  </a:lnTo>
                  <a:lnTo>
                    <a:pt x="14" y="170"/>
                  </a:lnTo>
                  <a:lnTo>
                    <a:pt x="7" y="166"/>
                  </a:lnTo>
                  <a:lnTo>
                    <a:pt x="3" y="161"/>
                  </a:lnTo>
                  <a:lnTo>
                    <a:pt x="0" y="154"/>
                  </a:lnTo>
                  <a:lnTo>
                    <a:pt x="0" y="147"/>
                  </a:lnTo>
                  <a:lnTo>
                    <a:pt x="0" y="26"/>
                  </a:lnTo>
                  <a:lnTo>
                    <a:pt x="0" y="19"/>
                  </a:lnTo>
                  <a:lnTo>
                    <a:pt x="3" y="12"/>
                  </a:lnTo>
                  <a:lnTo>
                    <a:pt x="7" y="7"/>
                  </a:lnTo>
                  <a:lnTo>
                    <a:pt x="14"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83" name="Freeform 28">
              <a:extLst>
                <a:ext uri="{FF2B5EF4-FFF2-40B4-BE49-F238E27FC236}">
                  <a16:creationId xmlns:a16="http://schemas.microsoft.com/office/drawing/2014/main" id="{6A9C7854-21EB-4E14-A267-E2602293A6ED}"/>
                </a:ext>
              </a:extLst>
            </p:cNvPr>
            <p:cNvSpPr>
              <a:spLocks/>
            </p:cNvSpPr>
            <p:nvPr/>
          </p:nvSpPr>
          <p:spPr bwMode="auto">
            <a:xfrm>
              <a:off x="4819040" y="4354940"/>
              <a:ext cx="247698" cy="226729"/>
            </a:xfrm>
            <a:custGeom>
              <a:avLst/>
              <a:gdLst>
                <a:gd name="T0" fmla="*/ 27 w 189"/>
                <a:gd name="T1" fmla="*/ 0 h 173"/>
                <a:gd name="T2" fmla="*/ 161 w 189"/>
                <a:gd name="T3" fmla="*/ 0 h 173"/>
                <a:gd name="T4" fmla="*/ 168 w 189"/>
                <a:gd name="T5" fmla="*/ 0 h 173"/>
                <a:gd name="T6" fmla="*/ 175 w 189"/>
                <a:gd name="T7" fmla="*/ 4 h 173"/>
                <a:gd name="T8" fmla="*/ 181 w 189"/>
                <a:gd name="T9" fmla="*/ 7 h 173"/>
                <a:gd name="T10" fmla="*/ 186 w 189"/>
                <a:gd name="T11" fmla="*/ 12 h 173"/>
                <a:gd name="T12" fmla="*/ 188 w 189"/>
                <a:gd name="T13" fmla="*/ 19 h 173"/>
                <a:gd name="T14" fmla="*/ 189 w 189"/>
                <a:gd name="T15" fmla="*/ 26 h 173"/>
                <a:gd name="T16" fmla="*/ 189 w 189"/>
                <a:gd name="T17" fmla="*/ 147 h 173"/>
                <a:gd name="T18" fmla="*/ 188 w 189"/>
                <a:gd name="T19" fmla="*/ 154 h 173"/>
                <a:gd name="T20" fmla="*/ 186 w 189"/>
                <a:gd name="T21" fmla="*/ 161 h 173"/>
                <a:gd name="T22" fmla="*/ 181 w 189"/>
                <a:gd name="T23" fmla="*/ 166 h 173"/>
                <a:gd name="T24" fmla="*/ 175 w 189"/>
                <a:gd name="T25" fmla="*/ 170 h 173"/>
                <a:gd name="T26" fmla="*/ 168 w 189"/>
                <a:gd name="T27" fmla="*/ 173 h 173"/>
                <a:gd name="T28" fmla="*/ 161 w 189"/>
                <a:gd name="T29" fmla="*/ 173 h 173"/>
                <a:gd name="T30" fmla="*/ 27 w 189"/>
                <a:gd name="T31" fmla="*/ 173 h 173"/>
                <a:gd name="T32" fmla="*/ 20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4 h 173"/>
                <a:gd name="T54" fmla="*/ 20 w 189"/>
                <a:gd name="T55" fmla="*/ 0 h 173"/>
                <a:gd name="T56" fmla="*/ 27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7" y="0"/>
                  </a:moveTo>
                  <a:lnTo>
                    <a:pt x="161" y="0"/>
                  </a:lnTo>
                  <a:lnTo>
                    <a:pt x="168" y="0"/>
                  </a:lnTo>
                  <a:lnTo>
                    <a:pt x="175" y="4"/>
                  </a:lnTo>
                  <a:lnTo>
                    <a:pt x="181" y="7"/>
                  </a:lnTo>
                  <a:lnTo>
                    <a:pt x="186" y="12"/>
                  </a:lnTo>
                  <a:lnTo>
                    <a:pt x="188" y="19"/>
                  </a:lnTo>
                  <a:lnTo>
                    <a:pt x="189" y="26"/>
                  </a:lnTo>
                  <a:lnTo>
                    <a:pt x="189" y="147"/>
                  </a:lnTo>
                  <a:lnTo>
                    <a:pt x="188" y="154"/>
                  </a:lnTo>
                  <a:lnTo>
                    <a:pt x="186" y="161"/>
                  </a:lnTo>
                  <a:lnTo>
                    <a:pt x="181" y="166"/>
                  </a:lnTo>
                  <a:lnTo>
                    <a:pt x="175" y="170"/>
                  </a:lnTo>
                  <a:lnTo>
                    <a:pt x="168" y="173"/>
                  </a:lnTo>
                  <a:lnTo>
                    <a:pt x="161" y="173"/>
                  </a:lnTo>
                  <a:lnTo>
                    <a:pt x="27" y="173"/>
                  </a:lnTo>
                  <a:lnTo>
                    <a:pt x="20" y="173"/>
                  </a:lnTo>
                  <a:lnTo>
                    <a:pt x="14" y="170"/>
                  </a:lnTo>
                  <a:lnTo>
                    <a:pt x="9" y="166"/>
                  </a:lnTo>
                  <a:lnTo>
                    <a:pt x="4" y="161"/>
                  </a:lnTo>
                  <a:lnTo>
                    <a:pt x="2" y="154"/>
                  </a:lnTo>
                  <a:lnTo>
                    <a:pt x="0" y="147"/>
                  </a:lnTo>
                  <a:lnTo>
                    <a:pt x="0" y="26"/>
                  </a:lnTo>
                  <a:lnTo>
                    <a:pt x="2" y="19"/>
                  </a:lnTo>
                  <a:lnTo>
                    <a:pt x="4" y="12"/>
                  </a:lnTo>
                  <a:lnTo>
                    <a:pt x="9" y="7"/>
                  </a:lnTo>
                  <a:lnTo>
                    <a:pt x="14" y="4"/>
                  </a:lnTo>
                  <a:lnTo>
                    <a:pt x="20" y="0"/>
                  </a:lnTo>
                  <a:lnTo>
                    <a:pt x="27"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84" name="Freeform 29">
              <a:extLst>
                <a:ext uri="{FF2B5EF4-FFF2-40B4-BE49-F238E27FC236}">
                  <a16:creationId xmlns:a16="http://schemas.microsoft.com/office/drawing/2014/main" id="{353F6667-7BB2-401C-9898-A1CC898E8AA3}"/>
                </a:ext>
              </a:extLst>
            </p:cNvPr>
            <p:cNvSpPr>
              <a:spLocks/>
            </p:cNvSpPr>
            <p:nvPr/>
          </p:nvSpPr>
          <p:spPr bwMode="auto">
            <a:xfrm>
              <a:off x="5099502" y="4354940"/>
              <a:ext cx="247698" cy="226729"/>
            </a:xfrm>
            <a:custGeom>
              <a:avLst/>
              <a:gdLst>
                <a:gd name="T0" fmla="*/ 28 w 189"/>
                <a:gd name="T1" fmla="*/ 0 h 173"/>
                <a:gd name="T2" fmla="*/ 161 w 189"/>
                <a:gd name="T3" fmla="*/ 0 h 173"/>
                <a:gd name="T4" fmla="*/ 170 w 189"/>
                <a:gd name="T5" fmla="*/ 0 h 173"/>
                <a:gd name="T6" fmla="*/ 175 w 189"/>
                <a:gd name="T7" fmla="*/ 4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19 w 189"/>
                <a:gd name="T33" fmla="*/ 173 h 173"/>
                <a:gd name="T34" fmla="*/ 14 w 189"/>
                <a:gd name="T35" fmla="*/ 170 h 173"/>
                <a:gd name="T36" fmla="*/ 9 w 189"/>
                <a:gd name="T37" fmla="*/ 166 h 173"/>
                <a:gd name="T38" fmla="*/ 3 w 189"/>
                <a:gd name="T39" fmla="*/ 161 h 173"/>
                <a:gd name="T40" fmla="*/ 2 w 189"/>
                <a:gd name="T41" fmla="*/ 154 h 173"/>
                <a:gd name="T42" fmla="*/ 0 w 189"/>
                <a:gd name="T43" fmla="*/ 147 h 173"/>
                <a:gd name="T44" fmla="*/ 0 w 189"/>
                <a:gd name="T45" fmla="*/ 26 h 173"/>
                <a:gd name="T46" fmla="*/ 2 w 189"/>
                <a:gd name="T47" fmla="*/ 19 h 173"/>
                <a:gd name="T48" fmla="*/ 3 w 189"/>
                <a:gd name="T49" fmla="*/ 12 h 173"/>
                <a:gd name="T50" fmla="*/ 9 w 189"/>
                <a:gd name="T51" fmla="*/ 7 h 173"/>
                <a:gd name="T52" fmla="*/ 14 w 189"/>
                <a:gd name="T53" fmla="*/ 4 h 173"/>
                <a:gd name="T54" fmla="*/ 19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0"/>
                  </a:lnTo>
                  <a:lnTo>
                    <a:pt x="175" y="4"/>
                  </a:lnTo>
                  <a:lnTo>
                    <a:pt x="180" y="7"/>
                  </a:lnTo>
                  <a:lnTo>
                    <a:pt x="185" y="12"/>
                  </a:lnTo>
                  <a:lnTo>
                    <a:pt x="187" y="19"/>
                  </a:lnTo>
                  <a:lnTo>
                    <a:pt x="189" y="26"/>
                  </a:lnTo>
                  <a:lnTo>
                    <a:pt x="189" y="147"/>
                  </a:lnTo>
                  <a:lnTo>
                    <a:pt x="187" y="154"/>
                  </a:lnTo>
                  <a:lnTo>
                    <a:pt x="185" y="161"/>
                  </a:lnTo>
                  <a:lnTo>
                    <a:pt x="180" y="166"/>
                  </a:lnTo>
                  <a:lnTo>
                    <a:pt x="175" y="170"/>
                  </a:lnTo>
                  <a:lnTo>
                    <a:pt x="170" y="173"/>
                  </a:lnTo>
                  <a:lnTo>
                    <a:pt x="161" y="173"/>
                  </a:lnTo>
                  <a:lnTo>
                    <a:pt x="28" y="173"/>
                  </a:lnTo>
                  <a:lnTo>
                    <a:pt x="19" y="173"/>
                  </a:lnTo>
                  <a:lnTo>
                    <a:pt x="14" y="170"/>
                  </a:lnTo>
                  <a:lnTo>
                    <a:pt x="9" y="166"/>
                  </a:lnTo>
                  <a:lnTo>
                    <a:pt x="3" y="161"/>
                  </a:lnTo>
                  <a:lnTo>
                    <a:pt x="2" y="154"/>
                  </a:lnTo>
                  <a:lnTo>
                    <a:pt x="0" y="147"/>
                  </a:lnTo>
                  <a:lnTo>
                    <a:pt x="0" y="26"/>
                  </a:lnTo>
                  <a:lnTo>
                    <a:pt x="2" y="19"/>
                  </a:lnTo>
                  <a:lnTo>
                    <a:pt x="3" y="12"/>
                  </a:lnTo>
                  <a:lnTo>
                    <a:pt x="9" y="7"/>
                  </a:lnTo>
                  <a:lnTo>
                    <a:pt x="14" y="4"/>
                  </a:lnTo>
                  <a:lnTo>
                    <a:pt x="19"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85" name="Freeform 30">
              <a:extLst>
                <a:ext uri="{FF2B5EF4-FFF2-40B4-BE49-F238E27FC236}">
                  <a16:creationId xmlns:a16="http://schemas.microsoft.com/office/drawing/2014/main" id="{B71DD9DA-E5AD-48FB-B743-1093073D2902}"/>
                </a:ext>
              </a:extLst>
            </p:cNvPr>
            <p:cNvSpPr>
              <a:spLocks/>
            </p:cNvSpPr>
            <p:nvPr/>
          </p:nvSpPr>
          <p:spPr bwMode="auto">
            <a:xfrm>
              <a:off x="5379964" y="4354940"/>
              <a:ext cx="247698" cy="226729"/>
            </a:xfrm>
            <a:custGeom>
              <a:avLst/>
              <a:gdLst>
                <a:gd name="T0" fmla="*/ 28 w 189"/>
                <a:gd name="T1" fmla="*/ 0 h 173"/>
                <a:gd name="T2" fmla="*/ 162 w 189"/>
                <a:gd name="T3" fmla="*/ 0 h 173"/>
                <a:gd name="T4" fmla="*/ 169 w 189"/>
                <a:gd name="T5" fmla="*/ 0 h 173"/>
                <a:gd name="T6" fmla="*/ 175 w 189"/>
                <a:gd name="T7" fmla="*/ 4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69 w 189"/>
                <a:gd name="T27" fmla="*/ 173 h 173"/>
                <a:gd name="T28" fmla="*/ 162 w 189"/>
                <a:gd name="T29" fmla="*/ 173 h 173"/>
                <a:gd name="T30" fmla="*/ 28 w 189"/>
                <a:gd name="T31" fmla="*/ 173 h 173"/>
                <a:gd name="T32" fmla="*/ 21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8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0"/>
                  </a:lnTo>
                  <a:lnTo>
                    <a:pt x="175" y="4"/>
                  </a:lnTo>
                  <a:lnTo>
                    <a:pt x="180" y="7"/>
                  </a:lnTo>
                  <a:lnTo>
                    <a:pt x="185" y="12"/>
                  </a:lnTo>
                  <a:lnTo>
                    <a:pt x="187" y="19"/>
                  </a:lnTo>
                  <a:lnTo>
                    <a:pt x="189" y="26"/>
                  </a:lnTo>
                  <a:lnTo>
                    <a:pt x="189" y="147"/>
                  </a:lnTo>
                  <a:lnTo>
                    <a:pt x="187" y="154"/>
                  </a:lnTo>
                  <a:lnTo>
                    <a:pt x="185" y="161"/>
                  </a:lnTo>
                  <a:lnTo>
                    <a:pt x="180" y="166"/>
                  </a:lnTo>
                  <a:lnTo>
                    <a:pt x="175" y="170"/>
                  </a:lnTo>
                  <a:lnTo>
                    <a:pt x="169" y="173"/>
                  </a:lnTo>
                  <a:lnTo>
                    <a:pt x="162" y="173"/>
                  </a:lnTo>
                  <a:lnTo>
                    <a:pt x="28" y="173"/>
                  </a:lnTo>
                  <a:lnTo>
                    <a:pt x="21" y="173"/>
                  </a:lnTo>
                  <a:lnTo>
                    <a:pt x="14" y="170"/>
                  </a:lnTo>
                  <a:lnTo>
                    <a:pt x="8" y="166"/>
                  </a:lnTo>
                  <a:lnTo>
                    <a:pt x="3" y="161"/>
                  </a:lnTo>
                  <a:lnTo>
                    <a:pt x="1" y="154"/>
                  </a:lnTo>
                  <a:lnTo>
                    <a:pt x="0" y="147"/>
                  </a:lnTo>
                  <a:lnTo>
                    <a:pt x="0" y="26"/>
                  </a:lnTo>
                  <a:lnTo>
                    <a:pt x="1" y="19"/>
                  </a:lnTo>
                  <a:lnTo>
                    <a:pt x="3" y="12"/>
                  </a:lnTo>
                  <a:lnTo>
                    <a:pt x="8" y="7"/>
                  </a:lnTo>
                  <a:lnTo>
                    <a:pt x="14" y="4"/>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86" name="Freeform 31">
              <a:extLst>
                <a:ext uri="{FF2B5EF4-FFF2-40B4-BE49-F238E27FC236}">
                  <a16:creationId xmlns:a16="http://schemas.microsoft.com/office/drawing/2014/main" id="{60BF79CC-F4D2-40C1-83C9-E6437C15A556}"/>
                </a:ext>
              </a:extLst>
            </p:cNvPr>
            <p:cNvSpPr>
              <a:spLocks/>
            </p:cNvSpPr>
            <p:nvPr/>
          </p:nvSpPr>
          <p:spPr bwMode="auto">
            <a:xfrm>
              <a:off x="5659115" y="4354940"/>
              <a:ext cx="247698" cy="226729"/>
            </a:xfrm>
            <a:custGeom>
              <a:avLst/>
              <a:gdLst>
                <a:gd name="T0" fmla="*/ 28 w 189"/>
                <a:gd name="T1" fmla="*/ 0 h 173"/>
                <a:gd name="T2" fmla="*/ 163 w 189"/>
                <a:gd name="T3" fmla="*/ 0 h 173"/>
                <a:gd name="T4" fmla="*/ 170 w 189"/>
                <a:gd name="T5" fmla="*/ 0 h 173"/>
                <a:gd name="T6" fmla="*/ 175 w 189"/>
                <a:gd name="T7" fmla="*/ 4 h 173"/>
                <a:gd name="T8" fmla="*/ 182 w 189"/>
                <a:gd name="T9" fmla="*/ 7 h 173"/>
                <a:gd name="T10" fmla="*/ 186 w 189"/>
                <a:gd name="T11" fmla="*/ 12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2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5 w 189"/>
                <a:gd name="T39" fmla="*/ 161 h 173"/>
                <a:gd name="T40" fmla="*/ 2 w 189"/>
                <a:gd name="T41" fmla="*/ 154 h 173"/>
                <a:gd name="T42" fmla="*/ 0 w 189"/>
                <a:gd name="T43" fmla="*/ 147 h 173"/>
                <a:gd name="T44" fmla="*/ 0 w 189"/>
                <a:gd name="T45" fmla="*/ 26 h 173"/>
                <a:gd name="T46" fmla="*/ 2 w 189"/>
                <a:gd name="T47" fmla="*/ 19 h 173"/>
                <a:gd name="T48" fmla="*/ 5 w 189"/>
                <a:gd name="T49" fmla="*/ 12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2" y="7"/>
                  </a:lnTo>
                  <a:lnTo>
                    <a:pt x="186" y="12"/>
                  </a:lnTo>
                  <a:lnTo>
                    <a:pt x="187" y="19"/>
                  </a:lnTo>
                  <a:lnTo>
                    <a:pt x="189" y="26"/>
                  </a:lnTo>
                  <a:lnTo>
                    <a:pt x="189" y="147"/>
                  </a:lnTo>
                  <a:lnTo>
                    <a:pt x="187" y="154"/>
                  </a:lnTo>
                  <a:lnTo>
                    <a:pt x="186" y="161"/>
                  </a:lnTo>
                  <a:lnTo>
                    <a:pt x="182" y="166"/>
                  </a:lnTo>
                  <a:lnTo>
                    <a:pt x="175" y="170"/>
                  </a:lnTo>
                  <a:lnTo>
                    <a:pt x="170" y="173"/>
                  </a:lnTo>
                  <a:lnTo>
                    <a:pt x="163" y="173"/>
                  </a:lnTo>
                  <a:lnTo>
                    <a:pt x="28" y="173"/>
                  </a:lnTo>
                  <a:lnTo>
                    <a:pt x="21" y="173"/>
                  </a:lnTo>
                  <a:lnTo>
                    <a:pt x="14" y="170"/>
                  </a:lnTo>
                  <a:lnTo>
                    <a:pt x="9" y="166"/>
                  </a:lnTo>
                  <a:lnTo>
                    <a:pt x="5" y="161"/>
                  </a:lnTo>
                  <a:lnTo>
                    <a:pt x="2" y="154"/>
                  </a:lnTo>
                  <a:lnTo>
                    <a:pt x="0" y="147"/>
                  </a:lnTo>
                  <a:lnTo>
                    <a:pt x="0" y="26"/>
                  </a:lnTo>
                  <a:lnTo>
                    <a:pt x="2" y="19"/>
                  </a:lnTo>
                  <a:lnTo>
                    <a:pt x="5" y="12"/>
                  </a:lnTo>
                  <a:lnTo>
                    <a:pt x="9" y="7"/>
                  </a:lnTo>
                  <a:lnTo>
                    <a:pt x="14" y="4"/>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87" name="Freeform 32">
              <a:extLst>
                <a:ext uri="{FF2B5EF4-FFF2-40B4-BE49-F238E27FC236}">
                  <a16:creationId xmlns:a16="http://schemas.microsoft.com/office/drawing/2014/main" id="{D4573830-7D80-403D-B140-39E587787B4B}"/>
                </a:ext>
              </a:extLst>
            </p:cNvPr>
            <p:cNvSpPr>
              <a:spLocks/>
            </p:cNvSpPr>
            <p:nvPr/>
          </p:nvSpPr>
          <p:spPr bwMode="auto">
            <a:xfrm>
              <a:off x="5940887" y="4354940"/>
              <a:ext cx="246387" cy="226729"/>
            </a:xfrm>
            <a:custGeom>
              <a:avLst/>
              <a:gdLst>
                <a:gd name="T0" fmla="*/ 27 w 188"/>
                <a:gd name="T1" fmla="*/ 0 h 173"/>
                <a:gd name="T2" fmla="*/ 161 w 188"/>
                <a:gd name="T3" fmla="*/ 0 h 173"/>
                <a:gd name="T4" fmla="*/ 168 w 188"/>
                <a:gd name="T5" fmla="*/ 0 h 173"/>
                <a:gd name="T6" fmla="*/ 175 w 188"/>
                <a:gd name="T7" fmla="*/ 4 h 173"/>
                <a:gd name="T8" fmla="*/ 181 w 188"/>
                <a:gd name="T9" fmla="*/ 7 h 173"/>
                <a:gd name="T10" fmla="*/ 184 w 188"/>
                <a:gd name="T11" fmla="*/ 12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7 w 188"/>
                <a:gd name="T31" fmla="*/ 173 h 173"/>
                <a:gd name="T32" fmla="*/ 20 w 188"/>
                <a:gd name="T33" fmla="*/ 173 h 173"/>
                <a:gd name="T34" fmla="*/ 13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2 h 173"/>
                <a:gd name="T50" fmla="*/ 7 w 188"/>
                <a:gd name="T51" fmla="*/ 7 h 173"/>
                <a:gd name="T52" fmla="*/ 13 w 188"/>
                <a:gd name="T53" fmla="*/ 4 h 173"/>
                <a:gd name="T54" fmla="*/ 20 w 188"/>
                <a:gd name="T55" fmla="*/ 0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1" y="0"/>
                  </a:lnTo>
                  <a:lnTo>
                    <a:pt x="168" y="0"/>
                  </a:lnTo>
                  <a:lnTo>
                    <a:pt x="175" y="4"/>
                  </a:lnTo>
                  <a:lnTo>
                    <a:pt x="181" y="7"/>
                  </a:lnTo>
                  <a:lnTo>
                    <a:pt x="184" y="12"/>
                  </a:lnTo>
                  <a:lnTo>
                    <a:pt x="188" y="19"/>
                  </a:lnTo>
                  <a:lnTo>
                    <a:pt x="188" y="26"/>
                  </a:lnTo>
                  <a:lnTo>
                    <a:pt x="188" y="147"/>
                  </a:lnTo>
                  <a:lnTo>
                    <a:pt x="188" y="154"/>
                  </a:lnTo>
                  <a:lnTo>
                    <a:pt x="184" y="161"/>
                  </a:lnTo>
                  <a:lnTo>
                    <a:pt x="181" y="166"/>
                  </a:lnTo>
                  <a:lnTo>
                    <a:pt x="175" y="170"/>
                  </a:lnTo>
                  <a:lnTo>
                    <a:pt x="168" y="173"/>
                  </a:lnTo>
                  <a:lnTo>
                    <a:pt x="161" y="173"/>
                  </a:lnTo>
                  <a:lnTo>
                    <a:pt x="27" y="173"/>
                  </a:lnTo>
                  <a:lnTo>
                    <a:pt x="20" y="173"/>
                  </a:lnTo>
                  <a:lnTo>
                    <a:pt x="13" y="170"/>
                  </a:lnTo>
                  <a:lnTo>
                    <a:pt x="7" y="166"/>
                  </a:lnTo>
                  <a:lnTo>
                    <a:pt x="4" y="161"/>
                  </a:lnTo>
                  <a:lnTo>
                    <a:pt x="0" y="154"/>
                  </a:lnTo>
                  <a:lnTo>
                    <a:pt x="0" y="147"/>
                  </a:lnTo>
                  <a:lnTo>
                    <a:pt x="0" y="26"/>
                  </a:lnTo>
                  <a:lnTo>
                    <a:pt x="0" y="19"/>
                  </a:lnTo>
                  <a:lnTo>
                    <a:pt x="4" y="12"/>
                  </a:lnTo>
                  <a:lnTo>
                    <a:pt x="7" y="7"/>
                  </a:lnTo>
                  <a:lnTo>
                    <a:pt x="13" y="4"/>
                  </a:lnTo>
                  <a:lnTo>
                    <a:pt x="20" y="0"/>
                  </a:lnTo>
                  <a:lnTo>
                    <a:pt x="27"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88" name="Freeform 33">
              <a:extLst>
                <a:ext uri="{FF2B5EF4-FFF2-40B4-BE49-F238E27FC236}">
                  <a16:creationId xmlns:a16="http://schemas.microsoft.com/office/drawing/2014/main" id="{11B13FCB-14AC-4077-8FBB-CA802241C221}"/>
                </a:ext>
              </a:extLst>
            </p:cNvPr>
            <p:cNvSpPr>
              <a:spLocks/>
            </p:cNvSpPr>
            <p:nvPr/>
          </p:nvSpPr>
          <p:spPr bwMode="auto">
            <a:xfrm>
              <a:off x="6221349" y="4354940"/>
              <a:ext cx="245077" cy="226729"/>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2"/>
                  </a:lnTo>
                  <a:lnTo>
                    <a:pt x="187" y="19"/>
                  </a:lnTo>
                  <a:lnTo>
                    <a:pt x="187" y="26"/>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6"/>
                  </a:lnTo>
                  <a:lnTo>
                    <a:pt x="0" y="19"/>
                  </a:lnTo>
                  <a:lnTo>
                    <a:pt x="3" y="12"/>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89" name="Freeform 34">
              <a:extLst>
                <a:ext uri="{FF2B5EF4-FFF2-40B4-BE49-F238E27FC236}">
                  <a16:creationId xmlns:a16="http://schemas.microsoft.com/office/drawing/2014/main" id="{9207F590-847E-49BF-B0C1-D18BB4CA1E83}"/>
                </a:ext>
              </a:extLst>
            </p:cNvPr>
            <p:cNvSpPr>
              <a:spLocks/>
            </p:cNvSpPr>
            <p:nvPr/>
          </p:nvSpPr>
          <p:spPr bwMode="auto">
            <a:xfrm>
              <a:off x="2858428" y="3813676"/>
              <a:ext cx="361717" cy="226729"/>
            </a:xfrm>
            <a:custGeom>
              <a:avLst/>
              <a:gdLst>
                <a:gd name="T0" fmla="*/ 26 w 276"/>
                <a:gd name="T1" fmla="*/ 0 h 173"/>
                <a:gd name="T2" fmla="*/ 248 w 276"/>
                <a:gd name="T3" fmla="*/ 0 h 173"/>
                <a:gd name="T4" fmla="*/ 255 w 276"/>
                <a:gd name="T5" fmla="*/ 0 h 173"/>
                <a:gd name="T6" fmla="*/ 262 w 276"/>
                <a:gd name="T7" fmla="*/ 4 h 173"/>
                <a:gd name="T8" fmla="*/ 267 w 276"/>
                <a:gd name="T9" fmla="*/ 7 h 173"/>
                <a:gd name="T10" fmla="*/ 273 w 276"/>
                <a:gd name="T11" fmla="*/ 14 h 173"/>
                <a:gd name="T12" fmla="*/ 274 w 276"/>
                <a:gd name="T13" fmla="*/ 20 h 173"/>
                <a:gd name="T14" fmla="*/ 276 w 276"/>
                <a:gd name="T15" fmla="*/ 27 h 173"/>
                <a:gd name="T16" fmla="*/ 276 w 276"/>
                <a:gd name="T17" fmla="*/ 147 h 173"/>
                <a:gd name="T18" fmla="*/ 274 w 276"/>
                <a:gd name="T19" fmla="*/ 154 h 173"/>
                <a:gd name="T20" fmla="*/ 273 w 276"/>
                <a:gd name="T21" fmla="*/ 161 h 173"/>
                <a:gd name="T22" fmla="*/ 267 w 276"/>
                <a:gd name="T23" fmla="*/ 166 h 173"/>
                <a:gd name="T24" fmla="*/ 262 w 276"/>
                <a:gd name="T25" fmla="*/ 170 h 173"/>
                <a:gd name="T26" fmla="*/ 255 w 276"/>
                <a:gd name="T27" fmla="*/ 173 h 173"/>
                <a:gd name="T28" fmla="*/ 248 w 276"/>
                <a:gd name="T29" fmla="*/ 173 h 173"/>
                <a:gd name="T30" fmla="*/ 26 w 276"/>
                <a:gd name="T31" fmla="*/ 173 h 173"/>
                <a:gd name="T32" fmla="*/ 19 w 276"/>
                <a:gd name="T33" fmla="*/ 173 h 173"/>
                <a:gd name="T34" fmla="*/ 14 w 276"/>
                <a:gd name="T35" fmla="*/ 170 h 173"/>
                <a:gd name="T36" fmla="*/ 8 w 276"/>
                <a:gd name="T37" fmla="*/ 166 h 173"/>
                <a:gd name="T38" fmla="*/ 3 w 276"/>
                <a:gd name="T39" fmla="*/ 161 h 173"/>
                <a:gd name="T40" fmla="*/ 1 w 276"/>
                <a:gd name="T41" fmla="*/ 154 h 173"/>
                <a:gd name="T42" fmla="*/ 0 w 276"/>
                <a:gd name="T43" fmla="*/ 147 h 173"/>
                <a:gd name="T44" fmla="*/ 0 w 276"/>
                <a:gd name="T45" fmla="*/ 27 h 173"/>
                <a:gd name="T46" fmla="*/ 1 w 276"/>
                <a:gd name="T47" fmla="*/ 20 h 173"/>
                <a:gd name="T48" fmla="*/ 3 w 276"/>
                <a:gd name="T49" fmla="*/ 14 h 173"/>
                <a:gd name="T50" fmla="*/ 8 w 276"/>
                <a:gd name="T51" fmla="*/ 7 h 173"/>
                <a:gd name="T52" fmla="*/ 14 w 276"/>
                <a:gd name="T53" fmla="*/ 4 h 173"/>
                <a:gd name="T54" fmla="*/ 19 w 276"/>
                <a:gd name="T55" fmla="*/ 0 h 173"/>
                <a:gd name="T56" fmla="*/ 26 w 27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6" h="173">
                  <a:moveTo>
                    <a:pt x="26" y="0"/>
                  </a:moveTo>
                  <a:lnTo>
                    <a:pt x="248" y="0"/>
                  </a:lnTo>
                  <a:lnTo>
                    <a:pt x="255" y="0"/>
                  </a:lnTo>
                  <a:lnTo>
                    <a:pt x="262" y="4"/>
                  </a:lnTo>
                  <a:lnTo>
                    <a:pt x="267" y="7"/>
                  </a:lnTo>
                  <a:lnTo>
                    <a:pt x="273" y="14"/>
                  </a:lnTo>
                  <a:lnTo>
                    <a:pt x="274" y="20"/>
                  </a:lnTo>
                  <a:lnTo>
                    <a:pt x="276" y="27"/>
                  </a:lnTo>
                  <a:lnTo>
                    <a:pt x="276" y="147"/>
                  </a:lnTo>
                  <a:lnTo>
                    <a:pt x="274" y="154"/>
                  </a:lnTo>
                  <a:lnTo>
                    <a:pt x="273" y="161"/>
                  </a:lnTo>
                  <a:lnTo>
                    <a:pt x="267" y="166"/>
                  </a:lnTo>
                  <a:lnTo>
                    <a:pt x="262" y="170"/>
                  </a:lnTo>
                  <a:lnTo>
                    <a:pt x="255" y="173"/>
                  </a:lnTo>
                  <a:lnTo>
                    <a:pt x="248" y="173"/>
                  </a:lnTo>
                  <a:lnTo>
                    <a:pt x="26" y="173"/>
                  </a:lnTo>
                  <a:lnTo>
                    <a:pt x="19" y="173"/>
                  </a:lnTo>
                  <a:lnTo>
                    <a:pt x="14" y="170"/>
                  </a:lnTo>
                  <a:lnTo>
                    <a:pt x="8" y="166"/>
                  </a:lnTo>
                  <a:lnTo>
                    <a:pt x="3" y="161"/>
                  </a:lnTo>
                  <a:lnTo>
                    <a:pt x="1" y="154"/>
                  </a:lnTo>
                  <a:lnTo>
                    <a:pt x="0" y="147"/>
                  </a:lnTo>
                  <a:lnTo>
                    <a:pt x="0" y="27"/>
                  </a:lnTo>
                  <a:lnTo>
                    <a:pt x="1" y="20"/>
                  </a:lnTo>
                  <a:lnTo>
                    <a:pt x="3" y="14"/>
                  </a:lnTo>
                  <a:lnTo>
                    <a:pt x="8" y="7"/>
                  </a:lnTo>
                  <a:lnTo>
                    <a:pt x="14"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90" name="Freeform 35">
              <a:extLst>
                <a:ext uri="{FF2B5EF4-FFF2-40B4-BE49-F238E27FC236}">
                  <a16:creationId xmlns:a16="http://schemas.microsoft.com/office/drawing/2014/main" id="{51383C10-55A7-48DC-AB97-6C7B05AA8B1A}"/>
                </a:ext>
              </a:extLst>
            </p:cNvPr>
            <p:cNvSpPr>
              <a:spLocks/>
            </p:cNvSpPr>
            <p:nvPr/>
          </p:nvSpPr>
          <p:spPr bwMode="auto">
            <a:xfrm>
              <a:off x="3252910" y="3813676"/>
              <a:ext cx="247698" cy="226729"/>
            </a:xfrm>
            <a:custGeom>
              <a:avLst/>
              <a:gdLst>
                <a:gd name="T0" fmla="*/ 28 w 189"/>
                <a:gd name="T1" fmla="*/ 0 h 173"/>
                <a:gd name="T2" fmla="*/ 161 w 189"/>
                <a:gd name="T3" fmla="*/ 0 h 173"/>
                <a:gd name="T4" fmla="*/ 170 w 189"/>
                <a:gd name="T5" fmla="*/ 0 h 173"/>
                <a:gd name="T6" fmla="*/ 175 w 189"/>
                <a:gd name="T7" fmla="*/ 4 h 173"/>
                <a:gd name="T8" fmla="*/ 180 w 189"/>
                <a:gd name="T9" fmla="*/ 7 h 173"/>
                <a:gd name="T10" fmla="*/ 185 w 189"/>
                <a:gd name="T11" fmla="*/ 14 h 173"/>
                <a:gd name="T12" fmla="*/ 187 w 189"/>
                <a:gd name="T13" fmla="*/ 20 h 173"/>
                <a:gd name="T14" fmla="*/ 189 w 189"/>
                <a:gd name="T15" fmla="*/ 27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19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7 h 173"/>
                <a:gd name="T46" fmla="*/ 1 w 189"/>
                <a:gd name="T47" fmla="*/ 20 h 173"/>
                <a:gd name="T48" fmla="*/ 3 w 189"/>
                <a:gd name="T49" fmla="*/ 14 h 173"/>
                <a:gd name="T50" fmla="*/ 8 w 189"/>
                <a:gd name="T51" fmla="*/ 7 h 173"/>
                <a:gd name="T52" fmla="*/ 14 w 189"/>
                <a:gd name="T53" fmla="*/ 4 h 173"/>
                <a:gd name="T54" fmla="*/ 19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0"/>
                  </a:lnTo>
                  <a:lnTo>
                    <a:pt x="175" y="4"/>
                  </a:lnTo>
                  <a:lnTo>
                    <a:pt x="180" y="7"/>
                  </a:lnTo>
                  <a:lnTo>
                    <a:pt x="185" y="14"/>
                  </a:lnTo>
                  <a:lnTo>
                    <a:pt x="187" y="20"/>
                  </a:lnTo>
                  <a:lnTo>
                    <a:pt x="189" y="27"/>
                  </a:lnTo>
                  <a:lnTo>
                    <a:pt x="189" y="147"/>
                  </a:lnTo>
                  <a:lnTo>
                    <a:pt x="187" y="154"/>
                  </a:lnTo>
                  <a:lnTo>
                    <a:pt x="185" y="161"/>
                  </a:lnTo>
                  <a:lnTo>
                    <a:pt x="180" y="166"/>
                  </a:lnTo>
                  <a:lnTo>
                    <a:pt x="175" y="170"/>
                  </a:lnTo>
                  <a:lnTo>
                    <a:pt x="170" y="173"/>
                  </a:lnTo>
                  <a:lnTo>
                    <a:pt x="161" y="173"/>
                  </a:lnTo>
                  <a:lnTo>
                    <a:pt x="28" y="173"/>
                  </a:lnTo>
                  <a:lnTo>
                    <a:pt x="19" y="173"/>
                  </a:lnTo>
                  <a:lnTo>
                    <a:pt x="14" y="170"/>
                  </a:lnTo>
                  <a:lnTo>
                    <a:pt x="8" y="166"/>
                  </a:lnTo>
                  <a:lnTo>
                    <a:pt x="3" y="161"/>
                  </a:lnTo>
                  <a:lnTo>
                    <a:pt x="1" y="154"/>
                  </a:lnTo>
                  <a:lnTo>
                    <a:pt x="0" y="147"/>
                  </a:lnTo>
                  <a:lnTo>
                    <a:pt x="0" y="27"/>
                  </a:lnTo>
                  <a:lnTo>
                    <a:pt x="1" y="20"/>
                  </a:lnTo>
                  <a:lnTo>
                    <a:pt x="3" y="14"/>
                  </a:lnTo>
                  <a:lnTo>
                    <a:pt x="8" y="7"/>
                  </a:lnTo>
                  <a:lnTo>
                    <a:pt x="14" y="4"/>
                  </a:lnTo>
                  <a:lnTo>
                    <a:pt x="19"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91" name="Freeform 36">
              <a:extLst>
                <a:ext uri="{FF2B5EF4-FFF2-40B4-BE49-F238E27FC236}">
                  <a16:creationId xmlns:a16="http://schemas.microsoft.com/office/drawing/2014/main" id="{81CC1A93-FD5C-458B-8528-85AC8A9DE3DA}"/>
                </a:ext>
              </a:extLst>
            </p:cNvPr>
            <p:cNvSpPr>
              <a:spLocks/>
            </p:cNvSpPr>
            <p:nvPr/>
          </p:nvSpPr>
          <p:spPr bwMode="auto">
            <a:xfrm>
              <a:off x="3532060" y="3813676"/>
              <a:ext cx="247698" cy="226729"/>
            </a:xfrm>
            <a:custGeom>
              <a:avLst/>
              <a:gdLst>
                <a:gd name="T0" fmla="*/ 28 w 189"/>
                <a:gd name="T1" fmla="*/ 0 h 173"/>
                <a:gd name="T2" fmla="*/ 163 w 189"/>
                <a:gd name="T3" fmla="*/ 0 h 173"/>
                <a:gd name="T4" fmla="*/ 170 w 189"/>
                <a:gd name="T5" fmla="*/ 0 h 173"/>
                <a:gd name="T6" fmla="*/ 175 w 189"/>
                <a:gd name="T7" fmla="*/ 4 h 173"/>
                <a:gd name="T8" fmla="*/ 181 w 189"/>
                <a:gd name="T9" fmla="*/ 7 h 173"/>
                <a:gd name="T10" fmla="*/ 186 w 189"/>
                <a:gd name="T11" fmla="*/ 14 h 173"/>
                <a:gd name="T12" fmla="*/ 188 w 189"/>
                <a:gd name="T13" fmla="*/ 20 h 173"/>
                <a:gd name="T14" fmla="*/ 189 w 189"/>
                <a:gd name="T15" fmla="*/ 27 h 173"/>
                <a:gd name="T16" fmla="*/ 189 w 189"/>
                <a:gd name="T17" fmla="*/ 147 h 173"/>
                <a:gd name="T18" fmla="*/ 188 w 189"/>
                <a:gd name="T19" fmla="*/ 154 h 173"/>
                <a:gd name="T20" fmla="*/ 186 w 189"/>
                <a:gd name="T21" fmla="*/ 161 h 173"/>
                <a:gd name="T22" fmla="*/ 181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7 h 173"/>
                <a:gd name="T46" fmla="*/ 2 w 189"/>
                <a:gd name="T47" fmla="*/ 20 h 173"/>
                <a:gd name="T48" fmla="*/ 4 w 189"/>
                <a:gd name="T49" fmla="*/ 14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1" y="7"/>
                  </a:lnTo>
                  <a:lnTo>
                    <a:pt x="186" y="14"/>
                  </a:lnTo>
                  <a:lnTo>
                    <a:pt x="188" y="20"/>
                  </a:lnTo>
                  <a:lnTo>
                    <a:pt x="189" y="27"/>
                  </a:lnTo>
                  <a:lnTo>
                    <a:pt x="189" y="147"/>
                  </a:lnTo>
                  <a:lnTo>
                    <a:pt x="188" y="154"/>
                  </a:lnTo>
                  <a:lnTo>
                    <a:pt x="186" y="161"/>
                  </a:lnTo>
                  <a:lnTo>
                    <a:pt x="181" y="166"/>
                  </a:lnTo>
                  <a:lnTo>
                    <a:pt x="175" y="170"/>
                  </a:lnTo>
                  <a:lnTo>
                    <a:pt x="170" y="173"/>
                  </a:lnTo>
                  <a:lnTo>
                    <a:pt x="163" y="173"/>
                  </a:lnTo>
                  <a:lnTo>
                    <a:pt x="28" y="173"/>
                  </a:lnTo>
                  <a:lnTo>
                    <a:pt x="21" y="173"/>
                  </a:lnTo>
                  <a:lnTo>
                    <a:pt x="14" y="170"/>
                  </a:lnTo>
                  <a:lnTo>
                    <a:pt x="9" y="166"/>
                  </a:lnTo>
                  <a:lnTo>
                    <a:pt x="4" y="161"/>
                  </a:lnTo>
                  <a:lnTo>
                    <a:pt x="2" y="154"/>
                  </a:lnTo>
                  <a:lnTo>
                    <a:pt x="0" y="147"/>
                  </a:lnTo>
                  <a:lnTo>
                    <a:pt x="0" y="27"/>
                  </a:lnTo>
                  <a:lnTo>
                    <a:pt x="2" y="20"/>
                  </a:lnTo>
                  <a:lnTo>
                    <a:pt x="4" y="14"/>
                  </a:lnTo>
                  <a:lnTo>
                    <a:pt x="9" y="7"/>
                  </a:lnTo>
                  <a:lnTo>
                    <a:pt x="14" y="4"/>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92" name="Freeform 37">
              <a:extLst>
                <a:ext uri="{FF2B5EF4-FFF2-40B4-BE49-F238E27FC236}">
                  <a16:creationId xmlns:a16="http://schemas.microsoft.com/office/drawing/2014/main" id="{017CCB3C-107C-451D-803F-9FACEDA31A7E}"/>
                </a:ext>
              </a:extLst>
            </p:cNvPr>
            <p:cNvSpPr>
              <a:spLocks/>
            </p:cNvSpPr>
            <p:nvPr/>
          </p:nvSpPr>
          <p:spPr bwMode="auto">
            <a:xfrm>
              <a:off x="3812522" y="3813676"/>
              <a:ext cx="247698" cy="226729"/>
            </a:xfrm>
            <a:custGeom>
              <a:avLst/>
              <a:gdLst>
                <a:gd name="T0" fmla="*/ 28 w 189"/>
                <a:gd name="T1" fmla="*/ 0 h 173"/>
                <a:gd name="T2" fmla="*/ 163 w 189"/>
                <a:gd name="T3" fmla="*/ 0 h 173"/>
                <a:gd name="T4" fmla="*/ 170 w 189"/>
                <a:gd name="T5" fmla="*/ 0 h 173"/>
                <a:gd name="T6" fmla="*/ 175 w 189"/>
                <a:gd name="T7" fmla="*/ 4 h 173"/>
                <a:gd name="T8" fmla="*/ 182 w 189"/>
                <a:gd name="T9" fmla="*/ 7 h 173"/>
                <a:gd name="T10" fmla="*/ 185 w 189"/>
                <a:gd name="T11" fmla="*/ 14 h 173"/>
                <a:gd name="T12" fmla="*/ 187 w 189"/>
                <a:gd name="T13" fmla="*/ 20 h 173"/>
                <a:gd name="T14" fmla="*/ 189 w 189"/>
                <a:gd name="T15" fmla="*/ 27 h 173"/>
                <a:gd name="T16" fmla="*/ 189 w 189"/>
                <a:gd name="T17" fmla="*/ 147 h 173"/>
                <a:gd name="T18" fmla="*/ 187 w 189"/>
                <a:gd name="T19" fmla="*/ 154 h 173"/>
                <a:gd name="T20" fmla="*/ 185 w 189"/>
                <a:gd name="T21" fmla="*/ 161 h 173"/>
                <a:gd name="T22" fmla="*/ 182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5 w 189"/>
                <a:gd name="T39" fmla="*/ 161 h 173"/>
                <a:gd name="T40" fmla="*/ 2 w 189"/>
                <a:gd name="T41" fmla="*/ 154 h 173"/>
                <a:gd name="T42" fmla="*/ 0 w 189"/>
                <a:gd name="T43" fmla="*/ 147 h 173"/>
                <a:gd name="T44" fmla="*/ 0 w 189"/>
                <a:gd name="T45" fmla="*/ 27 h 173"/>
                <a:gd name="T46" fmla="*/ 2 w 189"/>
                <a:gd name="T47" fmla="*/ 20 h 173"/>
                <a:gd name="T48" fmla="*/ 5 w 189"/>
                <a:gd name="T49" fmla="*/ 14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2" y="7"/>
                  </a:lnTo>
                  <a:lnTo>
                    <a:pt x="185" y="14"/>
                  </a:lnTo>
                  <a:lnTo>
                    <a:pt x="187" y="20"/>
                  </a:lnTo>
                  <a:lnTo>
                    <a:pt x="189" y="27"/>
                  </a:lnTo>
                  <a:lnTo>
                    <a:pt x="189" y="147"/>
                  </a:lnTo>
                  <a:lnTo>
                    <a:pt x="187" y="154"/>
                  </a:lnTo>
                  <a:lnTo>
                    <a:pt x="185" y="161"/>
                  </a:lnTo>
                  <a:lnTo>
                    <a:pt x="182" y="166"/>
                  </a:lnTo>
                  <a:lnTo>
                    <a:pt x="175" y="170"/>
                  </a:lnTo>
                  <a:lnTo>
                    <a:pt x="170" y="173"/>
                  </a:lnTo>
                  <a:lnTo>
                    <a:pt x="163" y="173"/>
                  </a:lnTo>
                  <a:lnTo>
                    <a:pt x="28" y="173"/>
                  </a:lnTo>
                  <a:lnTo>
                    <a:pt x="21" y="173"/>
                  </a:lnTo>
                  <a:lnTo>
                    <a:pt x="14" y="170"/>
                  </a:lnTo>
                  <a:lnTo>
                    <a:pt x="9" y="166"/>
                  </a:lnTo>
                  <a:lnTo>
                    <a:pt x="5" y="161"/>
                  </a:lnTo>
                  <a:lnTo>
                    <a:pt x="2" y="154"/>
                  </a:lnTo>
                  <a:lnTo>
                    <a:pt x="0" y="147"/>
                  </a:lnTo>
                  <a:lnTo>
                    <a:pt x="0" y="27"/>
                  </a:lnTo>
                  <a:lnTo>
                    <a:pt x="2" y="20"/>
                  </a:lnTo>
                  <a:lnTo>
                    <a:pt x="5" y="14"/>
                  </a:lnTo>
                  <a:lnTo>
                    <a:pt x="9" y="7"/>
                  </a:lnTo>
                  <a:lnTo>
                    <a:pt x="14" y="4"/>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93" name="Freeform 38">
              <a:extLst>
                <a:ext uri="{FF2B5EF4-FFF2-40B4-BE49-F238E27FC236}">
                  <a16:creationId xmlns:a16="http://schemas.microsoft.com/office/drawing/2014/main" id="{EB155A3B-784E-4C4C-8AE8-79523C5A476C}"/>
                </a:ext>
              </a:extLst>
            </p:cNvPr>
            <p:cNvSpPr>
              <a:spLocks/>
            </p:cNvSpPr>
            <p:nvPr/>
          </p:nvSpPr>
          <p:spPr bwMode="auto">
            <a:xfrm>
              <a:off x="4094295" y="3813676"/>
              <a:ext cx="245077" cy="226729"/>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4 h 173"/>
                <a:gd name="T12" fmla="*/ 187 w 187"/>
                <a:gd name="T13" fmla="*/ 20 h 173"/>
                <a:gd name="T14" fmla="*/ 187 w 187"/>
                <a:gd name="T15" fmla="*/ 27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4 w 187"/>
                <a:gd name="T39" fmla="*/ 161 h 173"/>
                <a:gd name="T40" fmla="*/ 0 w 187"/>
                <a:gd name="T41" fmla="*/ 154 h 173"/>
                <a:gd name="T42" fmla="*/ 0 w 187"/>
                <a:gd name="T43" fmla="*/ 147 h 173"/>
                <a:gd name="T44" fmla="*/ 0 w 187"/>
                <a:gd name="T45" fmla="*/ 27 h 173"/>
                <a:gd name="T46" fmla="*/ 0 w 187"/>
                <a:gd name="T47" fmla="*/ 20 h 173"/>
                <a:gd name="T48" fmla="*/ 4 w 187"/>
                <a:gd name="T49" fmla="*/ 14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4"/>
                  </a:lnTo>
                  <a:lnTo>
                    <a:pt x="187" y="20"/>
                  </a:lnTo>
                  <a:lnTo>
                    <a:pt x="187" y="27"/>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4" y="161"/>
                  </a:lnTo>
                  <a:lnTo>
                    <a:pt x="0" y="154"/>
                  </a:lnTo>
                  <a:lnTo>
                    <a:pt x="0" y="147"/>
                  </a:lnTo>
                  <a:lnTo>
                    <a:pt x="0" y="27"/>
                  </a:lnTo>
                  <a:lnTo>
                    <a:pt x="0" y="20"/>
                  </a:lnTo>
                  <a:lnTo>
                    <a:pt x="4" y="14"/>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94" name="Freeform 39">
              <a:extLst>
                <a:ext uri="{FF2B5EF4-FFF2-40B4-BE49-F238E27FC236}">
                  <a16:creationId xmlns:a16="http://schemas.microsoft.com/office/drawing/2014/main" id="{6CD4E662-4A8B-4F58-B829-D704F6BBC55C}"/>
                </a:ext>
              </a:extLst>
            </p:cNvPr>
            <p:cNvSpPr>
              <a:spLocks/>
            </p:cNvSpPr>
            <p:nvPr/>
          </p:nvSpPr>
          <p:spPr bwMode="auto">
            <a:xfrm>
              <a:off x="4374757" y="3813676"/>
              <a:ext cx="245077" cy="226729"/>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4 h 173"/>
                <a:gd name="T12" fmla="*/ 187 w 187"/>
                <a:gd name="T13" fmla="*/ 20 h 173"/>
                <a:gd name="T14" fmla="*/ 187 w 187"/>
                <a:gd name="T15" fmla="*/ 27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7 h 173"/>
                <a:gd name="T46" fmla="*/ 0 w 187"/>
                <a:gd name="T47" fmla="*/ 20 h 173"/>
                <a:gd name="T48" fmla="*/ 3 w 187"/>
                <a:gd name="T49" fmla="*/ 14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4"/>
                  </a:lnTo>
                  <a:lnTo>
                    <a:pt x="187" y="20"/>
                  </a:lnTo>
                  <a:lnTo>
                    <a:pt x="187" y="27"/>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7"/>
                  </a:lnTo>
                  <a:lnTo>
                    <a:pt x="0" y="20"/>
                  </a:lnTo>
                  <a:lnTo>
                    <a:pt x="3" y="14"/>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95" name="Freeform 40">
              <a:extLst>
                <a:ext uri="{FF2B5EF4-FFF2-40B4-BE49-F238E27FC236}">
                  <a16:creationId xmlns:a16="http://schemas.microsoft.com/office/drawing/2014/main" id="{8705958C-9994-47E3-8563-415142EECED5}"/>
                </a:ext>
              </a:extLst>
            </p:cNvPr>
            <p:cNvSpPr>
              <a:spLocks/>
            </p:cNvSpPr>
            <p:nvPr/>
          </p:nvSpPr>
          <p:spPr bwMode="auto">
            <a:xfrm>
              <a:off x="4653908" y="3813676"/>
              <a:ext cx="246387" cy="226729"/>
            </a:xfrm>
            <a:custGeom>
              <a:avLst/>
              <a:gdLst>
                <a:gd name="T0" fmla="*/ 27 w 188"/>
                <a:gd name="T1" fmla="*/ 0 h 173"/>
                <a:gd name="T2" fmla="*/ 161 w 188"/>
                <a:gd name="T3" fmla="*/ 0 h 173"/>
                <a:gd name="T4" fmla="*/ 168 w 188"/>
                <a:gd name="T5" fmla="*/ 0 h 173"/>
                <a:gd name="T6" fmla="*/ 175 w 188"/>
                <a:gd name="T7" fmla="*/ 4 h 173"/>
                <a:gd name="T8" fmla="*/ 181 w 188"/>
                <a:gd name="T9" fmla="*/ 7 h 173"/>
                <a:gd name="T10" fmla="*/ 184 w 188"/>
                <a:gd name="T11" fmla="*/ 14 h 173"/>
                <a:gd name="T12" fmla="*/ 188 w 188"/>
                <a:gd name="T13" fmla="*/ 20 h 173"/>
                <a:gd name="T14" fmla="*/ 188 w 188"/>
                <a:gd name="T15" fmla="*/ 27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7 w 188"/>
                <a:gd name="T31" fmla="*/ 173 h 173"/>
                <a:gd name="T32" fmla="*/ 20 w 188"/>
                <a:gd name="T33" fmla="*/ 173 h 173"/>
                <a:gd name="T34" fmla="*/ 14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7 h 173"/>
                <a:gd name="T46" fmla="*/ 0 w 188"/>
                <a:gd name="T47" fmla="*/ 20 h 173"/>
                <a:gd name="T48" fmla="*/ 4 w 188"/>
                <a:gd name="T49" fmla="*/ 14 h 173"/>
                <a:gd name="T50" fmla="*/ 7 w 188"/>
                <a:gd name="T51" fmla="*/ 7 h 173"/>
                <a:gd name="T52" fmla="*/ 14 w 188"/>
                <a:gd name="T53" fmla="*/ 4 h 173"/>
                <a:gd name="T54" fmla="*/ 20 w 188"/>
                <a:gd name="T55" fmla="*/ 0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1" y="0"/>
                  </a:lnTo>
                  <a:lnTo>
                    <a:pt x="168" y="0"/>
                  </a:lnTo>
                  <a:lnTo>
                    <a:pt x="175" y="4"/>
                  </a:lnTo>
                  <a:lnTo>
                    <a:pt x="181" y="7"/>
                  </a:lnTo>
                  <a:lnTo>
                    <a:pt x="184" y="14"/>
                  </a:lnTo>
                  <a:lnTo>
                    <a:pt x="188" y="20"/>
                  </a:lnTo>
                  <a:lnTo>
                    <a:pt x="188" y="27"/>
                  </a:lnTo>
                  <a:lnTo>
                    <a:pt x="188" y="147"/>
                  </a:lnTo>
                  <a:lnTo>
                    <a:pt x="188" y="154"/>
                  </a:lnTo>
                  <a:lnTo>
                    <a:pt x="184" y="161"/>
                  </a:lnTo>
                  <a:lnTo>
                    <a:pt x="181" y="166"/>
                  </a:lnTo>
                  <a:lnTo>
                    <a:pt x="175" y="170"/>
                  </a:lnTo>
                  <a:lnTo>
                    <a:pt x="168" y="173"/>
                  </a:lnTo>
                  <a:lnTo>
                    <a:pt x="161" y="173"/>
                  </a:lnTo>
                  <a:lnTo>
                    <a:pt x="27" y="173"/>
                  </a:lnTo>
                  <a:lnTo>
                    <a:pt x="20" y="173"/>
                  </a:lnTo>
                  <a:lnTo>
                    <a:pt x="14" y="170"/>
                  </a:lnTo>
                  <a:lnTo>
                    <a:pt x="7" y="166"/>
                  </a:lnTo>
                  <a:lnTo>
                    <a:pt x="4" y="161"/>
                  </a:lnTo>
                  <a:lnTo>
                    <a:pt x="0" y="154"/>
                  </a:lnTo>
                  <a:lnTo>
                    <a:pt x="0" y="147"/>
                  </a:lnTo>
                  <a:lnTo>
                    <a:pt x="0" y="27"/>
                  </a:lnTo>
                  <a:lnTo>
                    <a:pt x="0" y="20"/>
                  </a:lnTo>
                  <a:lnTo>
                    <a:pt x="4" y="14"/>
                  </a:lnTo>
                  <a:lnTo>
                    <a:pt x="7" y="7"/>
                  </a:lnTo>
                  <a:lnTo>
                    <a:pt x="14" y="4"/>
                  </a:lnTo>
                  <a:lnTo>
                    <a:pt x="20" y="0"/>
                  </a:lnTo>
                  <a:lnTo>
                    <a:pt x="27"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96" name="Freeform 41">
              <a:extLst>
                <a:ext uri="{FF2B5EF4-FFF2-40B4-BE49-F238E27FC236}">
                  <a16:creationId xmlns:a16="http://schemas.microsoft.com/office/drawing/2014/main" id="{C0801375-139C-4519-A670-7E59477EED32}"/>
                </a:ext>
              </a:extLst>
            </p:cNvPr>
            <p:cNvSpPr>
              <a:spLocks/>
            </p:cNvSpPr>
            <p:nvPr/>
          </p:nvSpPr>
          <p:spPr bwMode="auto">
            <a:xfrm>
              <a:off x="4934370" y="3813676"/>
              <a:ext cx="247698" cy="226729"/>
            </a:xfrm>
            <a:custGeom>
              <a:avLst/>
              <a:gdLst>
                <a:gd name="T0" fmla="*/ 26 w 189"/>
                <a:gd name="T1" fmla="*/ 0 h 173"/>
                <a:gd name="T2" fmla="*/ 161 w 189"/>
                <a:gd name="T3" fmla="*/ 0 h 173"/>
                <a:gd name="T4" fmla="*/ 168 w 189"/>
                <a:gd name="T5" fmla="*/ 0 h 173"/>
                <a:gd name="T6" fmla="*/ 175 w 189"/>
                <a:gd name="T7" fmla="*/ 4 h 173"/>
                <a:gd name="T8" fmla="*/ 180 w 189"/>
                <a:gd name="T9" fmla="*/ 7 h 173"/>
                <a:gd name="T10" fmla="*/ 184 w 189"/>
                <a:gd name="T11" fmla="*/ 14 h 173"/>
                <a:gd name="T12" fmla="*/ 187 w 189"/>
                <a:gd name="T13" fmla="*/ 20 h 173"/>
                <a:gd name="T14" fmla="*/ 189 w 189"/>
                <a:gd name="T15" fmla="*/ 27 h 173"/>
                <a:gd name="T16" fmla="*/ 189 w 189"/>
                <a:gd name="T17" fmla="*/ 147 h 173"/>
                <a:gd name="T18" fmla="*/ 187 w 189"/>
                <a:gd name="T19" fmla="*/ 154 h 173"/>
                <a:gd name="T20" fmla="*/ 184 w 189"/>
                <a:gd name="T21" fmla="*/ 161 h 173"/>
                <a:gd name="T22" fmla="*/ 180 w 189"/>
                <a:gd name="T23" fmla="*/ 166 h 173"/>
                <a:gd name="T24" fmla="*/ 175 w 189"/>
                <a:gd name="T25" fmla="*/ 170 h 173"/>
                <a:gd name="T26" fmla="*/ 168 w 189"/>
                <a:gd name="T27" fmla="*/ 173 h 173"/>
                <a:gd name="T28" fmla="*/ 161 w 189"/>
                <a:gd name="T29" fmla="*/ 173 h 173"/>
                <a:gd name="T30" fmla="*/ 26 w 189"/>
                <a:gd name="T31" fmla="*/ 173 h 173"/>
                <a:gd name="T32" fmla="*/ 19 w 189"/>
                <a:gd name="T33" fmla="*/ 173 h 173"/>
                <a:gd name="T34" fmla="*/ 14 w 189"/>
                <a:gd name="T35" fmla="*/ 170 h 173"/>
                <a:gd name="T36" fmla="*/ 9 w 189"/>
                <a:gd name="T37" fmla="*/ 166 h 173"/>
                <a:gd name="T38" fmla="*/ 3 w 189"/>
                <a:gd name="T39" fmla="*/ 161 h 173"/>
                <a:gd name="T40" fmla="*/ 2 w 189"/>
                <a:gd name="T41" fmla="*/ 154 h 173"/>
                <a:gd name="T42" fmla="*/ 0 w 189"/>
                <a:gd name="T43" fmla="*/ 147 h 173"/>
                <a:gd name="T44" fmla="*/ 0 w 189"/>
                <a:gd name="T45" fmla="*/ 27 h 173"/>
                <a:gd name="T46" fmla="*/ 2 w 189"/>
                <a:gd name="T47" fmla="*/ 20 h 173"/>
                <a:gd name="T48" fmla="*/ 3 w 189"/>
                <a:gd name="T49" fmla="*/ 14 h 173"/>
                <a:gd name="T50" fmla="*/ 9 w 189"/>
                <a:gd name="T51" fmla="*/ 7 h 173"/>
                <a:gd name="T52" fmla="*/ 14 w 189"/>
                <a:gd name="T53" fmla="*/ 4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4"/>
                  </a:lnTo>
                  <a:lnTo>
                    <a:pt x="180" y="7"/>
                  </a:lnTo>
                  <a:lnTo>
                    <a:pt x="184" y="14"/>
                  </a:lnTo>
                  <a:lnTo>
                    <a:pt x="187" y="20"/>
                  </a:lnTo>
                  <a:lnTo>
                    <a:pt x="189" y="27"/>
                  </a:lnTo>
                  <a:lnTo>
                    <a:pt x="189" y="147"/>
                  </a:lnTo>
                  <a:lnTo>
                    <a:pt x="187" y="154"/>
                  </a:lnTo>
                  <a:lnTo>
                    <a:pt x="184" y="161"/>
                  </a:lnTo>
                  <a:lnTo>
                    <a:pt x="180" y="166"/>
                  </a:lnTo>
                  <a:lnTo>
                    <a:pt x="175" y="170"/>
                  </a:lnTo>
                  <a:lnTo>
                    <a:pt x="168" y="173"/>
                  </a:lnTo>
                  <a:lnTo>
                    <a:pt x="161" y="173"/>
                  </a:lnTo>
                  <a:lnTo>
                    <a:pt x="26" y="173"/>
                  </a:lnTo>
                  <a:lnTo>
                    <a:pt x="19" y="173"/>
                  </a:lnTo>
                  <a:lnTo>
                    <a:pt x="14" y="170"/>
                  </a:lnTo>
                  <a:lnTo>
                    <a:pt x="9" y="166"/>
                  </a:lnTo>
                  <a:lnTo>
                    <a:pt x="3" y="161"/>
                  </a:lnTo>
                  <a:lnTo>
                    <a:pt x="2" y="154"/>
                  </a:lnTo>
                  <a:lnTo>
                    <a:pt x="0" y="147"/>
                  </a:lnTo>
                  <a:lnTo>
                    <a:pt x="0" y="27"/>
                  </a:lnTo>
                  <a:lnTo>
                    <a:pt x="2" y="20"/>
                  </a:lnTo>
                  <a:lnTo>
                    <a:pt x="3" y="14"/>
                  </a:lnTo>
                  <a:lnTo>
                    <a:pt x="9" y="7"/>
                  </a:lnTo>
                  <a:lnTo>
                    <a:pt x="14"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97" name="Freeform 42">
              <a:extLst>
                <a:ext uri="{FF2B5EF4-FFF2-40B4-BE49-F238E27FC236}">
                  <a16:creationId xmlns:a16="http://schemas.microsoft.com/office/drawing/2014/main" id="{416C2778-AF59-4A5F-8ED2-1A9951D8C618}"/>
                </a:ext>
              </a:extLst>
            </p:cNvPr>
            <p:cNvSpPr>
              <a:spLocks/>
            </p:cNvSpPr>
            <p:nvPr/>
          </p:nvSpPr>
          <p:spPr bwMode="auto">
            <a:xfrm>
              <a:off x="5213522" y="3813676"/>
              <a:ext cx="249008" cy="226729"/>
            </a:xfrm>
            <a:custGeom>
              <a:avLst/>
              <a:gdLst>
                <a:gd name="T0" fmla="*/ 27 w 190"/>
                <a:gd name="T1" fmla="*/ 0 h 173"/>
                <a:gd name="T2" fmla="*/ 162 w 190"/>
                <a:gd name="T3" fmla="*/ 0 h 173"/>
                <a:gd name="T4" fmla="*/ 169 w 190"/>
                <a:gd name="T5" fmla="*/ 0 h 173"/>
                <a:gd name="T6" fmla="*/ 176 w 190"/>
                <a:gd name="T7" fmla="*/ 4 h 173"/>
                <a:gd name="T8" fmla="*/ 181 w 190"/>
                <a:gd name="T9" fmla="*/ 7 h 173"/>
                <a:gd name="T10" fmla="*/ 186 w 190"/>
                <a:gd name="T11" fmla="*/ 14 h 173"/>
                <a:gd name="T12" fmla="*/ 188 w 190"/>
                <a:gd name="T13" fmla="*/ 20 h 173"/>
                <a:gd name="T14" fmla="*/ 190 w 190"/>
                <a:gd name="T15" fmla="*/ 27 h 173"/>
                <a:gd name="T16" fmla="*/ 190 w 190"/>
                <a:gd name="T17" fmla="*/ 147 h 173"/>
                <a:gd name="T18" fmla="*/ 188 w 190"/>
                <a:gd name="T19" fmla="*/ 154 h 173"/>
                <a:gd name="T20" fmla="*/ 186 w 190"/>
                <a:gd name="T21" fmla="*/ 161 h 173"/>
                <a:gd name="T22" fmla="*/ 181 w 190"/>
                <a:gd name="T23" fmla="*/ 166 h 173"/>
                <a:gd name="T24" fmla="*/ 176 w 190"/>
                <a:gd name="T25" fmla="*/ 170 h 173"/>
                <a:gd name="T26" fmla="*/ 169 w 190"/>
                <a:gd name="T27" fmla="*/ 173 h 173"/>
                <a:gd name="T28" fmla="*/ 162 w 190"/>
                <a:gd name="T29" fmla="*/ 173 h 173"/>
                <a:gd name="T30" fmla="*/ 27 w 190"/>
                <a:gd name="T31" fmla="*/ 173 h 173"/>
                <a:gd name="T32" fmla="*/ 20 w 190"/>
                <a:gd name="T33" fmla="*/ 173 h 173"/>
                <a:gd name="T34" fmla="*/ 14 w 190"/>
                <a:gd name="T35" fmla="*/ 170 h 173"/>
                <a:gd name="T36" fmla="*/ 9 w 190"/>
                <a:gd name="T37" fmla="*/ 166 h 173"/>
                <a:gd name="T38" fmla="*/ 4 w 190"/>
                <a:gd name="T39" fmla="*/ 161 h 173"/>
                <a:gd name="T40" fmla="*/ 2 w 190"/>
                <a:gd name="T41" fmla="*/ 154 h 173"/>
                <a:gd name="T42" fmla="*/ 0 w 190"/>
                <a:gd name="T43" fmla="*/ 147 h 173"/>
                <a:gd name="T44" fmla="*/ 0 w 190"/>
                <a:gd name="T45" fmla="*/ 27 h 173"/>
                <a:gd name="T46" fmla="*/ 2 w 190"/>
                <a:gd name="T47" fmla="*/ 20 h 173"/>
                <a:gd name="T48" fmla="*/ 4 w 190"/>
                <a:gd name="T49" fmla="*/ 14 h 173"/>
                <a:gd name="T50" fmla="*/ 9 w 190"/>
                <a:gd name="T51" fmla="*/ 7 h 173"/>
                <a:gd name="T52" fmla="*/ 14 w 190"/>
                <a:gd name="T53" fmla="*/ 4 h 173"/>
                <a:gd name="T54" fmla="*/ 20 w 190"/>
                <a:gd name="T55" fmla="*/ 0 h 173"/>
                <a:gd name="T56" fmla="*/ 27 w 190"/>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0" h="173">
                  <a:moveTo>
                    <a:pt x="27" y="0"/>
                  </a:moveTo>
                  <a:lnTo>
                    <a:pt x="162" y="0"/>
                  </a:lnTo>
                  <a:lnTo>
                    <a:pt x="169" y="0"/>
                  </a:lnTo>
                  <a:lnTo>
                    <a:pt x="176" y="4"/>
                  </a:lnTo>
                  <a:lnTo>
                    <a:pt x="181" y="7"/>
                  </a:lnTo>
                  <a:lnTo>
                    <a:pt x="186" y="14"/>
                  </a:lnTo>
                  <a:lnTo>
                    <a:pt x="188" y="20"/>
                  </a:lnTo>
                  <a:lnTo>
                    <a:pt x="190" y="27"/>
                  </a:lnTo>
                  <a:lnTo>
                    <a:pt x="190" y="147"/>
                  </a:lnTo>
                  <a:lnTo>
                    <a:pt x="188" y="154"/>
                  </a:lnTo>
                  <a:lnTo>
                    <a:pt x="186" y="161"/>
                  </a:lnTo>
                  <a:lnTo>
                    <a:pt x="181" y="166"/>
                  </a:lnTo>
                  <a:lnTo>
                    <a:pt x="176" y="170"/>
                  </a:lnTo>
                  <a:lnTo>
                    <a:pt x="169" y="173"/>
                  </a:lnTo>
                  <a:lnTo>
                    <a:pt x="162" y="173"/>
                  </a:lnTo>
                  <a:lnTo>
                    <a:pt x="27" y="173"/>
                  </a:lnTo>
                  <a:lnTo>
                    <a:pt x="20" y="173"/>
                  </a:lnTo>
                  <a:lnTo>
                    <a:pt x="14" y="170"/>
                  </a:lnTo>
                  <a:lnTo>
                    <a:pt x="9" y="166"/>
                  </a:lnTo>
                  <a:lnTo>
                    <a:pt x="4" y="161"/>
                  </a:lnTo>
                  <a:lnTo>
                    <a:pt x="2" y="154"/>
                  </a:lnTo>
                  <a:lnTo>
                    <a:pt x="0" y="147"/>
                  </a:lnTo>
                  <a:lnTo>
                    <a:pt x="0" y="27"/>
                  </a:lnTo>
                  <a:lnTo>
                    <a:pt x="2" y="20"/>
                  </a:lnTo>
                  <a:lnTo>
                    <a:pt x="4" y="14"/>
                  </a:lnTo>
                  <a:lnTo>
                    <a:pt x="9" y="7"/>
                  </a:lnTo>
                  <a:lnTo>
                    <a:pt x="14" y="4"/>
                  </a:lnTo>
                  <a:lnTo>
                    <a:pt x="20" y="0"/>
                  </a:lnTo>
                  <a:lnTo>
                    <a:pt x="27"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98" name="Freeform 43">
              <a:extLst>
                <a:ext uri="{FF2B5EF4-FFF2-40B4-BE49-F238E27FC236}">
                  <a16:creationId xmlns:a16="http://schemas.microsoft.com/office/drawing/2014/main" id="{3C195BA7-4C49-4343-B8A0-BBF6C463FA88}"/>
                </a:ext>
              </a:extLst>
            </p:cNvPr>
            <p:cNvSpPr>
              <a:spLocks/>
            </p:cNvSpPr>
            <p:nvPr/>
          </p:nvSpPr>
          <p:spPr bwMode="auto">
            <a:xfrm>
              <a:off x="5493984" y="3813676"/>
              <a:ext cx="247698" cy="226729"/>
            </a:xfrm>
            <a:custGeom>
              <a:avLst/>
              <a:gdLst>
                <a:gd name="T0" fmla="*/ 28 w 189"/>
                <a:gd name="T1" fmla="*/ 0 h 173"/>
                <a:gd name="T2" fmla="*/ 163 w 189"/>
                <a:gd name="T3" fmla="*/ 0 h 173"/>
                <a:gd name="T4" fmla="*/ 170 w 189"/>
                <a:gd name="T5" fmla="*/ 0 h 173"/>
                <a:gd name="T6" fmla="*/ 175 w 189"/>
                <a:gd name="T7" fmla="*/ 4 h 173"/>
                <a:gd name="T8" fmla="*/ 180 w 189"/>
                <a:gd name="T9" fmla="*/ 7 h 173"/>
                <a:gd name="T10" fmla="*/ 186 w 189"/>
                <a:gd name="T11" fmla="*/ 14 h 173"/>
                <a:gd name="T12" fmla="*/ 187 w 189"/>
                <a:gd name="T13" fmla="*/ 20 h 173"/>
                <a:gd name="T14" fmla="*/ 189 w 189"/>
                <a:gd name="T15" fmla="*/ 27 h 173"/>
                <a:gd name="T16" fmla="*/ 189 w 189"/>
                <a:gd name="T17" fmla="*/ 147 h 173"/>
                <a:gd name="T18" fmla="*/ 187 w 189"/>
                <a:gd name="T19" fmla="*/ 154 h 173"/>
                <a:gd name="T20" fmla="*/ 186 w 189"/>
                <a:gd name="T21" fmla="*/ 161 h 173"/>
                <a:gd name="T22" fmla="*/ 180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7 h 173"/>
                <a:gd name="T46" fmla="*/ 2 w 189"/>
                <a:gd name="T47" fmla="*/ 20 h 173"/>
                <a:gd name="T48" fmla="*/ 4 w 189"/>
                <a:gd name="T49" fmla="*/ 14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0" y="7"/>
                  </a:lnTo>
                  <a:lnTo>
                    <a:pt x="186" y="14"/>
                  </a:lnTo>
                  <a:lnTo>
                    <a:pt x="187" y="20"/>
                  </a:lnTo>
                  <a:lnTo>
                    <a:pt x="189" y="27"/>
                  </a:lnTo>
                  <a:lnTo>
                    <a:pt x="189" y="147"/>
                  </a:lnTo>
                  <a:lnTo>
                    <a:pt x="187" y="154"/>
                  </a:lnTo>
                  <a:lnTo>
                    <a:pt x="186" y="161"/>
                  </a:lnTo>
                  <a:lnTo>
                    <a:pt x="180" y="166"/>
                  </a:lnTo>
                  <a:lnTo>
                    <a:pt x="175" y="170"/>
                  </a:lnTo>
                  <a:lnTo>
                    <a:pt x="170" y="173"/>
                  </a:lnTo>
                  <a:lnTo>
                    <a:pt x="163" y="173"/>
                  </a:lnTo>
                  <a:lnTo>
                    <a:pt x="28" y="173"/>
                  </a:lnTo>
                  <a:lnTo>
                    <a:pt x="21" y="173"/>
                  </a:lnTo>
                  <a:lnTo>
                    <a:pt x="14" y="170"/>
                  </a:lnTo>
                  <a:lnTo>
                    <a:pt x="9" y="166"/>
                  </a:lnTo>
                  <a:lnTo>
                    <a:pt x="4" y="161"/>
                  </a:lnTo>
                  <a:lnTo>
                    <a:pt x="2" y="154"/>
                  </a:lnTo>
                  <a:lnTo>
                    <a:pt x="0" y="147"/>
                  </a:lnTo>
                  <a:lnTo>
                    <a:pt x="0" y="27"/>
                  </a:lnTo>
                  <a:lnTo>
                    <a:pt x="2" y="20"/>
                  </a:lnTo>
                  <a:lnTo>
                    <a:pt x="4" y="14"/>
                  </a:lnTo>
                  <a:lnTo>
                    <a:pt x="9" y="7"/>
                  </a:lnTo>
                  <a:lnTo>
                    <a:pt x="14" y="4"/>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99" name="Freeform 44">
              <a:extLst>
                <a:ext uri="{FF2B5EF4-FFF2-40B4-BE49-F238E27FC236}">
                  <a16:creationId xmlns:a16="http://schemas.microsoft.com/office/drawing/2014/main" id="{72B8FB90-354E-42A6-A075-C3F06DF4A175}"/>
                </a:ext>
              </a:extLst>
            </p:cNvPr>
            <p:cNvSpPr>
              <a:spLocks/>
            </p:cNvSpPr>
            <p:nvPr/>
          </p:nvSpPr>
          <p:spPr bwMode="auto">
            <a:xfrm>
              <a:off x="5774446" y="3813676"/>
              <a:ext cx="247698" cy="226729"/>
            </a:xfrm>
            <a:custGeom>
              <a:avLst/>
              <a:gdLst>
                <a:gd name="T0" fmla="*/ 28 w 189"/>
                <a:gd name="T1" fmla="*/ 0 h 173"/>
                <a:gd name="T2" fmla="*/ 162 w 189"/>
                <a:gd name="T3" fmla="*/ 0 h 173"/>
                <a:gd name="T4" fmla="*/ 169 w 189"/>
                <a:gd name="T5" fmla="*/ 0 h 173"/>
                <a:gd name="T6" fmla="*/ 175 w 189"/>
                <a:gd name="T7" fmla="*/ 4 h 173"/>
                <a:gd name="T8" fmla="*/ 182 w 189"/>
                <a:gd name="T9" fmla="*/ 7 h 173"/>
                <a:gd name="T10" fmla="*/ 185 w 189"/>
                <a:gd name="T11" fmla="*/ 14 h 173"/>
                <a:gd name="T12" fmla="*/ 187 w 189"/>
                <a:gd name="T13" fmla="*/ 20 h 173"/>
                <a:gd name="T14" fmla="*/ 189 w 189"/>
                <a:gd name="T15" fmla="*/ 27 h 173"/>
                <a:gd name="T16" fmla="*/ 189 w 189"/>
                <a:gd name="T17" fmla="*/ 147 h 173"/>
                <a:gd name="T18" fmla="*/ 187 w 189"/>
                <a:gd name="T19" fmla="*/ 154 h 173"/>
                <a:gd name="T20" fmla="*/ 185 w 189"/>
                <a:gd name="T21" fmla="*/ 161 h 173"/>
                <a:gd name="T22" fmla="*/ 182 w 189"/>
                <a:gd name="T23" fmla="*/ 166 h 173"/>
                <a:gd name="T24" fmla="*/ 175 w 189"/>
                <a:gd name="T25" fmla="*/ 170 h 173"/>
                <a:gd name="T26" fmla="*/ 169 w 189"/>
                <a:gd name="T27" fmla="*/ 173 h 173"/>
                <a:gd name="T28" fmla="*/ 162 w 189"/>
                <a:gd name="T29" fmla="*/ 173 h 173"/>
                <a:gd name="T30" fmla="*/ 28 w 189"/>
                <a:gd name="T31" fmla="*/ 173 h 173"/>
                <a:gd name="T32" fmla="*/ 21 w 189"/>
                <a:gd name="T33" fmla="*/ 173 h 173"/>
                <a:gd name="T34" fmla="*/ 14 w 189"/>
                <a:gd name="T35" fmla="*/ 170 h 173"/>
                <a:gd name="T36" fmla="*/ 8 w 189"/>
                <a:gd name="T37" fmla="*/ 166 h 173"/>
                <a:gd name="T38" fmla="*/ 5 w 189"/>
                <a:gd name="T39" fmla="*/ 161 h 173"/>
                <a:gd name="T40" fmla="*/ 1 w 189"/>
                <a:gd name="T41" fmla="*/ 154 h 173"/>
                <a:gd name="T42" fmla="*/ 0 w 189"/>
                <a:gd name="T43" fmla="*/ 147 h 173"/>
                <a:gd name="T44" fmla="*/ 0 w 189"/>
                <a:gd name="T45" fmla="*/ 27 h 173"/>
                <a:gd name="T46" fmla="*/ 1 w 189"/>
                <a:gd name="T47" fmla="*/ 20 h 173"/>
                <a:gd name="T48" fmla="*/ 5 w 189"/>
                <a:gd name="T49" fmla="*/ 14 h 173"/>
                <a:gd name="T50" fmla="*/ 8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0"/>
                  </a:lnTo>
                  <a:lnTo>
                    <a:pt x="175" y="4"/>
                  </a:lnTo>
                  <a:lnTo>
                    <a:pt x="182" y="7"/>
                  </a:lnTo>
                  <a:lnTo>
                    <a:pt x="185" y="14"/>
                  </a:lnTo>
                  <a:lnTo>
                    <a:pt x="187" y="20"/>
                  </a:lnTo>
                  <a:lnTo>
                    <a:pt x="189" y="27"/>
                  </a:lnTo>
                  <a:lnTo>
                    <a:pt x="189" y="147"/>
                  </a:lnTo>
                  <a:lnTo>
                    <a:pt x="187" y="154"/>
                  </a:lnTo>
                  <a:lnTo>
                    <a:pt x="185" y="161"/>
                  </a:lnTo>
                  <a:lnTo>
                    <a:pt x="182" y="166"/>
                  </a:lnTo>
                  <a:lnTo>
                    <a:pt x="175" y="170"/>
                  </a:lnTo>
                  <a:lnTo>
                    <a:pt x="169" y="173"/>
                  </a:lnTo>
                  <a:lnTo>
                    <a:pt x="162" y="173"/>
                  </a:lnTo>
                  <a:lnTo>
                    <a:pt x="28" y="173"/>
                  </a:lnTo>
                  <a:lnTo>
                    <a:pt x="21" y="173"/>
                  </a:lnTo>
                  <a:lnTo>
                    <a:pt x="14" y="170"/>
                  </a:lnTo>
                  <a:lnTo>
                    <a:pt x="8" y="166"/>
                  </a:lnTo>
                  <a:lnTo>
                    <a:pt x="5" y="161"/>
                  </a:lnTo>
                  <a:lnTo>
                    <a:pt x="1" y="154"/>
                  </a:lnTo>
                  <a:lnTo>
                    <a:pt x="0" y="147"/>
                  </a:lnTo>
                  <a:lnTo>
                    <a:pt x="0" y="27"/>
                  </a:lnTo>
                  <a:lnTo>
                    <a:pt x="1" y="20"/>
                  </a:lnTo>
                  <a:lnTo>
                    <a:pt x="5" y="14"/>
                  </a:lnTo>
                  <a:lnTo>
                    <a:pt x="8" y="7"/>
                  </a:lnTo>
                  <a:lnTo>
                    <a:pt x="14" y="4"/>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00" name="Freeform 45">
              <a:extLst>
                <a:ext uri="{FF2B5EF4-FFF2-40B4-BE49-F238E27FC236}">
                  <a16:creationId xmlns:a16="http://schemas.microsoft.com/office/drawing/2014/main" id="{A3CD32CE-31B8-450B-BCCC-B631F86E7C84}"/>
                </a:ext>
              </a:extLst>
            </p:cNvPr>
            <p:cNvSpPr>
              <a:spLocks/>
            </p:cNvSpPr>
            <p:nvPr/>
          </p:nvSpPr>
          <p:spPr bwMode="auto">
            <a:xfrm>
              <a:off x="6056218" y="3813676"/>
              <a:ext cx="245077" cy="226729"/>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4 h 173"/>
                <a:gd name="T12" fmla="*/ 187 w 187"/>
                <a:gd name="T13" fmla="*/ 20 h 173"/>
                <a:gd name="T14" fmla="*/ 187 w 187"/>
                <a:gd name="T15" fmla="*/ 27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7 h 173"/>
                <a:gd name="T46" fmla="*/ 0 w 187"/>
                <a:gd name="T47" fmla="*/ 20 h 173"/>
                <a:gd name="T48" fmla="*/ 3 w 187"/>
                <a:gd name="T49" fmla="*/ 14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4"/>
                  </a:lnTo>
                  <a:lnTo>
                    <a:pt x="187" y="20"/>
                  </a:lnTo>
                  <a:lnTo>
                    <a:pt x="187" y="27"/>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7"/>
                  </a:lnTo>
                  <a:lnTo>
                    <a:pt x="0" y="20"/>
                  </a:lnTo>
                  <a:lnTo>
                    <a:pt x="3" y="14"/>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01" name="Freeform 46">
              <a:extLst>
                <a:ext uri="{FF2B5EF4-FFF2-40B4-BE49-F238E27FC236}">
                  <a16:creationId xmlns:a16="http://schemas.microsoft.com/office/drawing/2014/main" id="{CA73A854-3C70-48ED-89AB-111EFD971A2A}"/>
                </a:ext>
              </a:extLst>
            </p:cNvPr>
            <p:cNvSpPr>
              <a:spLocks/>
            </p:cNvSpPr>
            <p:nvPr/>
          </p:nvSpPr>
          <p:spPr bwMode="auto">
            <a:xfrm>
              <a:off x="6336680" y="3813676"/>
              <a:ext cx="245077" cy="226729"/>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3 w 187"/>
                <a:gd name="T11" fmla="*/ 14 h 173"/>
                <a:gd name="T12" fmla="*/ 187 w 187"/>
                <a:gd name="T13" fmla="*/ 20 h 173"/>
                <a:gd name="T14" fmla="*/ 187 w 187"/>
                <a:gd name="T15" fmla="*/ 27 h 173"/>
                <a:gd name="T16" fmla="*/ 187 w 187"/>
                <a:gd name="T17" fmla="*/ 147 h 173"/>
                <a:gd name="T18" fmla="*/ 187 w 187"/>
                <a:gd name="T19" fmla="*/ 154 h 173"/>
                <a:gd name="T20" fmla="*/ 183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7 h 173"/>
                <a:gd name="T46" fmla="*/ 0 w 187"/>
                <a:gd name="T47" fmla="*/ 20 h 173"/>
                <a:gd name="T48" fmla="*/ 3 w 187"/>
                <a:gd name="T49" fmla="*/ 14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3" y="14"/>
                  </a:lnTo>
                  <a:lnTo>
                    <a:pt x="187" y="20"/>
                  </a:lnTo>
                  <a:lnTo>
                    <a:pt x="187" y="27"/>
                  </a:lnTo>
                  <a:lnTo>
                    <a:pt x="187" y="147"/>
                  </a:lnTo>
                  <a:lnTo>
                    <a:pt x="187" y="154"/>
                  </a:lnTo>
                  <a:lnTo>
                    <a:pt x="183"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7"/>
                  </a:lnTo>
                  <a:lnTo>
                    <a:pt x="0" y="20"/>
                  </a:lnTo>
                  <a:lnTo>
                    <a:pt x="3" y="14"/>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02" name="Freeform 47">
              <a:extLst>
                <a:ext uri="{FF2B5EF4-FFF2-40B4-BE49-F238E27FC236}">
                  <a16:creationId xmlns:a16="http://schemas.microsoft.com/office/drawing/2014/main" id="{104D0FC0-A9B2-4513-864B-9ED1A7C17FBF}"/>
                </a:ext>
              </a:extLst>
            </p:cNvPr>
            <p:cNvSpPr>
              <a:spLocks/>
            </p:cNvSpPr>
            <p:nvPr/>
          </p:nvSpPr>
          <p:spPr bwMode="auto">
            <a:xfrm>
              <a:off x="6615831" y="3813676"/>
              <a:ext cx="256872" cy="226729"/>
            </a:xfrm>
            <a:custGeom>
              <a:avLst/>
              <a:gdLst>
                <a:gd name="T0" fmla="*/ 26 w 196"/>
                <a:gd name="T1" fmla="*/ 0 h 173"/>
                <a:gd name="T2" fmla="*/ 170 w 196"/>
                <a:gd name="T3" fmla="*/ 0 h 173"/>
                <a:gd name="T4" fmla="*/ 177 w 196"/>
                <a:gd name="T5" fmla="*/ 0 h 173"/>
                <a:gd name="T6" fmla="*/ 184 w 196"/>
                <a:gd name="T7" fmla="*/ 4 h 173"/>
                <a:gd name="T8" fmla="*/ 189 w 196"/>
                <a:gd name="T9" fmla="*/ 7 h 173"/>
                <a:gd name="T10" fmla="*/ 193 w 196"/>
                <a:gd name="T11" fmla="*/ 14 h 173"/>
                <a:gd name="T12" fmla="*/ 196 w 196"/>
                <a:gd name="T13" fmla="*/ 20 h 173"/>
                <a:gd name="T14" fmla="*/ 196 w 196"/>
                <a:gd name="T15" fmla="*/ 27 h 173"/>
                <a:gd name="T16" fmla="*/ 196 w 196"/>
                <a:gd name="T17" fmla="*/ 147 h 173"/>
                <a:gd name="T18" fmla="*/ 196 w 196"/>
                <a:gd name="T19" fmla="*/ 154 h 173"/>
                <a:gd name="T20" fmla="*/ 193 w 196"/>
                <a:gd name="T21" fmla="*/ 161 h 173"/>
                <a:gd name="T22" fmla="*/ 189 w 196"/>
                <a:gd name="T23" fmla="*/ 166 h 173"/>
                <a:gd name="T24" fmla="*/ 184 w 196"/>
                <a:gd name="T25" fmla="*/ 170 h 173"/>
                <a:gd name="T26" fmla="*/ 177 w 196"/>
                <a:gd name="T27" fmla="*/ 173 h 173"/>
                <a:gd name="T28" fmla="*/ 170 w 196"/>
                <a:gd name="T29" fmla="*/ 173 h 173"/>
                <a:gd name="T30" fmla="*/ 26 w 196"/>
                <a:gd name="T31" fmla="*/ 173 h 173"/>
                <a:gd name="T32" fmla="*/ 19 w 196"/>
                <a:gd name="T33" fmla="*/ 173 h 173"/>
                <a:gd name="T34" fmla="*/ 12 w 196"/>
                <a:gd name="T35" fmla="*/ 170 h 173"/>
                <a:gd name="T36" fmla="*/ 7 w 196"/>
                <a:gd name="T37" fmla="*/ 166 h 173"/>
                <a:gd name="T38" fmla="*/ 4 w 196"/>
                <a:gd name="T39" fmla="*/ 161 h 173"/>
                <a:gd name="T40" fmla="*/ 0 w 196"/>
                <a:gd name="T41" fmla="*/ 154 h 173"/>
                <a:gd name="T42" fmla="*/ 0 w 196"/>
                <a:gd name="T43" fmla="*/ 147 h 173"/>
                <a:gd name="T44" fmla="*/ 0 w 196"/>
                <a:gd name="T45" fmla="*/ 27 h 173"/>
                <a:gd name="T46" fmla="*/ 0 w 196"/>
                <a:gd name="T47" fmla="*/ 20 h 173"/>
                <a:gd name="T48" fmla="*/ 4 w 196"/>
                <a:gd name="T49" fmla="*/ 14 h 173"/>
                <a:gd name="T50" fmla="*/ 7 w 196"/>
                <a:gd name="T51" fmla="*/ 7 h 173"/>
                <a:gd name="T52" fmla="*/ 12 w 196"/>
                <a:gd name="T53" fmla="*/ 4 h 173"/>
                <a:gd name="T54" fmla="*/ 19 w 196"/>
                <a:gd name="T55" fmla="*/ 0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0"/>
                  </a:lnTo>
                  <a:lnTo>
                    <a:pt x="184" y="4"/>
                  </a:lnTo>
                  <a:lnTo>
                    <a:pt x="189" y="7"/>
                  </a:lnTo>
                  <a:lnTo>
                    <a:pt x="193" y="14"/>
                  </a:lnTo>
                  <a:lnTo>
                    <a:pt x="196" y="20"/>
                  </a:lnTo>
                  <a:lnTo>
                    <a:pt x="196" y="27"/>
                  </a:lnTo>
                  <a:lnTo>
                    <a:pt x="196" y="147"/>
                  </a:lnTo>
                  <a:lnTo>
                    <a:pt x="196" y="154"/>
                  </a:lnTo>
                  <a:lnTo>
                    <a:pt x="193" y="161"/>
                  </a:lnTo>
                  <a:lnTo>
                    <a:pt x="189" y="166"/>
                  </a:lnTo>
                  <a:lnTo>
                    <a:pt x="184" y="170"/>
                  </a:lnTo>
                  <a:lnTo>
                    <a:pt x="177" y="173"/>
                  </a:lnTo>
                  <a:lnTo>
                    <a:pt x="170" y="173"/>
                  </a:lnTo>
                  <a:lnTo>
                    <a:pt x="26" y="173"/>
                  </a:lnTo>
                  <a:lnTo>
                    <a:pt x="19" y="173"/>
                  </a:lnTo>
                  <a:lnTo>
                    <a:pt x="12" y="170"/>
                  </a:lnTo>
                  <a:lnTo>
                    <a:pt x="7" y="166"/>
                  </a:lnTo>
                  <a:lnTo>
                    <a:pt x="4" y="161"/>
                  </a:lnTo>
                  <a:lnTo>
                    <a:pt x="0" y="154"/>
                  </a:lnTo>
                  <a:lnTo>
                    <a:pt x="0" y="147"/>
                  </a:lnTo>
                  <a:lnTo>
                    <a:pt x="0" y="27"/>
                  </a:lnTo>
                  <a:lnTo>
                    <a:pt x="0" y="20"/>
                  </a:lnTo>
                  <a:lnTo>
                    <a:pt x="4" y="14"/>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03" name="Freeform 48">
              <a:extLst>
                <a:ext uri="{FF2B5EF4-FFF2-40B4-BE49-F238E27FC236}">
                  <a16:creationId xmlns:a16="http://schemas.microsoft.com/office/drawing/2014/main" id="{A9CC5860-177E-46F6-8AE4-19EFD10D81F7}"/>
                </a:ext>
              </a:extLst>
            </p:cNvPr>
            <p:cNvSpPr>
              <a:spLocks/>
            </p:cNvSpPr>
            <p:nvPr/>
          </p:nvSpPr>
          <p:spPr bwMode="auto">
            <a:xfrm>
              <a:off x="2858428" y="4084963"/>
              <a:ext cx="441662" cy="226729"/>
            </a:xfrm>
            <a:custGeom>
              <a:avLst/>
              <a:gdLst>
                <a:gd name="T0" fmla="*/ 26 w 337"/>
                <a:gd name="T1" fmla="*/ 0 h 173"/>
                <a:gd name="T2" fmla="*/ 311 w 337"/>
                <a:gd name="T3" fmla="*/ 0 h 173"/>
                <a:gd name="T4" fmla="*/ 318 w 337"/>
                <a:gd name="T5" fmla="*/ 0 h 173"/>
                <a:gd name="T6" fmla="*/ 325 w 337"/>
                <a:gd name="T7" fmla="*/ 3 h 173"/>
                <a:gd name="T8" fmla="*/ 330 w 337"/>
                <a:gd name="T9" fmla="*/ 7 h 173"/>
                <a:gd name="T10" fmla="*/ 334 w 337"/>
                <a:gd name="T11" fmla="*/ 12 h 173"/>
                <a:gd name="T12" fmla="*/ 337 w 337"/>
                <a:gd name="T13" fmla="*/ 19 h 173"/>
                <a:gd name="T14" fmla="*/ 337 w 337"/>
                <a:gd name="T15" fmla="*/ 26 h 173"/>
                <a:gd name="T16" fmla="*/ 337 w 337"/>
                <a:gd name="T17" fmla="*/ 147 h 173"/>
                <a:gd name="T18" fmla="*/ 337 w 337"/>
                <a:gd name="T19" fmla="*/ 154 h 173"/>
                <a:gd name="T20" fmla="*/ 334 w 337"/>
                <a:gd name="T21" fmla="*/ 161 h 173"/>
                <a:gd name="T22" fmla="*/ 330 w 337"/>
                <a:gd name="T23" fmla="*/ 166 h 173"/>
                <a:gd name="T24" fmla="*/ 325 w 337"/>
                <a:gd name="T25" fmla="*/ 169 h 173"/>
                <a:gd name="T26" fmla="*/ 318 w 337"/>
                <a:gd name="T27" fmla="*/ 173 h 173"/>
                <a:gd name="T28" fmla="*/ 311 w 337"/>
                <a:gd name="T29" fmla="*/ 173 h 173"/>
                <a:gd name="T30" fmla="*/ 26 w 337"/>
                <a:gd name="T31" fmla="*/ 173 h 173"/>
                <a:gd name="T32" fmla="*/ 19 w 337"/>
                <a:gd name="T33" fmla="*/ 173 h 173"/>
                <a:gd name="T34" fmla="*/ 14 w 337"/>
                <a:gd name="T35" fmla="*/ 169 h 173"/>
                <a:gd name="T36" fmla="*/ 8 w 337"/>
                <a:gd name="T37" fmla="*/ 166 h 173"/>
                <a:gd name="T38" fmla="*/ 3 w 337"/>
                <a:gd name="T39" fmla="*/ 161 h 173"/>
                <a:gd name="T40" fmla="*/ 1 w 337"/>
                <a:gd name="T41" fmla="*/ 154 h 173"/>
                <a:gd name="T42" fmla="*/ 0 w 337"/>
                <a:gd name="T43" fmla="*/ 147 h 173"/>
                <a:gd name="T44" fmla="*/ 0 w 337"/>
                <a:gd name="T45" fmla="*/ 26 h 173"/>
                <a:gd name="T46" fmla="*/ 1 w 337"/>
                <a:gd name="T47" fmla="*/ 19 h 173"/>
                <a:gd name="T48" fmla="*/ 3 w 337"/>
                <a:gd name="T49" fmla="*/ 12 h 173"/>
                <a:gd name="T50" fmla="*/ 8 w 337"/>
                <a:gd name="T51" fmla="*/ 7 h 173"/>
                <a:gd name="T52" fmla="*/ 14 w 337"/>
                <a:gd name="T53" fmla="*/ 3 h 173"/>
                <a:gd name="T54" fmla="*/ 19 w 337"/>
                <a:gd name="T55" fmla="*/ 0 h 173"/>
                <a:gd name="T56" fmla="*/ 26 w 33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7" h="173">
                  <a:moveTo>
                    <a:pt x="26" y="0"/>
                  </a:moveTo>
                  <a:lnTo>
                    <a:pt x="311" y="0"/>
                  </a:lnTo>
                  <a:lnTo>
                    <a:pt x="318" y="0"/>
                  </a:lnTo>
                  <a:lnTo>
                    <a:pt x="325" y="3"/>
                  </a:lnTo>
                  <a:lnTo>
                    <a:pt x="330" y="7"/>
                  </a:lnTo>
                  <a:lnTo>
                    <a:pt x="334" y="12"/>
                  </a:lnTo>
                  <a:lnTo>
                    <a:pt x="337" y="19"/>
                  </a:lnTo>
                  <a:lnTo>
                    <a:pt x="337" y="26"/>
                  </a:lnTo>
                  <a:lnTo>
                    <a:pt x="337" y="147"/>
                  </a:lnTo>
                  <a:lnTo>
                    <a:pt x="337" y="154"/>
                  </a:lnTo>
                  <a:lnTo>
                    <a:pt x="334" y="161"/>
                  </a:lnTo>
                  <a:lnTo>
                    <a:pt x="330" y="166"/>
                  </a:lnTo>
                  <a:lnTo>
                    <a:pt x="325" y="169"/>
                  </a:lnTo>
                  <a:lnTo>
                    <a:pt x="318" y="173"/>
                  </a:lnTo>
                  <a:lnTo>
                    <a:pt x="311" y="173"/>
                  </a:lnTo>
                  <a:lnTo>
                    <a:pt x="26" y="173"/>
                  </a:lnTo>
                  <a:lnTo>
                    <a:pt x="19" y="173"/>
                  </a:lnTo>
                  <a:lnTo>
                    <a:pt x="14" y="169"/>
                  </a:lnTo>
                  <a:lnTo>
                    <a:pt x="8" y="166"/>
                  </a:lnTo>
                  <a:lnTo>
                    <a:pt x="3" y="161"/>
                  </a:lnTo>
                  <a:lnTo>
                    <a:pt x="1" y="154"/>
                  </a:lnTo>
                  <a:lnTo>
                    <a:pt x="0" y="147"/>
                  </a:lnTo>
                  <a:lnTo>
                    <a:pt x="0" y="26"/>
                  </a:lnTo>
                  <a:lnTo>
                    <a:pt x="1" y="19"/>
                  </a:lnTo>
                  <a:lnTo>
                    <a:pt x="3" y="12"/>
                  </a:lnTo>
                  <a:lnTo>
                    <a:pt x="8" y="7"/>
                  </a:lnTo>
                  <a:lnTo>
                    <a:pt x="14" y="3"/>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04" name="Freeform 49">
              <a:extLst>
                <a:ext uri="{FF2B5EF4-FFF2-40B4-BE49-F238E27FC236}">
                  <a16:creationId xmlns:a16="http://schemas.microsoft.com/office/drawing/2014/main" id="{7008A508-2754-4AE2-B2A2-6BE63E71616F}"/>
                </a:ext>
              </a:extLst>
            </p:cNvPr>
            <p:cNvSpPr>
              <a:spLocks/>
            </p:cNvSpPr>
            <p:nvPr/>
          </p:nvSpPr>
          <p:spPr bwMode="auto">
            <a:xfrm>
              <a:off x="3335475" y="4084963"/>
              <a:ext cx="247698" cy="226729"/>
            </a:xfrm>
            <a:custGeom>
              <a:avLst/>
              <a:gdLst>
                <a:gd name="T0" fmla="*/ 26 w 189"/>
                <a:gd name="T1" fmla="*/ 0 h 173"/>
                <a:gd name="T2" fmla="*/ 161 w 189"/>
                <a:gd name="T3" fmla="*/ 0 h 173"/>
                <a:gd name="T4" fmla="*/ 168 w 189"/>
                <a:gd name="T5" fmla="*/ 0 h 173"/>
                <a:gd name="T6" fmla="*/ 175 w 189"/>
                <a:gd name="T7" fmla="*/ 3 h 173"/>
                <a:gd name="T8" fmla="*/ 180 w 189"/>
                <a:gd name="T9" fmla="*/ 7 h 173"/>
                <a:gd name="T10" fmla="*/ 184 w 189"/>
                <a:gd name="T11" fmla="*/ 12 h 173"/>
                <a:gd name="T12" fmla="*/ 187 w 189"/>
                <a:gd name="T13" fmla="*/ 19 h 173"/>
                <a:gd name="T14" fmla="*/ 189 w 189"/>
                <a:gd name="T15" fmla="*/ 26 h 173"/>
                <a:gd name="T16" fmla="*/ 189 w 189"/>
                <a:gd name="T17" fmla="*/ 147 h 173"/>
                <a:gd name="T18" fmla="*/ 187 w 189"/>
                <a:gd name="T19" fmla="*/ 154 h 173"/>
                <a:gd name="T20" fmla="*/ 184 w 189"/>
                <a:gd name="T21" fmla="*/ 161 h 173"/>
                <a:gd name="T22" fmla="*/ 180 w 189"/>
                <a:gd name="T23" fmla="*/ 166 h 173"/>
                <a:gd name="T24" fmla="*/ 175 w 189"/>
                <a:gd name="T25" fmla="*/ 169 h 173"/>
                <a:gd name="T26" fmla="*/ 168 w 189"/>
                <a:gd name="T27" fmla="*/ 173 h 173"/>
                <a:gd name="T28" fmla="*/ 161 w 189"/>
                <a:gd name="T29" fmla="*/ 173 h 173"/>
                <a:gd name="T30" fmla="*/ 26 w 189"/>
                <a:gd name="T31" fmla="*/ 173 h 173"/>
                <a:gd name="T32" fmla="*/ 19 w 189"/>
                <a:gd name="T33" fmla="*/ 173 h 173"/>
                <a:gd name="T34" fmla="*/ 14 w 189"/>
                <a:gd name="T35" fmla="*/ 169 h 173"/>
                <a:gd name="T36" fmla="*/ 7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7 w 189"/>
                <a:gd name="T51" fmla="*/ 7 h 173"/>
                <a:gd name="T52" fmla="*/ 14 w 189"/>
                <a:gd name="T53" fmla="*/ 3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3"/>
                  </a:lnTo>
                  <a:lnTo>
                    <a:pt x="180" y="7"/>
                  </a:lnTo>
                  <a:lnTo>
                    <a:pt x="184" y="12"/>
                  </a:lnTo>
                  <a:lnTo>
                    <a:pt x="187" y="19"/>
                  </a:lnTo>
                  <a:lnTo>
                    <a:pt x="189" y="26"/>
                  </a:lnTo>
                  <a:lnTo>
                    <a:pt x="189" y="147"/>
                  </a:lnTo>
                  <a:lnTo>
                    <a:pt x="187" y="154"/>
                  </a:lnTo>
                  <a:lnTo>
                    <a:pt x="184" y="161"/>
                  </a:lnTo>
                  <a:lnTo>
                    <a:pt x="180" y="166"/>
                  </a:lnTo>
                  <a:lnTo>
                    <a:pt x="175" y="169"/>
                  </a:lnTo>
                  <a:lnTo>
                    <a:pt x="168" y="173"/>
                  </a:lnTo>
                  <a:lnTo>
                    <a:pt x="161" y="173"/>
                  </a:lnTo>
                  <a:lnTo>
                    <a:pt x="26" y="173"/>
                  </a:lnTo>
                  <a:lnTo>
                    <a:pt x="19" y="173"/>
                  </a:lnTo>
                  <a:lnTo>
                    <a:pt x="14" y="169"/>
                  </a:lnTo>
                  <a:lnTo>
                    <a:pt x="7" y="166"/>
                  </a:lnTo>
                  <a:lnTo>
                    <a:pt x="3" y="161"/>
                  </a:lnTo>
                  <a:lnTo>
                    <a:pt x="1" y="154"/>
                  </a:lnTo>
                  <a:lnTo>
                    <a:pt x="0" y="147"/>
                  </a:lnTo>
                  <a:lnTo>
                    <a:pt x="0" y="26"/>
                  </a:lnTo>
                  <a:lnTo>
                    <a:pt x="1" y="19"/>
                  </a:lnTo>
                  <a:lnTo>
                    <a:pt x="3" y="12"/>
                  </a:lnTo>
                  <a:lnTo>
                    <a:pt x="7" y="7"/>
                  </a:lnTo>
                  <a:lnTo>
                    <a:pt x="14" y="3"/>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05" name="Freeform 50">
              <a:extLst>
                <a:ext uri="{FF2B5EF4-FFF2-40B4-BE49-F238E27FC236}">
                  <a16:creationId xmlns:a16="http://schemas.microsoft.com/office/drawing/2014/main" id="{E3F54E07-8B32-48E2-ADC2-C8119501FA2D}"/>
                </a:ext>
              </a:extLst>
            </p:cNvPr>
            <p:cNvSpPr>
              <a:spLocks/>
            </p:cNvSpPr>
            <p:nvPr/>
          </p:nvSpPr>
          <p:spPr bwMode="auto">
            <a:xfrm>
              <a:off x="3614627" y="4084963"/>
              <a:ext cx="247698" cy="226729"/>
            </a:xfrm>
            <a:custGeom>
              <a:avLst/>
              <a:gdLst>
                <a:gd name="T0" fmla="*/ 27 w 189"/>
                <a:gd name="T1" fmla="*/ 0 h 173"/>
                <a:gd name="T2" fmla="*/ 161 w 189"/>
                <a:gd name="T3" fmla="*/ 0 h 173"/>
                <a:gd name="T4" fmla="*/ 168 w 189"/>
                <a:gd name="T5" fmla="*/ 0 h 173"/>
                <a:gd name="T6" fmla="*/ 175 w 189"/>
                <a:gd name="T7" fmla="*/ 3 h 173"/>
                <a:gd name="T8" fmla="*/ 181 w 189"/>
                <a:gd name="T9" fmla="*/ 7 h 173"/>
                <a:gd name="T10" fmla="*/ 186 w 189"/>
                <a:gd name="T11" fmla="*/ 12 h 173"/>
                <a:gd name="T12" fmla="*/ 188 w 189"/>
                <a:gd name="T13" fmla="*/ 19 h 173"/>
                <a:gd name="T14" fmla="*/ 189 w 189"/>
                <a:gd name="T15" fmla="*/ 26 h 173"/>
                <a:gd name="T16" fmla="*/ 189 w 189"/>
                <a:gd name="T17" fmla="*/ 147 h 173"/>
                <a:gd name="T18" fmla="*/ 188 w 189"/>
                <a:gd name="T19" fmla="*/ 154 h 173"/>
                <a:gd name="T20" fmla="*/ 186 w 189"/>
                <a:gd name="T21" fmla="*/ 161 h 173"/>
                <a:gd name="T22" fmla="*/ 181 w 189"/>
                <a:gd name="T23" fmla="*/ 166 h 173"/>
                <a:gd name="T24" fmla="*/ 175 w 189"/>
                <a:gd name="T25" fmla="*/ 169 h 173"/>
                <a:gd name="T26" fmla="*/ 168 w 189"/>
                <a:gd name="T27" fmla="*/ 173 h 173"/>
                <a:gd name="T28" fmla="*/ 161 w 189"/>
                <a:gd name="T29" fmla="*/ 173 h 173"/>
                <a:gd name="T30" fmla="*/ 27 w 189"/>
                <a:gd name="T31" fmla="*/ 173 h 173"/>
                <a:gd name="T32" fmla="*/ 20 w 189"/>
                <a:gd name="T33" fmla="*/ 173 h 173"/>
                <a:gd name="T34" fmla="*/ 14 w 189"/>
                <a:gd name="T35" fmla="*/ 169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3 h 173"/>
                <a:gd name="T54" fmla="*/ 20 w 189"/>
                <a:gd name="T55" fmla="*/ 0 h 173"/>
                <a:gd name="T56" fmla="*/ 27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7" y="0"/>
                  </a:moveTo>
                  <a:lnTo>
                    <a:pt x="161" y="0"/>
                  </a:lnTo>
                  <a:lnTo>
                    <a:pt x="168" y="0"/>
                  </a:lnTo>
                  <a:lnTo>
                    <a:pt x="175" y="3"/>
                  </a:lnTo>
                  <a:lnTo>
                    <a:pt x="181" y="7"/>
                  </a:lnTo>
                  <a:lnTo>
                    <a:pt x="186" y="12"/>
                  </a:lnTo>
                  <a:lnTo>
                    <a:pt x="188" y="19"/>
                  </a:lnTo>
                  <a:lnTo>
                    <a:pt x="189" y="26"/>
                  </a:lnTo>
                  <a:lnTo>
                    <a:pt x="189" y="147"/>
                  </a:lnTo>
                  <a:lnTo>
                    <a:pt x="188" y="154"/>
                  </a:lnTo>
                  <a:lnTo>
                    <a:pt x="186" y="161"/>
                  </a:lnTo>
                  <a:lnTo>
                    <a:pt x="181" y="166"/>
                  </a:lnTo>
                  <a:lnTo>
                    <a:pt x="175" y="169"/>
                  </a:lnTo>
                  <a:lnTo>
                    <a:pt x="168" y="173"/>
                  </a:lnTo>
                  <a:lnTo>
                    <a:pt x="161" y="173"/>
                  </a:lnTo>
                  <a:lnTo>
                    <a:pt x="27" y="173"/>
                  </a:lnTo>
                  <a:lnTo>
                    <a:pt x="20" y="173"/>
                  </a:lnTo>
                  <a:lnTo>
                    <a:pt x="14" y="169"/>
                  </a:lnTo>
                  <a:lnTo>
                    <a:pt x="9" y="166"/>
                  </a:lnTo>
                  <a:lnTo>
                    <a:pt x="4" y="161"/>
                  </a:lnTo>
                  <a:lnTo>
                    <a:pt x="2" y="154"/>
                  </a:lnTo>
                  <a:lnTo>
                    <a:pt x="0" y="147"/>
                  </a:lnTo>
                  <a:lnTo>
                    <a:pt x="0" y="26"/>
                  </a:lnTo>
                  <a:lnTo>
                    <a:pt x="2" y="19"/>
                  </a:lnTo>
                  <a:lnTo>
                    <a:pt x="4" y="12"/>
                  </a:lnTo>
                  <a:lnTo>
                    <a:pt x="9" y="7"/>
                  </a:lnTo>
                  <a:lnTo>
                    <a:pt x="14" y="3"/>
                  </a:lnTo>
                  <a:lnTo>
                    <a:pt x="20" y="0"/>
                  </a:lnTo>
                  <a:lnTo>
                    <a:pt x="27"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06" name="Freeform 51">
              <a:extLst>
                <a:ext uri="{FF2B5EF4-FFF2-40B4-BE49-F238E27FC236}">
                  <a16:creationId xmlns:a16="http://schemas.microsoft.com/office/drawing/2014/main" id="{EDA6E7A9-830A-4E5C-AC9E-804BD1056F02}"/>
                </a:ext>
              </a:extLst>
            </p:cNvPr>
            <p:cNvSpPr>
              <a:spLocks/>
            </p:cNvSpPr>
            <p:nvPr/>
          </p:nvSpPr>
          <p:spPr bwMode="auto">
            <a:xfrm>
              <a:off x="3895089" y="4084963"/>
              <a:ext cx="247698" cy="226729"/>
            </a:xfrm>
            <a:custGeom>
              <a:avLst/>
              <a:gdLst>
                <a:gd name="T0" fmla="*/ 28 w 189"/>
                <a:gd name="T1" fmla="*/ 0 h 173"/>
                <a:gd name="T2" fmla="*/ 161 w 189"/>
                <a:gd name="T3" fmla="*/ 0 h 173"/>
                <a:gd name="T4" fmla="*/ 170 w 189"/>
                <a:gd name="T5" fmla="*/ 0 h 173"/>
                <a:gd name="T6" fmla="*/ 175 w 189"/>
                <a:gd name="T7" fmla="*/ 3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69 h 173"/>
                <a:gd name="T26" fmla="*/ 170 w 189"/>
                <a:gd name="T27" fmla="*/ 173 h 173"/>
                <a:gd name="T28" fmla="*/ 161 w 189"/>
                <a:gd name="T29" fmla="*/ 173 h 173"/>
                <a:gd name="T30" fmla="*/ 28 w 189"/>
                <a:gd name="T31" fmla="*/ 173 h 173"/>
                <a:gd name="T32" fmla="*/ 21 w 189"/>
                <a:gd name="T33" fmla="*/ 173 h 173"/>
                <a:gd name="T34" fmla="*/ 14 w 189"/>
                <a:gd name="T35" fmla="*/ 169 h 173"/>
                <a:gd name="T36" fmla="*/ 9 w 189"/>
                <a:gd name="T37" fmla="*/ 166 h 173"/>
                <a:gd name="T38" fmla="*/ 3 w 189"/>
                <a:gd name="T39" fmla="*/ 161 h 173"/>
                <a:gd name="T40" fmla="*/ 2 w 189"/>
                <a:gd name="T41" fmla="*/ 154 h 173"/>
                <a:gd name="T42" fmla="*/ 0 w 189"/>
                <a:gd name="T43" fmla="*/ 147 h 173"/>
                <a:gd name="T44" fmla="*/ 0 w 189"/>
                <a:gd name="T45" fmla="*/ 26 h 173"/>
                <a:gd name="T46" fmla="*/ 2 w 189"/>
                <a:gd name="T47" fmla="*/ 19 h 173"/>
                <a:gd name="T48" fmla="*/ 3 w 189"/>
                <a:gd name="T49" fmla="*/ 12 h 173"/>
                <a:gd name="T50" fmla="*/ 9 w 189"/>
                <a:gd name="T51" fmla="*/ 7 h 173"/>
                <a:gd name="T52" fmla="*/ 14 w 189"/>
                <a:gd name="T53" fmla="*/ 3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0"/>
                  </a:lnTo>
                  <a:lnTo>
                    <a:pt x="175" y="3"/>
                  </a:lnTo>
                  <a:lnTo>
                    <a:pt x="180" y="7"/>
                  </a:lnTo>
                  <a:lnTo>
                    <a:pt x="185" y="12"/>
                  </a:lnTo>
                  <a:lnTo>
                    <a:pt x="187" y="19"/>
                  </a:lnTo>
                  <a:lnTo>
                    <a:pt x="189" y="26"/>
                  </a:lnTo>
                  <a:lnTo>
                    <a:pt x="189" y="147"/>
                  </a:lnTo>
                  <a:lnTo>
                    <a:pt x="187" y="154"/>
                  </a:lnTo>
                  <a:lnTo>
                    <a:pt x="185" y="161"/>
                  </a:lnTo>
                  <a:lnTo>
                    <a:pt x="180" y="166"/>
                  </a:lnTo>
                  <a:lnTo>
                    <a:pt x="175" y="169"/>
                  </a:lnTo>
                  <a:lnTo>
                    <a:pt x="170" y="173"/>
                  </a:lnTo>
                  <a:lnTo>
                    <a:pt x="161" y="173"/>
                  </a:lnTo>
                  <a:lnTo>
                    <a:pt x="28" y="173"/>
                  </a:lnTo>
                  <a:lnTo>
                    <a:pt x="21" y="173"/>
                  </a:lnTo>
                  <a:lnTo>
                    <a:pt x="14" y="169"/>
                  </a:lnTo>
                  <a:lnTo>
                    <a:pt x="9" y="166"/>
                  </a:lnTo>
                  <a:lnTo>
                    <a:pt x="3" y="161"/>
                  </a:lnTo>
                  <a:lnTo>
                    <a:pt x="2" y="154"/>
                  </a:lnTo>
                  <a:lnTo>
                    <a:pt x="0" y="147"/>
                  </a:lnTo>
                  <a:lnTo>
                    <a:pt x="0" y="26"/>
                  </a:lnTo>
                  <a:lnTo>
                    <a:pt x="2" y="19"/>
                  </a:lnTo>
                  <a:lnTo>
                    <a:pt x="3" y="12"/>
                  </a:lnTo>
                  <a:lnTo>
                    <a:pt x="9" y="7"/>
                  </a:lnTo>
                  <a:lnTo>
                    <a:pt x="14" y="3"/>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07" name="Freeform 52">
              <a:extLst>
                <a:ext uri="{FF2B5EF4-FFF2-40B4-BE49-F238E27FC236}">
                  <a16:creationId xmlns:a16="http://schemas.microsoft.com/office/drawing/2014/main" id="{D5C46B83-763F-4AF5-8143-5C911C9BD9BD}"/>
                </a:ext>
              </a:extLst>
            </p:cNvPr>
            <p:cNvSpPr>
              <a:spLocks/>
            </p:cNvSpPr>
            <p:nvPr/>
          </p:nvSpPr>
          <p:spPr bwMode="auto">
            <a:xfrm>
              <a:off x="4174240" y="4084963"/>
              <a:ext cx="249008" cy="226729"/>
            </a:xfrm>
            <a:custGeom>
              <a:avLst/>
              <a:gdLst>
                <a:gd name="T0" fmla="*/ 28 w 190"/>
                <a:gd name="T1" fmla="*/ 0 h 173"/>
                <a:gd name="T2" fmla="*/ 163 w 190"/>
                <a:gd name="T3" fmla="*/ 0 h 173"/>
                <a:gd name="T4" fmla="*/ 170 w 190"/>
                <a:gd name="T5" fmla="*/ 0 h 173"/>
                <a:gd name="T6" fmla="*/ 175 w 190"/>
                <a:gd name="T7" fmla="*/ 3 h 173"/>
                <a:gd name="T8" fmla="*/ 181 w 190"/>
                <a:gd name="T9" fmla="*/ 7 h 173"/>
                <a:gd name="T10" fmla="*/ 186 w 190"/>
                <a:gd name="T11" fmla="*/ 12 h 173"/>
                <a:gd name="T12" fmla="*/ 188 w 190"/>
                <a:gd name="T13" fmla="*/ 19 h 173"/>
                <a:gd name="T14" fmla="*/ 190 w 190"/>
                <a:gd name="T15" fmla="*/ 26 h 173"/>
                <a:gd name="T16" fmla="*/ 190 w 190"/>
                <a:gd name="T17" fmla="*/ 147 h 173"/>
                <a:gd name="T18" fmla="*/ 188 w 190"/>
                <a:gd name="T19" fmla="*/ 154 h 173"/>
                <a:gd name="T20" fmla="*/ 186 w 190"/>
                <a:gd name="T21" fmla="*/ 161 h 173"/>
                <a:gd name="T22" fmla="*/ 181 w 190"/>
                <a:gd name="T23" fmla="*/ 166 h 173"/>
                <a:gd name="T24" fmla="*/ 175 w 190"/>
                <a:gd name="T25" fmla="*/ 169 h 173"/>
                <a:gd name="T26" fmla="*/ 170 w 190"/>
                <a:gd name="T27" fmla="*/ 173 h 173"/>
                <a:gd name="T28" fmla="*/ 163 w 190"/>
                <a:gd name="T29" fmla="*/ 173 h 173"/>
                <a:gd name="T30" fmla="*/ 28 w 190"/>
                <a:gd name="T31" fmla="*/ 173 h 173"/>
                <a:gd name="T32" fmla="*/ 21 w 190"/>
                <a:gd name="T33" fmla="*/ 173 h 173"/>
                <a:gd name="T34" fmla="*/ 14 w 190"/>
                <a:gd name="T35" fmla="*/ 169 h 173"/>
                <a:gd name="T36" fmla="*/ 9 w 190"/>
                <a:gd name="T37" fmla="*/ 166 h 173"/>
                <a:gd name="T38" fmla="*/ 6 w 190"/>
                <a:gd name="T39" fmla="*/ 161 h 173"/>
                <a:gd name="T40" fmla="*/ 2 w 190"/>
                <a:gd name="T41" fmla="*/ 154 h 173"/>
                <a:gd name="T42" fmla="*/ 0 w 190"/>
                <a:gd name="T43" fmla="*/ 147 h 173"/>
                <a:gd name="T44" fmla="*/ 0 w 190"/>
                <a:gd name="T45" fmla="*/ 26 h 173"/>
                <a:gd name="T46" fmla="*/ 2 w 190"/>
                <a:gd name="T47" fmla="*/ 19 h 173"/>
                <a:gd name="T48" fmla="*/ 6 w 190"/>
                <a:gd name="T49" fmla="*/ 12 h 173"/>
                <a:gd name="T50" fmla="*/ 9 w 190"/>
                <a:gd name="T51" fmla="*/ 7 h 173"/>
                <a:gd name="T52" fmla="*/ 14 w 190"/>
                <a:gd name="T53" fmla="*/ 3 h 173"/>
                <a:gd name="T54" fmla="*/ 21 w 190"/>
                <a:gd name="T55" fmla="*/ 0 h 173"/>
                <a:gd name="T56" fmla="*/ 28 w 190"/>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0" h="173">
                  <a:moveTo>
                    <a:pt x="28" y="0"/>
                  </a:moveTo>
                  <a:lnTo>
                    <a:pt x="163" y="0"/>
                  </a:lnTo>
                  <a:lnTo>
                    <a:pt x="170" y="0"/>
                  </a:lnTo>
                  <a:lnTo>
                    <a:pt x="175" y="3"/>
                  </a:lnTo>
                  <a:lnTo>
                    <a:pt x="181" y="7"/>
                  </a:lnTo>
                  <a:lnTo>
                    <a:pt x="186" y="12"/>
                  </a:lnTo>
                  <a:lnTo>
                    <a:pt x="188" y="19"/>
                  </a:lnTo>
                  <a:lnTo>
                    <a:pt x="190" y="26"/>
                  </a:lnTo>
                  <a:lnTo>
                    <a:pt x="190" y="147"/>
                  </a:lnTo>
                  <a:lnTo>
                    <a:pt x="188" y="154"/>
                  </a:lnTo>
                  <a:lnTo>
                    <a:pt x="186" y="161"/>
                  </a:lnTo>
                  <a:lnTo>
                    <a:pt x="181" y="166"/>
                  </a:lnTo>
                  <a:lnTo>
                    <a:pt x="175" y="169"/>
                  </a:lnTo>
                  <a:lnTo>
                    <a:pt x="170" y="173"/>
                  </a:lnTo>
                  <a:lnTo>
                    <a:pt x="163" y="173"/>
                  </a:lnTo>
                  <a:lnTo>
                    <a:pt x="28" y="173"/>
                  </a:lnTo>
                  <a:lnTo>
                    <a:pt x="21" y="173"/>
                  </a:lnTo>
                  <a:lnTo>
                    <a:pt x="14" y="169"/>
                  </a:lnTo>
                  <a:lnTo>
                    <a:pt x="9" y="166"/>
                  </a:lnTo>
                  <a:lnTo>
                    <a:pt x="6" y="161"/>
                  </a:lnTo>
                  <a:lnTo>
                    <a:pt x="2" y="154"/>
                  </a:lnTo>
                  <a:lnTo>
                    <a:pt x="0" y="147"/>
                  </a:lnTo>
                  <a:lnTo>
                    <a:pt x="0" y="26"/>
                  </a:lnTo>
                  <a:lnTo>
                    <a:pt x="2" y="19"/>
                  </a:lnTo>
                  <a:lnTo>
                    <a:pt x="6" y="12"/>
                  </a:lnTo>
                  <a:lnTo>
                    <a:pt x="9" y="7"/>
                  </a:lnTo>
                  <a:lnTo>
                    <a:pt x="14" y="3"/>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08" name="Freeform 53">
              <a:extLst>
                <a:ext uri="{FF2B5EF4-FFF2-40B4-BE49-F238E27FC236}">
                  <a16:creationId xmlns:a16="http://schemas.microsoft.com/office/drawing/2014/main" id="{6BE55A49-0635-453E-8815-214F0C5E6835}"/>
                </a:ext>
              </a:extLst>
            </p:cNvPr>
            <p:cNvSpPr>
              <a:spLocks/>
            </p:cNvSpPr>
            <p:nvPr/>
          </p:nvSpPr>
          <p:spPr bwMode="auto">
            <a:xfrm>
              <a:off x="4457323" y="4084963"/>
              <a:ext cx="245077" cy="226729"/>
            </a:xfrm>
            <a:custGeom>
              <a:avLst/>
              <a:gdLst>
                <a:gd name="T0" fmla="*/ 26 w 187"/>
                <a:gd name="T1" fmla="*/ 0 h 173"/>
                <a:gd name="T2" fmla="*/ 161 w 187"/>
                <a:gd name="T3" fmla="*/ 0 h 173"/>
                <a:gd name="T4" fmla="*/ 168 w 187"/>
                <a:gd name="T5" fmla="*/ 0 h 173"/>
                <a:gd name="T6" fmla="*/ 173 w 187"/>
                <a:gd name="T7" fmla="*/ 3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3 w 187"/>
                <a:gd name="T25" fmla="*/ 169 h 173"/>
                <a:gd name="T26" fmla="*/ 168 w 187"/>
                <a:gd name="T27" fmla="*/ 173 h 173"/>
                <a:gd name="T28" fmla="*/ 161 w 187"/>
                <a:gd name="T29" fmla="*/ 173 h 173"/>
                <a:gd name="T30" fmla="*/ 26 w 187"/>
                <a:gd name="T31" fmla="*/ 173 h 173"/>
                <a:gd name="T32" fmla="*/ 19 w 187"/>
                <a:gd name="T33" fmla="*/ 173 h 173"/>
                <a:gd name="T34" fmla="*/ 12 w 187"/>
                <a:gd name="T35" fmla="*/ 169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2 w 187"/>
                <a:gd name="T53" fmla="*/ 3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3" y="3"/>
                  </a:lnTo>
                  <a:lnTo>
                    <a:pt x="180" y="7"/>
                  </a:lnTo>
                  <a:lnTo>
                    <a:pt x="184" y="12"/>
                  </a:lnTo>
                  <a:lnTo>
                    <a:pt x="187" y="19"/>
                  </a:lnTo>
                  <a:lnTo>
                    <a:pt x="187" y="26"/>
                  </a:lnTo>
                  <a:lnTo>
                    <a:pt x="187" y="147"/>
                  </a:lnTo>
                  <a:lnTo>
                    <a:pt x="187" y="154"/>
                  </a:lnTo>
                  <a:lnTo>
                    <a:pt x="184" y="161"/>
                  </a:lnTo>
                  <a:lnTo>
                    <a:pt x="180" y="166"/>
                  </a:lnTo>
                  <a:lnTo>
                    <a:pt x="173" y="169"/>
                  </a:lnTo>
                  <a:lnTo>
                    <a:pt x="168" y="173"/>
                  </a:lnTo>
                  <a:lnTo>
                    <a:pt x="161" y="173"/>
                  </a:lnTo>
                  <a:lnTo>
                    <a:pt x="26" y="173"/>
                  </a:lnTo>
                  <a:lnTo>
                    <a:pt x="19" y="173"/>
                  </a:lnTo>
                  <a:lnTo>
                    <a:pt x="12" y="169"/>
                  </a:lnTo>
                  <a:lnTo>
                    <a:pt x="7" y="166"/>
                  </a:lnTo>
                  <a:lnTo>
                    <a:pt x="3" y="161"/>
                  </a:lnTo>
                  <a:lnTo>
                    <a:pt x="0" y="154"/>
                  </a:lnTo>
                  <a:lnTo>
                    <a:pt x="0" y="147"/>
                  </a:lnTo>
                  <a:lnTo>
                    <a:pt x="0" y="26"/>
                  </a:lnTo>
                  <a:lnTo>
                    <a:pt x="0" y="19"/>
                  </a:lnTo>
                  <a:lnTo>
                    <a:pt x="3" y="12"/>
                  </a:lnTo>
                  <a:lnTo>
                    <a:pt x="7" y="7"/>
                  </a:lnTo>
                  <a:lnTo>
                    <a:pt x="12" y="3"/>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09" name="Freeform 54">
              <a:extLst>
                <a:ext uri="{FF2B5EF4-FFF2-40B4-BE49-F238E27FC236}">
                  <a16:creationId xmlns:a16="http://schemas.microsoft.com/office/drawing/2014/main" id="{E966E28D-09EE-4E22-938B-F37C391BE556}"/>
                </a:ext>
              </a:extLst>
            </p:cNvPr>
            <p:cNvSpPr>
              <a:spLocks/>
            </p:cNvSpPr>
            <p:nvPr/>
          </p:nvSpPr>
          <p:spPr bwMode="auto">
            <a:xfrm>
              <a:off x="4736474" y="4084963"/>
              <a:ext cx="246387" cy="226729"/>
            </a:xfrm>
            <a:custGeom>
              <a:avLst/>
              <a:gdLst>
                <a:gd name="T0" fmla="*/ 27 w 188"/>
                <a:gd name="T1" fmla="*/ 0 h 173"/>
                <a:gd name="T2" fmla="*/ 161 w 188"/>
                <a:gd name="T3" fmla="*/ 0 h 173"/>
                <a:gd name="T4" fmla="*/ 168 w 188"/>
                <a:gd name="T5" fmla="*/ 0 h 173"/>
                <a:gd name="T6" fmla="*/ 175 w 188"/>
                <a:gd name="T7" fmla="*/ 3 h 173"/>
                <a:gd name="T8" fmla="*/ 181 w 188"/>
                <a:gd name="T9" fmla="*/ 7 h 173"/>
                <a:gd name="T10" fmla="*/ 184 w 188"/>
                <a:gd name="T11" fmla="*/ 12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69 h 173"/>
                <a:gd name="T26" fmla="*/ 168 w 188"/>
                <a:gd name="T27" fmla="*/ 173 h 173"/>
                <a:gd name="T28" fmla="*/ 161 w 188"/>
                <a:gd name="T29" fmla="*/ 173 h 173"/>
                <a:gd name="T30" fmla="*/ 27 w 188"/>
                <a:gd name="T31" fmla="*/ 173 h 173"/>
                <a:gd name="T32" fmla="*/ 20 w 188"/>
                <a:gd name="T33" fmla="*/ 173 h 173"/>
                <a:gd name="T34" fmla="*/ 13 w 188"/>
                <a:gd name="T35" fmla="*/ 169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2 h 173"/>
                <a:gd name="T50" fmla="*/ 7 w 188"/>
                <a:gd name="T51" fmla="*/ 7 h 173"/>
                <a:gd name="T52" fmla="*/ 13 w 188"/>
                <a:gd name="T53" fmla="*/ 3 h 173"/>
                <a:gd name="T54" fmla="*/ 20 w 188"/>
                <a:gd name="T55" fmla="*/ 0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1" y="0"/>
                  </a:lnTo>
                  <a:lnTo>
                    <a:pt x="168" y="0"/>
                  </a:lnTo>
                  <a:lnTo>
                    <a:pt x="175" y="3"/>
                  </a:lnTo>
                  <a:lnTo>
                    <a:pt x="181" y="7"/>
                  </a:lnTo>
                  <a:lnTo>
                    <a:pt x="184" y="12"/>
                  </a:lnTo>
                  <a:lnTo>
                    <a:pt x="188" y="19"/>
                  </a:lnTo>
                  <a:lnTo>
                    <a:pt x="188" y="26"/>
                  </a:lnTo>
                  <a:lnTo>
                    <a:pt x="188" y="147"/>
                  </a:lnTo>
                  <a:lnTo>
                    <a:pt x="188" y="154"/>
                  </a:lnTo>
                  <a:lnTo>
                    <a:pt x="184" y="161"/>
                  </a:lnTo>
                  <a:lnTo>
                    <a:pt x="181" y="166"/>
                  </a:lnTo>
                  <a:lnTo>
                    <a:pt x="175" y="169"/>
                  </a:lnTo>
                  <a:lnTo>
                    <a:pt x="168" y="173"/>
                  </a:lnTo>
                  <a:lnTo>
                    <a:pt x="161" y="173"/>
                  </a:lnTo>
                  <a:lnTo>
                    <a:pt x="27" y="173"/>
                  </a:lnTo>
                  <a:lnTo>
                    <a:pt x="20" y="173"/>
                  </a:lnTo>
                  <a:lnTo>
                    <a:pt x="13" y="169"/>
                  </a:lnTo>
                  <a:lnTo>
                    <a:pt x="7" y="166"/>
                  </a:lnTo>
                  <a:lnTo>
                    <a:pt x="4" y="161"/>
                  </a:lnTo>
                  <a:lnTo>
                    <a:pt x="0" y="154"/>
                  </a:lnTo>
                  <a:lnTo>
                    <a:pt x="0" y="147"/>
                  </a:lnTo>
                  <a:lnTo>
                    <a:pt x="0" y="26"/>
                  </a:lnTo>
                  <a:lnTo>
                    <a:pt x="0" y="19"/>
                  </a:lnTo>
                  <a:lnTo>
                    <a:pt x="4" y="12"/>
                  </a:lnTo>
                  <a:lnTo>
                    <a:pt x="7" y="7"/>
                  </a:lnTo>
                  <a:lnTo>
                    <a:pt x="13" y="3"/>
                  </a:lnTo>
                  <a:lnTo>
                    <a:pt x="20" y="0"/>
                  </a:lnTo>
                  <a:lnTo>
                    <a:pt x="27"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10" name="Freeform 55">
              <a:extLst>
                <a:ext uri="{FF2B5EF4-FFF2-40B4-BE49-F238E27FC236}">
                  <a16:creationId xmlns:a16="http://schemas.microsoft.com/office/drawing/2014/main" id="{561424D1-1B22-4E12-AA02-4DFAE8A1E3C8}"/>
                </a:ext>
              </a:extLst>
            </p:cNvPr>
            <p:cNvSpPr>
              <a:spLocks/>
            </p:cNvSpPr>
            <p:nvPr/>
          </p:nvSpPr>
          <p:spPr bwMode="auto">
            <a:xfrm>
              <a:off x="5016936" y="4084963"/>
              <a:ext cx="245077" cy="226729"/>
            </a:xfrm>
            <a:custGeom>
              <a:avLst/>
              <a:gdLst>
                <a:gd name="T0" fmla="*/ 26 w 187"/>
                <a:gd name="T1" fmla="*/ 0 h 173"/>
                <a:gd name="T2" fmla="*/ 161 w 187"/>
                <a:gd name="T3" fmla="*/ 0 h 173"/>
                <a:gd name="T4" fmla="*/ 168 w 187"/>
                <a:gd name="T5" fmla="*/ 0 h 173"/>
                <a:gd name="T6" fmla="*/ 175 w 187"/>
                <a:gd name="T7" fmla="*/ 3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69 h 173"/>
                <a:gd name="T26" fmla="*/ 168 w 187"/>
                <a:gd name="T27" fmla="*/ 173 h 173"/>
                <a:gd name="T28" fmla="*/ 161 w 187"/>
                <a:gd name="T29" fmla="*/ 173 h 173"/>
                <a:gd name="T30" fmla="*/ 26 w 187"/>
                <a:gd name="T31" fmla="*/ 173 h 173"/>
                <a:gd name="T32" fmla="*/ 19 w 187"/>
                <a:gd name="T33" fmla="*/ 173 h 173"/>
                <a:gd name="T34" fmla="*/ 12 w 187"/>
                <a:gd name="T35" fmla="*/ 169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2 w 187"/>
                <a:gd name="T53" fmla="*/ 3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3"/>
                  </a:lnTo>
                  <a:lnTo>
                    <a:pt x="180" y="7"/>
                  </a:lnTo>
                  <a:lnTo>
                    <a:pt x="184" y="12"/>
                  </a:lnTo>
                  <a:lnTo>
                    <a:pt x="187" y="19"/>
                  </a:lnTo>
                  <a:lnTo>
                    <a:pt x="187" y="26"/>
                  </a:lnTo>
                  <a:lnTo>
                    <a:pt x="187" y="147"/>
                  </a:lnTo>
                  <a:lnTo>
                    <a:pt x="187" y="154"/>
                  </a:lnTo>
                  <a:lnTo>
                    <a:pt x="184" y="161"/>
                  </a:lnTo>
                  <a:lnTo>
                    <a:pt x="180" y="166"/>
                  </a:lnTo>
                  <a:lnTo>
                    <a:pt x="175" y="169"/>
                  </a:lnTo>
                  <a:lnTo>
                    <a:pt x="168" y="173"/>
                  </a:lnTo>
                  <a:lnTo>
                    <a:pt x="161" y="173"/>
                  </a:lnTo>
                  <a:lnTo>
                    <a:pt x="26" y="173"/>
                  </a:lnTo>
                  <a:lnTo>
                    <a:pt x="19" y="173"/>
                  </a:lnTo>
                  <a:lnTo>
                    <a:pt x="12" y="169"/>
                  </a:lnTo>
                  <a:lnTo>
                    <a:pt x="7" y="166"/>
                  </a:lnTo>
                  <a:lnTo>
                    <a:pt x="3" y="161"/>
                  </a:lnTo>
                  <a:lnTo>
                    <a:pt x="0" y="154"/>
                  </a:lnTo>
                  <a:lnTo>
                    <a:pt x="0" y="147"/>
                  </a:lnTo>
                  <a:lnTo>
                    <a:pt x="0" y="26"/>
                  </a:lnTo>
                  <a:lnTo>
                    <a:pt x="0" y="19"/>
                  </a:lnTo>
                  <a:lnTo>
                    <a:pt x="3" y="12"/>
                  </a:lnTo>
                  <a:lnTo>
                    <a:pt x="7" y="7"/>
                  </a:lnTo>
                  <a:lnTo>
                    <a:pt x="12" y="3"/>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11" name="Freeform 56">
              <a:extLst>
                <a:ext uri="{FF2B5EF4-FFF2-40B4-BE49-F238E27FC236}">
                  <a16:creationId xmlns:a16="http://schemas.microsoft.com/office/drawing/2014/main" id="{EEE705EF-D3C1-41B9-952C-9B8393E92613}"/>
                </a:ext>
              </a:extLst>
            </p:cNvPr>
            <p:cNvSpPr>
              <a:spLocks/>
            </p:cNvSpPr>
            <p:nvPr/>
          </p:nvSpPr>
          <p:spPr bwMode="auto">
            <a:xfrm>
              <a:off x="5296087" y="4084963"/>
              <a:ext cx="246387" cy="226729"/>
            </a:xfrm>
            <a:custGeom>
              <a:avLst/>
              <a:gdLst>
                <a:gd name="T0" fmla="*/ 27 w 188"/>
                <a:gd name="T1" fmla="*/ 0 h 173"/>
                <a:gd name="T2" fmla="*/ 162 w 188"/>
                <a:gd name="T3" fmla="*/ 0 h 173"/>
                <a:gd name="T4" fmla="*/ 169 w 188"/>
                <a:gd name="T5" fmla="*/ 0 h 173"/>
                <a:gd name="T6" fmla="*/ 176 w 188"/>
                <a:gd name="T7" fmla="*/ 3 h 173"/>
                <a:gd name="T8" fmla="*/ 181 w 188"/>
                <a:gd name="T9" fmla="*/ 7 h 173"/>
                <a:gd name="T10" fmla="*/ 184 w 188"/>
                <a:gd name="T11" fmla="*/ 12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6 w 188"/>
                <a:gd name="T25" fmla="*/ 169 h 173"/>
                <a:gd name="T26" fmla="*/ 169 w 188"/>
                <a:gd name="T27" fmla="*/ 173 h 173"/>
                <a:gd name="T28" fmla="*/ 162 w 188"/>
                <a:gd name="T29" fmla="*/ 173 h 173"/>
                <a:gd name="T30" fmla="*/ 27 w 188"/>
                <a:gd name="T31" fmla="*/ 173 h 173"/>
                <a:gd name="T32" fmla="*/ 20 w 188"/>
                <a:gd name="T33" fmla="*/ 173 h 173"/>
                <a:gd name="T34" fmla="*/ 14 w 188"/>
                <a:gd name="T35" fmla="*/ 169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2 h 173"/>
                <a:gd name="T50" fmla="*/ 7 w 188"/>
                <a:gd name="T51" fmla="*/ 7 h 173"/>
                <a:gd name="T52" fmla="*/ 14 w 188"/>
                <a:gd name="T53" fmla="*/ 3 h 173"/>
                <a:gd name="T54" fmla="*/ 20 w 188"/>
                <a:gd name="T55" fmla="*/ 0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2" y="0"/>
                  </a:lnTo>
                  <a:lnTo>
                    <a:pt x="169" y="0"/>
                  </a:lnTo>
                  <a:lnTo>
                    <a:pt x="176" y="3"/>
                  </a:lnTo>
                  <a:lnTo>
                    <a:pt x="181" y="7"/>
                  </a:lnTo>
                  <a:lnTo>
                    <a:pt x="184" y="12"/>
                  </a:lnTo>
                  <a:lnTo>
                    <a:pt x="188" y="19"/>
                  </a:lnTo>
                  <a:lnTo>
                    <a:pt x="188" y="26"/>
                  </a:lnTo>
                  <a:lnTo>
                    <a:pt x="188" y="147"/>
                  </a:lnTo>
                  <a:lnTo>
                    <a:pt x="188" y="154"/>
                  </a:lnTo>
                  <a:lnTo>
                    <a:pt x="184" y="161"/>
                  </a:lnTo>
                  <a:lnTo>
                    <a:pt x="181" y="166"/>
                  </a:lnTo>
                  <a:lnTo>
                    <a:pt x="176" y="169"/>
                  </a:lnTo>
                  <a:lnTo>
                    <a:pt x="169" y="173"/>
                  </a:lnTo>
                  <a:lnTo>
                    <a:pt x="162" y="173"/>
                  </a:lnTo>
                  <a:lnTo>
                    <a:pt x="27" y="173"/>
                  </a:lnTo>
                  <a:lnTo>
                    <a:pt x="20" y="173"/>
                  </a:lnTo>
                  <a:lnTo>
                    <a:pt x="14" y="169"/>
                  </a:lnTo>
                  <a:lnTo>
                    <a:pt x="7" y="166"/>
                  </a:lnTo>
                  <a:lnTo>
                    <a:pt x="4" y="161"/>
                  </a:lnTo>
                  <a:lnTo>
                    <a:pt x="0" y="154"/>
                  </a:lnTo>
                  <a:lnTo>
                    <a:pt x="0" y="147"/>
                  </a:lnTo>
                  <a:lnTo>
                    <a:pt x="0" y="26"/>
                  </a:lnTo>
                  <a:lnTo>
                    <a:pt x="0" y="19"/>
                  </a:lnTo>
                  <a:lnTo>
                    <a:pt x="4" y="12"/>
                  </a:lnTo>
                  <a:lnTo>
                    <a:pt x="7" y="7"/>
                  </a:lnTo>
                  <a:lnTo>
                    <a:pt x="14" y="3"/>
                  </a:lnTo>
                  <a:lnTo>
                    <a:pt x="20" y="0"/>
                  </a:lnTo>
                  <a:lnTo>
                    <a:pt x="27"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12" name="Freeform 57">
              <a:extLst>
                <a:ext uri="{FF2B5EF4-FFF2-40B4-BE49-F238E27FC236}">
                  <a16:creationId xmlns:a16="http://schemas.microsoft.com/office/drawing/2014/main" id="{29C85AF1-A8DD-4D27-9308-7645E38DDB05}"/>
                </a:ext>
              </a:extLst>
            </p:cNvPr>
            <p:cNvSpPr>
              <a:spLocks/>
            </p:cNvSpPr>
            <p:nvPr/>
          </p:nvSpPr>
          <p:spPr bwMode="auto">
            <a:xfrm>
              <a:off x="5576549" y="4084963"/>
              <a:ext cx="247698" cy="226729"/>
            </a:xfrm>
            <a:custGeom>
              <a:avLst/>
              <a:gdLst>
                <a:gd name="T0" fmla="*/ 26 w 189"/>
                <a:gd name="T1" fmla="*/ 0 h 173"/>
                <a:gd name="T2" fmla="*/ 161 w 189"/>
                <a:gd name="T3" fmla="*/ 0 h 173"/>
                <a:gd name="T4" fmla="*/ 168 w 189"/>
                <a:gd name="T5" fmla="*/ 0 h 173"/>
                <a:gd name="T6" fmla="*/ 175 w 189"/>
                <a:gd name="T7" fmla="*/ 3 h 173"/>
                <a:gd name="T8" fmla="*/ 180 w 189"/>
                <a:gd name="T9" fmla="*/ 7 h 173"/>
                <a:gd name="T10" fmla="*/ 186 w 189"/>
                <a:gd name="T11" fmla="*/ 12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0 w 189"/>
                <a:gd name="T23" fmla="*/ 166 h 173"/>
                <a:gd name="T24" fmla="*/ 175 w 189"/>
                <a:gd name="T25" fmla="*/ 169 h 173"/>
                <a:gd name="T26" fmla="*/ 168 w 189"/>
                <a:gd name="T27" fmla="*/ 173 h 173"/>
                <a:gd name="T28" fmla="*/ 161 w 189"/>
                <a:gd name="T29" fmla="*/ 173 h 173"/>
                <a:gd name="T30" fmla="*/ 26 w 189"/>
                <a:gd name="T31" fmla="*/ 173 h 173"/>
                <a:gd name="T32" fmla="*/ 19 w 189"/>
                <a:gd name="T33" fmla="*/ 173 h 173"/>
                <a:gd name="T34" fmla="*/ 14 w 189"/>
                <a:gd name="T35" fmla="*/ 169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3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3"/>
                  </a:lnTo>
                  <a:lnTo>
                    <a:pt x="180" y="7"/>
                  </a:lnTo>
                  <a:lnTo>
                    <a:pt x="186" y="12"/>
                  </a:lnTo>
                  <a:lnTo>
                    <a:pt x="187" y="19"/>
                  </a:lnTo>
                  <a:lnTo>
                    <a:pt x="189" y="26"/>
                  </a:lnTo>
                  <a:lnTo>
                    <a:pt x="189" y="147"/>
                  </a:lnTo>
                  <a:lnTo>
                    <a:pt x="187" y="154"/>
                  </a:lnTo>
                  <a:lnTo>
                    <a:pt x="186" y="161"/>
                  </a:lnTo>
                  <a:lnTo>
                    <a:pt x="180" y="166"/>
                  </a:lnTo>
                  <a:lnTo>
                    <a:pt x="175" y="169"/>
                  </a:lnTo>
                  <a:lnTo>
                    <a:pt x="168" y="173"/>
                  </a:lnTo>
                  <a:lnTo>
                    <a:pt x="161" y="173"/>
                  </a:lnTo>
                  <a:lnTo>
                    <a:pt x="26" y="173"/>
                  </a:lnTo>
                  <a:lnTo>
                    <a:pt x="19" y="173"/>
                  </a:lnTo>
                  <a:lnTo>
                    <a:pt x="14" y="169"/>
                  </a:lnTo>
                  <a:lnTo>
                    <a:pt x="9" y="166"/>
                  </a:lnTo>
                  <a:lnTo>
                    <a:pt x="4" y="161"/>
                  </a:lnTo>
                  <a:lnTo>
                    <a:pt x="2" y="154"/>
                  </a:lnTo>
                  <a:lnTo>
                    <a:pt x="0" y="147"/>
                  </a:lnTo>
                  <a:lnTo>
                    <a:pt x="0" y="26"/>
                  </a:lnTo>
                  <a:lnTo>
                    <a:pt x="2" y="19"/>
                  </a:lnTo>
                  <a:lnTo>
                    <a:pt x="4" y="12"/>
                  </a:lnTo>
                  <a:lnTo>
                    <a:pt x="9" y="7"/>
                  </a:lnTo>
                  <a:lnTo>
                    <a:pt x="14" y="3"/>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13" name="Freeform 58">
              <a:extLst>
                <a:ext uri="{FF2B5EF4-FFF2-40B4-BE49-F238E27FC236}">
                  <a16:creationId xmlns:a16="http://schemas.microsoft.com/office/drawing/2014/main" id="{136D6596-FD21-4492-90F2-DB9DF2B9BA5B}"/>
                </a:ext>
              </a:extLst>
            </p:cNvPr>
            <p:cNvSpPr>
              <a:spLocks/>
            </p:cNvSpPr>
            <p:nvPr/>
          </p:nvSpPr>
          <p:spPr bwMode="auto">
            <a:xfrm>
              <a:off x="5857011" y="4084963"/>
              <a:ext cx="247698" cy="226729"/>
            </a:xfrm>
            <a:custGeom>
              <a:avLst/>
              <a:gdLst>
                <a:gd name="T0" fmla="*/ 28 w 189"/>
                <a:gd name="T1" fmla="*/ 0 h 173"/>
                <a:gd name="T2" fmla="*/ 161 w 189"/>
                <a:gd name="T3" fmla="*/ 0 h 173"/>
                <a:gd name="T4" fmla="*/ 169 w 189"/>
                <a:gd name="T5" fmla="*/ 0 h 173"/>
                <a:gd name="T6" fmla="*/ 175 w 189"/>
                <a:gd name="T7" fmla="*/ 3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69 h 173"/>
                <a:gd name="T26" fmla="*/ 169 w 189"/>
                <a:gd name="T27" fmla="*/ 173 h 173"/>
                <a:gd name="T28" fmla="*/ 161 w 189"/>
                <a:gd name="T29" fmla="*/ 173 h 173"/>
                <a:gd name="T30" fmla="*/ 28 w 189"/>
                <a:gd name="T31" fmla="*/ 173 h 173"/>
                <a:gd name="T32" fmla="*/ 19 w 189"/>
                <a:gd name="T33" fmla="*/ 173 h 173"/>
                <a:gd name="T34" fmla="*/ 14 w 189"/>
                <a:gd name="T35" fmla="*/ 169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8 w 189"/>
                <a:gd name="T51" fmla="*/ 7 h 173"/>
                <a:gd name="T52" fmla="*/ 14 w 189"/>
                <a:gd name="T53" fmla="*/ 3 h 173"/>
                <a:gd name="T54" fmla="*/ 19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69" y="0"/>
                  </a:lnTo>
                  <a:lnTo>
                    <a:pt x="175" y="3"/>
                  </a:lnTo>
                  <a:lnTo>
                    <a:pt x="180" y="7"/>
                  </a:lnTo>
                  <a:lnTo>
                    <a:pt x="185" y="12"/>
                  </a:lnTo>
                  <a:lnTo>
                    <a:pt x="187" y="19"/>
                  </a:lnTo>
                  <a:lnTo>
                    <a:pt x="189" y="26"/>
                  </a:lnTo>
                  <a:lnTo>
                    <a:pt x="189" y="147"/>
                  </a:lnTo>
                  <a:lnTo>
                    <a:pt x="187" y="154"/>
                  </a:lnTo>
                  <a:lnTo>
                    <a:pt x="185" y="161"/>
                  </a:lnTo>
                  <a:lnTo>
                    <a:pt x="180" y="166"/>
                  </a:lnTo>
                  <a:lnTo>
                    <a:pt x="175" y="169"/>
                  </a:lnTo>
                  <a:lnTo>
                    <a:pt x="169" y="173"/>
                  </a:lnTo>
                  <a:lnTo>
                    <a:pt x="161" y="173"/>
                  </a:lnTo>
                  <a:lnTo>
                    <a:pt x="28" y="173"/>
                  </a:lnTo>
                  <a:lnTo>
                    <a:pt x="19" y="173"/>
                  </a:lnTo>
                  <a:lnTo>
                    <a:pt x="14" y="169"/>
                  </a:lnTo>
                  <a:lnTo>
                    <a:pt x="8" y="166"/>
                  </a:lnTo>
                  <a:lnTo>
                    <a:pt x="3" y="161"/>
                  </a:lnTo>
                  <a:lnTo>
                    <a:pt x="1" y="154"/>
                  </a:lnTo>
                  <a:lnTo>
                    <a:pt x="0" y="147"/>
                  </a:lnTo>
                  <a:lnTo>
                    <a:pt x="0" y="26"/>
                  </a:lnTo>
                  <a:lnTo>
                    <a:pt x="1" y="19"/>
                  </a:lnTo>
                  <a:lnTo>
                    <a:pt x="3" y="12"/>
                  </a:lnTo>
                  <a:lnTo>
                    <a:pt x="8" y="7"/>
                  </a:lnTo>
                  <a:lnTo>
                    <a:pt x="14" y="3"/>
                  </a:lnTo>
                  <a:lnTo>
                    <a:pt x="19"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14" name="Freeform 59">
              <a:extLst>
                <a:ext uri="{FF2B5EF4-FFF2-40B4-BE49-F238E27FC236}">
                  <a16:creationId xmlns:a16="http://schemas.microsoft.com/office/drawing/2014/main" id="{8191D7C0-BBE8-4319-A61E-0D9630476151}"/>
                </a:ext>
              </a:extLst>
            </p:cNvPr>
            <p:cNvSpPr>
              <a:spLocks/>
            </p:cNvSpPr>
            <p:nvPr/>
          </p:nvSpPr>
          <p:spPr bwMode="auto">
            <a:xfrm>
              <a:off x="6136163" y="4084963"/>
              <a:ext cx="247698" cy="226729"/>
            </a:xfrm>
            <a:custGeom>
              <a:avLst/>
              <a:gdLst>
                <a:gd name="T0" fmla="*/ 28 w 189"/>
                <a:gd name="T1" fmla="*/ 0 h 173"/>
                <a:gd name="T2" fmla="*/ 163 w 189"/>
                <a:gd name="T3" fmla="*/ 0 h 173"/>
                <a:gd name="T4" fmla="*/ 170 w 189"/>
                <a:gd name="T5" fmla="*/ 0 h 173"/>
                <a:gd name="T6" fmla="*/ 175 w 189"/>
                <a:gd name="T7" fmla="*/ 3 h 173"/>
                <a:gd name="T8" fmla="*/ 181 w 189"/>
                <a:gd name="T9" fmla="*/ 7 h 173"/>
                <a:gd name="T10" fmla="*/ 186 w 189"/>
                <a:gd name="T11" fmla="*/ 12 h 173"/>
                <a:gd name="T12" fmla="*/ 188 w 189"/>
                <a:gd name="T13" fmla="*/ 19 h 173"/>
                <a:gd name="T14" fmla="*/ 189 w 189"/>
                <a:gd name="T15" fmla="*/ 26 h 173"/>
                <a:gd name="T16" fmla="*/ 189 w 189"/>
                <a:gd name="T17" fmla="*/ 147 h 173"/>
                <a:gd name="T18" fmla="*/ 188 w 189"/>
                <a:gd name="T19" fmla="*/ 154 h 173"/>
                <a:gd name="T20" fmla="*/ 186 w 189"/>
                <a:gd name="T21" fmla="*/ 161 h 173"/>
                <a:gd name="T22" fmla="*/ 181 w 189"/>
                <a:gd name="T23" fmla="*/ 166 h 173"/>
                <a:gd name="T24" fmla="*/ 175 w 189"/>
                <a:gd name="T25" fmla="*/ 169 h 173"/>
                <a:gd name="T26" fmla="*/ 170 w 189"/>
                <a:gd name="T27" fmla="*/ 173 h 173"/>
                <a:gd name="T28" fmla="*/ 163 w 189"/>
                <a:gd name="T29" fmla="*/ 173 h 173"/>
                <a:gd name="T30" fmla="*/ 28 w 189"/>
                <a:gd name="T31" fmla="*/ 173 h 173"/>
                <a:gd name="T32" fmla="*/ 21 w 189"/>
                <a:gd name="T33" fmla="*/ 173 h 173"/>
                <a:gd name="T34" fmla="*/ 14 w 189"/>
                <a:gd name="T35" fmla="*/ 169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3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3"/>
                  </a:lnTo>
                  <a:lnTo>
                    <a:pt x="181" y="7"/>
                  </a:lnTo>
                  <a:lnTo>
                    <a:pt x="186" y="12"/>
                  </a:lnTo>
                  <a:lnTo>
                    <a:pt x="188" y="19"/>
                  </a:lnTo>
                  <a:lnTo>
                    <a:pt x="189" y="26"/>
                  </a:lnTo>
                  <a:lnTo>
                    <a:pt x="189" y="147"/>
                  </a:lnTo>
                  <a:lnTo>
                    <a:pt x="188" y="154"/>
                  </a:lnTo>
                  <a:lnTo>
                    <a:pt x="186" y="161"/>
                  </a:lnTo>
                  <a:lnTo>
                    <a:pt x="181" y="166"/>
                  </a:lnTo>
                  <a:lnTo>
                    <a:pt x="175" y="169"/>
                  </a:lnTo>
                  <a:lnTo>
                    <a:pt x="170" y="173"/>
                  </a:lnTo>
                  <a:lnTo>
                    <a:pt x="163" y="173"/>
                  </a:lnTo>
                  <a:lnTo>
                    <a:pt x="28" y="173"/>
                  </a:lnTo>
                  <a:lnTo>
                    <a:pt x="21" y="173"/>
                  </a:lnTo>
                  <a:lnTo>
                    <a:pt x="14" y="169"/>
                  </a:lnTo>
                  <a:lnTo>
                    <a:pt x="9" y="166"/>
                  </a:lnTo>
                  <a:lnTo>
                    <a:pt x="4" y="161"/>
                  </a:lnTo>
                  <a:lnTo>
                    <a:pt x="2" y="154"/>
                  </a:lnTo>
                  <a:lnTo>
                    <a:pt x="0" y="147"/>
                  </a:lnTo>
                  <a:lnTo>
                    <a:pt x="0" y="26"/>
                  </a:lnTo>
                  <a:lnTo>
                    <a:pt x="2" y="19"/>
                  </a:lnTo>
                  <a:lnTo>
                    <a:pt x="4" y="12"/>
                  </a:lnTo>
                  <a:lnTo>
                    <a:pt x="9" y="7"/>
                  </a:lnTo>
                  <a:lnTo>
                    <a:pt x="14" y="3"/>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15" name="Freeform 60">
              <a:extLst>
                <a:ext uri="{FF2B5EF4-FFF2-40B4-BE49-F238E27FC236}">
                  <a16:creationId xmlns:a16="http://schemas.microsoft.com/office/drawing/2014/main" id="{2E49D168-FF3E-4F67-B109-F78B65812282}"/>
                </a:ext>
              </a:extLst>
            </p:cNvPr>
            <p:cNvSpPr>
              <a:spLocks/>
            </p:cNvSpPr>
            <p:nvPr/>
          </p:nvSpPr>
          <p:spPr bwMode="auto">
            <a:xfrm>
              <a:off x="6416625" y="4084963"/>
              <a:ext cx="456078" cy="496706"/>
            </a:xfrm>
            <a:custGeom>
              <a:avLst/>
              <a:gdLst>
                <a:gd name="T0" fmla="*/ 38 w 348"/>
                <a:gd name="T1" fmla="*/ 0 h 379"/>
                <a:gd name="T2" fmla="*/ 322 w 348"/>
                <a:gd name="T3" fmla="*/ 0 h 379"/>
                <a:gd name="T4" fmla="*/ 329 w 348"/>
                <a:gd name="T5" fmla="*/ 0 h 379"/>
                <a:gd name="T6" fmla="*/ 336 w 348"/>
                <a:gd name="T7" fmla="*/ 3 h 379"/>
                <a:gd name="T8" fmla="*/ 341 w 348"/>
                <a:gd name="T9" fmla="*/ 7 h 379"/>
                <a:gd name="T10" fmla="*/ 345 w 348"/>
                <a:gd name="T11" fmla="*/ 12 h 379"/>
                <a:gd name="T12" fmla="*/ 348 w 348"/>
                <a:gd name="T13" fmla="*/ 19 h 379"/>
                <a:gd name="T14" fmla="*/ 348 w 348"/>
                <a:gd name="T15" fmla="*/ 26 h 379"/>
                <a:gd name="T16" fmla="*/ 348 w 348"/>
                <a:gd name="T17" fmla="*/ 350 h 379"/>
                <a:gd name="T18" fmla="*/ 345 w 348"/>
                <a:gd name="T19" fmla="*/ 364 h 379"/>
                <a:gd name="T20" fmla="*/ 336 w 348"/>
                <a:gd name="T21" fmla="*/ 376 h 379"/>
                <a:gd name="T22" fmla="*/ 322 w 348"/>
                <a:gd name="T23" fmla="*/ 379 h 379"/>
                <a:gd name="T24" fmla="*/ 91 w 348"/>
                <a:gd name="T25" fmla="*/ 379 h 379"/>
                <a:gd name="T26" fmla="*/ 77 w 348"/>
                <a:gd name="T27" fmla="*/ 376 h 379"/>
                <a:gd name="T28" fmla="*/ 68 w 348"/>
                <a:gd name="T29" fmla="*/ 364 h 379"/>
                <a:gd name="T30" fmla="*/ 65 w 348"/>
                <a:gd name="T31" fmla="*/ 350 h 379"/>
                <a:gd name="T32" fmla="*/ 65 w 348"/>
                <a:gd name="T33" fmla="*/ 173 h 379"/>
                <a:gd name="T34" fmla="*/ 38 w 348"/>
                <a:gd name="T35" fmla="*/ 173 h 379"/>
                <a:gd name="T36" fmla="*/ 19 w 348"/>
                <a:gd name="T37" fmla="*/ 169 h 379"/>
                <a:gd name="T38" fmla="*/ 5 w 348"/>
                <a:gd name="T39" fmla="*/ 161 h 379"/>
                <a:gd name="T40" fmla="*/ 0 w 348"/>
                <a:gd name="T41" fmla="*/ 147 h 379"/>
                <a:gd name="T42" fmla="*/ 0 w 348"/>
                <a:gd name="T43" fmla="*/ 26 h 379"/>
                <a:gd name="T44" fmla="*/ 5 w 348"/>
                <a:gd name="T45" fmla="*/ 12 h 379"/>
                <a:gd name="T46" fmla="*/ 19 w 348"/>
                <a:gd name="T47" fmla="*/ 3 h 379"/>
                <a:gd name="T48" fmla="*/ 38 w 348"/>
                <a:gd name="T49" fmla="*/ 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8" h="379">
                  <a:moveTo>
                    <a:pt x="38" y="0"/>
                  </a:moveTo>
                  <a:lnTo>
                    <a:pt x="322" y="0"/>
                  </a:lnTo>
                  <a:lnTo>
                    <a:pt x="329" y="0"/>
                  </a:lnTo>
                  <a:lnTo>
                    <a:pt x="336" y="3"/>
                  </a:lnTo>
                  <a:lnTo>
                    <a:pt x="341" y="7"/>
                  </a:lnTo>
                  <a:lnTo>
                    <a:pt x="345" y="12"/>
                  </a:lnTo>
                  <a:lnTo>
                    <a:pt x="348" y="19"/>
                  </a:lnTo>
                  <a:lnTo>
                    <a:pt x="348" y="26"/>
                  </a:lnTo>
                  <a:lnTo>
                    <a:pt x="348" y="350"/>
                  </a:lnTo>
                  <a:lnTo>
                    <a:pt x="345" y="364"/>
                  </a:lnTo>
                  <a:lnTo>
                    <a:pt x="336" y="376"/>
                  </a:lnTo>
                  <a:lnTo>
                    <a:pt x="322" y="379"/>
                  </a:lnTo>
                  <a:lnTo>
                    <a:pt x="91" y="379"/>
                  </a:lnTo>
                  <a:lnTo>
                    <a:pt x="77" y="376"/>
                  </a:lnTo>
                  <a:lnTo>
                    <a:pt x="68" y="364"/>
                  </a:lnTo>
                  <a:lnTo>
                    <a:pt x="65" y="350"/>
                  </a:lnTo>
                  <a:lnTo>
                    <a:pt x="65" y="173"/>
                  </a:lnTo>
                  <a:lnTo>
                    <a:pt x="38" y="173"/>
                  </a:lnTo>
                  <a:lnTo>
                    <a:pt x="19" y="169"/>
                  </a:lnTo>
                  <a:lnTo>
                    <a:pt x="5" y="161"/>
                  </a:lnTo>
                  <a:lnTo>
                    <a:pt x="0" y="147"/>
                  </a:lnTo>
                  <a:lnTo>
                    <a:pt x="0" y="26"/>
                  </a:lnTo>
                  <a:lnTo>
                    <a:pt x="5" y="12"/>
                  </a:lnTo>
                  <a:lnTo>
                    <a:pt x="19" y="3"/>
                  </a:lnTo>
                  <a:lnTo>
                    <a:pt x="3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16" name="Freeform 61">
              <a:extLst>
                <a:ext uri="{FF2B5EF4-FFF2-40B4-BE49-F238E27FC236}">
                  <a16:creationId xmlns:a16="http://schemas.microsoft.com/office/drawing/2014/main" id="{A0CB89EA-321E-4FF1-9508-30E7AA3F2303}"/>
                </a:ext>
              </a:extLst>
            </p:cNvPr>
            <p:cNvSpPr>
              <a:spLocks/>
            </p:cNvSpPr>
            <p:nvPr/>
          </p:nvSpPr>
          <p:spPr bwMode="auto">
            <a:xfrm>
              <a:off x="2858428" y="4626228"/>
              <a:ext cx="441662" cy="226729"/>
            </a:xfrm>
            <a:custGeom>
              <a:avLst/>
              <a:gdLst>
                <a:gd name="T0" fmla="*/ 26 w 337"/>
                <a:gd name="T1" fmla="*/ 0 h 173"/>
                <a:gd name="T2" fmla="*/ 311 w 337"/>
                <a:gd name="T3" fmla="*/ 0 h 173"/>
                <a:gd name="T4" fmla="*/ 318 w 337"/>
                <a:gd name="T5" fmla="*/ 0 h 173"/>
                <a:gd name="T6" fmla="*/ 325 w 337"/>
                <a:gd name="T7" fmla="*/ 3 h 173"/>
                <a:gd name="T8" fmla="*/ 330 w 337"/>
                <a:gd name="T9" fmla="*/ 7 h 173"/>
                <a:gd name="T10" fmla="*/ 334 w 337"/>
                <a:gd name="T11" fmla="*/ 12 h 173"/>
                <a:gd name="T12" fmla="*/ 337 w 337"/>
                <a:gd name="T13" fmla="*/ 19 h 173"/>
                <a:gd name="T14" fmla="*/ 337 w 337"/>
                <a:gd name="T15" fmla="*/ 26 h 173"/>
                <a:gd name="T16" fmla="*/ 337 w 337"/>
                <a:gd name="T17" fmla="*/ 146 h 173"/>
                <a:gd name="T18" fmla="*/ 337 w 337"/>
                <a:gd name="T19" fmla="*/ 153 h 173"/>
                <a:gd name="T20" fmla="*/ 334 w 337"/>
                <a:gd name="T21" fmla="*/ 160 h 173"/>
                <a:gd name="T22" fmla="*/ 330 w 337"/>
                <a:gd name="T23" fmla="*/ 166 h 173"/>
                <a:gd name="T24" fmla="*/ 325 w 337"/>
                <a:gd name="T25" fmla="*/ 169 h 173"/>
                <a:gd name="T26" fmla="*/ 318 w 337"/>
                <a:gd name="T27" fmla="*/ 173 h 173"/>
                <a:gd name="T28" fmla="*/ 311 w 337"/>
                <a:gd name="T29" fmla="*/ 173 h 173"/>
                <a:gd name="T30" fmla="*/ 26 w 337"/>
                <a:gd name="T31" fmla="*/ 173 h 173"/>
                <a:gd name="T32" fmla="*/ 19 w 337"/>
                <a:gd name="T33" fmla="*/ 173 h 173"/>
                <a:gd name="T34" fmla="*/ 14 w 337"/>
                <a:gd name="T35" fmla="*/ 169 h 173"/>
                <a:gd name="T36" fmla="*/ 8 w 337"/>
                <a:gd name="T37" fmla="*/ 166 h 173"/>
                <a:gd name="T38" fmla="*/ 3 w 337"/>
                <a:gd name="T39" fmla="*/ 160 h 173"/>
                <a:gd name="T40" fmla="*/ 1 w 337"/>
                <a:gd name="T41" fmla="*/ 153 h 173"/>
                <a:gd name="T42" fmla="*/ 0 w 337"/>
                <a:gd name="T43" fmla="*/ 146 h 173"/>
                <a:gd name="T44" fmla="*/ 0 w 337"/>
                <a:gd name="T45" fmla="*/ 26 h 173"/>
                <a:gd name="T46" fmla="*/ 1 w 337"/>
                <a:gd name="T47" fmla="*/ 19 h 173"/>
                <a:gd name="T48" fmla="*/ 3 w 337"/>
                <a:gd name="T49" fmla="*/ 12 h 173"/>
                <a:gd name="T50" fmla="*/ 8 w 337"/>
                <a:gd name="T51" fmla="*/ 7 h 173"/>
                <a:gd name="T52" fmla="*/ 14 w 337"/>
                <a:gd name="T53" fmla="*/ 3 h 173"/>
                <a:gd name="T54" fmla="*/ 19 w 337"/>
                <a:gd name="T55" fmla="*/ 0 h 173"/>
                <a:gd name="T56" fmla="*/ 26 w 33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7" h="173">
                  <a:moveTo>
                    <a:pt x="26" y="0"/>
                  </a:moveTo>
                  <a:lnTo>
                    <a:pt x="311" y="0"/>
                  </a:lnTo>
                  <a:lnTo>
                    <a:pt x="318" y="0"/>
                  </a:lnTo>
                  <a:lnTo>
                    <a:pt x="325" y="3"/>
                  </a:lnTo>
                  <a:lnTo>
                    <a:pt x="330" y="7"/>
                  </a:lnTo>
                  <a:lnTo>
                    <a:pt x="334" y="12"/>
                  </a:lnTo>
                  <a:lnTo>
                    <a:pt x="337" y="19"/>
                  </a:lnTo>
                  <a:lnTo>
                    <a:pt x="337" y="26"/>
                  </a:lnTo>
                  <a:lnTo>
                    <a:pt x="337" y="146"/>
                  </a:lnTo>
                  <a:lnTo>
                    <a:pt x="337" y="153"/>
                  </a:lnTo>
                  <a:lnTo>
                    <a:pt x="334" y="160"/>
                  </a:lnTo>
                  <a:lnTo>
                    <a:pt x="330" y="166"/>
                  </a:lnTo>
                  <a:lnTo>
                    <a:pt x="325" y="169"/>
                  </a:lnTo>
                  <a:lnTo>
                    <a:pt x="318" y="173"/>
                  </a:lnTo>
                  <a:lnTo>
                    <a:pt x="311" y="173"/>
                  </a:lnTo>
                  <a:lnTo>
                    <a:pt x="26" y="173"/>
                  </a:lnTo>
                  <a:lnTo>
                    <a:pt x="19" y="173"/>
                  </a:lnTo>
                  <a:lnTo>
                    <a:pt x="14" y="169"/>
                  </a:lnTo>
                  <a:lnTo>
                    <a:pt x="8" y="166"/>
                  </a:lnTo>
                  <a:lnTo>
                    <a:pt x="3" y="160"/>
                  </a:lnTo>
                  <a:lnTo>
                    <a:pt x="1" y="153"/>
                  </a:lnTo>
                  <a:lnTo>
                    <a:pt x="0" y="146"/>
                  </a:lnTo>
                  <a:lnTo>
                    <a:pt x="0" y="26"/>
                  </a:lnTo>
                  <a:lnTo>
                    <a:pt x="1" y="19"/>
                  </a:lnTo>
                  <a:lnTo>
                    <a:pt x="3" y="12"/>
                  </a:lnTo>
                  <a:lnTo>
                    <a:pt x="8" y="7"/>
                  </a:lnTo>
                  <a:lnTo>
                    <a:pt x="14" y="3"/>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17" name="Freeform 62">
              <a:extLst>
                <a:ext uri="{FF2B5EF4-FFF2-40B4-BE49-F238E27FC236}">
                  <a16:creationId xmlns:a16="http://schemas.microsoft.com/office/drawing/2014/main" id="{0C95BFE1-11C4-4F0A-9AF5-093C26AFDA84}"/>
                </a:ext>
              </a:extLst>
            </p:cNvPr>
            <p:cNvSpPr>
              <a:spLocks/>
            </p:cNvSpPr>
            <p:nvPr/>
          </p:nvSpPr>
          <p:spPr bwMode="auto">
            <a:xfrm>
              <a:off x="3335475" y="4626228"/>
              <a:ext cx="247698" cy="226729"/>
            </a:xfrm>
            <a:custGeom>
              <a:avLst/>
              <a:gdLst>
                <a:gd name="T0" fmla="*/ 26 w 189"/>
                <a:gd name="T1" fmla="*/ 0 h 173"/>
                <a:gd name="T2" fmla="*/ 161 w 189"/>
                <a:gd name="T3" fmla="*/ 0 h 173"/>
                <a:gd name="T4" fmla="*/ 168 w 189"/>
                <a:gd name="T5" fmla="*/ 0 h 173"/>
                <a:gd name="T6" fmla="*/ 175 w 189"/>
                <a:gd name="T7" fmla="*/ 3 h 173"/>
                <a:gd name="T8" fmla="*/ 180 w 189"/>
                <a:gd name="T9" fmla="*/ 7 h 173"/>
                <a:gd name="T10" fmla="*/ 184 w 189"/>
                <a:gd name="T11" fmla="*/ 12 h 173"/>
                <a:gd name="T12" fmla="*/ 187 w 189"/>
                <a:gd name="T13" fmla="*/ 19 h 173"/>
                <a:gd name="T14" fmla="*/ 189 w 189"/>
                <a:gd name="T15" fmla="*/ 26 h 173"/>
                <a:gd name="T16" fmla="*/ 189 w 189"/>
                <a:gd name="T17" fmla="*/ 146 h 173"/>
                <a:gd name="T18" fmla="*/ 187 w 189"/>
                <a:gd name="T19" fmla="*/ 153 h 173"/>
                <a:gd name="T20" fmla="*/ 184 w 189"/>
                <a:gd name="T21" fmla="*/ 160 h 173"/>
                <a:gd name="T22" fmla="*/ 180 w 189"/>
                <a:gd name="T23" fmla="*/ 166 h 173"/>
                <a:gd name="T24" fmla="*/ 175 w 189"/>
                <a:gd name="T25" fmla="*/ 169 h 173"/>
                <a:gd name="T26" fmla="*/ 168 w 189"/>
                <a:gd name="T27" fmla="*/ 173 h 173"/>
                <a:gd name="T28" fmla="*/ 161 w 189"/>
                <a:gd name="T29" fmla="*/ 173 h 173"/>
                <a:gd name="T30" fmla="*/ 26 w 189"/>
                <a:gd name="T31" fmla="*/ 173 h 173"/>
                <a:gd name="T32" fmla="*/ 19 w 189"/>
                <a:gd name="T33" fmla="*/ 173 h 173"/>
                <a:gd name="T34" fmla="*/ 14 w 189"/>
                <a:gd name="T35" fmla="*/ 169 h 173"/>
                <a:gd name="T36" fmla="*/ 7 w 189"/>
                <a:gd name="T37" fmla="*/ 166 h 173"/>
                <a:gd name="T38" fmla="*/ 3 w 189"/>
                <a:gd name="T39" fmla="*/ 160 h 173"/>
                <a:gd name="T40" fmla="*/ 1 w 189"/>
                <a:gd name="T41" fmla="*/ 153 h 173"/>
                <a:gd name="T42" fmla="*/ 0 w 189"/>
                <a:gd name="T43" fmla="*/ 146 h 173"/>
                <a:gd name="T44" fmla="*/ 0 w 189"/>
                <a:gd name="T45" fmla="*/ 26 h 173"/>
                <a:gd name="T46" fmla="*/ 1 w 189"/>
                <a:gd name="T47" fmla="*/ 19 h 173"/>
                <a:gd name="T48" fmla="*/ 3 w 189"/>
                <a:gd name="T49" fmla="*/ 12 h 173"/>
                <a:gd name="T50" fmla="*/ 7 w 189"/>
                <a:gd name="T51" fmla="*/ 7 h 173"/>
                <a:gd name="T52" fmla="*/ 14 w 189"/>
                <a:gd name="T53" fmla="*/ 3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3"/>
                  </a:lnTo>
                  <a:lnTo>
                    <a:pt x="180" y="7"/>
                  </a:lnTo>
                  <a:lnTo>
                    <a:pt x="184" y="12"/>
                  </a:lnTo>
                  <a:lnTo>
                    <a:pt x="187" y="19"/>
                  </a:lnTo>
                  <a:lnTo>
                    <a:pt x="189" y="26"/>
                  </a:lnTo>
                  <a:lnTo>
                    <a:pt x="189" y="146"/>
                  </a:lnTo>
                  <a:lnTo>
                    <a:pt x="187" y="153"/>
                  </a:lnTo>
                  <a:lnTo>
                    <a:pt x="184" y="160"/>
                  </a:lnTo>
                  <a:lnTo>
                    <a:pt x="180" y="166"/>
                  </a:lnTo>
                  <a:lnTo>
                    <a:pt x="175" y="169"/>
                  </a:lnTo>
                  <a:lnTo>
                    <a:pt x="168" y="173"/>
                  </a:lnTo>
                  <a:lnTo>
                    <a:pt x="161" y="173"/>
                  </a:lnTo>
                  <a:lnTo>
                    <a:pt x="26" y="173"/>
                  </a:lnTo>
                  <a:lnTo>
                    <a:pt x="19" y="173"/>
                  </a:lnTo>
                  <a:lnTo>
                    <a:pt x="14" y="169"/>
                  </a:lnTo>
                  <a:lnTo>
                    <a:pt x="7" y="166"/>
                  </a:lnTo>
                  <a:lnTo>
                    <a:pt x="3" y="160"/>
                  </a:lnTo>
                  <a:lnTo>
                    <a:pt x="1" y="153"/>
                  </a:lnTo>
                  <a:lnTo>
                    <a:pt x="0" y="146"/>
                  </a:lnTo>
                  <a:lnTo>
                    <a:pt x="0" y="26"/>
                  </a:lnTo>
                  <a:lnTo>
                    <a:pt x="1" y="19"/>
                  </a:lnTo>
                  <a:lnTo>
                    <a:pt x="3" y="12"/>
                  </a:lnTo>
                  <a:lnTo>
                    <a:pt x="7" y="7"/>
                  </a:lnTo>
                  <a:lnTo>
                    <a:pt x="14" y="3"/>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18" name="Freeform 63">
              <a:extLst>
                <a:ext uri="{FF2B5EF4-FFF2-40B4-BE49-F238E27FC236}">
                  <a16:creationId xmlns:a16="http://schemas.microsoft.com/office/drawing/2014/main" id="{7F641DFC-11C7-49BB-A8A3-912458608FED}"/>
                </a:ext>
              </a:extLst>
            </p:cNvPr>
            <p:cNvSpPr>
              <a:spLocks/>
            </p:cNvSpPr>
            <p:nvPr/>
          </p:nvSpPr>
          <p:spPr bwMode="auto">
            <a:xfrm>
              <a:off x="3614627" y="4626228"/>
              <a:ext cx="247698" cy="226729"/>
            </a:xfrm>
            <a:custGeom>
              <a:avLst/>
              <a:gdLst>
                <a:gd name="T0" fmla="*/ 27 w 189"/>
                <a:gd name="T1" fmla="*/ 0 h 173"/>
                <a:gd name="T2" fmla="*/ 161 w 189"/>
                <a:gd name="T3" fmla="*/ 0 h 173"/>
                <a:gd name="T4" fmla="*/ 168 w 189"/>
                <a:gd name="T5" fmla="*/ 0 h 173"/>
                <a:gd name="T6" fmla="*/ 175 w 189"/>
                <a:gd name="T7" fmla="*/ 3 h 173"/>
                <a:gd name="T8" fmla="*/ 181 w 189"/>
                <a:gd name="T9" fmla="*/ 7 h 173"/>
                <a:gd name="T10" fmla="*/ 186 w 189"/>
                <a:gd name="T11" fmla="*/ 12 h 173"/>
                <a:gd name="T12" fmla="*/ 188 w 189"/>
                <a:gd name="T13" fmla="*/ 19 h 173"/>
                <a:gd name="T14" fmla="*/ 189 w 189"/>
                <a:gd name="T15" fmla="*/ 26 h 173"/>
                <a:gd name="T16" fmla="*/ 189 w 189"/>
                <a:gd name="T17" fmla="*/ 146 h 173"/>
                <a:gd name="T18" fmla="*/ 188 w 189"/>
                <a:gd name="T19" fmla="*/ 153 h 173"/>
                <a:gd name="T20" fmla="*/ 186 w 189"/>
                <a:gd name="T21" fmla="*/ 160 h 173"/>
                <a:gd name="T22" fmla="*/ 181 w 189"/>
                <a:gd name="T23" fmla="*/ 166 h 173"/>
                <a:gd name="T24" fmla="*/ 175 w 189"/>
                <a:gd name="T25" fmla="*/ 169 h 173"/>
                <a:gd name="T26" fmla="*/ 168 w 189"/>
                <a:gd name="T27" fmla="*/ 173 h 173"/>
                <a:gd name="T28" fmla="*/ 161 w 189"/>
                <a:gd name="T29" fmla="*/ 173 h 173"/>
                <a:gd name="T30" fmla="*/ 27 w 189"/>
                <a:gd name="T31" fmla="*/ 173 h 173"/>
                <a:gd name="T32" fmla="*/ 20 w 189"/>
                <a:gd name="T33" fmla="*/ 173 h 173"/>
                <a:gd name="T34" fmla="*/ 14 w 189"/>
                <a:gd name="T35" fmla="*/ 169 h 173"/>
                <a:gd name="T36" fmla="*/ 9 w 189"/>
                <a:gd name="T37" fmla="*/ 166 h 173"/>
                <a:gd name="T38" fmla="*/ 4 w 189"/>
                <a:gd name="T39" fmla="*/ 160 h 173"/>
                <a:gd name="T40" fmla="*/ 2 w 189"/>
                <a:gd name="T41" fmla="*/ 153 h 173"/>
                <a:gd name="T42" fmla="*/ 0 w 189"/>
                <a:gd name="T43" fmla="*/ 146 h 173"/>
                <a:gd name="T44" fmla="*/ 0 w 189"/>
                <a:gd name="T45" fmla="*/ 26 h 173"/>
                <a:gd name="T46" fmla="*/ 2 w 189"/>
                <a:gd name="T47" fmla="*/ 19 h 173"/>
                <a:gd name="T48" fmla="*/ 4 w 189"/>
                <a:gd name="T49" fmla="*/ 12 h 173"/>
                <a:gd name="T50" fmla="*/ 9 w 189"/>
                <a:gd name="T51" fmla="*/ 7 h 173"/>
                <a:gd name="T52" fmla="*/ 14 w 189"/>
                <a:gd name="T53" fmla="*/ 3 h 173"/>
                <a:gd name="T54" fmla="*/ 20 w 189"/>
                <a:gd name="T55" fmla="*/ 0 h 173"/>
                <a:gd name="T56" fmla="*/ 27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7" y="0"/>
                  </a:moveTo>
                  <a:lnTo>
                    <a:pt x="161" y="0"/>
                  </a:lnTo>
                  <a:lnTo>
                    <a:pt x="168" y="0"/>
                  </a:lnTo>
                  <a:lnTo>
                    <a:pt x="175" y="3"/>
                  </a:lnTo>
                  <a:lnTo>
                    <a:pt x="181" y="7"/>
                  </a:lnTo>
                  <a:lnTo>
                    <a:pt x="186" y="12"/>
                  </a:lnTo>
                  <a:lnTo>
                    <a:pt x="188" y="19"/>
                  </a:lnTo>
                  <a:lnTo>
                    <a:pt x="189" y="26"/>
                  </a:lnTo>
                  <a:lnTo>
                    <a:pt x="189" y="146"/>
                  </a:lnTo>
                  <a:lnTo>
                    <a:pt x="188" y="153"/>
                  </a:lnTo>
                  <a:lnTo>
                    <a:pt x="186" y="160"/>
                  </a:lnTo>
                  <a:lnTo>
                    <a:pt x="181" y="166"/>
                  </a:lnTo>
                  <a:lnTo>
                    <a:pt x="175" y="169"/>
                  </a:lnTo>
                  <a:lnTo>
                    <a:pt x="168" y="173"/>
                  </a:lnTo>
                  <a:lnTo>
                    <a:pt x="161" y="173"/>
                  </a:lnTo>
                  <a:lnTo>
                    <a:pt x="27" y="173"/>
                  </a:lnTo>
                  <a:lnTo>
                    <a:pt x="20" y="173"/>
                  </a:lnTo>
                  <a:lnTo>
                    <a:pt x="14" y="169"/>
                  </a:lnTo>
                  <a:lnTo>
                    <a:pt x="9" y="166"/>
                  </a:lnTo>
                  <a:lnTo>
                    <a:pt x="4" y="160"/>
                  </a:lnTo>
                  <a:lnTo>
                    <a:pt x="2" y="153"/>
                  </a:lnTo>
                  <a:lnTo>
                    <a:pt x="0" y="146"/>
                  </a:lnTo>
                  <a:lnTo>
                    <a:pt x="0" y="26"/>
                  </a:lnTo>
                  <a:lnTo>
                    <a:pt x="2" y="19"/>
                  </a:lnTo>
                  <a:lnTo>
                    <a:pt x="4" y="12"/>
                  </a:lnTo>
                  <a:lnTo>
                    <a:pt x="9" y="7"/>
                  </a:lnTo>
                  <a:lnTo>
                    <a:pt x="14" y="3"/>
                  </a:lnTo>
                  <a:lnTo>
                    <a:pt x="20" y="0"/>
                  </a:lnTo>
                  <a:lnTo>
                    <a:pt x="27"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19" name="Freeform 64">
              <a:extLst>
                <a:ext uri="{FF2B5EF4-FFF2-40B4-BE49-F238E27FC236}">
                  <a16:creationId xmlns:a16="http://schemas.microsoft.com/office/drawing/2014/main" id="{0E43C666-6735-43CD-84B4-F37CF0DC6476}"/>
                </a:ext>
              </a:extLst>
            </p:cNvPr>
            <p:cNvSpPr>
              <a:spLocks/>
            </p:cNvSpPr>
            <p:nvPr/>
          </p:nvSpPr>
          <p:spPr bwMode="auto">
            <a:xfrm>
              <a:off x="3895089" y="4626228"/>
              <a:ext cx="1846593" cy="226729"/>
            </a:xfrm>
            <a:custGeom>
              <a:avLst/>
              <a:gdLst>
                <a:gd name="T0" fmla="*/ 28 w 1409"/>
                <a:gd name="T1" fmla="*/ 0 h 173"/>
                <a:gd name="T2" fmla="*/ 1383 w 1409"/>
                <a:gd name="T3" fmla="*/ 0 h 173"/>
                <a:gd name="T4" fmla="*/ 1390 w 1409"/>
                <a:gd name="T5" fmla="*/ 0 h 173"/>
                <a:gd name="T6" fmla="*/ 1395 w 1409"/>
                <a:gd name="T7" fmla="*/ 3 h 173"/>
                <a:gd name="T8" fmla="*/ 1400 w 1409"/>
                <a:gd name="T9" fmla="*/ 7 h 173"/>
                <a:gd name="T10" fmla="*/ 1406 w 1409"/>
                <a:gd name="T11" fmla="*/ 12 h 173"/>
                <a:gd name="T12" fmla="*/ 1407 w 1409"/>
                <a:gd name="T13" fmla="*/ 19 h 173"/>
                <a:gd name="T14" fmla="*/ 1409 w 1409"/>
                <a:gd name="T15" fmla="*/ 26 h 173"/>
                <a:gd name="T16" fmla="*/ 1409 w 1409"/>
                <a:gd name="T17" fmla="*/ 146 h 173"/>
                <a:gd name="T18" fmla="*/ 1407 w 1409"/>
                <a:gd name="T19" fmla="*/ 153 h 173"/>
                <a:gd name="T20" fmla="*/ 1406 w 1409"/>
                <a:gd name="T21" fmla="*/ 160 h 173"/>
                <a:gd name="T22" fmla="*/ 1400 w 1409"/>
                <a:gd name="T23" fmla="*/ 166 h 173"/>
                <a:gd name="T24" fmla="*/ 1395 w 1409"/>
                <a:gd name="T25" fmla="*/ 169 h 173"/>
                <a:gd name="T26" fmla="*/ 1390 w 1409"/>
                <a:gd name="T27" fmla="*/ 173 h 173"/>
                <a:gd name="T28" fmla="*/ 1383 w 1409"/>
                <a:gd name="T29" fmla="*/ 173 h 173"/>
                <a:gd name="T30" fmla="*/ 28 w 1409"/>
                <a:gd name="T31" fmla="*/ 173 h 173"/>
                <a:gd name="T32" fmla="*/ 21 w 1409"/>
                <a:gd name="T33" fmla="*/ 173 h 173"/>
                <a:gd name="T34" fmla="*/ 14 w 1409"/>
                <a:gd name="T35" fmla="*/ 169 h 173"/>
                <a:gd name="T36" fmla="*/ 9 w 1409"/>
                <a:gd name="T37" fmla="*/ 166 h 173"/>
                <a:gd name="T38" fmla="*/ 3 w 1409"/>
                <a:gd name="T39" fmla="*/ 160 h 173"/>
                <a:gd name="T40" fmla="*/ 2 w 1409"/>
                <a:gd name="T41" fmla="*/ 153 h 173"/>
                <a:gd name="T42" fmla="*/ 0 w 1409"/>
                <a:gd name="T43" fmla="*/ 146 h 173"/>
                <a:gd name="T44" fmla="*/ 0 w 1409"/>
                <a:gd name="T45" fmla="*/ 26 h 173"/>
                <a:gd name="T46" fmla="*/ 2 w 1409"/>
                <a:gd name="T47" fmla="*/ 19 h 173"/>
                <a:gd name="T48" fmla="*/ 3 w 1409"/>
                <a:gd name="T49" fmla="*/ 12 h 173"/>
                <a:gd name="T50" fmla="*/ 9 w 1409"/>
                <a:gd name="T51" fmla="*/ 7 h 173"/>
                <a:gd name="T52" fmla="*/ 14 w 1409"/>
                <a:gd name="T53" fmla="*/ 3 h 173"/>
                <a:gd name="T54" fmla="*/ 21 w 1409"/>
                <a:gd name="T55" fmla="*/ 0 h 173"/>
                <a:gd name="T56" fmla="*/ 28 w 140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09" h="173">
                  <a:moveTo>
                    <a:pt x="28" y="0"/>
                  </a:moveTo>
                  <a:lnTo>
                    <a:pt x="1383" y="0"/>
                  </a:lnTo>
                  <a:lnTo>
                    <a:pt x="1390" y="0"/>
                  </a:lnTo>
                  <a:lnTo>
                    <a:pt x="1395" y="3"/>
                  </a:lnTo>
                  <a:lnTo>
                    <a:pt x="1400" y="7"/>
                  </a:lnTo>
                  <a:lnTo>
                    <a:pt x="1406" y="12"/>
                  </a:lnTo>
                  <a:lnTo>
                    <a:pt x="1407" y="19"/>
                  </a:lnTo>
                  <a:lnTo>
                    <a:pt x="1409" y="26"/>
                  </a:lnTo>
                  <a:lnTo>
                    <a:pt x="1409" y="146"/>
                  </a:lnTo>
                  <a:lnTo>
                    <a:pt x="1407" y="153"/>
                  </a:lnTo>
                  <a:lnTo>
                    <a:pt x="1406" y="160"/>
                  </a:lnTo>
                  <a:lnTo>
                    <a:pt x="1400" y="166"/>
                  </a:lnTo>
                  <a:lnTo>
                    <a:pt x="1395" y="169"/>
                  </a:lnTo>
                  <a:lnTo>
                    <a:pt x="1390" y="173"/>
                  </a:lnTo>
                  <a:lnTo>
                    <a:pt x="1383" y="173"/>
                  </a:lnTo>
                  <a:lnTo>
                    <a:pt x="28" y="173"/>
                  </a:lnTo>
                  <a:lnTo>
                    <a:pt x="21" y="173"/>
                  </a:lnTo>
                  <a:lnTo>
                    <a:pt x="14" y="169"/>
                  </a:lnTo>
                  <a:lnTo>
                    <a:pt x="9" y="166"/>
                  </a:lnTo>
                  <a:lnTo>
                    <a:pt x="3" y="160"/>
                  </a:lnTo>
                  <a:lnTo>
                    <a:pt x="2" y="153"/>
                  </a:lnTo>
                  <a:lnTo>
                    <a:pt x="0" y="146"/>
                  </a:lnTo>
                  <a:lnTo>
                    <a:pt x="0" y="26"/>
                  </a:lnTo>
                  <a:lnTo>
                    <a:pt x="2" y="19"/>
                  </a:lnTo>
                  <a:lnTo>
                    <a:pt x="3" y="12"/>
                  </a:lnTo>
                  <a:lnTo>
                    <a:pt x="9" y="7"/>
                  </a:lnTo>
                  <a:lnTo>
                    <a:pt x="14" y="3"/>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20" name="Freeform 65">
              <a:extLst>
                <a:ext uri="{FF2B5EF4-FFF2-40B4-BE49-F238E27FC236}">
                  <a16:creationId xmlns:a16="http://schemas.microsoft.com/office/drawing/2014/main" id="{DA671586-FA29-42D5-B07D-EECE636D2EB9}"/>
                </a:ext>
              </a:extLst>
            </p:cNvPr>
            <p:cNvSpPr>
              <a:spLocks/>
            </p:cNvSpPr>
            <p:nvPr/>
          </p:nvSpPr>
          <p:spPr bwMode="auto">
            <a:xfrm>
              <a:off x="5774446" y="4626228"/>
              <a:ext cx="247698" cy="226729"/>
            </a:xfrm>
            <a:custGeom>
              <a:avLst/>
              <a:gdLst>
                <a:gd name="T0" fmla="*/ 28 w 189"/>
                <a:gd name="T1" fmla="*/ 0 h 173"/>
                <a:gd name="T2" fmla="*/ 162 w 189"/>
                <a:gd name="T3" fmla="*/ 0 h 173"/>
                <a:gd name="T4" fmla="*/ 169 w 189"/>
                <a:gd name="T5" fmla="*/ 0 h 173"/>
                <a:gd name="T6" fmla="*/ 175 w 189"/>
                <a:gd name="T7" fmla="*/ 3 h 173"/>
                <a:gd name="T8" fmla="*/ 182 w 189"/>
                <a:gd name="T9" fmla="*/ 7 h 173"/>
                <a:gd name="T10" fmla="*/ 185 w 189"/>
                <a:gd name="T11" fmla="*/ 12 h 173"/>
                <a:gd name="T12" fmla="*/ 187 w 189"/>
                <a:gd name="T13" fmla="*/ 19 h 173"/>
                <a:gd name="T14" fmla="*/ 189 w 189"/>
                <a:gd name="T15" fmla="*/ 26 h 173"/>
                <a:gd name="T16" fmla="*/ 189 w 189"/>
                <a:gd name="T17" fmla="*/ 146 h 173"/>
                <a:gd name="T18" fmla="*/ 187 w 189"/>
                <a:gd name="T19" fmla="*/ 153 h 173"/>
                <a:gd name="T20" fmla="*/ 185 w 189"/>
                <a:gd name="T21" fmla="*/ 160 h 173"/>
                <a:gd name="T22" fmla="*/ 182 w 189"/>
                <a:gd name="T23" fmla="*/ 166 h 173"/>
                <a:gd name="T24" fmla="*/ 175 w 189"/>
                <a:gd name="T25" fmla="*/ 169 h 173"/>
                <a:gd name="T26" fmla="*/ 169 w 189"/>
                <a:gd name="T27" fmla="*/ 173 h 173"/>
                <a:gd name="T28" fmla="*/ 162 w 189"/>
                <a:gd name="T29" fmla="*/ 173 h 173"/>
                <a:gd name="T30" fmla="*/ 28 w 189"/>
                <a:gd name="T31" fmla="*/ 173 h 173"/>
                <a:gd name="T32" fmla="*/ 21 w 189"/>
                <a:gd name="T33" fmla="*/ 173 h 173"/>
                <a:gd name="T34" fmla="*/ 14 w 189"/>
                <a:gd name="T35" fmla="*/ 169 h 173"/>
                <a:gd name="T36" fmla="*/ 8 w 189"/>
                <a:gd name="T37" fmla="*/ 166 h 173"/>
                <a:gd name="T38" fmla="*/ 5 w 189"/>
                <a:gd name="T39" fmla="*/ 160 h 173"/>
                <a:gd name="T40" fmla="*/ 1 w 189"/>
                <a:gd name="T41" fmla="*/ 153 h 173"/>
                <a:gd name="T42" fmla="*/ 0 w 189"/>
                <a:gd name="T43" fmla="*/ 146 h 173"/>
                <a:gd name="T44" fmla="*/ 0 w 189"/>
                <a:gd name="T45" fmla="*/ 26 h 173"/>
                <a:gd name="T46" fmla="*/ 1 w 189"/>
                <a:gd name="T47" fmla="*/ 19 h 173"/>
                <a:gd name="T48" fmla="*/ 5 w 189"/>
                <a:gd name="T49" fmla="*/ 12 h 173"/>
                <a:gd name="T50" fmla="*/ 8 w 189"/>
                <a:gd name="T51" fmla="*/ 7 h 173"/>
                <a:gd name="T52" fmla="*/ 14 w 189"/>
                <a:gd name="T53" fmla="*/ 3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0"/>
                  </a:lnTo>
                  <a:lnTo>
                    <a:pt x="175" y="3"/>
                  </a:lnTo>
                  <a:lnTo>
                    <a:pt x="182" y="7"/>
                  </a:lnTo>
                  <a:lnTo>
                    <a:pt x="185" y="12"/>
                  </a:lnTo>
                  <a:lnTo>
                    <a:pt x="187" y="19"/>
                  </a:lnTo>
                  <a:lnTo>
                    <a:pt x="189" y="26"/>
                  </a:lnTo>
                  <a:lnTo>
                    <a:pt x="189" y="146"/>
                  </a:lnTo>
                  <a:lnTo>
                    <a:pt x="187" y="153"/>
                  </a:lnTo>
                  <a:lnTo>
                    <a:pt x="185" y="160"/>
                  </a:lnTo>
                  <a:lnTo>
                    <a:pt x="182" y="166"/>
                  </a:lnTo>
                  <a:lnTo>
                    <a:pt x="175" y="169"/>
                  </a:lnTo>
                  <a:lnTo>
                    <a:pt x="169" y="173"/>
                  </a:lnTo>
                  <a:lnTo>
                    <a:pt x="162" y="173"/>
                  </a:lnTo>
                  <a:lnTo>
                    <a:pt x="28" y="173"/>
                  </a:lnTo>
                  <a:lnTo>
                    <a:pt x="21" y="173"/>
                  </a:lnTo>
                  <a:lnTo>
                    <a:pt x="14" y="169"/>
                  </a:lnTo>
                  <a:lnTo>
                    <a:pt x="8" y="166"/>
                  </a:lnTo>
                  <a:lnTo>
                    <a:pt x="5" y="160"/>
                  </a:lnTo>
                  <a:lnTo>
                    <a:pt x="1" y="153"/>
                  </a:lnTo>
                  <a:lnTo>
                    <a:pt x="0" y="146"/>
                  </a:lnTo>
                  <a:lnTo>
                    <a:pt x="0" y="26"/>
                  </a:lnTo>
                  <a:lnTo>
                    <a:pt x="1" y="19"/>
                  </a:lnTo>
                  <a:lnTo>
                    <a:pt x="5" y="12"/>
                  </a:lnTo>
                  <a:lnTo>
                    <a:pt x="8" y="7"/>
                  </a:lnTo>
                  <a:lnTo>
                    <a:pt x="14" y="3"/>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21" name="Freeform 66">
              <a:extLst>
                <a:ext uri="{FF2B5EF4-FFF2-40B4-BE49-F238E27FC236}">
                  <a16:creationId xmlns:a16="http://schemas.microsoft.com/office/drawing/2014/main" id="{1102D3E0-A453-4FED-9CE8-5501A586CE9E}"/>
                </a:ext>
              </a:extLst>
            </p:cNvPr>
            <p:cNvSpPr>
              <a:spLocks/>
            </p:cNvSpPr>
            <p:nvPr/>
          </p:nvSpPr>
          <p:spPr bwMode="auto">
            <a:xfrm>
              <a:off x="6056218" y="4626228"/>
              <a:ext cx="245077" cy="226729"/>
            </a:xfrm>
            <a:custGeom>
              <a:avLst/>
              <a:gdLst>
                <a:gd name="T0" fmla="*/ 26 w 187"/>
                <a:gd name="T1" fmla="*/ 0 h 173"/>
                <a:gd name="T2" fmla="*/ 161 w 187"/>
                <a:gd name="T3" fmla="*/ 0 h 173"/>
                <a:gd name="T4" fmla="*/ 168 w 187"/>
                <a:gd name="T5" fmla="*/ 0 h 173"/>
                <a:gd name="T6" fmla="*/ 175 w 187"/>
                <a:gd name="T7" fmla="*/ 3 h 173"/>
                <a:gd name="T8" fmla="*/ 180 w 187"/>
                <a:gd name="T9" fmla="*/ 7 h 173"/>
                <a:gd name="T10" fmla="*/ 184 w 187"/>
                <a:gd name="T11" fmla="*/ 12 h 173"/>
                <a:gd name="T12" fmla="*/ 187 w 187"/>
                <a:gd name="T13" fmla="*/ 19 h 173"/>
                <a:gd name="T14" fmla="*/ 187 w 187"/>
                <a:gd name="T15" fmla="*/ 26 h 173"/>
                <a:gd name="T16" fmla="*/ 187 w 187"/>
                <a:gd name="T17" fmla="*/ 146 h 173"/>
                <a:gd name="T18" fmla="*/ 187 w 187"/>
                <a:gd name="T19" fmla="*/ 153 h 173"/>
                <a:gd name="T20" fmla="*/ 184 w 187"/>
                <a:gd name="T21" fmla="*/ 160 h 173"/>
                <a:gd name="T22" fmla="*/ 180 w 187"/>
                <a:gd name="T23" fmla="*/ 166 h 173"/>
                <a:gd name="T24" fmla="*/ 175 w 187"/>
                <a:gd name="T25" fmla="*/ 169 h 173"/>
                <a:gd name="T26" fmla="*/ 168 w 187"/>
                <a:gd name="T27" fmla="*/ 173 h 173"/>
                <a:gd name="T28" fmla="*/ 161 w 187"/>
                <a:gd name="T29" fmla="*/ 173 h 173"/>
                <a:gd name="T30" fmla="*/ 26 w 187"/>
                <a:gd name="T31" fmla="*/ 173 h 173"/>
                <a:gd name="T32" fmla="*/ 19 w 187"/>
                <a:gd name="T33" fmla="*/ 173 h 173"/>
                <a:gd name="T34" fmla="*/ 12 w 187"/>
                <a:gd name="T35" fmla="*/ 169 h 173"/>
                <a:gd name="T36" fmla="*/ 7 w 187"/>
                <a:gd name="T37" fmla="*/ 166 h 173"/>
                <a:gd name="T38" fmla="*/ 3 w 187"/>
                <a:gd name="T39" fmla="*/ 160 h 173"/>
                <a:gd name="T40" fmla="*/ 0 w 187"/>
                <a:gd name="T41" fmla="*/ 153 h 173"/>
                <a:gd name="T42" fmla="*/ 0 w 187"/>
                <a:gd name="T43" fmla="*/ 146 h 173"/>
                <a:gd name="T44" fmla="*/ 0 w 187"/>
                <a:gd name="T45" fmla="*/ 26 h 173"/>
                <a:gd name="T46" fmla="*/ 0 w 187"/>
                <a:gd name="T47" fmla="*/ 19 h 173"/>
                <a:gd name="T48" fmla="*/ 3 w 187"/>
                <a:gd name="T49" fmla="*/ 12 h 173"/>
                <a:gd name="T50" fmla="*/ 7 w 187"/>
                <a:gd name="T51" fmla="*/ 7 h 173"/>
                <a:gd name="T52" fmla="*/ 12 w 187"/>
                <a:gd name="T53" fmla="*/ 3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3"/>
                  </a:lnTo>
                  <a:lnTo>
                    <a:pt x="180" y="7"/>
                  </a:lnTo>
                  <a:lnTo>
                    <a:pt x="184" y="12"/>
                  </a:lnTo>
                  <a:lnTo>
                    <a:pt x="187" y="19"/>
                  </a:lnTo>
                  <a:lnTo>
                    <a:pt x="187" y="26"/>
                  </a:lnTo>
                  <a:lnTo>
                    <a:pt x="187" y="146"/>
                  </a:lnTo>
                  <a:lnTo>
                    <a:pt x="187" y="153"/>
                  </a:lnTo>
                  <a:lnTo>
                    <a:pt x="184" y="160"/>
                  </a:lnTo>
                  <a:lnTo>
                    <a:pt x="180" y="166"/>
                  </a:lnTo>
                  <a:lnTo>
                    <a:pt x="175" y="169"/>
                  </a:lnTo>
                  <a:lnTo>
                    <a:pt x="168" y="173"/>
                  </a:lnTo>
                  <a:lnTo>
                    <a:pt x="161" y="173"/>
                  </a:lnTo>
                  <a:lnTo>
                    <a:pt x="26" y="173"/>
                  </a:lnTo>
                  <a:lnTo>
                    <a:pt x="19" y="173"/>
                  </a:lnTo>
                  <a:lnTo>
                    <a:pt x="12" y="169"/>
                  </a:lnTo>
                  <a:lnTo>
                    <a:pt x="7" y="166"/>
                  </a:lnTo>
                  <a:lnTo>
                    <a:pt x="3" y="160"/>
                  </a:lnTo>
                  <a:lnTo>
                    <a:pt x="0" y="153"/>
                  </a:lnTo>
                  <a:lnTo>
                    <a:pt x="0" y="146"/>
                  </a:lnTo>
                  <a:lnTo>
                    <a:pt x="0" y="26"/>
                  </a:lnTo>
                  <a:lnTo>
                    <a:pt x="0" y="19"/>
                  </a:lnTo>
                  <a:lnTo>
                    <a:pt x="3" y="12"/>
                  </a:lnTo>
                  <a:lnTo>
                    <a:pt x="7" y="7"/>
                  </a:lnTo>
                  <a:lnTo>
                    <a:pt x="12" y="3"/>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22" name="Freeform 67">
              <a:extLst>
                <a:ext uri="{FF2B5EF4-FFF2-40B4-BE49-F238E27FC236}">
                  <a16:creationId xmlns:a16="http://schemas.microsoft.com/office/drawing/2014/main" id="{865A3E01-ED5C-4003-BCA7-B7CE47743AEA}"/>
                </a:ext>
              </a:extLst>
            </p:cNvPr>
            <p:cNvSpPr>
              <a:spLocks/>
            </p:cNvSpPr>
            <p:nvPr/>
          </p:nvSpPr>
          <p:spPr bwMode="auto">
            <a:xfrm>
              <a:off x="6336680" y="4626228"/>
              <a:ext cx="245077" cy="226729"/>
            </a:xfrm>
            <a:custGeom>
              <a:avLst/>
              <a:gdLst>
                <a:gd name="T0" fmla="*/ 26 w 187"/>
                <a:gd name="T1" fmla="*/ 0 h 173"/>
                <a:gd name="T2" fmla="*/ 161 w 187"/>
                <a:gd name="T3" fmla="*/ 0 h 173"/>
                <a:gd name="T4" fmla="*/ 168 w 187"/>
                <a:gd name="T5" fmla="*/ 0 h 173"/>
                <a:gd name="T6" fmla="*/ 175 w 187"/>
                <a:gd name="T7" fmla="*/ 3 h 173"/>
                <a:gd name="T8" fmla="*/ 180 w 187"/>
                <a:gd name="T9" fmla="*/ 7 h 173"/>
                <a:gd name="T10" fmla="*/ 183 w 187"/>
                <a:gd name="T11" fmla="*/ 12 h 173"/>
                <a:gd name="T12" fmla="*/ 187 w 187"/>
                <a:gd name="T13" fmla="*/ 19 h 173"/>
                <a:gd name="T14" fmla="*/ 187 w 187"/>
                <a:gd name="T15" fmla="*/ 26 h 173"/>
                <a:gd name="T16" fmla="*/ 187 w 187"/>
                <a:gd name="T17" fmla="*/ 146 h 173"/>
                <a:gd name="T18" fmla="*/ 187 w 187"/>
                <a:gd name="T19" fmla="*/ 153 h 173"/>
                <a:gd name="T20" fmla="*/ 183 w 187"/>
                <a:gd name="T21" fmla="*/ 160 h 173"/>
                <a:gd name="T22" fmla="*/ 180 w 187"/>
                <a:gd name="T23" fmla="*/ 166 h 173"/>
                <a:gd name="T24" fmla="*/ 175 w 187"/>
                <a:gd name="T25" fmla="*/ 169 h 173"/>
                <a:gd name="T26" fmla="*/ 168 w 187"/>
                <a:gd name="T27" fmla="*/ 173 h 173"/>
                <a:gd name="T28" fmla="*/ 161 w 187"/>
                <a:gd name="T29" fmla="*/ 173 h 173"/>
                <a:gd name="T30" fmla="*/ 26 w 187"/>
                <a:gd name="T31" fmla="*/ 173 h 173"/>
                <a:gd name="T32" fmla="*/ 19 w 187"/>
                <a:gd name="T33" fmla="*/ 173 h 173"/>
                <a:gd name="T34" fmla="*/ 12 w 187"/>
                <a:gd name="T35" fmla="*/ 169 h 173"/>
                <a:gd name="T36" fmla="*/ 7 w 187"/>
                <a:gd name="T37" fmla="*/ 166 h 173"/>
                <a:gd name="T38" fmla="*/ 3 w 187"/>
                <a:gd name="T39" fmla="*/ 160 h 173"/>
                <a:gd name="T40" fmla="*/ 0 w 187"/>
                <a:gd name="T41" fmla="*/ 153 h 173"/>
                <a:gd name="T42" fmla="*/ 0 w 187"/>
                <a:gd name="T43" fmla="*/ 146 h 173"/>
                <a:gd name="T44" fmla="*/ 0 w 187"/>
                <a:gd name="T45" fmla="*/ 26 h 173"/>
                <a:gd name="T46" fmla="*/ 0 w 187"/>
                <a:gd name="T47" fmla="*/ 19 h 173"/>
                <a:gd name="T48" fmla="*/ 3 w 187"/>
                <a:gd name="T49" fmla="*/ 12 h 173"/>
                <a:gd name="T50" fmla="*/ 7 w 187"/>
                <a:gd name="T51" fmla="*/ 7 h 173"/>
                <a:gd name="T52" fmla="*/ 12 w 187"/>
                <a:gd name="T53" fmla="*/ 3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3"/>
                  </a:lnTo>
                  <a:lnTo>
                    <a:pt x="180" y="7"/>
                  </a:lnTo>
                  <a:lnTo>
                    <a:pt x="183" y="12"/>
                  </a:lnTo>
                  <a:lnTo>
                    <a:pt x="187" y="19"/>
                  </a:lnTo>
                  <a:lnTo>
                    <a:pt x="187" y="26"/>
                  </a:lnTo>
                  <a:lnTo>
                    <a:pt x="187" y="146"/>
                  </a:lnTo>
                  <a:lnTo>
                    <a:pt x="187" y="153"/>
                  </a:lnTo>
                  <a:lnTo>
                    <a:pt x="183" y="160"/>
                  </a:lnTo>
                  <a:lnTo>
                    <a:pt x="180" y="166"/>
                  </a:lnTo>
                  <a:lnTo>
                    <a:pt x="175" y="169"/>
                  </a:lnTo>
                  <a:lnTo>
                    <a:pt x="168" y="173"/>
                  </a:lnTo>
                  <a:lnTo>
                    <a:pt x="161" y="173"/>
                  </a:lnTo>
                  <a:lnTo>
                    <a:pt x="26" y="173"/>
                  </a:lnTo>
                  <a:lnTo>
                    <a:pt x="19" y="173"/>
                  </a:lnTo>
                  <a:lnTo>
                    <a:pt x="12" y="169"/>
                  </a:lnTo>
                  <a:lnTo>
                    <a:pt x="7" y="166"/>
                  </a:lnTo>
                  <a:lnTo>
                    <a:pt x="3" y="160"/>
                  </a:lnTo>
                  <a:lnTo>
                    <a:pt x="0" y="153"/>
                  </a:lnTo>
                  <a:lnTo>
                    <a:pt x="0" y="146"/>
                  </a:lnTo>
                  <a:lnTo>
                    <a:pt x="0" y="26"/>
                  </a:lnTo>
                  <a:lnTo>
                    <a:pt x="0" y="19"/>
                  </a:lnTo>
                  <a:lnTo>
                    <a:pt x="3" y="12"/>
                  </a:lnTo>
                  <a:lnTo>
                    <a:pt x="7" y="7"/>
                  </a:lnTo>
                  <a:lnTo>
                    <a:pt x="12" y="3"/>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23" name="Freeform 68">
              <a:extLst>
                <a:ext uri="{FF2B5EF4-FFF2-40B4-BE49-F238E27FC236}">
                  <a16:creationId xmlns:a16="http://schemas.microsoft.com/office/drawing/2014/main" id="{580F6882-AE6C-41F5-81D8-18EBABBF0C7E}"/>
                </a:ext>
              </a:extLst>
            </p:cNvPr>
            <p:cNvSpPr>
              <a:spLocks/>
            </p:cNvSpPr>
            <p:nvPr/>
          </p:nvSpPr>
          <p:spPr bwMode="auto">
            <a:xfrm>
              <a:off x="6621074" y="4626228"/>
              <a:ext cx="247698" cy="226729"/>
            </a:xfrm>
            <a:custGeom>
              <a:avLst/>
              <a:gdLst>
                <a:gd name="T0" fmla="*/ 28 w 189"/>
                <a:gd name="T1" fmla="*/ 0 h 173"/>
                <a:gd name="T2" fmla="*/ 162 w 189"/>
                <a:gd name="T3" fmla="*/ 0 h 173"/>
                <a:gd name="T4" fmla="*/ 169 w 189"/>
                <a:gd name="T5" fmla="*/ 0 h 173"/>
                <a:gd name="T6" fmla="*/ 175 w 189"/>
                <a:gd name="T7" fmla="*/ 3 h 173"/>
                <a:gd name="T8" fmla="*/ 180 w 189"/>
                <a:gd name="T9" fmla="*/ 7 h 173"/>
                <a:gd name="T10" fmla="*/ 185 w 189"/>
                <a:gd name="T11" fmla="*/ 12 h 173"/>
                <a:gd name="T12" fmla="*/ 187 w 189"/>
                <a:gd name="T13" fmla="*/ 19 h 173"/>
                <a:gd name="T14" fmla="*/ 189 w 189"/>
                <a:gd name="T15" fmla="*/ 26 h 173"/>
                <a:gd name="T16" fmla="*/ 189 w 189"/>
                <a:gd name="T17" fmla="*/ 146 h 173"/>
                <a:gd name="T18" fmla="*/ 187 w 189"/>
                <a:gd name="T19" fmla="*/ 153 h 173"/>
                <a:gd name="T20" fmla="*/ 185 w 189"/>
                <a:gd name="T21" fmla="*/ 160 h 173"/>
                <a:gd name="T22" fmla="*/ 180 w 189"/>
                <a:gd name="T23" fmla="*/ 166 h 173"/>
                <a:gd name="T24" fmla="*/ 175 w 189"/>
                <a:gd name="T25" fmla="*/ 169 h 173"/>
                <a:gd name="T26" fmla="*/ 169 w 189"/>
                <a:gd name="T27" fmla="*/ 173 h 173"/>
                <a:gd name="T28" fmla="*/ 162 w 189"/>
                <a:gd name="T29" fmla="*/ 173 h 173"/>
                <a:gd name="T30" fmla="*/ 28 w 189"/>
                <a:gd name="T31" fmla="*/ 173 h 173"/>
                <a:gd name="T32" fmla="*/ 21 w 189"/>
                <a:gd name="T33" fmla="*/ 173 h 173"/>
                <a:gd name="T34" fmla="*/ 14 w 189"/>
                <a:gd name="T35" fmla="*/ 169 h 173"/>
                <a:gd name="T36" fmla="*/ 8 w 189"/>
                <a:gd name="T37" fmla="*/ 166 h 173"/>
                <a:gd name="T38" fmla="*/ 3 w 189"/>
                <a:gd name="T39" fmla="*/ 160 h 173"/>
                <a:gd name="T40" fmla="*/ 1 w 189"/>
                <a:gd name="T41" fmla="*/ 153 h 173"/>
                <a:gd name="T42" fmla="*/ 0 w 189"/>
                <a:gd name="T43" fmla="*/ 146 h 173"/>
                <a:gd name="T44" fmla="*/ 0 w 189"/>
                <a:gd name="T45" fmla="*/ 26 h 173"/>
                <a:gd name="T46" fmla="*/ 1 w 189"/>
                <a:gd name="T47" fmla="*/ 19 h 173"/>
                <a:gd name="T48" fmla="*/ 3 w 189"/>
                <a:gd name="T49" fmla="*/ 12 h 173"/>
                <a:gd name="T50" fmla="*/ 8 w 189"/>
                <a:gd name="T51" fmla="*/ 7 h 173"/>
                <a:gd name="T52" fmla="*/ 14 w 189"/>
                <a:gd name="T53" fmla="*/ 3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0"/>
                  </a:lnTo>
                  <a:lnTo>
                    <a:pt x="175" y="3"/>
                  </a:lnTo>
                  <a:lnTo>
                    <a:pt x="180" y="7"/>
                  </a:lnTo>
                  <a:lnTo>
                    <a:pt x="185" y="12"/>
                  </a:lnTo>
                  <a:lnTo>
                    <a:pt x="187" y="19"/>
                  </a:lnTo>
                  <a:lnTo>
                    <a:pt x="189" y="26"/>
                  </a:lnTo>
                  <a:lnTo>
                    <a:pt x="189" y="146"/>
                  </a:lnTo>
                  <a:lnTo>
                    <a:pt x="187" y="153"/>
                  </a:lnTo>
                  <a:lnTo>
                    <a:pt x="185" y="160"/>
                  </a:lnTo>
                  <a:lnTo>
                    <a:pt x="180" y="166"/>
                  </a:lnTo>
                  <a:lnTo>
                    <a:pt x="175" y="169"/>
                  </a:lnTo>
                  <a:lnTo>
                    <a:pt x="169" y="173"/>
                  </a:lnTo>
                  <a:lnTo>
                    <a:pt x="162" y="173"/>
                  </a:lnTo>
                  <a:lnTo>
                    <a:pt x="28" y="173"/>
                  </a:lnTo>
                  <a:lnTo>
                    <a:pt x="21" y="173"/>
                  </a:lnTo>
                  <a:lnTo>
                    <a:pt x="14" y="169"/>
                  </a:lnTo>
                  <a:lnTo>
                    <a:pt x="8" y="166"/>
                  </a:lnTo>
                  <a:lnTo>
                    <a:pt x="3" y="160"/>
                  </a:lnTo>
                  <a:lnTo>
                    <a:pt x="1" y="153"/>
                  </a:lnTo>
                  <a:lnTo>
                    <a:pt x="0" y="146"/>
                  </a:lnTo>
                  <a:lnTo>
                    <a:pt x="0" y="26"/>
                  </a:lnTo>
                  <a:lnTo>
                    <a:pt x="1" y="19"/>
                  </a:lnTo>
                  <a:lnTo>
                    <a:pt x="3" y="12"/>
                  </a:lnTo>
                  <a:lnTo>
                    <a:pt x="8" y="7"/>
                  </a:lnTo>
                  <a:lnTo>
                    <a:pt x="14" y="3"/>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24" name="Freeform 69">
              <a:extLst>
                <a:ext uri="{FF2B5EF4-FFF2-40B4-BE49-F238E27FC236}">
                  <a16:creationId xmlns:a16="http://schemas.microsoft.com/office/drawing/2014/main" id="{635EBBD7-85E9-4F75-AF94-F8040475FD46}"/>
                </a:ext>
              </a:extLst>
            </p:cNvPr>
            <p:cNvSpPr>
              <a:spLocks/>
            </p:cNvSpPr>
            <p:nvPr/>
          </p:nvSpPr>
          <p:spPr bwMode="auto">
            <a:xfrm>
              <a:off x="7024729" y="3813676"/>
              <a:ext cx="256872" cy="226729"/>
            </a:xfrm>
            <a:custGeom>
              <a:avLst/>
              <a:gdLst>
                <a:gd name="T0" fmla="*/ 26 w 196"/>
                <a:gd name="T1" fmla="*/ 0 h 173"/>
                <a:gd name="T2" fmla="*/ 170 w 196"/>
                <a:gd name="T3" fmla="*/ 0 h 173"/>
                <a:gd name="T4" fmla="*/ 177 w 196"/>
                <a:gd name="T5" fmla="*/ 0 h 173"/>
                <a:gd name="T6" fmla="*/ 184 w 196"/>
                <a:gd name="T7" fmla="*/ 4 h 173"/>
                <a:gd name="T8" fmla="*/ 189 w 196"/>
                <a:gd name="T9" fmla="*/ 7 h 173"/>
                <a:gd name="T10" fmla="*/ 192 w 196"/>
                <a:gd name="T11" fmla="*/ 14 h 173"/>
                <a:gd name="T12" fmla="*/ 196 w 196"/>
                <a:gd name="T13" fmla="*/ 20 h 173"/>
                <a:gd name="T14" fmla="*/ 196 w 196"/>
                <a:gd name="T15" fmla="*/ 27 h 173"/>
                <a:gd name="T16" fmla="*/ 196 w 196"/>
                <a:gd name="T17" fmla="*/ 147 h 173"/>
                <a:gd name="T18" fmla="*/ 196 w 196"/>
                <a:gd name="T19" fmla="*/ 154 h 173"/>
                <a:gd name="T20" fmla="*/ 192 w 196"/>
                <a:gd name="T21" fmla="*/ 161 h 173"/>
                <a:gd name="T22" fmla="*/ 189 w 196"/>
                <a:gd name="T23" fmla="*/ 166 h 173"/>
                <a:gd name="T24" fmla="*/ 184 w 196"/>
                <a:gd name="T25" fmla="*/ 170 h 173"/>
                <a:gd name="T26" fmla="*/ 177 w 196"/>
                <a:gd name="T27" fmla="*/ 173 h 173"/>
                <a:gd name="T28" fmla="*/ 170 w 196"/>
                <a:gd name="T29" fmla="*/ 173 h 173"/>
                <a:gd name="T30" fmla="*/ 26 w 196"/>
                <a:gd name="T31" fmla="*/ 173 h 173"/>
                <a:gd name="T32" fmla="*/ 19 w 196"/>
                <a:gd name="T33" fmla="*/ 173 h 173"/>
                <a:gd name="T34" fmla="*/ 14 w 196"/>
                <a:gd name="T35" fmla="*/ 170 h 173"/>
                <a:gd name="T36" fmla="*/ 8 w 196"/>
                <a:gd name="T37" fmla="*/ 166 h 173"/>
                <a:gd name="T38" fmla="*/ 3 w 196"/>
                <a:gd name="T39" fmla="*/ 161 h 173"/>
                <a:gd name="T40" fmla="*/ 1 w 196"/>
                <a:gd name="T41" fmla="*/ 154 h 173"/>
                <a:gd name="T42" fmla="*/ 0 w 196"/>
                <a:gd name="T43" fmla="*/ 147 h 173"/>
                <a:gd name="T44" fmla="*/ 0 w 196"/>
                <a:gd name="T45" fmla="*/ 27 h 173"/>
                <a:gd name="T46" fmla="*/ 1 w 196"/>
                <a:gd name="T47" fmla="*/ 20 h 173"/>
                <a:gd name="T48" fmla="*/ 3 w 196"/>
                <a:gd name="T49" fmla="*/ 14 h 173"/>
                <a:gd name="T50" fmla="*/ 8 w 196"/>
                <a:gd name="T51" fmla="*/ 7 h 173"/>
                <a:gd name="T52" fmla="*/ 14 w 196"/>
                <a:gd name="T53" fmla="*/ 4 h 173"/>
                <a:gd name="T54" fmla="*/ 19 w 196"/>
                <a:gd name="T55" fmla="*/ 0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0"/>
                  </a:lnTo>
                  <a:lnTo>
                    <a:pt x="184" y="4"/>
                  </a:lnTo>
                  <a:lnTo>
                    <a:pt x="189" y="7"/>
                  </a:lnTo>
                  <a:lnTo>
                    <a:pt x="192" y="14"/>
                  </a:lnTo>
                  <a:lnTo>
                    <a:pt x="196" y="20"/>
                  </a:lnTo>
                  <a:lnTo>
                    <a:pt x="196" y="27"/>
                  </a:lnTo>
                  <a:lnTo>
                    <a:pt x="196" y="147"/>
                  </a:lnTo>
                  <a:lnTo>
                    <a:pt x="196" y="154"/>
                  </a:lnTo>
                  <a:lnTo>
                    <a:pt x="192" y="161"/>
                  </a:lnTo>
                  <a:lnTo>
                    <a:pt x="189" y="166"/>
                  </a:lnTo>
                  <a:lnTo>
                    <a:pt x="184" y="170"/>
                  </a:lnTo>
                  <a:lnTo>
                    <a:pt x="177" y="173"/>
                  </a:lnTo>
                  <a:lnTo>
                    <a:pt x="170" y="173"/>
                  </a:lnTo>
                  <a:lnTo>
                    <a:pt x="26" y="173"/>
                  </a:lnTo>
                  <a:lnTo>
                    <a:pt x="19" y="173"/>
                  </a:lnTo>
                  <a:lnTo>
                    <a:pt x="14" y="170"/>
                  </a:lnTo>
                  <a:lnTo>
                    <a:pt x="8" y="166"/>
                  </a:lnTo>
                  <a:lnTo>
                    <a:pt x="3" y="161"/>
                  </a:lnTo>
                  <a:lnTo>
                    <a:pt x="1" y="154"/>
                  </a:lnTo>
                  <a:lnTo>
                    <a:pt x="0" y="147"/>
                  </a:lnTo>
                  <a:lnTo>
                    <a:pt x="0" y="27"/>
                  </a:lnTo>
                  <a:lnTo>
                    <a:pt x="1" y="20"/>
                  </a:lnTo>
                  <a:lnTo>
                    <a:pt x="3" y="14"/>
                  </a:lnTo>
                  <a:lnTo>
                    <a:pt x="8" y="7"/>
                  </a:lnTo>
                  <a:lnTo>
                    <a:pt x="14"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25" name="Freeform 70">
              <a:extLst>
                <a:ext uri="{FF2B5EF4-FFF2-40B4-BE49-F238E27FC236}">
                  <a16:creationId xmlns:a16="http://schemas.microsoft.com/office/drawing/2014/main" id="{AEDEE839-964C-405D-8DCF-0213EF5C4B09}"/>
                </a:ext>
              </a:extLst>
            </p:cNvPr>
            <p:cNvSpPr>
              <a:spLocks/>
            </p:cNvSpPr>
            <p:nvPr/>
          </p:nvSpPr>
          <p:spPr bwMode="auto">
            <a:xfrm>
              <a:off x="7318297" y="3813676"/>
              <a:ext cx="256872" cy="226729"/>
            </a:xfrm>
            <a:custGeom>
              <a:avLst/>
              <a:gdLst>
                <a:gd name="T0" fmla="*/ 26 w 196"/>
                <a:gd name="T1" fmla="*/ 0 h 173"/>
                <a:gd name="T2" fmla="*/ 170 w 196"/>
                <a:gd name="T3" fmla="*/ 0 h 173"/>
                <a:gd name="T4" fmla="*/ 177 w 196"/>
                <a:gd name="T5" fmla="*/ 0 h 173"/>
                <a:gd name="T6" fmla="*/ 182 w 196"/>
                <a:gd name="T7" fmla="*/ 4 h 173"/>
                <a:gd name="T8" fmla="*/ 189 w 196"/>
                <a:gd name="T9" fmla="*/ 7 h 173"/>
                <a:gd name="T10" fmla="*/ 192 w 196"/>
                <a:gd name="T11" fmla="*/ 14 h 173"/>
                <a:gd name="T12" fmla="*/ 196 w 196"/>
                <a:gd name="T13" fmla="*/ 20 h 173"/>
                <a:gd name="T14" fmla="*/ 196 w 196"/>
                <a:gd name="T15" fmla="*/ 27 h 173"/>
                <a:gd name="T16" fmla="*/ 196 w 196"/>
                <a:gd name="T17" fmla="*/ 147 h 173"/>
                <a:gd name="T18" fmla="*/ 196 w 196"/>
                <a:gd name="T19" fmla="*/ 154 h 173"/>
                <a:gd name="T20" fmla="*/ 192 w 196"/>
                <a:gd name="T21" fmla="*/ 161 h 173"/>
                <a:gd name="T22" fmla="*/ 189 w 196"/>
                <a:gd name="T23" fmla="*/ 166 h 173"/>
                <a:gd name="T24" fmla="*/ 182 w 196"/>
                <a:gd name="T25" fmla="*/ 170 h 173"/>
                <a:gd name="T26" fmla="*/ 177 w 196"/>
                <a:gd name="T27" fmla="*/ 173 h 173"/>
                <a:gd name="T28" fmla="*/ 170 w 196"/>
                <a:gd name="T29" fmla="*/ 173 h 173"/>
                <a:gd name="T30" fmla="*/ 26 w 196"/>
                <a:gd name="T31" fmla="*/ 173 h 173"/>
                <a:gd name="T32" fmla="*/ 19 w 196"/>
                <a:gd name="T33" fmla="*/ 173 h 173"/>
                <a:gd name="T34" fmla="*/ 12 w 196"/>
                <a:gd name="T35" fmla="*/ 170 h 173"/>
                <a:gd name="T36" fmla="*/ 7 w 196"/>
                <a:gd name="T37" fmla="*/ 166 h 173"/>
                <a:gd name="T38" fmla="*/ 3 w 196"/>
                <a:gd name="T39" fmla="*/ 161 h 173"/>
                <a:gd name="T40" fmla="*/ 0 w 196"/>
                <a:gd name="T41" fmla="*/ 154 h 173"/>
                <a:gd name="T42" fmla="*/ 0 w 196"/>
                <a:gd name="T43" fmla="*/ 147 h 173"/>
                <a:gd name="T44" fmla="*/ 0 w 196"/>
                <a:gd name="T45" fmla="*/ 27 h 173"/>
                <a:gd name="T46" fmla="*/ 0 w 196"/>
                <a:gd name="T47" fmla="*/ 20 h 173"/>
                <a:gd name="T48" fmla="*/ 3 w 196"/>
                <a:gd name="T49" fmla="*/ 14 h 173"/>
                <a:gd name="T50" fmla="*/ 7 w 196"/>
                <a:gd name="T51" fmla="*/ 7 h 173"/>
                <a:gd name="T52" fmla="*/ 12 w 196"/>
                <a:gd name="T53" fmla="*/ 4 h 173"/>
                <a:gd name="T54" fmla="*/ 19 w 196"/>
                <a:gd name="T55" fmla="*/ 0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0"/>
                  </a:lnTo>
                  <a:lnTo>
                    <a:pt x="182" y="4"/>
                  </a:lnTo>
                  <a:lnTo>
                    <a:pt x="189" y="7"/>
                  </a:lnTo>
                  <a:lnTo>
                    <a:pt x="192" y="14"/>
                  </a:lnTo>
                  <a:lnTo>
                    <a:pt x="196" y="20"/>
                  </a:lnTo>
                  <a:lnTo>
                    <a:pt x="196" y="27"/>
                  </a:lnTo>
                  <a:lnTo>
                    <a:pt x="196" y="147"/>
                  </a:lnTo>
                  <a:lnTo>
                    <a:pt x="196" y="154"/>
                  </a:lnTo>
                  <a:lnTo>
                    <a:pt x="192" y="161"/>
                  </a:lnTo>
                  <a:lnTo>
                    <a:pt x="189" y="166"/>
                  </a:lnTo>
                  <a:lnTo>
                    <a:pt x="182" y="170"/>
                  </a:lnTo>
                  <a:lnTo>
                    <a:pt x="177" y="173"/>
                  </a:lnTo>
                  <a:lnTo>
                    <a:pt x="170" y="173"/>
                  </a:lnTo>
                  <a:lnTo>
                    <a:pt x="26" y="173"/>
                  </a:lnTo>
                  <a:lnTo>
                    <a:pt x="19" y="173"/>
                  </a:lnTo>
                  <a:lnTo>
                    <a:pt x="12" y="170"/>
                  </a:lnTo>
                  <a:lnTo>
                    <a:pt x="7" y="166"/>
                  </a:lnTo>
                  <a:lnTo>
                    <a:pt x="3" y="161"/>
                  </a:lnTo>
                  <a:lnTo>
                    <a:pt x="0" y="154"/>
                  </a:lnTo>
                  <a:lnTo>
                    <a:pt x="0" y="147"/>
                  </a:lnTo>
                  <a:lnTo>
                    <a:pt x="0" y="27"/>
                  </a:lnTo>
                  <a:lnTo>
                    <a:pt x="0" y="20"/>
                  </a:lnTo>
                  <a:lnTo>
                    <a:pt x="3" y="14"/>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26" name="Freeform 71">
              <a:extLst>
                <a:ext uri="{FF2B5EF4-FFF2-40B4-BE49-F238E27FC236}">
                  <a16:creationId xmlns:a16="http://schemas.microsoft.com/office/drawing/2014/main" id="{7D7DBA49-6C2B-4AC4-A428-3474BE696ED6}"/>
                </a:ext>
              </a:extLst>
            </p:cNvPr>
            <p:cNvSpPr>
              <a:spLocks/>
            </p:cNvSpPr>
            <p:nvPr/>
          </p:nvSpPr>
          <p:spPr bwMode="auto">
            <a:xfrm>
              <a:off x="7609243" y="3813676"/>
              <a:ext cx="259493" cy="226729"/>
            </a:xfrm>
            <a:custGeom>
              <a:avLst/>
              <a:gdLst>
                <a:gd name="T0" fmla="*/ 28 w 198"/>
                <a:gd name="T1" fmla="*/ 0 h 173"/>
                <a:gd name="T2" fmla="*/ 170 w 198"/>
                <a:gd name="T3" fmla="*/ 0 h 173"/>
                <a:gd name="T4" fmla="*/ 179 w 198"/>
                <a:gd name="T5" fmla="*/ 0 h 173"/>
                <a:gd name="T6" fmla="*/ 184 w 198"/>
                <a:gd name="T7" fmla="*/ 4 h 173"/>
                <a:gd name="T8" fmla="*/ 189 w 198"/>
                <a:gd name="T9" fmla="*/ 7 h 173"/>
                <a:gd name="T10" fmla="*/ 194 w 198"/>
                <a:gd name="T11" fmla="*/ 14 h 173"/>
                <a:gd name="T12" fmla="*/ 196 w 198"/>
                <a:gd name="T13" fmla="*/ 20 h 173"/>
                <a:gd name="T14" fmla="*/ 198 w 198"/>
                <a:gd name="T15" fmla="*/ 27 h 173"/>
                <a:gd name="T16" fmla="*/ 198 w 198"/>
                <a:gd name="T17" fmla="*/ 147 h 173"/>
                <a:gd name="T18" fmla="*/ 196 w 198"/>
                <a:gd name="T19" fmla="*/ 154 h 173"/>
                <a:gd name="T20" fmla="*/ 194 w 198"/>
                <a:gd name="T21" fmla="*/ 161 h 173"/>
                <a:gd name="T22" fmla="*/ 189 w 198"/>
                <a:gd name="T23" fmla="*/ 166 h 173"/>
                <a:gd name="T24" fmla="*/ 184 w 198"/>
                <a:gd name="T25" fmla="*/ 170 h 173"/>
                <a:gd name="T26" fmla="*/ 179 w 198"/>
                <a:gd name="T27" fmla="*/ 173 h 173"/>
                <a:gd name="T28" fmla="*/ 170 w 198"/>
                <a:gd name="T29" fmla="*/ 173 h 173"/>
                <a:gd name="T30" fmla="*/ 28 w 198"/>
                <a:gd name="T31" fmla="*/ 173 h 173"/>
                <a:gd name="T32" fmla="*/ 21 w 198"/>
                <a:gd name="T33" fmla="*/ 173 h 173"/>
                <a:gd name="T34" fmla="*/ 14 w 198"/>
                <a:gd name="T35" fmla="*/ 170 h 173"/>
                <a:gd name="T36" fmla="*/ 9 w 198"/>
                <a:gd name="T37" fmla="*/ 166 h 173"/>
                <a:gd name="T38" fmla="*/ 4 w 198"/>
                <a:gd name="T39" fmla="*/ 161 h 173"/>
                <a:gd name="T40" fmla="*/ 2 w 198"/>
                <a:gd name="T41" fmla="*/ 154 h 173"/>
                <a:gd name="T42" fmla="*/ 0 w 198"/>
                <a:gd name="T43" fmla="*/ 147 h 173"/>
                <a:gd name="T44" fmla="*/ 0 w 198"/>
                <a:gd name="T45" fmla="*/ 27 h 173"/>
                <a:gd name="T46" fmla="*/ 2 w 198"/>
                <a:gd name="T47" fmla="*/ 20 h 173"/>
                <a:gd name="T48" fmla="*/ 4 w 198"/>
                <a:gd name="T49" fmla="*/ 14 h 173"/>
                <a:gd name="T50" fmla="*/ 9 w 198"/>
                <a:gd name="T51" fmla="*/ 7 h 173"/>
                <a:gd name="T52" fmla="*/ 14 w 198"/>
                <a:gd name="T53" fmla="*/ 4 h 173"/>
                <a:gd name="T54" fmla="*/ 21 w 198"/>
                <a:gd name="T55" fmla="*/ 0 h 173"/>
                <a:gd name="T56" fmla="*/ 28 w 19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73">
                  <a:moveTo>
                    <a:pt x="28" y="0"/>
                  </a:moveTo>
                  <a:lnTo>
                    <a:pt x="170" y="0"/>
                  </a:lnTo>
                  <a:lnTo>
                    <a:pt x="179" y="0"/>
                  </a:lnTo>
                  <a:lnTo>
                    <a:pt x="184" y="4"/>
                  </a:lnTo>
                  <a:lnTo>
                    <a:pt x="189" y="7"/>
                  </a:lnTo>
                  <a:lnTo>
                    <a:pt x="194" y="14"/>
                  </a:lnTo>
                  <a:lnTo>
                    <a:pt x="196" y="20"/>
                  </a:lnTo>
                  <a:lnTo>
                    <a:pt x="198" y="27"/>
                  </a:lnTo>
                  <a:lnTo>
                    <a:pt x="198" y="147"/>
                  </a:lnTo>
                  <a:lnTo>
                    <a:pt x="196" y="154"/>
                  </a:lnTo>
                  <a:lnTo>
                    <a:pt x="194" y="161"/>
                  </a:lnTo>
                  <a:lnTo>
                    <a:pt x="189" y="166"/>
                  </a:lnTo>
                  <a:lnTo>
                    <a:pt x="184" y="170"/>
                  </a:lnTo>
                  <a:lnTo>
                    <a:pt x="179" y="173"/>
                  </a:lnTo>
                  <a:lnTo>
                    <a:pt x="170" y="173"/>
                  </a:lnTo>
                  <a:lnTo>
                    <a:pt x="28" y="173"/>
                  </a:lnTo>
                  <a:lnTo>
                    <a:pt x="21" y="173"/>
                  </a:lnTo>
                  <a:lnTo>
                    <a:pt x="14" y="170"/>
                  </a:lnTo>
                  <a:lnTo>
                    <a:pt x="9" y="166"/>
                  </a:lnTo>
                  <a:lnTo>
                    <a:pt x="4" y="161"/>
                  </a:lnTo>
                  <a:lnTo>
                    <a:pt x="2" y="154"/>
                  </a:lnTo>
                  <a:lnTo>
                    <a:pt x="0" y="147"/>
                  </a:lnTo>
                  <a:lnTo>
                    <a:pt x="0" y="27"/>
                  </a:lnTo>
                  <a:lnTo>
                    <a:pt x="2" y="20"/>
                  </a:lnTo>
                  <a:lnTo>
                    <a:pt x="4" y="14"/>
                  </a:lnTo>
                  <a:lnTo>
                    <a:pt x="9" y="7"/>
                  </a:lnTo>
                  <a:lnTo>
                    <a:pt x="14" y="4"/>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27" name="Freeform 72">
              <a:extLst>
                <a:ext uri="{FF2B5EF4-FFF2-40B4-BE49-F238E27FC236}">
                  <a16:creationId xmlns:a16="http://schemas.microsoft.com/office/drawing/2014/main" id="{A79AEDB5-F81F-4B67-9FF0-2924935C275D}"/>
                </a:ext>
              </a:extLst>
            </p:cNvPr>
            <p:cNvSpPr>
              <a:spLocks/>
            </p:cNvSpPr>
            <p:nvPr/>
          </p:nvSpPr>
          <p:spPr bwMode="auto">
            <a:xfrm>
              <a:off x="7024729" y="4635402"/>
              <a:ext cx="256872" cy="228039"/>
            </a:xfrm>
            <a:custGeom>
              <a:avLst/>
              <a:gdLst>
                <a:gd name="T0" fmla="*/ 26 w 196"/>
                <a:gd name="T1" fmla="*/ 0 h 174"/>
                <a:gd name="T2" fmla="*/ 170 w 196"/>
                <a:gd name="T3" fmla="*/ 0 h 174"/>
                <a:gd name="T4" fmla="*/ 177 w 196"/>
                <a:gd name="T5" fmla="*/ 1 h 174"/>
                <a:gd name="T6" fmla="*/ 184 w 196"/>
                <a:gd name="T7" fmla="*/ 5 h 174"/>
                <a:gd name="T8" fmla="*/ 189 w 196"/>
                <a:gd name="T9" fmla="*/ 8 h 174"/>
                <a:gd name="T10" fmla="*/ 192 w 196"/>
                <a:gd name="T11" fmla="*/ 14 h 174"/>
                <a:gd name="T12" fmla="*/ 196 w 196"/>
                <a:gd name="T13" fmla="*/ 21 h 174"/>
                <a:gd name="T14" fmla="*/ 196 w 196"/>
                <a:gd name="T15" fmla="*/ 28 h 174"/>
                <a:gd name="T16" fmla="*/ 196 w 196"/>
                <a:gd name="T17" fmla="*/ 148 h 174"/>
                <a:gd name="T18" fmla="*/ 196 w 196"/>
                <a:gd name="T19" fmla="*/ 155 h 174"/>
                <a:gd name="T20" fmla="*/ 192 w 196"/>
                <a:gd name="T21" fmla="*/ 160 h 174"/>
                <a:gd name="T22" fmla="*/ 189 w 196"/>
                <a:gd name="T23" fmla="*/ 166 h 174"/>
                <a:gd name="T24" fmla="*/ 184 w 196"/>
                <a:gd name="T25" fmla="*/ 171 h 174"/>
                <a:gd name="T26" fmla="*/ 177 w 196"/>
                <a:gd name="T27" fmla="*/ 173 h 174"/>
                <a:gd name="T28" fmla="*/ 170 w 196"/>
                <a:gd name="T29" fmla="*/ 174 h 174"/>
                <a:gd name="T30" fmla="*/ 26 w 196"/>
                <a:gd name="T31" fmla="*/ 174 h 174"/>
                <a:gd name="T32" fmla="*/ 19 w 196"/>
                <a:gd name="T33" fmla="*/ 173 h 174"/>
                <a:gd name="T34" fmla="*/ 14 w 196"/>
                <a:gd name="T35" fmla="*/ 171 h 174"/>
                <a:gd name="T36" fmla="*/ 8 w 196"/>
                <a:gd name="T37" fmla="*/ 166 h 174"/>
                <a:gd name="T38" fmla="*/ 3 w 196"/>
                <a:gd name="T39" fmla="*/ 160 h 174"/>
                <a:gd name="T40" fmla="*/ 1 w 196"/>
                <a:gd name="T41" fmla="*/ 155 h 174"/>
                <a:gd name="T42" fmla="*/ 0 w 196"/>
                <a:gd name="T43" fmla="*/ 148 h 174"/>
                <a:gd name="T44" fmla="*/ 0 w 196"/>
                <a:gd name="T45" fmla="*/ 28 h 174"/>
                <a:gd name="T46" fmla="*/ 1 w 196"/>
                <a:gd name="T47" fmla="*/ 21 h 174"/>
                <a:gd name="T48" fmla="*/ 3 w 196"/>
                <a:gd name="T49" fmla="*/ 14 h 174"/>
                <a:gd name="T50" fmla="*/ 8 w 196"/>
                <a:gd name="T51" fmla="*/ 8 h 174"/>
                <a:gd name="T52" fmla="*/ 14 w 196"/>
                <a:gd name="T53" fmla="*/ 5 h 174"/>
                <a:gd name="T54" fmla="*/ 19 w 196"/>
                <a:gd name="T55" fmla="*/ 1 h 174"/>
                <a:gd name="T56" fmla="*/ 26 w 196"/>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4">
                  <a:moveTo>
                    <a:pt x="26" y="0"/>
                  </a:moveTo>
                  <a:lnTo>
                    <a:pt x="170" y="0"/>
                  </a:lnTo>
                  <a:lnTo>
                    <a:pt x="177" y="1"/>
                  </a:lnTo>
                  <a:lnTo>
                    <a:pt x="184" y="5"/>
                  </a:lnTo>
                  <a:lnTo>
                    <a:pt x="189" y="8"/>
                  </a:lnTo>
                  <a:lnTo>
                    <a:pt x="192" y="14"/>
                  </a:lnTo>
                  <a:lnTo>
                    <a:pt x="196" y="21"/>
                  </a:lnTo>
                  <a:lnTo>
                    <a:pt x="196" y="28"/>
                  </a:lnTo>
                  <a:lnTo>
                    <a:pt x="196" y="148"/>
                  </a:lnTo>
                  <a:lnTo>
                    <a:pt x="196" y="155"/>
                  </a:lnTo>
                  <a:lnTo>
                    <a:pt x="192" y="160"/>
                  </a:lnTo>
                  <a:lnTo>
                    <a:pt x="189" y="166"/>
                  </a:lnTo>
                  <a:lnTo>
                    <a:pt x="184" y="171"/>
                  </a:lnTo>
                  <a:lnTo>
                    <a:pt x="177" y="173"/>
                  </a:lnTo>
                  <a:lnTo>
                    <a:pt x="170" y="174"/>
                  </a:lnTo>
                  <a:lnTo>
                    <a:pt x="26" y="174"/>
                  </a:lnTo>
                  <a:lnTo>
                    <a:pt x="19" y="173"/>
                  </a:lnTo>
                  <a:lnTo>
                    <a:pt x="14" y="171"/>
                  </a:lnTo>
                  <a:lnTo>
                    <a:pt x="8" y="166"/>
                  </a:lnTo>
                  <a:lnTo>
                    <a:pt x="3" y="160"/>
                  </a:lnTo>
                  <a:lnTo>
                    <a:pt x="1" y="155"/>
                  </a:lnTo>
                  <a:lnTo>
                    <a:pt x="0" y="148"/>
                  </a:lnTo>
                  <a:lnTo>
                    <a:pt x="0" y="28"/>
                  </a:lnTo>
                  <a:lnTo>
                    <a:pt x="1" y="21"/>
                  </a:lnTo>
                  <a:lnTo>
                    <a:pt x="3" y="14"/>
                  </a:lnTo>
                  <a:lnTo>
                    <a:pt x="8" y="8"/>
                  </a:lnTo>
                  <a:lnTo>
                    <a:pt x="14" y="5"/>
                  </a:lnTo>
                  <a:lnTo>
                    <a:pt x="19" y="1"/>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28" name="Freeform 73">
              <a:extLst>
                <a:ext uri="{FF2B5EF4-FFF2-40B4-BE49-F238E27FC236}">
                  <a16:creationId xmlns:a16="http://schemas.microsoft.com/office/drawing/2014/main" id="{91EC1E0F-6E2E-4F80-8824-4364CB4DCA61}"/>
                </a:ext>
              </a:extLst>
            </p:cNvPr>
            <p:cNvSpPr>
              <a:spLocks/>
            </p:cNvSpPr>
            <p:nvPr/>
          </p:nvSpPr>
          <p:spPr bwMode="auto">
            <a:xfrm>
              <a:off x="7318297" y="4635402"/>
              <a:ext cx="256872" cy="228039"/>
            </a:xfrm>
            <a:custGeom>
              <a:avLst/>
              <a:gdLst>
                <a:gd name="T0" fmla="*/ 26 w 196"/>
                <a:gd name="T1" fmla="*/ 0 h 174"/>
                <a:gd name="T2" fmla="*/ 170 w 196"/>
                <a:gd name="T3" fmla="*/ 0 h 174"/>
                <a:gd name="T4" fmla="*/ 177 w 196"/>
                <a:gd name="T5" fmla="*/ 1 h 174"/>
                <a:gd name="T6" fmla="*/ 182 w 196"/>
                <a:gd name="T7" fmla="*/ 5 h 174"/>
                <a:gd name="T8" fmla="*/ 189 w 196"/>
                <a:gd name="T9" fmla="*/ 8 h 174"/>
                <a:gd name="T10" fmla="*/ 192 w 196"/>
                <a:gd name="T11" fmla="*/ 14 h 174"/>
                <a:gd name="T12" fmla="*/ 196 w 196"/>
                <a:gd name="T13" fmla="*/ 21 h 174"/>
                <a:gd name="T14" fmla="*/ 196 w 196"/>
                <a:gd name="T15" fmla="*/ 28 h 174"/>
                <a:gd name="T16" fmla="*/ 196 w 196"/>
                <a:gd name="T17" fmla="*/ 148 h 174"/>
                <a:gd name="T18" fmla="*/ 196 w 196"/>
                <a:gd name="T19" fmla="*/ 155 h 174"/>
                <a:gd name="T20" fmla="*/ 192 w 196"/>
                <a:gd name="T21" fmla="*/ 160 h 174"/>
                <a:gd name="T22" fmla="*/ 189 w 196"/>
                <a:gd name="T23" fmla="*/ 166 h 174"/>
                <a:gd name="T24" fmla="*/ 182 w 196"/>
                <a:gd name="T25" fmla="*/ 171 h 174"/>
                <a:gd name="T26" fmla="*/ 177 w 196"/>
                <a:gd name="T27" fmla="*/ 173 h 174"/>
                <a:gd name="T28" fmla="*/ 170 w 196"/>
                <a:gd name="T29" fmla="*/ 174 h 174"/>
                <a:gd name="T30" fmla="*/ 26 w 196"/>
                <a:gd name="T31" fmla="*/ 174 h 174"/>
                <a:gd name="T32" fmla="*/ 19 w 196"/>
                <a:gd name="T33" fmla="*/ 173 h 174"/>
                <a:gd name="T34" fmla="*/ 12 w 196"/>
                <a:gd name="T35" fmla="*/ 171 h 174"/>
                <a:gd name="T36" fmla="*/ 7 w 196"/>
                <a:gd name="T37" fmla="*/ 166 h 174"/>
                <a:gd name="T38" fmla="*/ 3 w 196"/>
                <a:gd name="T39" fmla="*/ 160 h 174"/>
                <a:gd name="T40" fmla="*/ 0 w 196"/>
                <a:gd name="T41" fmla="*/ 155 h 174"/>
                <a:gd name="T42" fmla="*/ 0 w 196"/>
                <a:gd name="T43" fmla="*/ 148 h 174"/>
                <a:gd name="T44" fmla="*/ 0 w 196"/>
                <a:gd name="T45" fmla="*/ 28 h 174"/>
                <a:gd name="T46" fmla="*/ 0 w 196"/>
                <a:gd name="T47" fmla="*/ 21 h 174"/>
                <a:gd name="T48" fmla="*/ 3 w 196"/>
                <a:gd name="T49" fmla="*/ 14 h 174"/>
                <a:gd name="T50" fmla="*/ 7 w 196"/>
                <a:gd name="T51" fmla="*/ 8 h 174"/>
                <a:gd name="T52" fmla="*/ 12 w 196"/>
                <a:gd name="T53" fmla="*/ 5 h 174"/>
                <a:gd name="T54" fmla="*/ 19 w 196"/>
                <a:gd name="T55" fmla="*/ 1 h 174"/>
                <a:gd name="T56" fmla="*/ 26 w 196"/>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4">
                  <a:moveTo>
                    <a:pt x="26" y="0"/>
                  </a:moveTo>
                  <a:lnTo>
                    <a:pt x="170" y="0"/>
                  </a:lnTo>
                  <a:lnTo>
                    <a:pt x="177" y="1"/>
                  </a:lnTo>
                  <a:lnTo>
                    <a:pt x="182" y="5"/>
                  </a:lnTo>
                  <a:lnTo>
                    <a:pt x="189" y="8"/>
                  </a:lnTo>
                  <a:lnTo>
                    <a:pt x="192" y="14"/>
                  </a:lnTo>
                  <a:lnTo>
                    <a:pt x="196" y="21"/>
                  </a:lnTo>
                  <a:lnTo>
                    <a:pt x="196" y="28"/>
                  </a:lnTo>
                  <a:lnTo>
                    <a:pt x="196" y="148"/>
                  </a:lnTo>
                  <a:lnTo>
                    <a:pt x="196" y="155"/>
                  </a:lnTo>
                  <a:lnTo>
                    <a:pt x="192" y="160"/>
                  </a:lnTo>
                  <a:lnTo>
                    <a:pt x="189" y="166"/>
                  </a:lnTo>
                  <a:lnTo>
                    <a:pt x="182" y="171"/>
                  </a:lnTo>
                  <a:lnTo>
                    <a:pt x="177" y="173"/>
                  </a:lnTo>
                  <a:lnTo>
                    <a:pt x="170" y="174"/>
                  </a:lnTo>
                  <a:lnTo>
                    <a:pt x="26" y="174"/>
                  </a:lnTo>
                  <a:lnTo>
                    <a:pt x="19" y="173"/>
                  </a:lnTo>
                  <a:lnTo>
                    <a:pt x="12" y="171"/>
                  </a:lnTo>
                  <a:lnTo>
                    <a:pt x="7" y="166"/>
                  </a:lnTo>
                  <a:lnTo>
                    <a:pt x="3" y="160"/>
                  </a:lnTo>
                  <a:lnTo>
                    <a:pt x="0" y="155"/>
                  </a:lnTo>
                  <a:lnTo>
                    <a:pt x="0" y="148"/>
                  </a:lnTo>
                  <a:lnTo>
                    <a:pt x="0" y="28"/>
                  </a:lnTo>
                  <a:lnTo>
                    <a:pt x="0" y="21"/>
                  </a:lnTo>
                  <a:lnTo>
                    <a:pt x="3" y="14"/>
                  </a:lnTo>
                  <a:lnTo>
                    <a:pt x="7" y="8"/>
                  </a:lnTo>
                  <a:lnTo>
                    <a:pt x="12" y="5"/>
                  </a:lnTo>
                  <a:lnTo>
                    <a:pt x="19" y="1"/>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29" name="Freeform 74">
              <a:extLst>
                <a:ext uri="{FF2B5EF4-FFF2-40B4-BE49-F238E27FC236}">
                  <a16:creationId xmlns:a16="http://schemas.microsoft.com/office/drawing/2014/main" id="{BDB36E84-7918-45FF-9F1A-F2C5C363C465}"/>
                </a:ext>
              </a:extLst>
            </p:cNvPr>
            <p:cNvSpPr>
              <a:spLocks/>
            </p:cNvSpPr>
            <p:nvPr/>
          </p:nvSpPr>
          <p:spPr bwMode="auto">
            <a:xfrm>
              <a:off x="7318297" y="4370667"/>
              <a:ext cx="256872" cy="228039"/>
            </a:xfrm>
            <a:custGeom>
              <a:avLst/>
              <a:gdLst>
                <a:gd name="T0" fmla="*/ 26 w 196"/>
                <a:gd name="T1" fmla="*/ 0 h 174"/>
                <a:gd name="T2" fmla="*/ 170 w 196"/>
                <a:gd name="T3" fmla="*/ 0 h 174"/>
                <a:gd name="T4" fmla="*/ 177 w 196"/>
                <a:gd name="T5" fmla="*/ 0 h 174"/>
                <a:gd name="T6" fmla="*/ 182 w 196"/>
                <a:gd name="T7" fmla="*/ 4 h 174"/>
                <a:gd name="T8" fmla="*/ 189 w 196"/>
                <a:gd name="T9" fmla="*/ 7 h 174"/>
                <a:gd name="T10" fmla="*/ 192 w 196"/>
                <a:gd name="T11" fmla="*/ 13 h 174"/>
                <a:gd name="T12" fmla="*/ 196 w 196"/>
                <a:gd name="T13" fmla="*/ 20 h 174"/>
                <a:gd name="T14" fmla="*/ 196 w 196"/>
                <a:gd name="T15" fmla="*/ 27 h 174"/>
                <a:gd name="T16" fmla="*/ 196 w 196"/>
                <a:gd name="T17" fmla="*/ 147 h 174"/>
                <a:gd name="T18" fmla="*/ 196 w 196"/>
                <a:gd name="T19" fmla="*/ 154 h 174"/>
                <a:gd name="T20" fmla="*/ 192 w 196"/>
                <a:gd name="T21" fmla="*/ 161 h 174"/>
                <a:gd name="T22" fmla="*/ 189 w 196"/>
                <a:gd name="T23" fmla="*/ 167 h 174"/>
                <a:gd name="T24" fmla="*/ 182 w 196"/>
                <a:gd name="T25" fmla="*/ 170 h 174"/>
                <a:gd name="T26" fmla="*/ 177 w 196"/>
                <a:gd name="T27" fmla="*/ 174 h 174"/>
                <a:gd name="T28" fmla="*/ 170 w 196"/>
                <a:gd name="T29" fmla="*/ 174 h 174"/>
                <a:gd name="T30" fmla="*/ 26 w 196"/>
                <a:gd name="T31" fmla="*/ 174 h 174"/>
                <a:gd name="T32" fmla="*/ 19 w 196"/>
                <a:gd name="T33" fmla="*/ 174 h 174"/>
                <a:gd name="T34" fmla="*/ 12 w 196"/>
                <a:gd name="T35" fmla="*/ 170 h 174"/>
                <a:gd name="T36" fmla="*/ 7 w 196"/>
                <a:gd name="T37" fmla="*/ 167 h 174"/>
                <a:gd name="T38" fmla="*/ 3 w 196"/>
                <a:gd name="T39" fmla="*/ 161 h 174"/>
                <a:gd name="T40" fmla="*/ 0 w 196"/>
                <a:gd name="T41" fmla="*/ 154 h 174"/>
                <a:gd name="T42" fmla="*/ 0 w 196"/>
                <a:gd name="T43" fmla="*/ 147 h 174"/>
                <a:gd name="T44" fmla="*/ 0 w 196"/>
                <a:gd name="T45" fmla="*/ 27 h 174"/>
                <a:gd name="T46" fmla="*/ 0 w 196"/>
                <a:gd name="T47" fmla="*/ 20 h 174"/>
                <a:gd name="T48" fmla="*/ 3 w 196"/>
                <a:gd name="T49" fmla="*/ 13 h 174"/>
                <a:gd name="T50" fmla="*/ 7 w 196"/>
                <a:gd name="T51" fmla="*/ 7 h 174"/>
                <a:gd name="T52" fmla="*/ 12 w 196"/>
                <a:gd name="T53" fmla="*/ 4 h 174"/>
                <a:gd name="T54" fmla="*/ 19 w 196"/>
                <a:gd name="T55" fmla="*/ 0 h 174"/>
                <a:gd name="T56" fmla="*/ 26 w 196"/>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4">
                  <a:moveTo>
                    <a:pt x="26" y="0"/>
                  </a:moveTo>
                  <a:lnTo>
                    <a:pt x="170" y="0"/>
                  </a:lnTo>
                  <a:lnTo>
                    <a:pt x="177" y="0"/>
                  </a:lnTo>
                  <a:lnTo>
                    <a:pt x="182" y="4"/>
                  </a:lnTo>
                  <a:lnTo>
                    <a:pt x="189" y="7"/>
                  </a:lnTo>
                  <a:lnTo>
                    <a:pt x="192" y="13"/>
                  </a:lnTo>
                  <a:lnTo>
                    <a:pt x="196" y="20"/>
                  </a:lnTo>
                  <a:lnTo>
                    <a:pt x="196" y="27"/>
                  </a:lnTo>
                  <a:lnTo>
                    <a:pt x="196" y="147"/>
                  </a:lnTo>
                  <a:lnTo>
                    <a:pt x="196" y="154"/>
                  </a:lnTo>
                  <a:lnTo>
                    <a:pt x="192" y="161"/>
                  </a:lnTo>
                  <a:lnTo>
                    <a:pt x="189" y="167"/>
                  </a:lnTo>
                  <a:lnTo>
                    <a:pt x="182" y="170"/>
                  </a:lnTo>
                  <a:lnTo>
                    <a:pt x="177" y="174"/>
                  </a:lnTo>
                  <a:lnTo>
                    <a:pt x="170" y="174"/>
                  </a:lnTo>
                  <a:lnTo>
                    <a:pt x="26" y="174"/>
                  </a:lnTo>
                  <a:lnTo>
                    <a:pt x="19" y="174"/>
                  </a:lnTo>
                  <a:lnTo>
                    <a:pt x="12" y="170"/>
                  </a:lnTo>
                  <a:lnTo>
                    <a:pt x="7" y="167"/>
                  </a:lnTo>
                  <a:lnTo>
                    <a:pt x="3" y="161"/>
                  </a:lnTo>
                  <a:lnTo>
                    <a:pt x="0" y="154"/>
                  </a:lnTo>
                  <a:lnTo>
                    <a:pt x="0" y="147"/>
                  </a:lnTo>
                  <a:lnTo>
                    <a:pt x="0" y="27"/>
                  </a:lnTo>
                  <a:lnTo>
                    <a:pt x="0" y="20"/>
                  </a:lnTo>
                  <a:lnTo>
                    <a:pt x="3" y="13"/>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30" name="Freeform 75">
              <a:extLst>
                <a:ext uri="{FF2B5EF4-FFF2-40B4-BE49-F238E27FC236}">
                  <a16:creationId xmlns:a16="http://schemas.microsoft.com/office/drawing/2014/main" id="{A6E861AB-1B89-4A4E-8249-2C4734B622C7}"/>
                </a:ext>
              </a:extLst>
            </p:cNvPr>
            <p:cNvSpPr>
              <a:spLocks/>
            </p:cNvSpPr>
            <p:nvPr/>
          </p:nvSpPr>
          <p:spPr bwMode="auto">
            <a:xfrm>
              <a:off x="7609243" y="4635402"/>
              <a:ext cx="259493" cy="228039"/>
            </a:xfrm>
            <a:custGeom>
              <a:avLst/>
              <a:gdLst>
                <a:gd name="T0" fmla="*/ 28 w 198"/>
                <a:gd name="T1" fmla="*/ 0 h 174"/>
                <a:gd name="T2" fmla="*/ 170 w 198"/>
                <a:gd name="T3" fmla="*/ 0 h 174"/>
                <a:gd name="T4" fmla="*/ 179 w 198"/>
                <a:gd name="T5" fmla="*/ 1 h 174"/>
                <a:gd name="T6" fmla="*/ 184 w 198"/>
                <a:gd name="T7" fmla="*/ 5 h 174"/>
                <a:gd name="T8" fmla="*/ 189 w 198"/>
                <a:gd name="T9" fmla="*/ 8 h 174"/>
                <a:gd name="T10" fmla="*/ 194 w 198"/>
                <a:gd name="T11" fmla="*/ 14 h 174"/>
                <a:gd name="T12" fmla="*/ 196 w 198"/>
                <a:gd name="T13" fmla="*/ 21 h 174"/>
                <a:gd name="T14" fmla="*/ 198 w 198"/>
                <a:gd name="T15" fmla="*/ 28 h 174"/>
                <a:gd name="T16" fmla="*/ 198 w 198"/>
                <a:gd name="T17" fmla="*/ 148 h 174"/>
                <a:gd name="T18" fmla="*/ 196 w 198"/>
                <a:gd name="T19" fmla="*/ 155 h 174"/>
                <a:gd name="T20" fmla="*/ 194 w 198"/>
                <a:gd name="T21" fmla="*/ 160 h 174"/>
                <a:gd name="T22" fmla="*/ 189 w 198"/>
                <a:gd name="T23" fmla="*/ 166 h 174"/>
                <a:gd name="T24" fmla="*/ 184 w 198"/>
                <a:gd name="T25" fmla="*/ 171 h 174"/>
                <a:gd name="T26" fmla="*/ 179 w 198"/>
                <a:gd name="T27" fmla="*/ 173 h 174"/>
                <a:gd name="T28" fmla="*/ 170 w 198"/>
                <a:gd name="T29" fmla="*/ 174 h 174"/>
                <a:gd name="T30" fmla="*/ 28 w 198"/>
                <a:gd name="T31" fmla="*/ 174 h 174"/>
                <a:gd name="T32" fmla="*/ 21 w 198"/>
                <a:gd name="T33" fmla="*/ 173 h 174"/>
                <a:gd name="T34" fmla="*/ 14 w 198"/>
                <a:gd name="T35" fmla="*/ 171 h 174"/>
                <a:gd name="T36" fmla="*/ 9 w 198"/>
                <a:gd name="T37" fmla="*/ 166 h 174"/>
                <a:gd name="T38" fmla="*/ 4 w 198"/>
                <a:gd name="T39" fmla="*/ 160 h 174"/>
                <a:gd name="T40" fmla="*/ 2 w 198"/>
                <a:gd name="T41" fmla="*/ 155 h 174"/>
                <a:gd name="T42" fmla="*/ 0 w 198"/>
                <a:gd name="T43" fmla="*/ 148 h 174"/>
                <a:gd name="T44" fmla="*/ 0 w 198"/>
                <a:gd name="T45" fmla="*/ 28 h 174"/>
                <a:gd name="T46" fmla="*/ 2 w 198"/>
                <a:gd name="T47" fmla="*/ 21 h 174"/>
                <a:gd name="T48" fmla="*/ 4 w 198"/>
                <a:gd name="T49" fmla="*/ 14 h 174"/>
                <a:gd name="T50" fmla="*/ 9 w 198"/>
                <a:gd name="T51" fmla="*/ 8 h 174"/>
                <a:gd name="T52" fmla="*/ 14 w 198"/>
                <a:gd name="T53" fmla="*/ 5 h 174"/>
                <a:gd name="T54" fmla="*/ 21 w 198"/>
                <a:gd name="T55" fmla="*/ 1 h 174"/>
                <a:gd name="T56" fmla="*/ 28 w 198"/>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74">
                  <a:moveTo>
                    <a:pt x="28" y="0"/>
                  </a:moveTo>
                  <a:lnTo>
                    <a:pt x="170" y="0"/>
                  </a:lnTo>
                  <a:lnTo>
                    <a:pt x="179" y="1"/>
                  </a:lnTo>
                  <a:lnTo>
                    <a:pt x="184" y="5"/>
                  </a:lnTo>
                  <a:lnTo>
                    <a:pt x="189" y="8"/>
                  </a:lnTo>
                  <a:lnTo>
                    <a:pt x="194" y="14"/>
                  </a:lnTo>
                  <a:lnTo>
                    <a:pt x="196" y="21"/>
                  </a:lnTo>
                  <a:lnTo>
                    <a:pt x="198" y="28"/>
                  </a:lnTo>
                  <a:lnTo>
                    <a:pt x="198" y="148"/>
                  </a:lnTo>
                  <a:lnTo>
                    <a:pt x="196" y="155"/>
                  </a:lnTo>
                  <a:lnTo>
                    <a:pt x="194" y="160"/>
                  </a:lnTo>
                  <a:lnTo>
                    <a:pt x="189" y="166"/>
                  </a:lnTo>
                  <a:lnTo>
                    <a:pt x="184" y="171"/>
                  </a:lnTo>
                  <a:lnTo>
                    <a:pt x="179" y="173"/>
                  </a:lnTo>
                  <a:lnTo>
                    <a:pt x="170" y="174"/>
                  </a:lnTo>
                  <a:lnTo>
                    <a:pt x="28" y="174"/>
                  </a:lnTo>
                  <a:lnTo>
                    <a:pt x="21" y="173"/>
                  </a:lnTo>
                  <a:lnTo>
                    <a:pt x="14" y="171"/>
                  </a:lnTo>
                  <a:lnTo>
                    <a:pt x="9" y="166"/>
                  </a:lnTo>
                  <a:lnTo>
                    <a:pt x="4" y="160"/>
                  </a:lnTo>
                  <a:lnTo>
                    <a:pt x="2" y="155"/>
                  </a:lnTo>
                  <a:lnTo>
                    <a:pt x="0" y="148"/>
                  </a:lnTo>
                  <a:lnTo>
                    <a:pt x="0" y="28"/>
                  </a:lnTo>
                  <a:lnTo>
                    <a:pt x="2" y="21"/>
                  </a:lnTo>
                  <a:lnTo>
                    <a:pt x="4" y="14"/>
                  </a:lnTo>
                  <a:lnTo>
                    <a:pt x="9" y="8"/>
                  </a:lnTo>
                  <a:lnTo>
                    <a:pt x="14" y="5"/>
                  </a:lnTo>
                  <a:lnTo>
                    <a:pt x="21" y="1"/>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31" name="Freeform 76">
              <a:extLst>
                <a:ext uri="{FF2B5EF4-FFF2-40B4-BE49-F238E27FC236}">
                  <a16:creationId xmlns:a16="http://schemas.microsoft.com/office/drawing/2014/main" id="{C9E53864-D9AB-4EE6-A673-3E317732DDFF}"/>
                </a:ext>
              </a:extLst>
            </p:cNvPr>
            <p:cNvSpPr>
              <a:spLocks/>
            </p:cNvSpPr>
            <p:nvPr/>
          </p:nvSpPr>
          <p:spPr bwMode="auto">
            <a:xfrm>
              <a:off x="7024729" y="3543699"/>
              <a:ext cx="256872" cy="226729"/>
            </a:xfrm>
            <a:custGeom>
              <a:avLst/>
              <a:gdLst>
                <a:gd name="T0" fmla="*/ 26 w 196"/>
                <a:gd name="T1" fmla="*/ 0 h 173"/>
                <a:gd name="T2" fmla="*/ 170 w 196"/>
                <a:gd name="T3" fmla="*/ 0 h 173"/>
                <a:gd name="T4" fmla="*/ 177 w 196"/>
                <a:gd name="T5" fmla="*/ 2 h 173"/>
                <a:gd name="T6" fmla="*/ 184 w 196"/>
                <a:gd name="T7" fmla="*/ 3 h 173"/>
                <a:gd name="T8" fmla="*/ 189 w 196"/>
                <a:gd name="T9" fmla="*/ 7 h 173"/>
                <a:gd name="T10" fmla="*/ 192 w 196"/>
                <a:gd name="T11" fmla="*/ 14 h 173"/>
                <a:gd name="T12" fmla="*/ 196 w 196"/>
                <a:gd name="T13" fmla="*/ 19 h 173"/>
                <a:gd name="T14" fmla="*/ 196 w 196"/>
                <a:gd name="T15" fmla="*/ 26 h 173"/>
                <a:gd name="T16" fmla="*/ 196 w 196"/>
                <a:gd name="T17" fmla="*/ 147 h 173"/>
                <a:gd name="T18" fmla="*/ 196 w 196"/>
                <a:gd name="T19" fmla="*/ 154 h 173"/>
                <a:gd name="T20" fmla="*/ 192 w 196"/>
                <a:gd name="T21" fmla="*/ 161 h 173"/>
                <a:gd name="T22" fmla="*/ 189 w 196"/>
                <a:gd name="T23" fmla="*/ 166 h 173"/>
                <a:gd name="T24" fmla="*/ 184 w 196"/>
                <a:gd name="T25" fmla="*/ 170 h 173"/>
                <a:gd name="T26" fmla="*/ 177 w 196"/>
                <a:gd name="T27" fmla="*/ 173 h 173"/>
                <a:gd name="T28" fmla="*/ 170 w 196"/>
                <a:gd name="T29" fmla="*/ 173 h 173"/>
                <a:gd name="T30" fmla="*/ 26 w 196"/>
                <a:gd name="T31" fmla="*/ 173 h 173"/>
                <a:gd name="T32" fmla="*/ 19 w 196"/>
                <a:gd name="T33" fmla="*/ 173 h 173"/>
                <a:gd name="T34" fmla="*/ 14 w 196"/>
                <a:gd name="T35" fmla="*/ 170 h 173"/>
                <a:gd name="T36" fmla="*/ 8 w 196"/>
                <a:gd name="T37" fmla="*/ 166 h 173"/>
                <a:gd name="T38" fmla="*/ 3 w 196"/>
                <a:gd name="T39" fmla="*/ 161 h 173"/>
                <a:gd name="T40" fmla="*/ 1 w 196"/>
                <a:gd name="T41" fmla="*/ 154 h 173"/>
                <a:gd name="T42" fmla="*/ 0 w 196"/>
                <a:gd name="T43" fmla="*/ 147 h 173"/>
                <a:gd name="T44" fmla="*/ 0 w 196"/>
                <a:gd name="T45" fmla="*/ 26 h 173"/>
                <a:gd name="T46" fmla="*/ 1 w 196"/>
                <a:gd name="T47" fmla="*/ 19 h 173"/>
                <a:gd name="T48" fmla="*/ 3 w 196"/>
                <a:gd name="T49" fmla="*/ 14 h 173"/>
                <a:gd name="T50" fmla="*/ 8 w 196"/>
                <a:gd name="T51" fmla="*/ 7 h 173"/>
                <a:gd name="T52" fmla="*/ 14 w 196"/>
                <a:gd name="T53" fmla="*/ 3 h 173"/>
                <a:gd name="T54" fmla="*/ 19 w 196"/>
                <a:gd name="T55" fmla="*/ 2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2"/>
                  </a:lnTo>
                  <a:lnTo>
                    <a:pt x="184" y="3"/>
                  </a:lnTo>
                  <a:lnTo>
                    <a:pt x="189" y="7"/>
                  </a:lnTo>
                  <a:lnTo>
                    <a:pt x="192" y="14"/>
                  </a:lnTo>
                  <a:lnTo>
                    <a:pt x="196" y="19"/>
                  </a:lnTo>
                  <a:lnTo>
                    <a:pt x="196" y="26"/>
                  </a:lnTo>
                  <a:lnTo>
                    <a:pt x="196" y="147"/>
                  </a:lnTo>
                  <a:lnTo>
                    <a:pt x="196" y="154"/>
                  </a:lnTo>
                  <a:lnTo>
                    <a:pt x="192" y="161"/>
                  </a:lnTo>
                  <a:lnTo>
                    <a:pt x="189" y="166"/>
                  </a:lnTo>
                  <a:lnTo>
                    <a:pt x="184" y="170"/>
                  </a:lnTo>
                  <a:lnTo>
                    <a:pt x="177" y="173"/>
                  </a:lnTo>
                  <a:lnTo>
                    <a:pt x="170" y="173"/>
                  </a:lnTo>
                  <a:lnTo>
                    <a:pt x="26" y="173"/>
                  </a:lnTo>
                  <a:lnTo>
                    <a:pt x="19" y="173"/>
                  </a:lnTo>
                  <a:lnTo>
                    <a:pt x="14" y="170"/>
                  </a:lnTo>
                  <a:lnTo>
                    <a:pt x="8" y="166"/>
                  </a:lnTo>
                  <a:lnTo>
                    <a:pt x="3" y="161"/>
                  </a:lnTo>
                  <a:lnTo>
                    <a:pt x="1" y="154"/>
                  </a:lnTo>
                  <a:lnTo>
                    <a:pt x="0" y="147"/>
                  </a:lnTo>
                  <a:lnTo>
                    <a:pt x="0" y="26"/>
                  </a:lnTo>
                  <a:lnTo>
                    <a:pt x="1" y="19"/>
                  </a:lnTo>
                  <a:lnTo>
                    <a:pt x="3" y="14"/>
                  </a:lnTo>
                  <a:lnTo>
                    <a:pt x="8" y="7"/>
                  </a:lnTo>
                  <a:lnTo>
                    <a:pt x="14" y="3"/>
                  </a:lnTo>
                  <a:lnTo>
                    <a:pt x="19" y="2"/>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32" name="Freeform 77">
              <a:extLst>
                <a:ext uri="{FF2B5EF4-FFF2-40B4-BE49-F238E27FC236}">
                  <a16:creationId xmlns:a16="http://schemas.microsoft.com/office/drawing/2014/main" id="{FEA7D6E4-3D44-4A2E-8D1E-2D0F94A97F33}"/>
                </a:ext>
              </a:extLst>
            </p:cNvPr>
            <p:cNvSpPr>
              <a:spLocks/>
            </p:cNvSpPr>
            <p:nvPr/>
          </p:nvSpPr>
          <p:spPr bwMode="auto">
            <a:xfrm>
              <a:off x="7318297" y="3543699"/>
              <a:ext cx="256872" cy="226729"/>
            </a:xfrm>
            <a:custGeom>
              <a:avLst/>
              <a:gdLst>
                <a:gd name="T0" fmla="*/ 26 w 196"/>
                <a:gd name="T1" fmla="*/ 0 h 173"/>
                <a:gd name="T2" fmla="*/ 170 w 196"/>
                <a:gd name="T3" fmla="*/ 0 h 173"/>
                <a:gd name="T4" fmla="*/ 177 w 196"/>
                <a:gd name="T5" fmla="*/ 2 h 173"/>
                <a:gd name="T6" fmla="*/ 182 w 196"/>
                <a:gd name="T7" fmla="*/ 3 h 173"/>
                <a:gd name="T8" fmla="*/ 189 w 196"/>
                <a:gd name="T9" fmla="*/ 7 h 173"/>
                <a:gd name="T10" fmla="*/ 192 w 196"/>
                <a:gd name="T11" fmla="*/ 14 h 173"/>
                <a:gd name="T12" fmla="*/ 196 w 196"/>
                <a:gd name="T13" fmla="*/ 19 h 173"/>
                <a:gd name="T14" fmla="*/ 196 w 196"/>
                <a:gd name="T15" fmla="*/ 26 h 173"/>
                <a:gd name="T16" fmla="*/ 196 w 196"/>
                <a:gd name="T17" fmla="*/ 147 h 173"/>
                <a:gd name="T18" fmla="*/ 196 w 196"/>
                <a:gd name="T19" fmla="*/ 154 h 173"/>
                <a:gd name="T20" fmla="*/ 192 w 196"/>
                <a:gd name="T21" fmla="*/ 161 h 173"/>
                <a:gd name="T22" fmla="*/ 189 w 196"/>
                <a:gd name="T23" fmla="*/ 166 h 173"/>
                <a:gd name="T24" fmla="*/ 182 w 196"/>
                <a:gd name="T25" fmla="*/ 170 h 173"/>
                <a:gd name="T26" fmla="*/ 177 w 196"/>
                <a:gd name="T27" fmla="*/ 173 h 173"/>
                <a:gd name="T28" fmla="*/ 170 w 196"/>
                <a:gd name="T29" fmla="*/ 173 h 173"/>
                <a:gd name="T30" fmla="*/ 26 w 196"/>
                <a:gd name="T31" fmla="*/ 173 h 173"/>
                <a:gd name="T32" fmla="*/ 19 w 196"/>
                <a:gd name="T33" fmla="*/ 173 h 173"/>
                <a:gd name="T34" fmla="*/ 12 w 196"/>
                <a:gd name="T35" fmla="*/ 170 h 173"/>
                <a:gd name="T36" fmla="*/ 7 w 196"/>
                <a:gd name="T37" fmla="*/ 166 h 173"/>
                <a:gd name="T38" fmla="*/ 3 w 196"/>
                <a:gd name="T39" fmla="*/ 161 h 173"/>
                <a:gd name="T40" fmla="*/ 0 w 196"/>
                <a:gd name="T41" fmla="*/ 154 h 173"/>
                <a:gd name="T42" fmla="*/ 0 w 196"/>
                <a:gd name="T43" fmla="*/ 147 h 173"/>
                <a:gd name="T44" fmla="*/ 0 w 196"/>
                <a:gd name="T45" fmla="*/ 26 h 173"/>
                <a:gd name="T46" fmla="*/ 0 w 196"/>
                <a:gd name="T47" fmla="*/ 19 h 173"/>
                <a:gd name="T48" fmla="*/ 3 w 196"/>
                <a:gd name="T49" fmla="*/ 14 h 173"/>
                <a:gd name="T50" fmla="*/ 7 w 196"/>
                <a:gd name="T51" fmla="*/ 7 h 173"/>
                <a:gd name="T52" fmla="*/ 12 w 196"/>
                <a:gd name="T53" fmla="*/ 3 h 173"/>
                <a:gd name="T54" fmla="*/ 19 w 196"/>
                <a:gd name="T55" fmla="*/ 2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2"/>
                  </a:lnTo>
                  <a:lnTo>
                    <a:pt x="182" y="3"/>
                  </a:lnTo>
                  <a:lnTo>
                    <a:pt x="189" y="7"/>
                  </a:lnTo>
                  <a:lnTo>
                    <a:pt x="192" y="14"/>
                  </a:lnTo>
                  <a:lnTo>
                    <a:pt x="196" y="19"/>
                  </a:lnTo>
                  <a:lnTo>
                    <a:pt x="196" y="26"/>
                  </a:lnTo>
                  <a:lnTo>
                    <a:pt x="196" y="147"/>
                  </a:lnTo>
                  <a:lnTo>
                    <a:pt x="196" y="154"/>
                  </a:lnTo>
                  <a:lnTo>
                    <a:pt x="192" y="161"/>
                  </a:lnTo>
                  <a:lnTo>
                    <a:pt x="189" y="166"/>
                  </a:lnTo>
                  <a:lnTo>
                    <a:pt x="182" y="170"/>
                  </a:lnTo>
                  <a:lnTo>
                    <a:pt x="177" y="173"/>
                  </a:lnTo>
                  <a:lnTo>
                    <a:pt x="170" y="173"/>
                  </a:lnTo>
                  <a:lnTo>
                    <a:pt x="26" y="173"/>
                  </a:lnTo>
                  <a:lnTo>
                    <a:pt x="19" y="173"/>
                  </a:lnTo>
                  <a:lnTo>
                    <a:pt x="12" y="170"/>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33" name="Freeform 78">
              <a:extLst>
                <a:ext uri="{FF2B5EF4-FFF2-40B4-BE49-F238E27FC236}">
                  <a16:creationId xmlns:a16="http://schemas.microsoft.com/office/drawing/2014/main" id="{9D424712-2B2A-4069-9AA3-B66024CA8C12}"/>
                </a:ext>
              </a:extLst>
            </p:cNvPr>
            <p:cNvSpPr>
              <a:spLocks/>
            </p:cNvSpPr>
            <p:nvPr/>
          </p:nvSpPr>
          <p:spPr bwMode="auto">
            <a:xfrm>
              <a:off x="7609243" y="3543699"/>
              <a:ext cx="259493" cy="226729"/>
            </a:xfrm>
            <a:custGeom>
              <a:avLst/>
              <a:gdLst>
                <a:gd name="T0" fmla="*/ 28 w 198"/>
                <a:gd name="T1" fmla="*/ 0 h 173"/>
                <a:gd name="T2" fmla="*/ 170 w 198"/>
                <a:gd name="T3" fmla="*/ 0 h 173"/>
                <a:gd name="T4" fmla="*/ 179 w 198"/>
                <a:gd name="T5" fmla="*/ 2 h 173"/>
                <a:gd name="T6" fmla="*/ 184 w 198"/>
                <a:gd name="T7" fmla="*/ 3 h 173"/>
                <a:gd name="T8" fmla="*/ 189 w 198"/>
                <a:gd name="T9" fmla="*/ 7 h 173"/>
                <a:gd name="T10" fmla="*/ 194 w 198"/>
                <a:gd name="T11" fmla="*/ 14 h 173"/>
                <a:gd name="T12" fmla="*/ 196 w 198"/>
                <a:gd name="T13" fmla="*/ 19 h 173"/>
                <a:gd name="T14" fmla="*/ 198 w 198"/>
                <a:gd name="T15" fmla="*/ 26 h 173"/>
                <a:gd name="T16" fmla="*/ 198 w 198"/>
                <a:gd name="T17" fmla="*/ 147 h 173"/>
                <a:gd name="T18" fmla="*/ 196 w 198"/>
                <a:gd name="T19" fmla="*/ 154 h 173"/>
                <a:gd name="T20" fmla="*/ 194 w 198"/>
                <a:gd name="T21" fmla="*/ 161 h 173"/>
                <a:gd name="T22" fmla="*/ 189 w 198"/>
                <a:gd name="T23" fmla="*/ 166 h 173"/>
                <a:gd name="T24" fmla="*/ 184 w 198"/>
                <a:gd name="T25" fmla="*/ 170 h 173"/>
                <a:gd name="T26" fmla="*/ 179 w 198"/>
                <a:gd name="T27" fmla="*/ 173 h 173"/>
                <a:gd name="T28" fmla="*/ 170 w 198"/>
                <a:gd name="T29" fmla="*/ 173 h 173"/>
                <a:gd name="T30" fmla="*/ 28 w 198"/>
                <a:gd name="T31" fmla="*/ 173 h 173"/>
                <a:gd name="T32" fmla="*/ 21 w 198"/>
                <a:gd name="T33" fmla="*/ 173 h 173"/>
                <a:gd name="T34" fmla="*/ 14 w 198"/>
                <a:gd name="T35" fmla="*/ 170 h 173"/>
                <a:gd name="T36" fmla="*/ 9 w 198"/>
                <a:gd name="T37" fmla="*/ 166 h 173"/>
                <a:gd name="T38" fmla="*/ 4 w 198"/>
                <a:gd name="T39" fmla="*/ 161 h 173"/>
                <a:gd name="T40" fmla="*/ 2 w 198"/>
                <a:gd name="T41" fmla="*/ 154 h 173"/>
                <a:gd name="T42" fmla="*/ 0 w 198"/>
                <a:gd name="T43" fmla="*/ 147 h 173"/>
                <a:gd name="T44" fmla="*/ 0 w 198"/>
                <a:gd name="T45" fmla="*/ 26 h 173"/>
                <a:gd name="T46" fmla="*/ 2 w 198"/>
                <a:gd name="T47" fmla="*/ 19 h 173"/>
                <a:gd name="T48" fmla="*/ 4 w 198"/>
                <a:gd name="T49" fmla="*/ 14 h 173"/>
                <a:gd name="T50" fmla="*/ 9 w 198"/>
                <a:gd name="T51" fmla="*/ 7 h 173"/>
                <a:gd name="T52" fmla="*/ 14 w 198"/>
                <a:gd name="T53" fmla="*/ 3 h 173"/>
                <a:gd name="T54" fmla="*/ 21 w 198"/>
                <a:gd name="T55" fmla="*/ 2 h 173"/>
                <a:gd name="T56" fmla="*/ 28 w 19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73">
                  <a:moveTo>
                    <a:pt x="28" y="0"/>
                  </a:moveTo>
                  <a:lnTo>
                    <a:pt x="170" y="0"/>
                  </a:lnTo>
                  <a:lnTo>
                    <a:pt x="179" y="2"/>
                  </a:lnTo>
                  <a:lnTo>
                    <a:pt x="184" y="3"/>
                  </a:lnTo>
                  <a:lnTo>
                    <a:pt x="189" y="7"/>
                  </a:lnTo>
                  <a:lnTo>
                    <a:pt x="194" y="14"/>
                  </a:lnTo>
                  <a:lnTo>
                    <a:pt x="196" y="19"/>
                  </a:lnTo>
                  <a:lnTo>
                    <a:pt x="198" y="26"/>
                  </a:lnTo>
                  <a:lnTo>
                    <a:pt x="198" y="147"/>
                  </a:lnTo>
                  <a:lnTo>
                    <a:pt x="196" y="154"/>
                  </a:lnTo>
                  <a:lnTo>
                    <a:pt x="194" y="161"/>
                  </a:lnTo>
                  <a:lnTo>
                    <a:pt x="189" y="166"/>
                  </a:lnTo>
                  <a:lnTo>
                    <a:pt x="184" y="170"/>
                  </a:lnTo>
                  <a:lnTo>
                    <a:pt x="179" y="173"/>
                  </a:lnTo>
                  <a:lnTo>
                    <a:pt x="170" y="173"/>
                  </a:lnTo>
                  <a:lnTo>
                    <a:pt x="28" y="173"/>
                  </a:lnTo>
                  <a:lnTo>
                    <a:pt x="21" y="173"/>
                  </a:lnTo>
                  <a:lnTo>
                    <a:pt x="14" y="170"/>
                  </a:lnTo>
                  <a:lnTo>
                    <a:pt x="9" y="166"/>
                  </a:lnTo>
                  <a:lnTo>
                    <a:pt x="4" y="161"/>
                  </a:lnTo>
                  <a:lnTo>
                    <a:pt x="2" y="154"/>
                  </a:lnTo>
                  <a:lnTo>
                    <a:pt x="0" y="147"/>
                  </a:lnTo>
                  <a:lnTo>
                    <a:pt x="0" y="26"/>
                  </a:lnTo>
                  <a:lnTo>
                    <a:pt x="2" y="19"/>
                  </a:lnTo>
                  <a:lnTo>
                    <a:pt x="4" y="14"/>
                  </a:lnTo>
                  <a:lnTo>
                    <a:pt x="9" y="7"/>
                  </a:lnTo>
                  <a:lnTo>
                    <a:pt x="14" y="3"/>
                  </a:lnTo>
                  <a:lnTo>
                    <a:pt x="21" y="2"/>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34" name="Freeform 79">
              <a:extLst>
                <a:ext uri="{FF2B5EF4-FFF2-40B4-BE49-F238E27FC236}">
                  <a16:creationId xmlns:a16="http://schemas.microsoft.com/office/drawing/2014/main" id="{ACB70922-87EC-4B5A-9EAE-8CEA5D94B5D3}"/>
                </a:ext>
              </a:extLst>
            </p:cNvPr>
            <p:cNvSpPr>
              <a:spLocks/>
            </p:cNvSpPr>
            <p:nvPr/>
          </p:nvSpPr>
          <p:spPr bwMode="auto">
            <a:xfrm>
              <a:off x="7999793" y="3832024"/>
              <a:ext cx="247698" cy="226729"/>
            </a:xfrm>
            <a:custGeom>
              <a:avLst/>
              <a:gdLst>
                <a:gd name="T0" fmla="*/ 26 w 189"/>
                <a:gd name="T1" fmla="*/ 0 h 173"/>
                <a:gd name="T2" fmla="*/ 163 w 189"/>
                <a:gd name="T3" fmla="*/ 0 h 173"/>
                <a:gd name="T4" fmla="*/ 170 w 189"/>
                <a:gd name="T5" fmla="*/ 2 h 173"/>
                <a:gd name="T6" fmla="*/ 175 w 189"/>
                <a:gd name="T7" fmla="*/ 4 h 173"/>
                <a:gd name="T8" fmla="*/ 180 w 189"/>
                <a:gd name="T9" fmla="*/ 9 h 173"/>
                <a:gd name="T10" fmla="*/ 185 w 189"/>
                <a:gd name="T11" fmla="*/ 14 h 173"/>
                <a:gd name="T12" fmla="*/ 187 w 189"/>
                <a:gd name="T13" fmla="*/ 20 h 173"/>
                <a:gd name="T14" fmla="*/ 189 w 189"/>
                <a:gd name="T15" fmla="*/ 27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3 w 189"/>
                <a:gd name="T29" fmla="*/ 173 h 173"/>
                <a:gd name="T30" fmla="*/ 26 w 189"/>
                <a:gd name="T31" fmla="*/ 173 h 173"/>
                <a:gd name="T32" fmla="*/ 19 w 189"/>
                <a:gd name="T33" fmla="*/ 173 h 173"/>
                <a:gd name="T34" fmla="*/ 12 w 189"/>
                <a:gd name="T35" fmla="*/ 170 h 173"/>
                <a:gd name="T36" fmla="*/ 7 w 189"/>
                <a:gd name="T37" fmla="*/ 166 h 173"/>
                <a:gd name="T38" fmla="*/ 3 w 189"/>
                <a:gd name="T39" fmla="*/ 161 h 173"/>
                <a:gd name="T40" fmla="*/ 0 w 189"/>
                <a:gd name="T41" fmla="*/ 154 h 173"/>
                <a:gd name="T42" fmla="*/ 0 w 189"/>
                <a:gd name="T43" fmla="*/ 147 h 173"/>
                <a:gd name="T44" fmla="*/ 0 w 189"/>
                <a:gd name="T45" fmla="*/ 27 h 173"/>
                <a:gd name="T46" fmla="*/ 0 w 189"/>
                <a:gd name="T47" fmla="*/ 20 h 173"/>
                <a:gd name="T48" fmla="*/ 3 w 189"/>
                <a:gd name="T49" fmla="*/ 14 h 173"/>
                <a:gd name="T50" fmla="*/ 7 w 189"/>
                <a:gd name="T51" fmla="*/ 9 h 173"/>
                <a:gd name="T52" fmla="*/ 12 w 189"/>
                <a:gd name="T53" fmla="*/ 4 h 173"/>
                <a:gd name="T54" fmla="*/ 19 w 189"/>
                <a:gd name="T55" fmla="*/ 2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3" y="0"/>
                  </a:lnTo>
                  <a:lnTo>
                    <a:pt x="170" y="2"/>
                  </a:lnTo>
                  <a:lnTo>
                    <a:pt x="175" y="4"/>
                  </a:lnTo>
                  <a:lnTo>
                    <a:pt x="180" y="9"/>
                  </a:lnTo>
                  <a:lnTo>
                    <a:pt x="185" y="14"/>
                  </a:lnTo>
                  <a:lnTo>
                    <a:pt x="187" y="20"/>
                  </a:lnTo>
                  <a:lnTo>
                    <a:pt x="189" y="27"/>
                  </a:lnTo>
                  <a:lnTo>
                    <a:pt x="189" y="147"/>
                  </a:lnTo>
                  <a:lnTo>
                    <a:pt x="187" y="154"/>
                  </a:lnTo>
                  <a:lnTo>
                    <a:pt x="185" y="161"/>
                  </a:lnTo>
                  <a:lnTo>
                    <a:pt x="180" y="166"/>
                  </a:lnTo>
                  <a:lnTo>
                    <a:pt x="175" y="170"/>
                  </a:lnTo>
                  <a:lnTo>
                    <a:pt x="170" y="173"/>
                  </a:lnTo>
                  <a:lnTo>
                    <a:pt x="163" y="173"/>
                  </a:lnTo>
                  <a:lnTo>
                    <a:pt x="26" y="173"/>
                  </a:lnTo>
                  <a:lnTo>
                    <a:pt x="19" y="173"/>
                  </a:lnTo>
                  <a:lnTo>
                    <a:pt x="12" y="170"/>
                  </a:lnTo>
                  <a:lnTo>
                    <a:pt x="7" y="166"/>
                  </a:lnTo>
                  <a:lnTo>
                    <a:pt x="3" y="161"/>
                  </a:lnTo>
                  <a:lnTo>
                    <a:pt x="0" y="154"/>
                  </a:lnTo>
                  <a:lnTo>
                    <a:pt x="0" y="147"/>
                  </a:lnTo>
                  <a:lnTo>
                    <a:pt x="0" y="27"/>
                  </a:lnTo>
                  <a:lnTo>
                    <a:pt x="0" y="20"/>
                  </a:lnTo>
                  <a:lnTo>
                    <a:pt x="3" y="14"/>
                  </a:lnTo>
                  <a:lnTo>
                    <a:pt x="7" y="9"/>
                  </a:lnTo>
                  <a:lnTo>
                    <a:pt x="12" y="4"/>
                  </a:lnTo>
                  <a:lnTo>
                    <a:pt x="19" y="2"/>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35" name="Freeform 80">
              <a:extLst>
                <a:ext uri="{FF2B5EF4-FFF2-40B4-BE49-F238E27FC236}">
                  <a16:creationId xmlns:a16="http://schemas.microsoft.com/office/drawing/2014/main" id="{2CBB299F-3E82-4042-A97C-215F2645967A}"/>
                </a:ext>
              </a:extLst>
            </p:cNvPr>
            <p:cNvSpPr>
              <a:spLocks/>
            </p:cNvSpPr>
            <p:nvPr/>
          </p:nvSpPr>
          <p:spPr bwMode="auto">
            <a:xfrm>
              <a:off x="8272391" y="3832024"/>
              <a:ext cx="250319" cy="226729"/>
            </a:xfrm>
            <a:custGeom>
              <a:avLst/>
              <a:gdLst>
                <a:gd name="T0" fmla="*/ 28 w 191"/>
                <a:gd name="T1" fmla="*/ 0 h 173"/>
                <a:gd name="T2" fmla="*/ 163 w 191"/>
                <a:gd name="T3" fmla="*/ 0 h 173"/>
                <a:gd name="T4" fmla="*/ 170 w 191"/>
                <a:gd name="T5" fmla="*/ 2 h 173"/>
                <a:gd name="T6" fmla="*/ 177 w 191"/>
                <a:gd name="T7" fmla="*/ 4 h 173"/>
                <a:gd name="T8" fmla="*/ 182 w 191"/>
                <a:gd name="T9" fmla="*/ 9 h 173"/>
                <a:gd name="T10" fmla="*/ 187 w 191"/>
                <a:gd name="T11" fmla="*/ 14 h 173"/>
                <a:gd name="T12" fmla="*/ 189 w 191"/>
                <a:gd name="T13" fmla="*/ 20 h 173"/>
                <a:gd name="T14" fmla="*/ 191 w 191"/>
                <a:gd name="T15" fmla="*/ 27 h 173"/>
                <a:gd name="T16" fmla="*/ 191 w 191"/>
                <a:gd name="T17" fmla="*/ 147 h 173"/>
                <a:gd name="T18" fmla="*/ 189 w 191"/>
                <a:gd name="T19" fmla="*/ 154 h 173"/>
                <a:gd name="T20" fmla="*/ 187 w 191"/>
                <a:gd name="T21" fmla="*/ 161 h 173"/>
                <a:gd name="T22" fmla="*/ 182 w 191"/>
                <a:gd name="T23" fmla="*/ 166 h 173"/>
                <a:gd name="T24" fmla="*/ 177 w 191"/>
                <a:gd name="T25" fmla="*/ 170 h 173"/>
                <a:gd name="T26" fmla="*/ 170 w 191"/>
                <a:gd name="T27" fmla="*/ 173 h 173"/>
                <a:gd name="T28" fmla="*/ 163 w 191"/>
                <a:gd name="T29" fmla="*/ 173 h 173"/>
                <a:gd name="T30" fmla="*/ 28 w 191"/>
                <a:gd name="T31" fmla="*/ 173 h 173"/>
                <a:gd name="T32" fmla="*/ 21 w 191"/>
                <a:gd name="T33" fmla="*/ 173 h 173"/>
                <a:gd name="T34" fmla="*/ 14 w 191"/>
                <a:gd name="T35" fmla="*/ 170 h 173"/>
                <a:gd name="T36" fmla="*/ 9 w 191"/>
                <a:gd name="T37" fmla="*/ 166 h 173"/>
                <a:gd name="T38" fmla="*/ 4 w 191"/>
                <a:gd name="T39" fmla="*/ 161 h 173"/>
                <a:gd name="T40" fmla="*/ 2 w 191"/>
                <a:gd name="T41" fmla="*/ 154 h 173"/>
                <a:gd name="T42" fmla="*/ 0 w 191"/>
                <a:gd name="T43" fmla="*/ 147 h 173"/>
                <a:gd name="T44" fmla="*/ 0 w 191"/>
                <a:gd name="T45" fmla="*/ 27 h 173"/>
                <a:gd name="T46" fmla="*/ 2 w 191"/>
                <a:gd name="T47" fmla="*/ 20 h 173"/>
                <a:gd name="T48" fmla="*/ 4 w 191"/>
                <a:gd name="T49" fmla="*/ 14 h 173"/>
                <a:gd name="T50" fmla="*/ 9 w 191"/>
                <a:gd name="T51" fmla="*/ 9 h 173"/>
                <a:gd name="T52" fmla="*/ 14 w 191"/>
                <a:gd name="T53" fmla="*/ 4 h 173"/>
                <a:gd name="T54" fmla="*/ 21 w 191"/>
                <a:gd name="T55" fmla="*/ 2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2"/>
                  </a:lnTo>
                  <a:lnTo>
                    <a:pt x="177" y="4"/>
                  </a:lnTo>
                  <a:lnTo>
                    <a:pt x="182" y="9"/>
                  </a:lnTo>
                  <a:lnTo>
                    <a:pt x="187" y="14"/>
                  </a:lnTo>
                  <a:lnTo>
                    <a:pt x="189" y="20"/>
                  </a:lnTo>
                  <a:lnTo>
                    <a:pt x="191" y="27"/>
                  </a:lnTo>
                  <a:lnTo>
                    <a:pt x="191" y="147"/>
                  </a:lnTo>
                  <a:lnTo>
                    <a:pt x="189" y="154"/>
                  </a:lnTo>
                  <a:lnTo>
                    <a:pt x="187" y="161"/>
                  </a:lnTo>
                  <a:lnTo>
                    <a:pt x="182" y="166"/>
                  </a:lnTo>
                  <a:lnTo>
                    <a:pt x="177" y="170"/>
                  </a:lnTo>
                  <a:lnTo>
                    <a:pt x="170" y="173"/>
                  </a:lnTo>
                  <a:lnTo>
                    <a:pt x="163" y="173"/>
                  </a:lnTo>
                  <a:lnTo>
                    <a:pt x="28" y="173"/>
                  </a:lnTo>
                  <a:lnTo>
                    <a:pt x="21" y="173"/>
                  </a:lnTo>
                  <a:lnTo>
                    <a:pt x="14" y="170"/>
                  </a:lnTo>
                  <a:lnTo>
                    <a:pt x="9" y="166"/>
                  </a:lnTo>
                  <a:lnTo>
                    <a:pt x="4" y="161"/>
                  </a:lnTo>
                  <a:lnTo>
                    <a:pt x="2" y="154"/>
                  </a:lnTo>
                  <a:lnTo>
                    <a:pt x="0" y="147"/>
                  </a:lnTo>
                  <a:lnTo>
                    <a:pt x="0" y="27"/>
                  </a:lnTo>
                  <a:lnTo>
                    <a:pt x="2" y="20"/>
                  </a:lnTo>
                  <a:lnTo>
                    <a:pt x="4" y="14"/>
                  </a:lnTo>
                  <a:lnTo>
                    <a:pt x="9" y="9"/>
                  </a:lnTo>
                  <a:lnTo>
                    <a:pt x="14" y="4"/>
                  </a:lnTo>
                  <a:lnTo>
                    <a:pt x="21" y="2"/>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36" name="Freeform 81">
              <a:extLst>
                <a:ext uri="{FF2B5EF4-FFF2-40B4-BE49-F238E27FC236}">
                  <a16:creationId xmlns:a16="http://schemas.microsoft.com/office/drawing/2014/main" id="{DF7A78A5-509A-46FC-94C5-3B523CA15181}"/>
                </a:ext>
              </a:extLst>
            </p:cNvPr>
            <p:cNvSpPr>
              <a:spLocks/>
            </p:cNvSpPr>
            <p:nvPr/>
          </p:nvSpPr>
          <p:spPr bwMode="auto">
            <a:xfrm>
              <a:off x="8547611" y="3832024"/>
              <a:ext cx="250319" cy="226729"/>
            </a:xfrm>
            <a:custGeom>
              <a:avLst/>
              <a:gdLst>
                <a:gd name="T0" fmla="*/ 28 w 191"/>
                <a:gd name="T1" fmla="*/ 0 h 173"/>
                <a:gd name="T2" fmla="*/ 163 w 191"/>
                <a:gd name="T3" fmla="*/ 0 h 173"/>
                <a:gd name="T4" fmla="*/ 170 w 191"/>
                <a:gd name="T5" fmla="*/ 2 h 173"/>
                <a:gd name="T6" fmla="*/ 177 w 191"/>
                <a:gd name="T7" fmla="*/ 4 h 173"/>
                <a:gd name="T8" fmla="*/ 182 w 191"/>
                <a:gd name="T9" fmla="*/ 9 h 173"/>
                <a:gd name="T10" fmla="*/ 187 w 191"/>
                <a:gd name="T11" fmla="*/ 14 h 173"/>
                <a:gd name="T12" fmla="*/ 189 w 191"/>
                <a:gd name="T13" fmla="*/ 20 h 173"/>
                <a:gd name="T14" fmla="*/ 191 w 191"/>
                <a:gd name="T15" fmla="*/ 27 h 173"/>
                <a:gd name="T16" fmla="*/ 191 w 191"/>
                <a:gd name="T17" fmla="*/ 147 h 173"/>
                <a:gd name="T18" fmla="*/ 189 w 191"/>
                <a:gd name="T19" fmla="*/ 154 h 173"/>
                <a:gd name="T20" fmla="*/ 187 w 191"/>
                <a:gd name="T21" fmla="*/ 161 h 173"/>
                <a:gd name="T22" fmla="*/ 182 w 191"/>
                <a:gd name="T23" fmla="*/ 166 h 173"/>
                <a:gd name="T24" fmla="*/ 177 w 191"/>
                <a:gd name="T25" fmla="*/ 170 h 173"/>
                <a:gd name="T26" fmla="*/ 170 w 191"/>
                <a:gd name="T27" fmla="*/ 173 h 173"/>
                <a:gd name="T28" fmla="*/ 163 w 191"/>
                <a:gd name="T29" fmla="*/ 173 h 173"/>
                <a:gd name="T30" fmla="*/ 28 w 191"/>
                <a:gd name="T31" fmla="*/ 173 h 173"/>
                <a:gd name="T32" fmla="*/ 21 w 191"/>
                <a:gd name="T33" fmla="*/ 173 h 173"/>
                <a:gd name="T34" fmla="*/ 14 w 191"/>
                <a:gd name="T35" fmla="*/ 170 h 173"/>
                <a:gd name="T36" fmla="*/ 9 w 191"/>
                <a:gd name="T37" fmla="*/ 166 h 173"/>
                <a:gd name="T38" fmla="*/ 4 w 191"/>
                <a:gd name="T39" fmla="*/ 161 h 173"/>
                <a:gd name="T40" fmla="*/ 2 w 191"/>
                <a:gd name="T41" fmla="*/ 154 h 173"/>
                <a:gd name="T42" fmla="*/ 0 w 191"/>
                <a:gd name="T43" fmla="*/ 147 h 173"/>
                <a:gd name="T44" fmla="*/ 0 w 191"/>
                <a:gd name="T45" fmla="*/ 27 h 173"/>
                <a:gd name="T46" fmla="*/ 2 w 191"/>
                <a:gd name="T47" fmla="*/ 20 h 173"/>
                <a:gd name="T48" fmla="*/ 4 w 191"/>
                <a:gd name="T49" fmla="*/ 14 h 173"/>
                <a:gd name="T50" fmla="*/ 9 w 191"/>
                <a:gd name="T51" fmla="*/ 9 h 173"/>
                <a:gd name="T52" fmla="*/ 14 w 191"/>
                <a:gd name="T53" fmla="*/ 4 h 173"/>
                <a:gd name="T54" fmla="*/ 21 w 191"/>
                <a:gd name="T55" fmla="*/ 2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2"/>
                  </a:lnTo>
                  <a:lnTo>
                    <a:pt x="177" y="4"/>
                  </a:lnTo>
                  <a:lnTo>
                    <a:pt x="182" y="9"/>
                  </a:lnTo>
                  <a:lnTo>
                    <a:pt x="187" y="14"/>
                  </a:lnTo>
                  <a:lnTo>
                    <a:pt x="189" y="20"/>
                  </a:lnTo>
                  <a:lnTo>
                    <a:pt x="191" y="27"/>
                  </a:lnTo>
                  <a:lnTo>
                    <a:pt x="191" y="147"/>
                  </a:lnTo>
                  <a:lnTo>
                    <a:pt x="189" y="154"/>
                  </a:lnTo>
                  <a:lnTo>
                    <a:pt x="187" y="161"/>
                  </a:lnTo>
                  <a:lnTo>
                    <a:pt x="182" y="166"/>
                  </a:lnTo>
                  <a:lnTo>
                    <a:pt x="177" y="170"/>
                  </a:lnTo>
                  <a:lnTo>
                    <a:pt x="170" y="173"/>
                  </a:lnTo>
                  <a:lnTo>
                    <a:pt x="163" y="173"/>
                  </a:lnTo>
                  <a:lnTo>
                    <a:pt x="28" y="173"/>
                  </a:lnTo>
                  <a:lnTo>
                    <a:pt x="21" y="173"/>
                  </a:lnTo>
                  <a:lnTo>
                    <a:pt x="14" y="170"/>
                  </a:lnTo>
                  <a:lnTo>
                    <a:pt x="9" y="166"/>
                  </a:lnTo>
                  <a:lnTo>
                    <a:pt x="4" y="161"/>
                  </a:lnTo>
                  <a:lnTo>
                    <a:pt x="2" y="154"/>
                  </a:lnTo>
                  <a:lnTo>
                    <a:pt x="0" y="147"/>
                  </a:lnTo>
                  <a:lnTo>
                    <a:pt x="0" y="27"/>
                  </a:lnTo>
                  <a:lnTo>
                    <a:pt x="2" y="20"/>
                  </a:lnTo>
                  <a:lnTo>
                    <a:pt x="4" y="14"/>
                  </a:lnTo>
                  <a:lnTo>
                    <a:pt x="9" y="9"/>
                  </a:lnTo>
                  <a:lnTo>
                    <a:pt x="14" y="4"/>
                  </a:lnTo>
                  <a:lnTo>
                    <a:pt x="21" y="2"/>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37" name="Freeform 82">
              <a:extLst>
                <a:ext uri="{FF2B5EF4-FFF2-40B4-BE49-F238E27FC236}">
                  <a16:creationId xmlns:a16="http://schemas.microsoft.com/office/drawing/2014/main" id="{BAE9C324-49D1-440A-8FDC-A7B3F09FD96E}"/>
                </a:ext>
              </a:extLst>
            </p:cNvPr>
            <p:cNvSpPr>
              <a:spLocks/>
            </p:cNvSpPr>
            <p:nvPr/>
          </p:nvSpPr>
          <p:spPr bwMode="auto">
            <a:xfrm>
              <a:off x="8822831" y="3832024"/>
              <a:ext cx="247698" cy="226729"/>
            </a:xfrm>
            <a:custGeom>
              <a:avLst/>
              <a:gdLst>
                <a:gd name="T0" fmla="*/ 26 w 189"/>
                <a:gd name="T1" fmla="*/ 0 h 173"/>
                <a:gd name="T2" fmla="*/ 163 w 189"/>
                <a:gd name="T3" fmla="*/ 0 h 173"/>
                <a:gd name="T4" fmla="*/ 170 w 189"/>
                <a:gd name="T5" fmla="*/ 2 h 173"/>
                <a:gd name="T6" fmla="*/ 177 w 189"/>
                <a:gd name="T7" fmla="*/ 4 h 173"/>
                <a:gd name="T8" fmla="*/ 182 w 189"/>
                <a:gd name="T9" fmla="*/ 9 h 173"/>
                <a:gd name="T10" fmla="*/ 186 w 189"/>
                <a:gd name="T11" fmla="*/ 14 h 173"/>
                <a:gd name="T12" fmla="*/ 189 w 189"/>
                <a:gd name="T13" fmla="*/ 20 h 173"/>
                <a:gd name="T14" fmla="*/ 189 w 189"/>
                <a:gd name="T15" fmla="*/ 27 h 173"/>
                <a:gd name="T16" fmla="*/ 189 w 189"/>
                <a:gd name="T17" fmla="*/ 147 h 173"/>
                <a:gd name="T18" fmla="*/ 189 w 189"/>
                <a:gd name="T19" fmla="*/ 154 h 173"/>
                <a:gd name="T20" fmla="*/ 186 w 189"/>
                <a:gd name="T21" fmla="*/ 161 h 173"/>
                <a:gd name="T22" fmla="*/ 182 w 189"/>
                <a:gd name="T23" fmla="*/ 166 h 173"/>
                <a:gd name="T24" fmla="*/ 177 w 189"/>
                <a:gd name="T25" fmla="*/ 170 h 173"/>
                <a:gd name="T26" fmla="*/ 170 w 189"/>
                <a:gd name="T27" fmla="*/ 173 h 173"/>
                <a:gd name="T28" fmla="*/ 163 w 189"/>
                <a:gd name="T29" fmla="*/ 173 h 173"/>
                <a:gd name="T30" fmla="*/ 26 w 189"/>
                <a:gd name="T31" fmla="*/ 173 h 173"/>
                <a:gd name="T32" fmla="*/ 19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7 h 173"/>
                <a:gd name="T46" fmla="*/ 2 w 189"/>
                <a:gd name="T47" fmla="*/ 20 h 173"/>
                <a:gd name="T48" fmla="*/ 4 w 189"/>
                <a:gd name="T49" fmla="*/ 14 h 173"/>
                <a:gd name="T50" fmla="*/ 9 w 189"/>
                <a:gd name="T51" fmla="*/ 9 h 173"/>
                <a:gd name="T52" fmla="*/ 14 w 189"/>
                <a:gd name="T53" fmla="*/ 4 h 173"/>
                <a:gd name="T54" fmla="*/ 19 w 189"/>
                <a:gd name="T55" fmla="*/ 2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3" y="0"/>
                  </a:lnTo>
                  <a:lnTo>
                    <a:pt x="170" y="2"/>
                  </a:lnTo>
                  <a:lnTo>
                    <a:pt x="177" y="4"/>
                  </a:lnTo>
                  <a:lnTo>
                    <a:pt x="182" y="9"/>
                  </a:lnTo>
                  <a:lnTo>
                    <a:pt x="186" y="14"/>
                  </a:lnTo>
                  <a:lnTo>
                    <a:pt x="189" y="20"/>
                  </a:lnTo>
                  <a:lnTo>
                    <a:pt x="189" y="27"/>
                  </a:lnTo>
                  <a:lnTo>
                    <a:pt x="189" y="147"/>
                  </a:lnTo>
                  <a:lnTo>
                    <a:pt x="189" y="154"/>
                  </a:lnTo>
                  <a:lnTo>
                    <a:pt x="186" y="161"/>
                  </a:lnTo>
                  <a:lnTo>
                    <a:pt x="182" y="166"/>
                  </a:lnTo>
                  <a:lnTo>
                    <a:pt x="177" y="170"/>
                  </a:lnTo>
                  <a:lnTo>
                    <a:pt x="170" y="173"/>
                  </a:lnTo>
                  <a:lnTo>
                    <a:pt x="163" y="173"/>
                  </a:lnTo>
                  <a:lnTo>
                    <a:pt x="26" y="173"/>
                  </a:lnTo>
                  <a:lnTo>
                    <a:pt x="19" y="173"/>
                  </a:lnTo>
                  <a:lnTo>
                    <a:pt x="14" y="170"/>
                  </a:lnTo>
                  <a:lnTo>
                    <a:pt x="9" y="166"/>
                  </a:lnTo>
                  <a:lnTo>
                    <a:pt x="4" y="161"/>
                  </a:lnTo>
                  <a:lnTo>
                    <a:pt x="2" y="154"/>
                  </a:lnTo>
                  <a:lnTo>
                    <a:pt x="0" y="147"/>
                  </a:lnTo>
                  <a:lnTo>
                    <a:pt x="0" y="27"/>
                  </a:lnTo>
                  <a:lnTo>
                    <a:pt x="2" y="20"/>
                  </a:lnTo>
                  <a:lnTo>
                    <a:pt x="4" y="14"/>
                  </a:lnTo>
                  <a:lnTo>
                    <a:pt x="9" y="9"/>
                  </a:lnTo>
                  <a:lnTo>
                    <a:pt x="14" y="4"/>
                  </a:lnTo>
                  <a:lnTo>
                    <a:pt x="19" y="2"/>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38" name="Freeform 83">
              <a:extLst>
                <a:ext uri="{FF2B5EF4-FFF2-40B4-BE49-F238E27FC236}">
                  <a16:creationId xmlns:a16="http://schemas.microsoft.com/office/drawing/2014/main" id="{9330F88D-FD9E-4CAD-9915-3FB54533892F}"/>
                </a:ext>
              </a:extLst>
            </p:cNvPr>
            <p:cNvSpPr>
              <a:spLocks/>
            </p:cNvSpPr>
            <p:nvPr/>
          </p:nvSpPr>
          <p:spPr bwMode="auto">
            <a:xfrm>
              <a:off x="7999793" y="4104622"/>
              <a:ext cx="247698" cy="228039"/>
            </a:xfrm>
            <a:custGeom>
              <a:avLst/>
              <a:gdLst>
                <a:gd name="T0" fmla="*/ 26 w 189"/>
                <a:gd name="T1" fmla="*/ 0 h 174"/>
                <a:gd name="T2" fmla="*/ 163 w 189"/>
                <a:gd name="T3" fmla="*/ 0 h 174"/>
                <a:gd name="T4" fmla="*/ 170 w 189"/>
                <a:gd name="T5" fmla="*/ 2 h 174"/>
                <a:gd name="T6" fmla="*/ 175 w 189"/>
                <a:gd name="T7" fmla="*/ 4 h 174"/>
                <a:gd name="T8" fmla="*/ 180 w 189"/>
                <a:gd name="T9" fmla="*/ 9 h 174"/>
                <a:gd name="T10" fmla="*/ 185 w 189"/>
                <a:gd name="T11" fmla="*/ 14 h 174"/>
                <a:gd name="T12" fmla="*/ 187 w 189"/>
                <a:gd name="T13" fmla="*/ 20 h 174"/>
                <a:gd name="T14" fmla="*/ 189 w 189"/>
                <a:gd name="T15" fmla="*/ 27 h 174"/>
                <a:gd name="T16" fmla="*/ 189 w 189"/>
                <a:gd name="T17" fmla="*/ 147 h 174"/>
                <a:gd name="T18" fmla="*/ 187 w 189"/>
                <a:gd name="T19" fmla="*/ 154 h 174"/>
                <a:gd name="T20" fmla="*/ 185 w 189"/>
                <a:gd name="T21" fmla="*/ 161 h 174"/>
                <a:gd name="T22" fmla="*/ 180 w 189"/>
                <a:gd name="T23" fmla="*/ 167 h 174"/>
                <a:gd name="T24" fmla="*/ 175 w 189"/>
                <a:gd name="T25" fmla="*/ 170 h 174"/>
                <a:gd name="T26" fmla="*/ 170 w 189"/>
                <a:gd name="T27" fmla="*/ 174 h 174"/>
                <a:gd name="T28" fmla="*/ 163 w 189"/>
                <a:gd name="T29" fmla="*/ 174 h 174"/>
                <a:gd name="T30" fmla="*/ 26 w 189"/>
                <a:gd name="T31" fmla="*/ 174 h 174"/>
                <a:gd name="T32" fmla="*/ 19 w 189"/>
                <a:gd name="T33" fmla="*/ 174 h 174"/>
                <a:gd name="T34" fmla="*/ 12 w 189"/>
                <a:gd name="T35" fmla="*/ 170 h 174"/>
                <a:gd name="T36" fmla="*/ 7 w 189"/>
                <a:gd name="T37" fmla="*/ 167 h 174"/>
                <a:gd name="T38" fmla="*/ 3 w 189"/>
                <a:gd name="T39" fmla="*/ 161 h 174"/>
                <a:gd name="T40" fmla="*/ 0 w 189"/>
                <a:gd name="T41" fmla="*/ 154 h 174"/>
                <a:gd name="T42" fmla="*/ 0 w 189"/>
                <a:gd name="T43" fmla="*/ 147 h 174"/>
                <a:gd name="T44" fmla="*/ 0 w 189"/>
                <a:gd name="T45" fmla="*/ 27 h 174"/>
                <a:gd name="T46" fmla="*/ 0 w 189"/>
                <a:gd name="T47" fmla="*/ 20 h 174"/>
                <a:gd name="T48" fmla="*/ 3 w 189"/>
                <a:gd name="T49" fmla="*/ 14 h 174"/>
                <a:gd name="T50" fmla="*/ 7 w 189"/>
                <a:gd name="T51" fmla="*/ 9 h 174"/>
                <a:gd name="T52" fmla="*/ 12 w 189"/>
                <a:gd name="T53" fmla="*/ 4 h 174"/>
                <a:gd name="T54" fmla="*/ 19 w 189"/>
                <a:gd name="T55" fmla="*/ 2 h 174"/>
                <a:gd name="T56" fmla="*/ 26 w 189"/>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4">
                  <a:moveTo>
                    <a:pt x="26" y="0"/>
                  </a:moveTo>
                  <a:lnTo>
                    <a:pt x="163" y="0"/>
                  </a:lnTo>
                  <a:lnTo>
                    <a:pt x="170" y="2"/>
                  </a:lnTo>
                  <a:lnTo>
                    <a:pt x="175" y="4"/>
                  </a:lnTo>
                  <a:lnTo>
                    <a:pt x="180" y="9"/>
                  </a:lnTo>
                  <a:lnTo>
                    <a:pt x="185" y="14"/>
                  </a:lnTo>
                  <a:lnTo>
                    <a:pt x="187" y="20"/>
                  </a:lnTo>
                  <a:lnTo>
                    <a:pt x="189" y="27"/>
                  </a:lnTo>
                  <a:lnTo>
                    <a:pt x="189" y="147"/>
                  </a:lnTo>
                  <a:lnTo>
                    <a:pt x="187" y="154"/>
                  </a:lnTo>
                  <a:lnTo>
                    <a:pt x="185" y="161"/>
                  </a:lnTo>
                  <a:lnTo>
                    <a:pt x="180" y="167"/>
                  </a:lnTo>
                  <a:lnTo>
                    <a:pt x="175" y="170"/>
                  </a:lnTo>
                  <a:lnTo>
                    <a:pt x="170" y="174"/>
                  </a:lnTo>
                  <a:lnTo>
                    <a:pt x="163" y="174"/>
                  </a:lnTo>
                  <a:lnTo>
                    <a:pt x="26" y="174"/>
                  </a:lnTo>
                  <a:lnTo>
                    <a:pt x="19" y="174"/>
                  </a:lnTo>
                  <a:lnTo>
                    <a:pt x="12" y="170"/>
                  </a:lnTo>
                  <a:lnTo>
                    <a:pt x="7" y="167"/>
                  </a:lnTo>
                  <a:lnTo>
                    <a:pt x="3" y="161"/>
                  </a:lnTo>
                  <a:lnTo>
                    <a:pt x="0" y="154"/>
                  </a:lnTo>
                  <a:lnTo>
                    <a:pt x="0" y="147"/>
                  </a:lnTo>
                  <a:lnTo>
                    <a:pt x="0" y="27"/>
                  </a:lnTo>
                  <a:lnTo>
                    <a:pt x="0" y="20"/>
                  </a:lnTo>
                  <a:lnTo>
                    <a:pt x="3" y="14"/>
                  </a:lnTo>
                  <a:lnTo>
                    <a:pt x="7" y="9"/>
                  </a:lnTo>
                  <a:lnTo>
                    <a:pt x="12" y="4"/>
                  </a:lnTo>
                  <a:lnTo>
                    <a:pt x="19" y="2"/>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39" name="Freeform 84">
              <a:extLst>
                <a:ext uri="{FF2B5EF4-FFF2-40B4-BE49-F238E27FC236}">
                  <a16:creationId xmlns:a16="http://schemas.microsoft.com/office/drawing/2014/main" id="{466F6DAF-8E6C-448C-9F05-ACF12DA2A351}"/>
                </a:ext>
              </a:extLst>
            </p:cNvPr>
            <p:cNvSpPr>
              <a:spLocks/>
            </p:cNvSpPr>
            <p:nvPr/>
          </p:nvSpPr>
          <p:spPr bwMode="auto">
            <a:xfrm>
              <a:off x="8272391" y="4104622"/>
              <a:ext cx="250319" cy="228039"/>
            </a:xfrm>
            <a:custGeom>
              <a:avLst/>
              <a:gdLst>
                <a:gd name="T0" fmla="*/ 28 w 191"/>
                <a:gd name="T1" fmla="*/ 0 h 174"/>
                <a:gd name="T2" fmla="*/ 163 w 191"/>
                <a:gd name="T3" fmla="*/ 0 h 174"/>
                <a:gd name="T4" fmla="*/ 170 w 191"/>
                <a:gd name="T5" fmla="*/ 2 h 174"/>
                <a:gd name="T6" fmla="*/ 177 w 191"/>
                <a:gd name="T7" fmla="*/ 4 h 174"/>
                <a:gd name="T8" fmla="*/ 182 w 191"/>
                <a:gd name="T9" fmla="*/ 9 h 174"/>
                <a:gd name="T10" fmla="*/ 187 w 191"/>
                <a:gd name="T11" fmla="*/ 14 h 174"/>
                <a:gd name="T12" fmla="*/ 189 w 191"/>
                <a:gd name="T13" fmla="*/ 20 h 174"/>
                <a:gd name="T14" fmla="*/ 191 w 191"/>
                <a:gd name="T15" fmla="*/ 27 h 174"/>
                <a:gd name="T16" fmla="*/ 191 w 191"/>
                <a:gd name="T17" fmla="*/ 147 h 174"/>
                <a:gd name="T18" fmla="*/ 189 w 191"/>
                <a:gd name="T19" fmla="*/ 154 h 174"/>
                <a:gd name="T20" fmla="*/ 187 w 191"/>
                <a:gd name="T21" fmla="*/ 161 h 174"/>
                <a:gd name="T22" fmla="*/ 182 w 191"/>
                <a:gd name="T23" fmla="*/ 167 h 174"/>
                <a:gd name="T24" fmla="*/ 177 w 191"/>
                <a:gd name="T25" fmla="*/ 170 h 174"/>
                <a:gd name="T26" fmla="*/ 170 w 191"/>
                <a:gd name="T27" fmla="*/ 174 h 174"/>
                <a:gd name="T28" fmla="*/ 163 w 191"/>
                <a:gd name="T29" fmla="*/ 174 h 174"/>
                <a:gd name="T30" fmla="*/ 28 w 191"/>
                <a:gd name="T31" fmla="*/ 174 h 174"/>
                <a:gd name="T32" fmla="*/ 21 w 191"/>
                <a:gd name="T33" fmla="*/ 174 h 174"/>
                <a:gd name="T34" fmla="*/ 14 w 191"/>
                <a:gd name="T35" fmla="*/ 170 h 174"/>
                <a:gd name="T36" fmla="*/ 9 w 191"/>
                <a:gd name="T37" fmla="*/ 167 h 174"/>
                <a:gd name="T38" fmla="*/ 4 w 191"/>
                <a:gd name="T39" fmla="*/ 161 h 174"/>
                <a:gd name="T40" fmla="*/ 2 w 191"/>
                <a:gd name="T41" fmla="*/ 154 h 174"/>
                <a:gd name="T42" fmla="*/ 0 w 191"/>
                <a:gd name="T43" fmla="*/ 147 h 174"/>
                <a:gd name="T44" fmla="*/ 0 w 191"/>
                <a:gd name="T45" fmla="*/ 27 h 174"/>
                <a:gd name="T46" fmla="*/ 2 w 191"/>
                <a:gd name="T47" fmla="*/ 20 h 174"/>
                <a:gd name="T48" fmla="*/ 4 w 191"/>
                <a:gd name="T49" fmla="*/ 14 h 174"/>
                <a:gd name="T50" fmla="*/ 9 w 191"/>
                <a:gd name="T51" fmla="*/ 9 h 174"/>
                <a:gd name="T52" fmla="*/ 14 w 191"/>
                <a:gd name="T53" fmla="*/ 4 h 174"/>
                <a:gd name="T54" fmla="*/ 21 w 191"/>
                <a:gd name="T55" fmla="*/ 2 h 174"/>
                <a:gd name="T56" fmla="*/ 28 w 191"/>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4">
                  <a:moveTo>
                    <a:pt x="28" y="0"/>
                  </a:moveTo>
                  <a:lnTo>
                    <a:pt x="163" y="0"/>
                  </a:lnTo>
                  <a:lnTo>
                    <a:pt x="170" y="2"/>
                  </a:lnTo>
                  <a:lnTo>
                    <a:pt x="177" y="4"/>
                  </a:lnTo>
                  <a:lnTo>
                    <a:pt x="182" y="9"/>
                  </a:lnTo>
                  <a:lnTo>
                    <a:pt x="187" y="14"/>
                  </a:lnTo>
                  <a:lnTo>
                    <a:pt x="189" y="20"/>
                  </a:lnTo>
                  <a:lnTo>
                    <a:pt x="191" y="27"/>
                  </a:lnTo>
                  <a:lnTo>
                    <a:pt x="191" y="147"/>
                  </a:lnTo>
                  <a:lnTo>
                    <a:pt x="189" y="154"/>
                  </a:lnTo>
                  <a:lnTo>
                    <a:pt x="187" y="161"/>
                  </a:lnTo>
                  <a:lnTo>
                    <a:pt x="182" y="167"/>
                  </a:lnTo>
                  <a:lnTo>
                    <a:pt x="177" y="170"/>
                  </a:lnTo>
                  <a:lnTo>
                    <a:pt x="170" y="174"/>
                  </a:lnTo>
                  <a:lnTo>
                    <a:pt x="163" y="174"/>
                  </a:lnTo>
                  <a:lnTo>
                    <a:pt x="28" y="174"/>
                  </a:lnTo>
                  <a:lnTo>
                    <a:pt x="21" y="174"/>
                  </a:lnTo>
                  <a:lnTo>
                    <a:pt x="14" y="170"/>
                  </a:lnTo>
                  <a:lnTo>
                    <a:pt x="9" y="167"/>
                  </a:lnTo>
                  <a:lnTo>
                    <a:pt x="4" y="161"/>
                  </a:lnTo>
                  <a:lnTo>
                    <a:pt x="2" y="154"/>
                  </a:lnTo>
                  <a:lnTo>
                    <a:pt x="0" y="147"/>
                  </a:lnTo>
                  <a:lnTo>
                    <a:pt x="0" y="27"/>
                  </a:lnTo>
                  <a:lnTo>
                    <a:pt x="2" y="20"/>
                  </a:lnTo>
                  <a:lnTo>
                    <a:pt x="4" y="14"/>
                  </a:lnTo>
                  <a:lnTo>
                    <a:pt x="9" y="9"/>
                  </a:lnTo>
                  <a:lnTo>
                    <a:pt x="14" y="4"/>
                  </a:lnTo>
                  <a:lnTo>
                    <a:pt x="21" y="2"/>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40" name="Freeform 85">
              <a:extLst>
                <a:ext uri="{FF2B5EF4-FFF2-40B4-BE49-F238E27FC236}">
                  <a16:creationId xmlns:a16="http://schemas.microsoft.com/office/drawing/2014/main" id="{5D441B15-09FA-4D36-9875-4F315538ECA7}"/>
                </a:ext>
              </a:extLst>
            </p:cNvPr>
            <p:cNvSpPr>
              <a:spLocks/>
            </p:cNvSpPr>
            <p:nvPr/>
          </p:nvSpPr>
          <p:spPr bwMode="auto">
            <a:xfrm>
              <a:off x="8547611" y="4104622"/>
              <a:ext cx="250319" cy="228039"/>
            </a:xfrm>
            <a:custGeom>
              <a:avLst/>
              <a:gdLst>
                <a:gd name="T0" fmla="*/ 28 w 191"/>
                <a:gd name="T1" fmla="*/ 0 h 174"/>
                <a:gd name="T2" fmla="*/ 163 w 191"/>
                <a:gd name="T3" fmla="*/ 0 h 174"/>
                <a:gd name="T4" fmla="*/ 170 w 191"/>
                <a:gd name="T5" fmla="*/ 2 h 174"/>
                <a:gd name="T6" fmla="*/ 177 w 191"/>
                <a:gd name="T7" fmla="*/ 4 h 174"/>
                <a:gd name="T8" fmla="*/ 182 w 191"/>
                <a:gd name="T9" fmla="*/ 9 h 174"/>
                <a:gd name="T10" fmla="*/ 187 w 191"/>
                <a:gd name="T11" fmla="*/ 14 h 174"/>
                <a:gd name="T12" fmla="*/ 189 w 191"/>
                <a:gd name="T13" fmla="*/ 20 h 174"/>
                <a:gd name="T14" fmla="*/ 191 w 191"/>
                <a:gd name="T15" fmla="*/ 27 h 174"/>
                <a:gd name="T16" fmla="*/ 191 w 191"/>
                <a:gd name="T17" fmla="*/ 147 h 174"/>
                <a:gd name="T18" fmla="*/ 189 w 191"/>
                <a:gd name="T19" fmla="*/ 154 h 174"/>
                <a:gd name="T20" fmla="*/ 187 w 191"/>
                <a:gd name="T21" fmla="*/ 161 h 174"/>
                <a:gd name="T22" fmla="*/ 182 w 191"/>
                <a:gd name="T23" fmla="*/ 167 h 174"/>
                <a:gd name="T24" fmla="*/ 177 w 191"/>
                <a:gd name="T25" fmla="*/ 170 h 174"/>
                <a:gd name="T26" fmla="*/ 170 w 191"/>
                <a:gd name="T27" fmla="*/ 174 h 174"/>
                <a:gd name="T28" fmla="*/ 163 w 191"/>
                <a:gd name="T29" fmla="*/ 174 h 174"/>
                <a:gd name="T30" fmla="*/ 28 w 191"/>
                <a:gd name="T31" fmla="*/ 174 h 174"/>
                <a:gd name="T32" fmla="*/ 21 w 191"/>
                <a:gd name="T33" fmla="*/ 174 h 174"/>
                <a:gd name="T34" fmla="*/ 14 w 191"/>
                <a:gd name="T35" fmla="*/ 170 h 174"/>
                <a:gd name="T36" fmla="*/ 9 w 191"/>
                <a:gd name="T37" fmla="*/ 167 h 174"/>
                <a:gd name="T38" fmla="*/ 4 w 191"/>
                <a:gd name="T39" fmla="*/ 161 h 174"/>
                <a:gd name="T40" fmla="*/ 2 w 191"/>
                <a:gd name="T41" fmla="*/ 154 h 174"/>
                <a:gd name="T42" fmla="*/ 0 w 191"/>
                <a:gd name="T43" fmla="*/ 147 h 174"/>
                <a:gd name="T44" fmla="*/ 0 w 191"/>
                <a:gd name="T45" fmla="*/ 27 h 174"/>
                <a:gd name="T46" fmla="*/ 2 w 191"/>
                <a:gd name="T47" fmla="*/ 20 h 174"/>
                <a:gd name="T48" fmla="*/ 4 w 191"/>
                <a:gd name="T49" fmla="*/ 14 h 174"/>
                <a:gd name="T50" fmla="*/ 9 w 191"/>
                <a:gd name="T51" fmla="*/ 9 h 174"/>
                <a:gd name="T52" fmla="*/ 14 w 191"/>
                <a:gd name="T53" fmla="*/ 4 h 174"/>
                <a:gd name="T54" fmla="*/ 21 w 191"/>
                <a:gd name="T55" fmla="*/ 2 h 174"/>
                <a:gd name="T56" fmla="*/ 28 w 191"/>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4">
                  <a:moveTo>
                    <a:pt x="28" y="0"/>
                  </a:moveTo>
                  <a:lnTo>
                    <a:pt x="163" y="0"/>
                  </a:lnTo>
                  <a:lnTo>
                    <a:pt x="170" y="2"/>
                  </a:lnTo>
                  <a:lnTo>
                    <a:pt x="177" y="4"/>
                  </a:lnTo>
                  <a:lnTo>
                    <a:pt x="182" y="9"/>
                  </a:lnTo>
                  <a:lnTo>
                    <a:pt x="187" y="14"/>
                  </a:lnTo>
                  <a:lnTo>
                    <a:pt x="189" y="20"/>
                  </a:lnTo>
                  <a:lnTo>
                    <a:pt x="191" y="27"/>
                  </a:lnTo>
                  <a:lnTo>
                    <a:pt x="191" y="147"/>
                  </a:lnTo>
                  <a:lnTo>
                    <a:pt x="189" y="154"/>
                  </a:lnTo>
                  <a:lnTo>
                    <a:pt x="187" y="161"/>
                  </a:lnTo>
                  <a:lnTo>
                    <a:pt x="182" y="167"/>
                  </a:lnTo>
                  <a:lnTo>
                    <a:pt x="177" y="170"/>
                  </a:lnTo>
                  <a:lnTo>
                    <a:pt x="170" y="174"/>
                  </a:lnTo>
                  <a:lnTo>
                    <a:pt x="163" y="174"/>
                  </a:lnTo>
                  <a:lnTo>
                    <a:pt x="28" y="174"/>
                  </a:lnTo>
                  <a:lnTo>
                    <a:pt x="21" y="174"/>
                  </a:lnTo>
                  <a:lnTo>
                    <a:pt x="14" y="170"/>
                  </a:lnTo>
                  <a:lnTo>
                    <a:pt x="9" y="167"/>
                  </a:lnTo>
                  <a:lnTo>
                    <a:pt x="4" y="161"/>
                  </a:lnTo>
                  <a:lnTo>
                    <a:pt x="2" y="154"/>
                  </a:lnTo>
                  <a:lnTo>
                    <a:pt x="0" y="147"/>
                  </a:lnTo>
                  <a:lnTo>
                    <a:pt x="0" y="27"/>
                  </a:lnTo>
                  <a:lnTo>
                    <a:pt x="2" y="20"/>
                  </a:lnTo>
                  <a:lnTo>
                    <a:pt x="4" y="14"/>
                  </a:lnTo>
                  <a:lnTo>
                    <a:pt x="9" y="9"/>
                  </a:lnTo>
                  <a:lnTo>
                    <a:pt x="14" y="4"/>
                  </a:lnTo>
                  <a:lnTo>
                    <a:pt x="21" y="2"/>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41" name="Freeform 86">
              <a:extLst>
                <a:ext uri="{FF2B5EF4-FFF2-40B4-BE49-F238E27FC236}">
                  <a16:creationId xmlns:a16="http://schemas.microsoft.com/office/drawing/2014/main" id="{62EEEEAD-1B8E-427A-AB3B-F477ACBC5E88}"/>
                </a:ext>
              </a:extLst>
            </p:cNvPr>
            <p:cNvSpPr>
              <a:spLocks/>
            </p:cNvSpPr>
            <p:nvPr/>
          </p:nvSpPr>
          <p:spPr bwMode="auto">
            <a:xfrm>
              <a:off x="8822831" y="4104622"/>
              <a:ext cx="247698" cy="228039"/>
            </a:xfrm>
            <a:custGeom>
              <a:avLst/>
              <a:gdLst>
                <a:gd name="T0" fmla="*/ 26 w 189"/>
                <a:gd name="T1" fmla="*/ 0 h 174"/>
                <a:gd name="T2" fmla="*/ 163 w 189"/>
                <a:gd name="T3" fmla="*/ 0 h 174"/>
                <a:gd name="T4" fmla="*/ 170 w 189"/>
                <a:gd name="T5" fmla="*/ 2 h 174"/>
                <a:gd name="T6" fmla="*/ 177 w 189"/>
                <a:gd name="T7" fmla="*/ 4 h 174"/>
                <a:gd name="T8" fmla="*/ 182 w 189"/>
                <a:gd name="T9" fmla="*/ 9 h 174"/>
                <a:gd name="T10" fmla="*/ 186 w 189"/>
                <a:gd name="T11" fmla="*/ 14 h 174"/>
                <a:gd name="T12" fmla="*/ 189 w 189"/>
                <a:gd name="T13" fmla="*/ 20 h 174"/>
                <a:gd name="T14" fmla="*/ 189 w 189"/>
                <a:gd name="T15" fmla="*/ 27 h 174"/>
                <a:gd name="T16" fmla="*/ 189 w 189"/>
                <a:gd name="T17" fmla="*/ 147 h 174"/>
                <a:gd name="T18" fmla="*/ 189 w 189"/>
                <a:gd name="T19" fmla="*/ 154 h 174"/>
                <a:gd name="T20" fmla="*/ 186 w 189"/>
                <a:gd name="T21" fmla="*/ 161 h 174"/>
                <a:gd name="T22" fmla="*/ 182 w 189"/>
                <a:gd name="T23" fmla="*/ 167 h 174"/>
                <a:gd name="T24" fmla="*/ 177 w 189"/>
                <a:gd name="T25" fmla="*/ 170 h 174"/>
                <a:gd name="T26" fmla="*/ 170 w 189"/>
                <a:gd name="T27" fmla="*/ 174 h 174"/>
                <a:gd name="T28" fmla="*/ 163 w 189"/>
                <a:gd name="T29" fmla="*/ 174 h 174"/>
                <a:gd name="T30" fmla="*/ 26 w 189"/>
                <a:gd name="T31" fmla="*/ 174 h 174"/>
                <a:gd name="T32" fmla="*/ 19 w 189"/>
                <a:gd name="T33" fmla="*/ 174 h 174"/>
                <a:gd name="T34" fmla="*/ 14 w 189"/>
                <a:gd name="T35" fmla="*/ 170 h 174"/>
                <a:gd name="T36" fmla="*/ 9 w 189"/>
                <a:gd name="T37" fmla="*/ 167 h 174"/>
                <a:gd name="T38" fmla="*/ 4 w 189"/>
                <a:gd name="T39" fmla="*/ 161 h 174"/>
                <a:gd name="T40" fmla="*/ 2 w 189"/>
                <a:gd name="T41" fmla="*/ 154 h 174"/>
                <a:gd name="T42" fmla="*/ 0 w 189"/>
                <a:gd name="T43" fmla="*/ 147 h 174"/>
                <a:gd name="T44" fmla="*/ 0 w 189"/>
                <a:gd name="T45" fmla="*/ 27 h 174"/>
                <a:gd name="T46" fmla="*/ 2 w 189"/>
                <a:gd name="T47" fmla="*/ 20 h 174"/>
                <a:gd name="T48" fmla="*/ 4 w 189"/>
                <a:gd name="T49" fmla="*/ 14 h 174"/>
                <a:gd name="T50" fmla="*/ 9 w 189"/>
                <a:gd name="T51" fmla="*/ 9 h 174"/>
                <a:gd name="T52" fmla="*/ 14 w 189"/>
                <a:gd name="T53" fmla="*/ 4 h 174"/>
                <a:gd name="T54" fmla="*/ 19 w 189"/>
                <a:gd name="T55" fmla="*/ 2 h 174"/>
                <a:gd name="T56" fmla="*/ 26 w 189"/>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4">
                  <a:moveTo>
                    <a:pt x="26" y="0"/>
                  </a:moveTo>
                  <a:lnTo>
                    <a:pt x="163" y="0"/>
                  </a:lnTo>
                  <a:lnTo>
                    <a:pt x="170" y="2"/>
                  </a:lnTo>
                  <a:lnTo>
                    <a:pt x="177" y="4"/>
                  </a:lnTo>
                  <a:lnTo>
                    <a:pt x="182" y="9"/>
                  </a:lnTo>
                  <a:lnTo>
                    <a:pt x="186" y="14"/>
                  </a:lnTo>
                  <a:lnTo>
                    <a:pt x="189" y="20"/>
                  </a:lnTo>
                  <a:lnTo>
                    <a:pt x="189" y="27"/>
                  </a:lnTo>
                  <a:lnTo>
                    <a:pt x="189" y="147"/>
                  </a:lnTo>
                  <a:lnTo>
                    <a:pt x="189" y="154"/>
                  </a:lnTo>
                  <a:lnTo>
                    <a:pt x="186" y="161"/>
                  </a:lnTo>
                  <a:lnTo>
                    <a:pt x="182" y="167"/>
                  </a:lnTo>
                  <a:lnTo>
                    <a:pt x="177" y="170"/>
                  </a:lnTo>
                  <a:lnTo>
                    <a:pt x="170" y="174"/>
                  </a:lnTo>
                  <a:lnTo>
                    <a:pt x="163" y="174"/>
                  </a:lnTo>
                  <a:lnTo>
                    <a:pt x="26" y="174"/>
                  </a:lnTo>
                  <a:lnTo>
                    <a:pt x="19" y="174"/>
                  </a:lnTo>
                  <a:lnTo>
                    <a:pt x="14" y="170"/>
                  </a:lnTo>
                  <a:lnTo>
                    <a:pt x="9" y="167"/>
                  </a:lnTo>
                  <a:lnTo>
                    <a:pt x="4" y="161"/>
                  </a:lnTo>
                  <a:lnTo>
                    <a:pt x="2" y="154"/>
                  </a:lnTo>
                  <a:lnTo>
                    <a:pt x="0" y="147"/>
                  </a:lnTo>
                  <a:lnTo>
                    <a:pt x="0" y="27"/>
                  </a:lnTo>
                  <a:lnTo>
                    <a:pt x="2" y="20"/>
                  </a:lnTo>
                  <a:lnTo>
                    <a:pt x="4" y="14"/>
                  </a:lnTo>
                  <a:lnTo>
                    <a:pt x="9" y="9"/>
                  </a:lnTo>
                  <a:lnTo>
                    <a:pt x="14" y="4"/>
                  </a:lnTo>
                  <a:lnTo>
                    <a:pt x="19" y="2"/>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42" name="Freeform 87">
              <a:extLst>
                <a:ext uri="{FF2B5EF4-FFF2-40B4-BE49-F238E27FC236}">
                  <a16:creationId xmlns:a16="http://schemas.microsoft.com/office/drawing/2014/main" id="{B9B02E24-07F6-49E7-8361-E8B967215168}"/>
                </a:ext>
              </a:extLst>
            </p:cNvPr>
            <p:cNvSpPr>
              <a:spLocks/>
            </p:cNvSpPr>
            <p:nvPr/>
          </p:nvSpPr>
          <p:spPr bwMode="auto">
            <a:xfrm>
              <a:off x="7999793" y="4378530"/>
              <a:ext cx="247698" cy="226729"/>
            </a:xfrm>
            <a:custGeom>
              <a:avLst/>
              <a:gdLst>
                <a:gd name="T0" fmla="*/ 26 w 189"/>
                <a:gd name="T1" fmla="*/ 0 h 173"/>
                <a:gd name="T2" fmla="*/ 163 w 189"/>
                <a:gd name="T3" fmla="*/ 0 h 173"/>
                <a:gd name="T4" fmla="*/ 170 w 189"/>
                <a:gd name="T5" fmla="*/ 1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69 h 173"/>
                <a:gd name="T26" fmla="*/ 170 w 189"/>
                <a:gd name="T27" fmla="*/ 173 h 173"/>
                <a:gd name="T28" fmla="*/ 163 w 189"/>
                <a:gd name="T29" fmla="*/ 173 h 173"/>
                <a:gd name="T30" fmla="*/ 26 w 189"/>
                <a:gd name="T31" fmla="*/ 173 h 173"/>
                <a:gd name="T32" fmla="*/ 19 w 189"/>
                <a:gd name="T33" fmla="*/ 173 h 173"/>
                <a:gd name="T34" fmla="*/ 12 w 189"/>
                <a:gd name="T35" fmla="*/ 169 h 173"/>
                <a:gd name="T36" fmla="*/ 7 w 189"/>
                <a:gd name="T37" fmla="*/ 166 h 173"/>
                <a:gd name="T38" fmla="*/ 3 w 189"/>
                <a:gd name="T39" fmla="*/ 161 h 173"/>
                <a:gd name="T40" fmla="*/ 0 w 189"/>
                <a:gd name="T41" fmla="*/ 154 h 173"/>
                <a:gd name="T42" fmla="*/ 0 w 189"/>
                <a:gd name="T43" fmla="*/ 147 h 173"/>
                <a:gd name="T44" fmla="*/ 0 w 189"/>
                <a:gd name="T45" fmla="*/ 26 h 173"/>
                <a:gd name="T46" fmla="*/ 0 w 189"/>
                <a:gd name="T47" fmla="*/ 19 h 173"/>
                <a:gd name="T48" fmla="*/ 3 w 189"/>
                <a:gd name="T49" fmla="*/ 14 h 173"/>
                <a:gd name="T50" fmla="*/ 7 w 189"/>
                <a:gd name="T51" fmla="*/ 7 h 173"/>
                <a:gd name="T52" fmla="*/ 12 w 189"/>
                <a:gd name="T53" fmla="*/ 3 h 173"/>
                <a:gd name="T54" fmla="*/ 19 w 189"/>
                <a:gd name="T55" fmla="*/ 1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3" y="0"/>
                  </a:lnTo>
                  <a:lnTo>
                    <a:pt x="170" y="1"/>
                  </a:lnTo>
                  <a:lnTo>
                    <a:pt x="175" y="3"/>
                  </a:lnTo>
                  <a:lnTo>
                    <a:pt x="180" y="7"/>
                  </a:lnTo>
                  <a:lnTo>
                    <a:pt x="185" y="14"/>
                  </a:lnTo>
                  <a:lnTo>
                    <a:pt x="187" y="19"/>
                  </a:lnTo>
                  <a:lnTo>
                    <a:pt x="189" y="26"/>
                  </a:lnTo>
                  <a:lnTo>
                    <a:pt x="189" y="147"/>
                  </a:lnTo>
                  <a:lnTo>
                    <a:pt x="187" y="154"/>
                  </a:lnTo>
                  <a:lnTo>
                    <a:pt x="185" y="161"/>
                  </a:lnTo>
                  <a:lnTo>
                    <a:pt x="180" y="166"/>
                  </a:lnTo>
                  <a:lnTo>
                    <a:pt x="175" y="169"/>
                  </a:lnTo>
                  <a:lnTo>
                    <a:pt x="170" y="173"/>
                  </a:lnTo>
                  <a:lnTo>
                    <a:pt x="163" y="173"/>
                  </a:lnTo>
                  <a:lnTo>
                    <a:pt x="26" y="173"/>
                  </a:lnTo>
                  <a:lnTo>
                    <a:pt x="19" y="173"/>
                  </a:lnTo>
                  <a:lnTo>
                    <a:pt x="12" y="169"/>
                  </a:lnTo>
                  <a:lnTo>
                    <a:pt x="7" y="166"/>
                  </a:lnTo>
                  <a:lnTo>
                    <a:pt x="3" y="161"/>
                  </a:lnTo>
                  <a:lnTo>
                    <a:pt x="0" y="154"/>
                  </a:lnTo>
                  <a:lnTo>
                    <a:pt x="0" y="147"/>
                  </a:lnTo>
                  <a:lnTo>
                    <a:pt x="0" y="26"/>
                  </a:lnTo>
                  <a:lnTo>
                    <a:pt x="0" y="19"/>
                  </a:lnTo>
                  <a:lnTo>
                    <a:pt x="3" y="14"/>
                  </a:lnTo>
                  <a:lnTo>
                    <a:pt x="7" y="7"/>
                  </a:lnTo>
                  <a:lnTo>
                    <a:pt x="12" y="3"/>
                  </a:lnTo>
                  <a:lnTo>
                    <a:pt x="19" y="1"/>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43" name="Freeform 88">
              <a:extLst>
                <a:ext uri="{FF2B5EF4-FFF2-40B4-BE49-F238E27FC236}">
                  <a16:creationId xmlns:a16="http://schemas.microsoft.com/office/drawing/2014/main" id="{09F26B87-EABD-4415-B5B3-ABDCE94BC974}"/>
                </a:ext>
              </a:extLst>
            </p:cNvPr>
            <p:cNvSpPr>
              <a:spLocks/>
            </p:cNvSpPr>
            <p:nvPr/>
          </p:nvSpPr>
          <p:spPr bwMode="auto">
            <a:xfrm>
              <a:off x="8272391" y="4378530"/>
              <a:ext cx="250319" cy="226729"/>
            </a:xfrm>
            <a:custGeom>
              <a:avLst/>
              <a:gdLst>
                <a:gd name="T0" fmla="*/ 28 w 191"/>
                <a:gd name="T1" fmla="*/ 0 h 173"/>
                <a:gd name="T2" fmla="*/ 163 w 191"/>
                <a:gd name="T3" fmla="*/ 0 h 173"/>
                <a:gd name="T4" fmla="*/ 170 w 191"/>
                <a:gd name="T5" fmla="*/ 1 h 173"/>
                <a:gd name="T6" fmla="*/ 177 w 191"/>
                <a:gd name="T7" fmla="*/ 3 h 173"/>
                <a:gd name="T8" fmla="*/ 182 w 191"/>
                <a:gd name="T9" fmla="*/ 7 h 173"/>
                <a:gd name="T10" fmla="*/ 187 w 191"/>
                <a:gd name="T11" fmla="*/ 14 h 173"/>
                <a:gd name="T12" fmla="*/ 189 w 191"/>
                <a:gd name="T13" fmla="*/ 19 h 173"/>
                <a:gd name="T14" fmla="*/ 191 w 191"/>
                <a:gd name="T15" fmla="*/ 26 h 173"/>
                <a:gd name="T16" fmla="*/ 191 w 191"/>
                <a:gd name="T17" fmla="*/ 147 h 173"/>
                <a:gd name="T18" fmla="*/ 189 w 191"/>
                <a:gd name="T19" fmla="*/ 154 h 173"/>
                <a:gd name="T20" fmla="*/ 187 w 191"/>
                <a:gd name="T21" fmla="*/ 161 h 173"/>
                <a:gd name="T22" fmla="*/ 182 w 191"/>
                <a:gd name="T23" fmla="*/ 166 h 173"/>
                <a:gd name="T24" fmla="*/ 177 w 191"/>
                <a:gd name="T25" fmla="*/ 169 h 173"/>
                <a:gd name="T26" fmla="*/ 170 w 191"/>
                <a:gd name="T27" fmla="*/ 173 h 173"/>
                <a:gd name="T28" fmla="*/ 163 w 191"/>
                <a:gd name="T29" fmla="*/ 173 h 173"/>
                <a:gd name="T30" fmla="*/ 28 w 191"/>
                <a:gd name="T31" fmla="*/ 173 h 173"/>
                <a:gd name="T32" fmla="*/ 21 w 191"/>
                <a:gd name="T33" fmla="*/ 173 h 173"/>
                <a:gd name="T34" fmla="*/ 14 w 191"/>
                <a:gd name="T35" fmla="*/ 169 h 173"/>
                <a:gd name="T36" fmla="*/ 9 w 191"/>
                <a:gd name="T37" fmla="*/ 166 h 173"/>
                <a:gd name="T38" fmla="*/ 4 w 191"/>
                <a:gd name="T39" fmla="*/ 161 h 173"/>
                <a:gd name="T40" fmla="*/ 2 w 191"/>
                <a:gd name="T41" fmla="*/ 154 h 173"/>
                <a:gd name="T42" fmla="*/ 0 w 191"/>
                <a:gd name="T43" fmla="*/ 147 h 173"/>
                <a:gd name="T44" fmla="*/ 0 w 191"/>
                <a:gd name="T45" fmla="*/ 26 h 173"/>
                <a:gd name="T46" fmla="*/ 2 w 191"/>
                <a:gd name="T47" fmla="*/ 19 h 173"/>
                <a:gd name="T48" fmla="*/ 4 w 191"/>
                <a:gd name="T49" fmla="*/ 14 h 173"/>
                <a:gd name="T50" fmla="*/ 9 w 191"/>
                <a:gd name="T51" fmla="*/ 7 h 173"/>
                <a:gd name="T52" fmla="*/ 14 w 191"/>
                <a:gd name="T53" fmla="*/ 3 h 173"/>
                <a:gd name="T54" fmla="*/ 21 w 191"/>
                <a:gd name="T55" fmla="*/ 1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1"/>
                  </a:lnTo>
                  <a:lnTo>
                    <a:pt x="177" y="3"/>
                  </a:lnTo>
                  <a:lnTo>
                    <a:pt x="182" y="7"/>
                  </a:lnTo>
                  <a:lnTo>
                    <a:pt x="187" y="14"/>
                  </a:lnTo>
                  <a:lnTo>
                    <a:pt x="189" y="19"/>
                  </a:lnTo>
                  <a:lnTo>
                    <a:pt x="191" y="26"/>
                  </a:lnTo>
                  <a:lnTo>
                    <a:pt x="191" y="147"/>
                  </a:lnTo>
                  <a:lnTo>
                    <a:pt x="189" y="154"/>
                  </a:lnTo>
                  <a:lnTo>
                    <a:pt x="187" y="161"/>
                  </a:lnTo>
                  <a:lnTo>
                    <a:pt x="182" y="166"/>
                  </a:lnTo>
                  <a:lnTo>
                    <a:pt x="177" y="169"/>
                  </a:lnTo>
                  <a:lnTo>
                    <a:pt x="170" y="173"/>
                  </a:lnTo>
                  <a:lnTo>
                    <a:pt x="163" y="173"/>
                  </a:lnTo>
                  <a:lnTo>
                    <a:pt x="28" y="173"/>
                  </a:lnTo>
                  <a:lnTo>
                    <a:pt x="21" y="173"/>
                  </a:lnTo>
                  <a:lnTo>
                    <a:pt x="14" y="169"/>
                  </a:lnTo>
                  <a:lnTo>
                    <a:pt x="9" y="166"/>
                  </a:lnTo>
                  <a:lnTo>
                    <a:pt x="4" y="161"/>
                  </a:lnTo>
                  <a:lnTo>
                    <a:pt x="2" y="154"/>
                  </a:lnTo>
                  <a:lnTo>
                    <a:pt x="0" y="147"/>
                  </a:lnTo>
                  <a:lnTo>
                    <a:pt x="0" y="26"/>
                  </a:lnTo>
                  <a:lnTo>
                    <a:pt x="2" y="19"/>
                  </a:lnTo>
                  <a:lnTo>
                    <a:pt x="4" y="14"/>
                  </a:lnTo>
                  <a:lnTo>
                    <a:pt x="9" y="7"/>
                  </a:lnTo>
                  <a:lnTo>
                    <a:pt x="14" y="3"/>
                  </a:lnTo>
                  <a:lnTo>
                    <a:pt x="21" y="1"/>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44" name="Freeform 89">
              <a:extLst>
                <a:ext uri="{FF2B5EF4-FFF2-40B4-BE49-F238E27FC236}">
                  <a16:creationId xmlns:a16="http://schemas.microsoft.com/office/drawing/2014/main" id="{3EF4F886-57A7-475E-B7C3-7D5D11F7C2C2}"/>
                </a:ext>
              </a:extLst>
            </p:cNvPr>
            <p:cNvSpPr>
              <a:spLocks/>
            </p:cNvSpPr>
            <p:nvPr/>
          </p:nvSpPr>
          <p:spPr bwMode="auto">
            <a:xfrm>
              <a:off x="8547611" y="4378530"/>
              <a:ext cx="250319" cy="226729"/>
            </a:xfrm>
            <a:custGeom>
              <a:avLst/>
              <a:gdLst>
                <a:gd name="T0" fmla="*/ 28 w 191"/>
                <a:gd name="T1" fmla="*/ 0 h 173"/>
                <a:gd name="T2" fmla="*/ 163 w 191"/>
                <a:gd name="T3" fmla="*/ 0 h 173"/>
                <a:gd name="T4" fmla="*/ 170 w 191"/>
                <a:gd name="T5" fmla="*/ 1 h 173"/>
                <a:gd name="T6" fmla="*/ 177 w 191"/>
                <a:gd name="T7" fmla="*/ 3 h 173"/>
                <a:gd name="T8" fmla="*/ 182 w 191"/>
                <a:gd name="T9" fmla="*/ 7 h 173"/>
                <a:gd name="T10" fmla="*/ 187 w 191"/>
                <a:gd name="T11" fmla="*/ 14 h 173"/>
                <a:gd name="T12" fmla="*/ 189 w 191"/>
                <a:gd name="T13" fmla="*/ 19 h 173"/>
                <a:gd name="T14" fmla="*/ 191 w 191"/>
                <a:gd name="T15" fmla="*/ 26 h 173"/>
                <a:gd name="T16" fmla="*/ 191 w 191"/>
                <a:gd name="T17" fmla="*/ 147 h 173"/>
                <a:gd name="T18" fmla="*/ 189 w 191"/>
                <a:gd name="T19" fmla="*/ 154 h 173"/>
                <a:gd name="T20" fmla="*/ 187 w 191"/>
                <a:gd name="T21" fmla="*/ 161 h 173"/>
                <a:gd name="T22" fmla="*/ 182 w 191"/>
                <a:gd name="T23" fmla="*/ 166 h 173"/>
                <a:gd name="T24" fmla="*/ 177 w 191"/>
                <a:gd name="T25" fmla="*/ 169 h 173"/>
                <a:gd name="T26" fmla="*/ 170 w 191"/>
                <a:gd name="T27" fmla="*/ 173 h 173"/>
                <a:gd name="T28" fmla="*/ 163 w 191"/>
                <a:gd name="T29" fmla="*/ 173 h 173"/>
                <a:gd name="T30" fmla="*/ 28 w 191"/>
                <a:gd name="T31" fmla="*/ 173 h 173"/>
                <a:gd name="T32" fmla="*/ 21 w 191"/>
                <a:gd name="T33" fmla="*/ 173 h 173"/>
                <a:gd name="T34" fmla="*/ 14 w 191"/>
                <a:gd name="T35" fmla="*/ 169 h 173"/>
                <a:gd name="T36" fmla="*/ 9 w 191"/>
                <a:gd name="T37" fmla="*/ 166 h 173"/>
                <a:gd name="T38" fmla="*/ 4 w 191"/>
                <a:gd name="T39" fmla="*/ 161 h 173"/>
                <a:gd name="T40" fmla="*/ 2 w 191"/>
                <a:gd name="T41" fmla="*/ 154 h 173"/>
                <a:gd name="T42" fmla="*/ 0 w 191"/>
                <a:gd name="T43" fmla="*/ 147 h 173"/>
                <a:gd name="T44" fmla="*/ 0 w 191"/>
                <a:gd name="T45" fmla="*/ 26 h 173"/>
                <a:gd name="T46" fmla="*/ 2 w 191"/>
                <a:gd name="T47" fmla="*/ 19 h 173"/>
                <a:gd name="T48" fmla="*/ 4 w 191"/>
                <a:gd name="T49" fmla="*/ 14 h 173"/>
                <a:gd name="T50" fmla="*/ 9 w 191"/>
                <a:gd name="T51" fmla="*/ 7 h 173"/>
                <a:gd name="T52" fmla="*/ 14 w 191"/>
                <a:gd name="T53" fmla="*/ 3 h 173"/>
                <a:gd name="T54" fmla="*/ 21 w 191"/>
                <a:gd name="T55" fmla="*/ 1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1"/>
                  </a:lnTo>
                  <a:lnTo>
                    <a:pt x="177" y="3"/>
                  </a:lnTo>
                  <a:lnTo>
                    <a:pt x="182" y="7"/>
                  </a:lnTo>
                  <a:lnTo>
                    <a:pt x="187" y="14"/>
                  </a:lnTo>
                  <a:lnTo>
                    <a:pt x="189" y="19"/>
                  </a:lnTo>
                  <a:lnTo>
                    <a:pt x="191" y="26"/>
                  </a:lnTo>
                  <a:lnTo>
                    <a:pt x="191" y="147"/>
                  </a:lnTo>
                  <a:lnTo>
                    <a:pt x="189" y="154"/>
                  </a:lnTo>
                  <a:lnTo>
                    <a:pt x="187" y="161"/>
                  </a:lnTo>
                  <a:lnTo>
                    <a:pt x="182" y="166"/>
                  </a:lnTo>
                  <a:lnTo>
                    <a:pt x="177" y="169"/>
                  </a:lnTo>
                  <a:lnTo>
                    <a:pt x="170" y="173"/>
                  </a:lnTo>
                  <a:lnTo>
                    <a:pt x="163" y="173"/>
                  </a:lnTo>
                  <a:lnTo>
                    <a:pt x="28" y="173"/>
                  </a:lnTo>
                  <a:lnTo>
                    <a:pt x="21" y="173"/>
                  </a:lnTo>
                  <a:lnTo>
                    <a:pt x="14" y="169"/>
                  </a:lnTo>
                  <a:lnTo>
                    <a:pt x="9" y="166"/>
                  </a:lnTo>
                  <a:lnTo>
                    <a:pt x="4" y="161"/>
                  </a:lnTo>
                  <a:lnTo>
                    <a:pt x="2" y="154"/>
                  </a:lnTo>
                  <a:lnTo>
                    <a:pt x="0" y="147"/>
                  </a:lnTo>
                  <a:lnTo>
                    <a:pt x="0" y="26"/>
                  </a:lnTo>
                  <a:lnTo>
                    <a:pt x="2" y="19"/>
                  </a:lnTo>
                  <a:lnTo>
                    <a:pt x="4" y="14"/>
                  </a:lnTo>
                  <a:lnTo>
                    <a:pt x="9" y="7"/>
                  </a:lnTo>
                  <a:lnTo>
                    <a:pt x="14" y="3"/>
                  </a:lnTo>
                  <a:lnTo>
                    <a:pt x="21" y="1"/>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45" name="Freeform 90">
              <a:extLst>
                <a:ext uri="{FF2B5EF4-FFF2-40B4-BE49-F238E27FC236}">
                  <a16:creationId xmlns:a16="http://schemas.microsoft.com/office/drawing/2014/main" id="{7BE31212-CF85-4389-8BBF-84992301D80F}"/>
                </a:ext>
              </a:extLst>
            </p:cNvPr>
            <p:cNvSpPr>
              <a:spLocks/>
            </p:cNvSpPr>
            <p:nvPr/>
          </p:nvSpPr>
          <p:spPr bwMode="auto">
            <a:xfrm>
              <a:off x="8547611" y="4651129"/>
              <a:ext cx="250319" cy="226729"/>
            </a:xfrm>
            <a:custGeom>
              <a:avLst/>
              <a:gdLst>
                <a:gd name="T0" fmla="*/ 28 w 191"/>
                <a:gd name="T1" fmla="*/ 0 h 173"/>
                <a:gd name="T2" fmla="*/ 163 w 191"/>
                <a:gd name="T3" fmla="*/ 0 h 173"/>
                <a:gd name="T4" fmla="*/ 170 w 191"/>
                <a:gd name="T5" fmla="*/ 2 h 173"/>
                <a:gd name="T6" fmla="*/ 177 w 191"/>
                <a:gd name="T7" fmla="*/ 3 h 173"/>
                <a:gd name="T8" fmla="*/ 182 w 191"/>
                <a:gd name="T9" fmla="*/ 7 h 173"/>
                <a:gd name="T10" fmla="*/ 187 w 191"/>
                <a:gd name="T11" fmla="*/ 14 h 173"/>
                <a:gd name="T12" fmla="*/ 189 w 191"/>
                <a:gd name="T13" fmla="*/ 19 h 173"/>
                <a:gd name="T14" fmla="*/ 191 w 191"/>
                <a:gd name="T15" fmla="*/ 26 h 173"/>
                <a:gd name="T16" fmla="*/ 191 w 191"/>
                <a:gd name="T17" fmla="*/ 147 h 173"/>
                <a:gd name="T18" fmla="*/ 189 w 191"/>
                <a:gd name="T19" fmla="*/ 154 h 173"/>
                <a:gd name="T20" fmla="*/ 187 w 191"/>
                <a:gd name="T21" fmla="*/ 161 h 173"/>
                <a:gd name="T22" fmla="*/ 182 w 191"/>
                <a:gd name="T23" fmla="*/ 166 h 173"/>
                <a:gd name="T24" fmla="*/ 177 w 191"/>
                <a:gd name="T25" fmla="*/ 169 h 173"/>
                <a:gd name="T26" fmla="*/ 170 w 191"/>
                <a:gd name="T27" fmla="*/ 173 h 173"/>
                <a:gd name="T28" fmla="*/ 163 w 191"/>
                <a:gd name="T29" fmla="*/ 173 h 173"/>
                <a:gd name="T30" fmla="*/ 28 w 191"/>
                <a:gd name="T31" fmla="*/ 173 h 173"/>
                <a:gd name="T32" fmla="*/ 21 w 191"/>
                <a:gd name="T33" fmla="*/ 173 h 173"/>
                <a:gd name="T34" fmla="*/ 14 w 191"/>
                <a:gd name="T35" fmla="*/ 169 h 173"/>
                <a:gd name="T36" fmla="*/ 9 w 191"/>
                <a:gd name="T37" fmla="*/ 166 h 173"/>
                <a:gd name="T38" fmla="*/ 4 w 191"/>
                <a:gd name="T39" fmla="*/ 161 h 173"/>
                <a:gd name="T40" fmla="*/ 2 w 191"/>
                <a:gd name="T41" fmla="*/ 154 h 173"/>
                <a:gd name="T42" fmla="*/ 0 w 191"/>
                <a:gd name="T43" fmla="*/ 147 h 173"/>
                <a:gd name="T44" fmla="*/ 0 w 191"/>
                <a:gd name="T45" fmla="*/ 26 h 173"/>
                <a:gd name="T46" fmla="*/ 2 w 191"/>
                <a:gd name="T47" fmla="*/ 19 h 173"/>
                <a:gd name="T48" fmla="*/ 4 w 191"/>
                <a:gd name="T49" fmla="*/ 14 h 173"/>
                <a:gd name="T50" fmla="*/ 9 w 191"/>
                <a:gd name="T51" fmla="*/ 7 h 173"/>
                <a:gd name="T52" fmla="*/ 14 w 191"/>
                <a:gd name="T53" fmla="*/ 3 h 173"/>
                <a:gd name="T54" fmla="*/ 21 w 191"/>
                <a:gd name="T55" fmla="*/ 2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2"/>
                  </a:lnTo>
                  <a:lnTo>
                    <a:pt x="177" y="3"/>
                  </a:lnTo>
                  <a:lnTo>
                    <a:pt x="182" y="7"/>
                  </a:lnTo>
                  <a:lnTo>
                    <a:pt x="187" y="14"/>
                  </a:lnTo>
                  <a:lnTo>
                    <a:pt x="189" y="19"/>
                  </a:lnTo>
                  <a:lnTo>
                    <a:pt x="191" y="26"/>
                  </a:lnTo>
                  <a:lnTo>
                    <a:pt x="191" y="147"/>
                  </a:lnTo>
                  <a:lnTo>
                    <a:pt x="189" y="154"/>
                  </a:lnTo>
                  <a:lnTo>
                    <a:pt x="187" y="161"/>
                  </a:lnTo>
                  <a:lnTo>
                    <a:pt x="182" y="166"/>
                  </a:lnTo>
                  <a:lnTo>
                    <a:pt x="177" y="169"/>
                  </a:lnTo>
                  <a:lnTo>
                    <a:pt x="170" y="173"/>
                  </a:lnTo>
                  <a:lnTo>
                    <a:pt x="163" y="173"/>
                  </a:lnTo>
                  <a:lnTo>
                    <a:pt x="28" y="173"/>
                  </a:lnTo>
                  <a:lnTo>
                    <a:pt x="21" y="173"/>
                  </a:lnTo>
                  <a:lnTo>
                    <a:pt x="14" y="169"/>
                  </a:lnTo>
                  <a:lnTo>
                    <a:pt x="9" y="166"/>
                  </a:lnTo>
                  <a:lnTo>
                    <a:pt x="4" y="161"/>
                  </a:lnTo>
                  <a:lnTo>
                    <a:pt x="2" y="154"/>
                  </a:lnTo>
                  <a:lnTo>
                    <a:pt x="0" y="147"/>
                  </a:lnTo>
                  <a:lnTo>
                    <a:pt x="0" y="26"/>
                  </a:lnTo>
                  <a:lnTo>
                    <a:pt x="2" y="19"/>
                  </a:lnTo>
                  <a:lnTo>
                    <a:pt x="4" y="14"/>
                  </a:lnTo>
                  <a:lnTo>
                    <a:pt x="9" y="7"/>
                  </a:lnTo>
                  <a:lnTo>
                    <a:pt x="14" y="3"/>
                  </a:lnTo>
                  <a:lnTo>
                    <a:pt x="21" y="2"/>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46" name="Freeform 91">
              <a:extLst>
                <a:ext uri="{FF2B5EF4-FFF2-40B4-BE49-F238E27FC236}">
                  <a16:creationId xmlns:a16="http://schemas.microsoft.com/office/drawing/2014/main" id="{BEF73524-56ED-4970-9DE3-DEEF3401BD00}"/>
                </a:ext>
              </a:extLst>
            </p:cNvPr>
            <p:cNvSpPr>
              <a:spLocks/>
            </p:cNvSpPr>
            <p:nvPr/>
          </p:nvSpPr>
          <p:spPr bwMode="auto">
            <a:xfrm>
              <a:off x="7999793" y="4651129"/>
              <a:ext cx="522918" cy="226729"/>
            </a:xfrm>
            <a:custGeom>
              <a:avLst/>
              <a:gdLst>
                <a:gd name="T0" fmla="*/ 26 w 399"/>
                <a:gd name="T1" fmla="*/ 0 h 173"/>
                <a:gd name="T2" fmla="*/ 371 w 399"/>
                <a:gd name="T3" fmla="*/ 0 h 173"/>
                <a:gd name="T4" fmla="*/ 378 w 399"/>
                <a:gd name="T5" fmla="*/ 2 h 173"/>
                <a:gd name="T6" fmla="*/ 385 w 399"/>
                <a:gd name="T7" fmla="*/ 3 h 173"/>
                <a:gd name="T8" fmla="*/ 390 w 399"/>
                <a:gd name="T9" fmla="*/ 7 h 173"/>
                <a:gd name="T10" fmla="*/ 395 w 399"/>
                <a:gd name="T11" fmla="*/ 14 h 173"/>
                <a:gd name="T12" fmla="*/ 397 w 399"/>
                <a:gd name="T13" fmla="*/ 19 h 173"/>
                <a:gd name="T14" fmla="*/ 399 w 399"/>
                <a:gd name="T15" fmla="*/ 26 h 173"/>
                <a:gd name="T16" fmla="*/ 399 w 399"/>
                <a:gd name="T17" fmla="*/ 147 h 173"/>
                <a:gd name="T18" fmla="*/ 397 w 399"/>
                <a:gd name="T19" fmla="*/ 154 h 173"/>
                <a:gd name="T20" fmla="*/ 395 w 399"/>
                <a:gd name="T21" fmla="*/ 161 h 173"/>
                <a:gd name="T22" fmla="*/ 390 w 399"/>
                <a:gd name="T23" fmla="*/ 166 h 173"/>
                <a:gd name="T24" fmla="*/ 385 w 399"/>
                <a:gd name="T25" fmla="*/ 169 h 173"/>
                <a:gd name="T26" fmla="*/ 378 w 399"/>
                <a:gd name="T27" fmla="*/ 173 h 173"/>
                <a:gd name="T28" fmla="*/ 371 w 399"/>
                <a:gd name="T29" fmla="*/ 173 h 173"/>
                <a:gd name="T30" fmla="*/ 26 w 399"/>
                <a:gd name="T31" fmla="*/ 173 h 173"/>
                <a:gd name="T32" fmla="*/ 19 w 399"/>
                <a:gd name="T33" fmla="*/ 173 h 173"/>
                <a:gd name="T34" fmla="*/ 12 w 399"/>
                <a:gd name="T35" fmla="*/ 169 h 173"/>
                <a:gd name="T36" fmla="*/ 7 w 399"/>
                <a:gd name="T37" fmla="*/ 166 h 173"/>
                <a:gd name="T38" fmla="*/ 3 w 399"/>
                <a:gd name="T39" fmla="*/ 161 h 173"/>
                <a:gd name="T40" fmla="*/ 0 w 399"/>
                <a:gd name="T41" fmla="*/ 154 h 173"/>
                <a:gd name="T42" fmla="*/ 0 w 399"/>
                <a:gd name="T43" fmla="*/ 147 h 173"/>
                <a:gd name="T44" fmla="*/ 0 w 399"/>
                <a:gd name="T45" fmla="*/ 26 h 173"/>
                <a:gd name="T46" fmla="*/ 0 w 399"/>
                <a:gd name="T47" fmla="*/ 19 h 173"/>
                <a:gd name="T48" fmla="*/ 3 w 399"/>
                <a:gd name="T49" fmla="*/ 14 h 173"/>
                <a:gd name="T50" fmla="*/ 7 w 399"/>
                <a:gd name="T51" fmla="*/ 7 h 173"/>
                <a:gd name="T52" fmla="*/ 12 w 399"/>
                <a:gd name="T53" fmla="*/ 3 h 173"/>
                <a:gd name="T54" fmla="*/ 19 w 399"/>
                <a:gd name="T55" fmla="*/ 2 h 173"/>
                <a:gd name="T56" fmla="*/ 26 w 39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9" h="173">
                  <a:moveTo>
                    <a:pt x="26" y="0"/>
                  </a:moveTo>
                  <a:lnTo>
                    <a:pt x="371" y="0"/>
                  </a:lnTo>
                  <a:lnTo>
                    <a:pt x="378" y="2"/>
                  </a:lnTo>
                  <a:lnTo>
                    <a:pt x="385" y="3"/>
                  </a:lnTo>
                  <a:lnTo>
                    <a:pt x="390" y="7"/>
                  </a:lnTo>
                  <a:lnTo>
                    <a:pt x="395" y="14"/>
                  </a:lnTo>
                  <a:lnTo>
                    <a:pt x="397" y="19"/>
                  </a:lnTo>
                  <a:lnTo>
                    <a:pt x="399" y="26"/>
                  </a:lnTo>
                  <a:lnTo>
                    <a:pt x="399" y="147"/>
                  </a:lnTo>
                  <a:lnTo>
                    <a:pt x="397" y="154"/>
                  </a:lnTo>
                  <a:lnTo>
                    <a:pt x="395" y="161"/>
                  </a:lnTo>
                  <a:lnTo>
                    <a:pt x="390" y="166"/>
                  </a:lnTo>
                  <a:lnTo>
                    <a:pt x="385" y="169"/>
                  </a:lnTo>
                  <a:lnTo>
                    <a:pt x="378" y="173"/>
                  </a:lnTo>
                  <a:lnTo>
                    <a:pt x="371" y="173"/>
                  </a:lnTo>
                  <a:lnTo>
                    <a:pt x="26" y="173"/>
                  </a:lnTo>
                  <a:lnTo>
                    <a:pt x="19" y="173"/>
                  </a:lnTo>
                  <a:lnTo>
                    <a:pt x="12" y="169"/>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47" name="Freeform 92">
              <a:extLst>
                <a:ext uri="{FF2B5EF4-FFF2-40B4-BE49-F238E27FC236}">
                  <a16:creationId xmlns:a16="http://schemas.microsoft.com/office/drawing/2014/main" id="{02C065F2-BB30-4E96-BAC6-2A66DBABBAB9}"/>
                </a:ext>
              </a:extLst>
            </p:cNvPr>
            <p:cNvSpPr>
              <a:spLocks/>
            </p:cNvSpPr>
            <p:nvPr/>
          </p:nvSpPr>
          <p:spPr bwMode="auto">
            <a:xfrm>
              <a:off x="8822831" y="4378530"/>
              <a:ext cx="247698" cy="505879"/>
            </a:xfrm>
            <a:custGeom>
              <a:avLst/>
              <a:gdLst>
                <a:gd name="T0" fmla="*/ 26 w 189"/>
                <a:gd name="T1" fmla="*/ 0 h 386"/>
                <a:gd name="T2" fmla="*/ 163 w 189"/>
                <a:gd name="T3" fmla="*/ 0 h 386"/>
                <a:gd name="T4" fmla="*/ 170 w 189"/>
                <a:gd name="T5" fmla="*/ 1 h 386"/>
                <a:gd name="T6" fmla="*/ 177 w 189"/>
                <a:gd name="T7" fmla="*/ 3 h 386"/>
                <a:gd name="T8" fmla="*/ 182 w 189"/>
                <a:gd name="T9" fmla="*/ 7 h 386"/>
                <a:gd name="T10" fmla="*/ 186 w 189"/>
                <a:gd name="T11" fmla="*/ 14 h 386"/>
                <a:gd name="T12" fmla="*/ 189 w 189"/>
                <a:gd name="T13" fmla="*/ 19 h 386"/>
                <a:gd name="T14" fmla="*/ 189 w 189"/>
                <a:gd name="T15" fmla="*/ 26 h 386"/>
                <a:gd name="T16" fmla="*/ 189 w 189"/>
                <a:gd name="T17" fmla="*/ 360 h 386"/>
                <a:gd name="T18" fmla="*/ 189 w 189"/>
                <a:gd name="T19" fmla="*/ 367 h 386"/>
                <a:gd name="T20" fmla="*/ 186 w 189"/>
                <a:gd name="T21" fmla="*/ 372 h 386"/>
                <a:gd name="T22" fmla="*/ 182 w 189"/>
                <a:gd name="T23" fmla="*/ 379 h 386"/>
                <a:gd name="T24" fmla="*/ 177 w 189"/>
                <a:gd name="T25" fmla="*/ 383 h 386"/>
                <a:gd name="T26" fmla="*/ 170 w 189"/>
                <a:gd name="T27" fmla="*/ 384 h 386"/>
                <a:gd name="T28" fmla="*/ 163 w 189"/>
                <a:gd name="T29" fmla="*/ 386 h 386"/>
                <a:gd name="T30" fmla="*/ 26 w 189"/>
                <a:gd name="T31" fmla="*/ 386 h 386"/>
                <a:gd name="T32" fmla="*/ 19 w 189"/>
                <a:gd name="T33" fmla="*/ 384 h 386"/>
                <a:gd name="T34" fmla="*/ 14 w 189"/>
                <a:gd name="T35" fmla="*/ 383 h 386"/>
                <a:gd name="T36" fmla="*/ 9 w 189"/>
                <a:gd name="T37" fmla="*/ 379 h 386"/>
                <a:gd name="T38" fmla="*/ 4 w 189"/>
                <a:gd name="T39" fmla="*/ 372 h 386"/>
                <a:gd name="T40" fmla="*/ 2 w 189"/>
                <a:gd name="T41" fmla="*/ 367 h 386"/>
                <a:gd name="T42" fmla="*/ 0 w 189"/>
                <a:gd name="T43" fmla="*/ 360 h 386"/>
                <a:gd name="T44" fmla="*/ 0 w 189"/>
                <a:gd name="T45" fmla="*/ 26 h 386"/>
                <a:gd name="T46" fmla="*/ 2 w 189"/>
                <a:gd name="T47" fmla="*/ 19 h 386"/>
                <a:gd name="T48" fmla="*/ 4 w 189"/>
                <a:gd name="T49" fmla="*/ 14 h 386"/>
                <a:gd name="T50" fmla="*/ 9 w 189"/>
                <a:gd name="T51" fmla="*/ 7 h 386"/>
                <a:gd name="T52" fmla="*/ 14 w 189"/>
                <a:gd name="T53" fmla="*/ 3 h 386"/>
                <a:gd name="T54" fmla="*/ 19 w 189"/>
                <a:gd name="T55" fmla="*/ 1 h 386"/>
                <a:gd name="T56" fmla="*/ 26 w 189"/>
                <a:gd name="T57"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386">
                  <a:moveTo>
                    <a:pt x="26" y="0"/>
                  </a:moveTo>
                  <a:lnTo>
                    <a:pt x="163" y="0"/>
                  </a:lnTo>
                  <a:lnTo>
                    <a:pt x="170" y="1"/>
                  </a:lnTo>
                  <a:lnTo>
                    <a:pt x="177" y="3"/>
                  </a:lnTo>
                  <a:lnTo>
                    <a:pt x="182" y="7"/>
                  </a:lnTo>
                  <a:lnTo>
                    <a:pt x="186" y="14"/>
                  </a:lnTo>
                  <a:lnTo>
                    <a:pt x="189" y="19"/>
                  </a:lnTo>
                  <a:lnTo>
                    <a:pt x="189" y="26"/>
                  </a:lnTo>
                  <a:lnTo>
                    <a:pt x="189" y="360"/>
                  </a:lnTo>
                  <a:lnTo>
                    <a:pt x="189" y="367"/>
                  </a:lnTo>
                  <a:lnTo>
                    <a:pt x="186" y="372"/>
                  </a:lnTo>
                  <a:lnTo>
                    <a:pt x="182" y="379"/>
                  </a:lnTo>
                  <a:lnTo>
                    <a:pt x="177" y="383"/>
                  </a:lnTo>
                  <a:lnTo>
                    <a:pt x="170" y="384"/>
                  </a:lnTo>
                  <a:lnTo>
                    <a:pt x="163" y="386"/>
                  </a:lnTo>
                  <a:lnTo>
                    <a:pt x="26" y="386"/>
                  </a:lnTo>
                  <a:lnTo>
                    <a:pt x="19" y="384"/>
                  </a:lnTo>
                  <a:lnTo>
                    <a:pt x="14" y="383"/>
                  </a:lnTo>
                  <a:lnTo>
                    <a:pt x="9" y="379"/>
                  </a:lnTo>
                  <a:lnTo>
                    <a:pt x="4" y="372"/>
                  </a:lnTo>
                  <a:lnTo>
                    <a:pt x="2" y="367"/>
                  </a:lnTo>
                  <a:lnTo>
                    <a:pt x="0" y="360"/>
                  </a:lnTo>
                  <a:lnTo>
                    <a:pt x="0" y="26"/>
                  </a:lnTo>
                  <a:lnTo>
                    <a:pt x="2" y="19"/>
                  </a:lnTo>
                  <a:lnTo>
                    <a:pt x="4" y="14"/>
                  </a:lnTo>
                  <a:lnTo>
                    <a:pt x="9" y="7"/>
                  </a:lnTo>
                  <a:lnTo>
                    <a:pt x="14" y="3"/>
                  </a:lnTo>
                  <a:lnTo>
                    <a:pt x="19" y="1"/>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48" name="Freeform 93">
              <a:extLst>
                <a:ext uri="{FF2B5EF4-FFF2-40B4-BE49-F238E27FC236}">
                  <a16:creationId xmlns:a16="http://schemas.microsoft.com/office/drawing/2014/main" id="{D2AFA52B-AED8-4466-8F3D-B92899E34165}"/>
                </a:ext>
              </a:extLst>
            </p:cNvPr>
            <p:cNvSpPr>
              <a:spLocks/>
            </p:cNvSpPr>
            <p:nvPr/>
          </p:nvSpPr>
          <p:spPr bwMode="auto">
            <a:xfrm>
              <a:off x="7999793" y="3559426"/>
              <a:ext cx="247698" cy="229350"/>
            </a:xfrm>
            <a:custGeom>
              <a:avLst/>
              <a:gdLst>
                <a:gd name="T0" fmla="*/ 26 w 189"/>
                <a:gd name="T1" fmla="*/ 0 h 175"/>
                <a:gd name="T2" fmla="*/ 163 w 189"/>
                <a:gd name="T3" fmla="*/ 0 h 175"/>
                <a:gd name="T4" fmla="*/ 170 w 189"/>
                <a:gd name="T5" fmla="*/ 2 h 175"/>
                <a:gd name="T6" fmla="*/ 175 w 189"/>
                <a:gd name="T7" fmla="*/ 4 h 175"/>
                <a:gd name="T8" fmla="*/ 180 w 189"/>
                <a:gd name="T9" fmla="*/ 9 h 175"/>
                <a:gd name="T10" fmla="*/ 185 w 189"/>
                <a:gd name="T11" fmla="*/ 14 h 175"/>
                <a:gd name="T12" fmla="*/ 187 w 189"/>
                <a:gd name="T13" fmla="*/ 19 h 175"/>
                <a:gd name="T14" fmla="*/ 189 w 189"/>
                <a:gd name="T15" fmla="*/ 26 h 175"/>
                <a:gd name="T16" fmla="*/ 189 w 189"/>
                <a:gd name="T17" fmla="*/ 147 h 175"/>
                <a:gd name="T18" fmla="*/ 187 w 189"/>
                <a:gd name="T19" fmla="*/ 154 h 175"/>
                <a:gd name="T20" fmla="*/ 185 w 189"/>
                <a:gd name="T21" fmla="*/ 161 h 175"/>
                <a:gd name="T22" fmla="*/ 180 w 189"/>
                <a:gd name="T23" fmla="*/ 166 h 175"/>
                <a:gd name="T24" fmla="*/ 175 w 189"/>
                <a:gd name="T25" fmla="*/ 170 h 175"/>
                <a:gd name="T26" fmla="*/ 170 w 189"/>
                <a:gd name="T27" fmla="*/ 173 h 175"/>
                <a:gd name="T28" fmla="*/ 163 w 189"/>
                <a:gd name="T29" fmla="*/ 175 h 175"/>
                <a:gd name="T30" fmla="*/ 26 w 189"/>
                <a:gd name="T31" fmla="*/ 175 h 175"/>
                <a:gd name="T32" fmla="*/ 19 w 189"/>
                <a:gd name="T33" fmla="*/ 173 h 175"/>
                <a:gd name="T34" fmla="*/ 12 w 189"/>
                <a:gd name="T35" fmla="*/ 170 h 175"/>
                <a:gd name="T36" fmla="*/ 7 w 189"/>
                <a:gd name="T37" fmla="*/ 166 h 175"/>
                <a:gd name="T38" fmla="*/ 3 w 189"/>
                <a:gd name="T39" fmla="*/ 161 h 175"/>
                <a:gd name="T40" fmla="*/ 0 w 189"/>
                <a:gd name="T41" fmla="*/ 154 h 175"/>
                <a:gd name="T42" fmla="*/ 0 w 189"/>
                <a:gd name="T43" fmla="*/ 147 h 175"/>
                <a:gd name="T44" fmla="*/ 0 w 189"/>
                <a:gd name="T45" fmla="*/ 26 h 175"/>
                <a:gd name="T46" fmla="*/ 0 w 189"/>
                <a:gd name="T47" fmla="*/ 19 h 175"/>
                <a:gd name="T48" fmla="*/ 3 w 189"/>
                <a:gd name="T49" fmla="*/ 14 h 175"/>
                <a:gd name="T50" fmla="*/ 7 w 189"/>
                <a:gd name="T51" fmla="*/ 9 h 175"/>
                <a:gd name="T52" fmla="*/ 12 w 189"/>
                <a:gd name="T53" fmla="*/ 4 h 175"/>
                <a:gd name="T54" fmla="*/ 19 w 189"/>
                <a:gd name="T55" fmla="*/ 2 h 175"/>
                <a:gd name="T56" fmla="*/ 26 w 189"/>
                <a:gd name="T5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5">
                  <a:moveTo>
                    <a:pt x="26" y="0"/>
                  </a:moveTo>
                  <a:lnTo>
                    <a:pt x="163" y="0"/>
                  </a:lnTo>
                  <a:lnTo>
                    <a:pt x="170" y="2"/>
                  </a:lnTo>
                  <a:lnTo>
                    <a:pt x="175" y="4"/>
                  </a:lnTo>
                  <a:lnTo>
                    <a:pt x="180" y="9"/>
                  </a:lnTo>
                  <a:lnTo>
                    <a:pt x="185" y="14"/>
                  </a:lnTo>
                  <a:lnTo>
                    <a:pt x="187" y="19"/>
                  </a:lnTo>
                  <a:lnTo>
                    <a:pt x="189" y="26"/>
                  </a:lnTo>
                  <a:lnTo>
                    <a:pt x="189" y="147"/>
                  </a:lnTo>
                  <a:lnTo>
                    <a:pt x="187" y="154"/>
                  </a:lnTo>
                  <a:lnTo>
                    <a:pt x="185" y="161"/>
                  </a:lnTo>
                  <a:lnTo>
                    <a:pt x="180" y="166"/>
                  </a:lnTo>
                  <a:lnTo>
                    <a:pt x="175" y="170"/>
                  </a:lnTo>
                  <a:lnTo>
                    <a:pt x="170" y="173"/>
                  </a:lnTo>
                  <a:lnTo>
                    <a:pt x="163" y="175"/>
                  </a:lnTo>
                  <a:lnTo>
                    <a:pt x="26" y="175"/>
                  </a:lnTo>
                  <a:lnTo>
                    <a:pt x="19" y="173"/>
                  </a:lnTo>
                  <a:lnTo>
                    <a:pt x="12" y="170"/>
                  </a:lnTo>
                  <a:lnTo>
                    <a:pt x="7" y="166"/>
                  </a:lnTo>
                  <a:lnTo>
                    <a:pt x="3" y="161"/>
                  </a:lnTo>
                  <a:lnTo>
                    <a:pt x="0" y="154"/>
                  </a:lnTo>
                  <a:lnTo>
                    <a:pt x="0" y="147"/>
                  </a:lnTo>
                  <a:lnTo>
                    <a:pt x="0" y="26"/>
                  </a:lnTo>
                  <a:lnTo>
                    <a:pt x="0" y="19"/>
                  </a:lnTo>
                  <a:lnTo>
                    <a:pt x="3" y="14"/>
                  </a:lnTo>
                  <a:lnTo>
                    <a:pt x="7" y="9"/>
                  </a:lnTo>
                  <a:lnTo>
                    <a:pt x="12" y="4"/>
                  </a:lnTo>
                  <a:lnTo>
                    <a:pt x="19" y="2"/>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49" name="Freeform 94">
              <a:extLst>
                <a:ext uri="{FF2B5EF4-FFF2-40B4-BE49-F238E27FC236}">
                  <a16:creationId xmlns:a16="http://schemas.microsoft.com/office/drawing/2014/main" id="{C175225A-BDCB-4D82-AE8C-A8DE98D5B0AB}"/>
                </a:ext>
              </a:extLst>
            </p:cNvPr>
            <p:cNvSpPr>
              <a:spLocks/>
            </p:cNvSpPr>
            <p:nvPr/>
          </p:nvSpPr>
          <p:spPr bwMode="auto">
            <a:xfrm>
              <a:off x="8272391" y="3559426"/>
              <a:ext cx="250319" cy="229350"/>
            </a:xfrm>
            <a:custGeom>
              <a:avLst/>
              <a:gdLst>
                <a:gd name="T0" fmla="*/ 28 w 191"/>
                <a:gd name="T1" fmla="*/ 0 h 175"/>
                <a:gd name="T2" fmla="*/ 163 w 191"/>
                <a:gd name="T3" fmla="*/ 0 h 175"/>
                <a:gd name="T4" fmla="*/ 170 w 191"/>
                <a:gd name="T5" fmla="*/ 2 h 175"/>
                <a:gd name="T6" fmla="*/ 177 w 191"/>
                <a:gd name="T7" fmla="*/ 4 h 175"/>
                <a:gd name="T8" fmla="*/ 182 w 191"/>
                <a:gd name="T9" fmla="*/ 9 h 175"/>
                <a:gd name="T10" fmla="*/ 187 w 191"/>
                <a:gd name="T11" fmla="*/ 14 h 175"/>
                <a:gd name="T12" fmla="*/ 189 w 191"/>
                <a:gd name="T13" fmla="*/ 19 h 175"/>
                <a:gd name="T14" fmla="*/ 191 w 191"/>
                <a:gd name="T15" fmla="*/ 26 h 175"/>
                <a:gd name="T16" fmla="*/ 191 w 191"/>
                <a:gd name="T17" fmla="*/ 147 h 175"/>
                <a:gd name="T18" fmla="*/ 189 w 191"/>
                <a:gd name="T19" fmla="*/ 154 h 175"/>
                <a:gd name="T20" fmla="*/ 187 w 191"/>
                <a:gd name="T21" fmla="*/ 161 h 175"/>
                <a:gd name="T22" fmla="*/ 182 w 191"/>
                <a:gd name="T23" fmla="*/ 166 h 175"/>
                <a:gd name="T24" fmla="*/ 177 w 191"/>
                <a:gd name="T25" fmla="*/ 170 h 175"/>
                <a:gd name="T26" fmla="*/ 170 w 191"/>
                <a:gd name="T27" fmla="*/ 173 h 175"/>
                <a:gd name="T28" fmla="*/ 163 w 191"/>
                <a:gd name="T29" fmla="*/ 175 h 175"/>
                <a:gd name="T30" fmla="*/ 28 w 191"/>
                <a:gd name="T31" fmla="*/ 175 h 175"/>
                <a:gd name="T32" fmla="*/ 21 w 191"/>
                <a:gd name="T33" fmla="*/ 173 h 175"/>
                <a:gd name="T34" fmla="*/ 14 w 191"/>
                <a:gd name="T35" fmla="*/ 170 h 175"/>
                <a:gd name="T36" fmla="*/ 9 w 191"/>
                <a:gd name="T37" fmla="*/ 166 h 175"/>
                <a:gd name="T38" fmla="*/ 4 w 191"/>
                <a:gd name="T39" fmla="*/ 161 h 175"/>
                <a:gd name="T40" fmla="*/ 2 w 191"/>
                <a:gd name="T41" fmla="*/ 154 h 175"/>
                <a:gd name="T42" fmla="*/ 0 w 191"/>
                <a:gd name="T43" fmla="*/ 147 h 175"/>
                <a:gd name="T44" fmla="*/ 0 w 191"/>
                <a:gd name="T45" fmla="*/ 26 h 175"/>
                <a:gd name="T46" fmla="*/ 2 w 191"/>
                <a:gd name="T47" fmla="*/ 19 h 175"/>
                <a:gd name="T48" fmla="*/ 4 w 191"/>
                <a:gd name="T49" fmla="*/ 14 h 175"/>
                <a:gd name="T50" fmla="*/ 9 w 191"/>
                <a:gd name="T51" fmla="*/ 9 h 175"/>
                <a:gd name="T52" fmla="*/ 14 w 191"/>
                <a:gd name="T53" fmla="*/ 4 h 175"/>
                <a:gd name="T54" fmla="*/ 21 w 191"/>
                <a:gd name="T55" fmla="*/ 2 h 175"/>
                <a:gd name="T56" fmla="*/ 28 w 191"/>
                <a:gd name="T5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5">
                  <a:moveTo>
                    <a:pt x="28" y="0"/>
                  </a:moveTo>
                  <a:lnTo>
                    <a:pt x="163" y="0"/>
                  </a:lnTo>
                  <a:lnTo>
                    <a:pt x="170" y="2"/>
                  </a:lnTo>
                  <a:lnTo>
                    <a:pt x="177" y="4"/>
                  </a:lnTo>
                  <a:lnTo>
                    <a:pt x="182" y="9"/>
                  </a:lnTo>
                  <a:lnTo>
                    <a:pt x="187" y="14"/>
                  </a:lnTo>
                  <a:lnTo>
                    <a:pt x="189" y="19"/>
                  </a:lnTo>
                  <a:lnTo>
                    <a:pt x="191" y="26"/>
                  </a:lnTo>
                  <a:lnTo>
                    <a:pt x="191" y="147"/>
                  </a:lnTo>
                  <a:lnTo>
                    <a:pt x="189" y="154"/>
                  </a:lnTo>
                  <a:lnTo>
                    <a:pt x="187" y="161"/>
                  </a:lnTo>
                  <a:lnTo>
                    <a:pt x="182" y="166"/>
                  </a:lnTo>
                  <a:lnTo>
                    <a:pt x="177" y="170"/>
                  </a:lnTo>
                  <a:lnTo>
                    <a:pt x="170" y="173"/>
                  </a:lnTo>
                  <a:lnTo>
                    <a:pt x="163" y="175"/>
                  </a:lnTo>
                  <a:lnTo>
                    <a:pt x="28" y="175"/>
                  </a:lnTo>
                  <a:lnTo>
                    <a:pt x="21" y="173"/>
                  </a:lnTo>
                  <a:lnTo>
                    <a:pt x="14" y="170"/>
                  </a:lnTo>
                  <a:lnTo>
                    <a:pt x="9" y="166"/>
                  </a:lnTo>
                  <a:lnTo>
                    <a:pt x="4" y="161"/>
                  </a:lnTo>
                  <a:lnTo>
                    <a:pt x="2" y="154"/>
                  </a:lnTo>
                  <a:lnTo>
                    <a:pt x="0" y="147"/>
                  </a:lnTo>
                  <a:lnTo>
                    <a:pt x="0" y="26"/>
                  </a:lnTo>
                  <a:lnTo>
                    <a:pt x="2" y="19"/>
                  </a:lnTo>
                  <a:lnTo>
                    <a:pt x="4" y="14"/>
                  </a:lnTo>
                  <a:lnTo>
                    <a:pt x="9" y="9"/>
                  </a:lnTo>
                  <a:lnTo>
                    <a:pt x="14" y="4"/>
                  </a:lnTo>
                  <a:lnTo>
                    <a:pt x="21" y="2"/>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50" name="Freeform 95">
              <a:extLst>
                <a:ext uri="{FF2B5EF4-FFF2-40B4-BE49-F238E27FC236}">
                  <a16:creationId xmlns:a16="http://schemas.microsoft.com/office/drawing/2014/main" id="{1C80B004-9B05-4FE3-A363-5CBAC762E534}"/>
                </a:ext>
              </a:extLst>
            </p:cNvPr>
            <p:cNvSpPr>
              <a:spLocks/>
            </p:cNvSpPr>
            <p:nvPr/>
          </p:nvSpPr>
          <p:spPr bwMode="auto">
            <a:xfrm>
              <a:off x="8547611" y="3559426"/>
              <a:ext cx="250319" cy="229350"/>
            </a:xfrm>
            <a:custGeom>
              <a:avLst/>
              <a:gdLst>
                <a:gd name="T0" fmla="*/ 28 w 191"/>
                <a:gd name="T1" fmla="*/ 0 h 175"/>
                <a:gd name="T2" fmla="*/ 163 w 191"/>
                <a:gd name="T3" fmla="*/ 0 h 175"/>
                <a:gd name="T4" fmla="*/ 170 w 191"/>
                <a:gd name="T5" fmla="*/ 2 h 175"/>
                <a:gd name="T6" fmla="*/ 177 w 191"/>
                <a:gd name="T7" fmla="*/ 4 h 175"/>
                <a:gd name="T8" fmla="*/ 182 w 191"/>
                <a:gd name="T9" fmla="*/ 9 h 175"/>
                <a:gd name="T10" fmla="*/ 187 w 191"/>
                <a:gd name="T11" fmla="*/ 14 h 175"/>
                <a:gd name="T12" fmla="*/ 189 w 191"/>
                <a:gd name="T13" fmla="*/ 19 h 175"/>
                <a:gd name="T14" fmla="*/ 191 w 191"/>
                <a:gd name="T15" fmla="*/ 26 h 175"/>
                <a:gd name="T16" fmla="*/ 191 w 191"/>
                <a:gd name="T17" fmla="*/ 147 h 175"/>
                <a:gd name="T18" fmla="*/ 189 w 191"/>
                <a:gd name="T19" fmla="*/ 154 h 175"/>
                <a:gd name="T20" fmla="*/ 187 w 191"/>
                <a:gd name="T21" fmla="*/ 161 h 175"/>
                <a:gd name="T22" fmla="*/ 182 w 191"/>
                <a:gd name="T23" fmla="*/ 166 h 175"/>
                <a:gd name="T24" fmla="*/ 177 w 191"/>
                <a:gd name="T25" fmla="*/ 170 h 175"/>
                <a:gd name="T26" fmla="*/ 170 w 191"/>
                <a:gd name="T27" fmla="*/ 173 h 175"/>
                <a:gd name="T28" fmla="*/ 163 w 191"/>
                <a:gd name="T29" fmla="*/ 175 h 175"/>
                <a:gd name="T30" fmla="*/ 28 w 191"/>
                <a:gd name="T31" fmla="*/ 175 h 175"/>
                <a:gd name="T32" fmla="*/ 21 w 191"/>
                <a:gd name="T33" fmla="*/ 173 h 175"/>
                <a:gd name="T34" fmla="*/ 14 w 191"/>
                <a:gd name="T35" fmla="*/ 170 h 175"/>
                <a:gd name="T36" fmla="*/ 9 w 191"/>
                <a:gd name="T37" fmla="*/ 166 h 175"/>
                <a:gd name="T38" fmla="*/ 4 w 191"/>
                <a:gd name="T39" fmla="*/ 161 h 175"/>
                <a:gd name="T40" fmla="*/ 2 w 191"/>
                <a:gd name="T41" fmla="*/ 154 h 175"/>
                <a:gd name="T42" fmla="*/ 0 w 191"/>
                <a:gd name="T43" fmla="*/ 147 h 175"/>
                <a:gd name="T44" fmla="*/ 0 w 191"/>
                <a:gd name="T45" fmla="*/ 26 h 175"/>
                <a:gd name="T46" fmla="*/ 2 w 191"/>
                <a:gd name="T47" fmla="*/ 19 h 175"/>
                <a:gd name="T48" fmla="*/ 4 w 191"/>
                <a:gd name="T49" fmla="*/ 14 h 175"/>
                <a:gd name="T50" fmla="*/ 9 w 191"/>
                <a:gd name="T51" fmla="*/ 9 h 175"/>
                <a:gd name="T52" fmla="*/ 14 w 191"/>
                <a:gd name="T53" fmla="*/ 4 h 175"/>
                <a:gd name="T54" fmla="*/ 21 w 191"/>
                <a:gd name="T55" fmla="*/ 2 h 175"/>
                <a:gd name="T56" fmla="*/ 28 w 191"/>
                <a:gd name="T5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5">
                  <a:moveTo>
                    <a:pt x="28" y="0"/>
                  </a:moveTo>
                  <a:lnTo>
                    <a:pt x="163" y="0"/>
                  </a:lnTo>
                  <a:lnTo>
                    <a:pt x="170" y="2"/>
                  </a:lnTo>
                  <a:lnTo>
                    <a:pt x="177" y="4"/>
                  </a:lnTo>
                  <a:lnTo>
                    <a:pt x="182" y="9"/>
                  </a:lnTo>
                  <a:lnTo>
                    <a:pt x="187" y="14"/>
                  </a:lnTo>
                  <a:lnTo>
                    <a:pt x="189" y="19"/>
                  </a:lnTo>
                  <a:lnTo>
                    <a:pt x="191" y="26"/>
                  </a:lnTo>
                  <a:lnTo>
                    <a:pt x="191" y="147"/>
                  </a:lnTo>
                  <a:lnTo>
                    <a:pt x="189" y="154"/>
                  </a:lnTo>
                  <a:lnTo>
                    <a:pt x="187" y="161"/>
                  </a:lnTo>
                  <a:lnTo>
                    <a:pt x="182" y="166"/>
                  </a:lnTo>
                  <a:lnTo>
                    <a:pt x="177" y="170"/>
                  </a:lnTo>
                  <a:lnTo>
                    <a:pt x="170" y="173"/>
                  </a:lnTo>
                  <a:lnTo>
                    <a:pt x="163" y="175"/>
                  </a:lnTo>
                  <a:lnTo>
                    <a:pt x="28" y="175"/>
                  </a:lnTo>
                  <a:lnTo>
                    <a:pt x="21" y="173"/>
                  </a:lnTo>
                  <a:lnTo>
                    <a:pt x="14" y="170"/>
                  </a:lnTo>
                  <a:lnTo>
                    <a:pt x="9" y="166"/>
                  </a:lnTo>
                  <a:lnTo>
                    <a:pt x="4" y="161"/>
                  </a:lnTo>
                  <a:lnTo>
                    <a:pt x="2" y="154"/>
                  </a:lnTo>
                  <a:lnTo>
                    <a:pt x="0" y="147"/>
                  </a:lnTo>
                  <a:lnTo>
                    <a:pt x="0" y="26"/>
                  </a:lnTo>
                  <a:lnTo>
                    <a:pt x="2" y="19"/>
                  </a:lnTo>
                  <a:lnTo>
                    <a:pt x="4" y="14"/>
                  </a:lnTo>
                  <a:lnTo>
                    <a:pt x="9" y="9"/>
                  </a:lnTo>
                  <a:lnTo>
                    <a:pt x="14" y="4"/>
                  </a:lnTo>
                  <a:lnTo>
                    <a:pt x="21" y="2"/>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51" name="Freeform 96">
              <a:extLst>
                <a:ext uri="{FF2B5EF4-FFF2-40B4-BE49-F238E27FC236}">
                  <a16:creationId xmlns:a16="http://schemas.microsoft.com/office/drawing/2014/main" id="{5F9C4785-604E-478D-9DAB-675F45107FD4}"/>
                </a:ext>
              </a:extLst>
            </p:cNvPr>
            <p:cNvSpPr>
              <a:spLocks/>
            </p:cNvSpPr>
            <p:nvPr/>
          </p:nvSpPr>
          <p:spPr bwMode="auto">
            <a:xfrm>
              <a:off x="8822831" y="3559426"/>
              <a:ext cx="247698" cy="229350"/>
            </a:xfrm>
            <a:custGeom>
              <a:avLst/>
              <a:gdLst>
                <a:gd name="T0" fmla="*/ 26 w 189"/>
                <a:gd name="T1" fmla="*/ 0 h 175"/>
                <a:gd name="T2" fmla="*/ 163 w 189"/>
                <a:gd name="T3" fmla="*/ 0 h 175"/>
                <a:gd name="T4" fmla="*/ 170 w 189"/>
                <a:gd name="T5" fmla="*/ 2 h 175"/>
                <a:gd name="T6" fmla="*/ 177 w 189"/>
                <a:gd name="T7" fmla="*/ 4 h 175"/>
                <a:gd name="T8" fmla="*/ 182 w 189"/>
                <a:gd name="T9" fmla="*/ 9 h 175"/>
                <a:gd name="T10" fmla="*/ 186 w 189"/>
                <a:gd name="T11" fmla="*/ 14 h 175"/>
                <a:gd name="T12" fmla="*/ 189 w 189"/>
                <a:gd name="T13" fmla="*/ 19 h 175"/>
                <a:gd name="T14" fmla="*/ 189 w 189"/>
                <a:gd name="T15" fmla="*/ 26 h 175"/>
                <a:gd name="T16" fmla="*/ 189 w 189"/>
                <a:gd name="T17" fmla="*/ 147 h 175"/>
                <a:gd name="T18" fmla="*/ 189 w 189"/>
                <a:gd name="T19" fmla="*/ 154 h 175"/>
                <a:gd name="T20" fmla="*/ 186 w 189"/>
                <a:gd name="T21" fmla="*/ 161 h 175"/>
                <a:gd name="T22" fmla="*/ 182 w 189"/>
                <a:gd name="T23" fmla="*/ 166 h 175"/>
                <a:gd name="T24" fmla="*/ 177 w 189"/>
                <a:gd name="T25" fmla="*/ 170 h 175"/>
                <a:gd name="T26" fmla="*/ 170 w 189"/>
                <a:gd name="T27" fmla="*/ 173 h 175"/>
                <a:gd name="T28" fmla="*/ 163 w 189"/>
                <a:gd name="T29" fmla="*/ 175 h 175"/>
                <a:gd name="T30" fmla="*/ 26 w 189"/>
                <a:gd name="T31" fmla="*/ 175 h 175"/>
                <a:gd name="T32" fmla="*/ 19 w 189"/>
                <a:gd name="T33" fmla="*/ 173 h 175"/>
                <a:gd name="T34" fmla="*/ 14 w 189"/>
                <a:gd name="T35" fmla="*/ 170 h 175"/>
                <a:gd name="T36" fmla="*/ 9 w 189"/>
                <a:gd name="T37" fmla="*/ 166 h 175"/>
                <a:gd name="T38" fmla="*/ 4 w 189"/>
                <a:gd name="T39" fmla="*/ 161 h 175"/>
                <a:gd name="T40" fmla="*/ 2 w 189"/>
                <a:gd name="T41" fmla="*/ 154 h 175"/>
                <a:gd name="T42" fmla="*/ 0 w 189"/>
                <a:gd name="T43" fmla="*/ 147 h 175"/>
                <a:gd name="T44" fmla="*/ 0 w 189"/>
                <a:gd name="T45" fmla="*/ 26 h 175"/>
                <a:gd name="T46" fmla="*/ 2 w 189"/>
                <a:gd name="T47" fmla="*/ 19 h 175"/>
                <a:gd name="T48" fmla="*/ 4 w 189"/>
                <a:gd name="T49" fmla="*/ 14 h 175"/>
                <a:gd name="T50" fmla="*/ 9 w 189"/>
                <a:gd name="T51" fmla="*/ 9 h 175"/>
                <a:gd name="T52" fmla="*/ 14 w 189"/>
                <a:gd name="T53" fmla="*/ 4 h 175"/>
                <a:gd name="T54" fmla="*/ 19 w 189"/>
                <a:gd name="T55" fmla="*/ 2 h 175"/>
                <a:gd name="T56" fmla="*/ 26 w 189"/>
                <a:gd name="T5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5">
                  <a:moveTo>
                    <a:pt x="26" y="0"/>
                  </a:moveTo>
                  <a:lnTo>
                    <a:pt x="163" y="0"/>
                  </a:lnTo>
                  <a:lnTo>
                    <a:pt x="170" y="2"/>
                  </a:lnTo>
                  <a:lnTo>
                    <a:pt x="177" y="4"/>
                  </a:lnTo>
                  <a:lnTo>
                    <a:pt x="182" y="9"/>
                  </a:lnTo>
                  <a:lnTo>
                    <a:pt x="186" y="14"/>
                  </a:lnTo>
                  <a:lnTo>
                    <a:pt x="189" y="19"/>
                  </a:lnTo>
                  <a:lnTo>
                    <a:pt x="189" y="26"/>
                  </a:lnTo>
                  <a:lnTo>
                    <a:pt x="189" y="147"/>
                  </a:lnTo>
                  <a:lnTo>
                    <a:pt x="189" y="154"/>
                  </a:lnTo>
                  <a:lnTo>
                    <a:pt x="186" y="161"/>
                  </a:lnTo>
                  <a:lnTo>
                    <a:pt x="182" y="166"/>
                  </a:lnTo>
                  <a:lnTo>
                    <a:pt x="177" y="170"/>
                  </a:lnTo>
                  <a:lnTo>
                    <a:pt x="170" y="173"/>
                  </a:lnTo>
                  <a:lnTo>
                    <a:pt x="163" y="175"/>
                  </a:lnTo>
                  <a:lnTo>
                    <a:pt x="26" y="175"/>
                  </a:lnTo>
                  <a:lnTo>
                    <a:pt x="19" y="173"/>
                  </a:lnTo>
                  <a:lnTo>
                    <a:pt x="14" y="170"/>
                  </a:lnTo>
                  <a:lnTo>
                    <a:pt x="9" y="166"/>
                  </a:lnTo>
                  <a:lnTo>
                    <a:pt x="4" y="161"/>
                  </a:lnTo>
                  <a:lnTo>
                    <a:pt x="2" y="154"/>
                  </a:lnTo>
                  <a:lnTo>
                    <a:pt x="0" y="147"/>
                  </a:lnTo>
                  <a:lnTo>
                    <a:pt x="0" y="26"/>
                  </a:lnTo>
                  <a:lnTo>
                    <a:pt x="2" y="19"/>
                  </a:lnTo>
                  <a:lnTo>
                    <a:pt x="4" y="14"/>
                  </a:lnTo>
                  <a:lnTo>
                    <a:pt x="9" y="9"/>
                  </a:lnTo>
                  <a:lnTo>
                    <a:pt x="14" y="4"/>
                  </a:lnTo>
                  <a:lnTo>
                    <a:pt x="19" y="2"/>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52" name="Freeform 97">
              <a:extLst>
                <a:ext uri="{FF2B5EF4-FFF2-40B4-BE49-F238E27FC236}">
                  <a16:creationId xmlns:a16="http://schemas.microsoft.com/office/drawing/2014/main" id="{DD95C1BD-D8BE-4BAD-A710-6E0342402888}"/>
                </a:ext>
              </a:extLst>
            </p:cNvPr>
            <p:cNvSpPr>
              <a:spLocks/>
            </p:cNvSpPr>
            <p:nvPr/>
          </p:nvSpPr>
          <p:spPr bwMode="auto">
            <a:xfrm>
              <a:off x="7999793" y="3345803"/>
              <a:ext cx="247698" cy="170374"/>
            </a:xfrm>
            <a:custGeom>
              <a:avLst/>
              <a:gdLst>
                <a:gd name="T0" fmla="*/ 26 w 189"/>
                <a:gd name="T1" fmla="*/ 0 h 130"/>
                <a:gd name="T2" fmla="*/ 163 w 189"/>
                <a:gd name="T3" fmla="*/ 0 h 130"/>
                <a:gd name="T4" fmla="*/ 170 w 189"/>
                <a:gd name="T5" fmla="*/ 0 h 130"/>
                <a:gd name="T6" fmla="*/ 175 w 189"/>
                <a:gd name="T7" fmla="*/ 4 h 130"/>
                <a:gd name="T8" fmla="*/ 180 w 189"/>
                <a:gd name="T9" fmla="*/ 7 h 130"/>
                <a:gd name="T10" fmla="*/ 185 w 189"/>
                <a:gd name="T11" fmla="*/ 13 h 130"/>
                <a:gd name="T12" fmla="*/ 187 w 189"/>
                <a:gd name="T13" fmla="*/ 20 h 130"/>
                <a:gd name="T14" fmla="*/ 189 w 189"/>
                <a:gd name="T15" fmla="*/ 27 h 130"/>
                <a:gd name="T16" fmla="*/ 189 w 189"/>
                <a:gd name="T17" fmla="*/ 102 h 130"/>
                <a:gd name="T18" fmla="*/ 187 w 189"/>
                <a:gd name="T19" fmla="*/ 109 h 130"/>
                <a:gd name="T20" fmla="*/ 185 w 189"/>
                <a:gd name="T21" fmla="*/ 116 h 130"/>
                <a:gd name="T22" fmla="*/ 180 w 189"/>
                <a:gd name="T23" fmla="*/ 121 h 130"/>
                <a:gd name="T24" fmla="*/ 175 w 189"/>
                <a:gd name="T25" fmla="*/ 125 h 130"/>
                <a:gd name="T26" fmla="*/ 170 w 189"/>
                <a:gd name="T27" fmla="*/ 128 h 130"/>
                <a:gd name="T28" fmla="*/ 163 w 189"/>
                <a:gd name="T29" fmla="*/ 130 h 130"/>
                <a:gd name="T30" fmla="*/ 26 w 189"/>
                <a:gd name="T31" fmla="*/ 130 h 130"/>
                <a:gd name="T32" fmla="*/ 19 w 189"/>
                <a:gd name="T33" fmla="*/ 128 h 130"/>
                <a:gd name="T34" fmla="*/ 12 w 189"/>
                <a:gd name="T35" fmla="*/ 125 h 130"/>
                <a:gd name="T36" fmla="*/ 7 w 189"/>
                <a:gd name="T37" fmla="*/ 121 h 130"/>
                <a:gd name="T38" fmla="*/ 3 w 189"/>
                <a:gd name="T39" fmla="*/ 116 h 130"/>
                <a:gd name="T40" fmla="*/ 0 w 189"/>
                <a:gd name="T41" fmla="*/ 109 h 130"/>
                <a:gd name="T42" fmla="*/ 0 w 189"/>
                <a:gd name="T43" fmla="*/ 102 h 130"/>
                <a:gd name="T44" fmla="*/ 0 w 189"/>
                <a:gd name="T45" fmla="*/ 27 h 130"/>
                <a:gd name="T46" fmla="*/ 0 w 189"/>
                <a:gd name="T47" fmla="*/ 20 h 130"/>
                <a:gd name="T48" fmla="*/ 3 w 189"/>
                <a:gd name="T49" fmla="*/ 13 h 130"/>
                <a:gd name="T50" fmla="*/ 7 w 189"/>
                <a:gd name="T51" fmla="*/ 7 h 130"/>
                <a:gd name="T52" fmla="*/ 12 w 189"/>
                <a:gd name="T53" fmla="*/ 4 h 130"/>
                <a:gd name="T54" fmla="*/ 19 w 189"/>
                <a:gd name="T55" fmla="*/ 0 h 130"/>
                <a:gd name="T56" fmla="*/ 26 w 189"/>
                <a:gd name="T5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30">
                  <a:moveTo>
                    <a:pt x="26" y="0"/>
                  </a:moveTo>
                  <a:lnTo>
                    <a:pt x="163" y="0"/>
                  </a:lnTo>
                  <a:lnTo>
                    <a:pt x="170" y="0"/>
                  </a:lnTo>
                  <a:lnTo>
                    <a:pt x="175" y="4"/>
                  </a:lnTo>
                  <a:lnTo>
                    <a:pt x="180" y="7"/>
                  </a:lnTo>
                  <a:lnTo>
                    <a:pt x="185" y="13"/>
                  </a:lnTo>
                  <a:lnTo>
                    <a:pt x="187" y="20"/>
                  </a:lnTo>
                  <a:lnTo>
                    <a:pt x="189" y="27"/>
                  </a:lnTo>
                  <a:lnTo>
                    <a:pt x="189" y="102"/>
                  </a:lnTo>
                  <a:lnTo>
                    <a:pt x="187" y="109"/>
                  </a:lnTo>
                  <a:lnTo>
                    <a:pt x="185" y="116"/>
                  </a:lnTo>
                  <a:lnTo>
                    <a:pt x="180" y="121"/>
                  </a:lnTo>
                  <a:lnTo>
                    <a:pt x="175" y="125"/>
                  </a:lnTo>
                  <a:lnTo>
                    <a:pt x="170" y="128"/>
                  </a:lnTo>
                  <a:lnTo>
                    <a:pt x="163" y="130"/>
                  </a:lnTo>
                  <a:lnTo>
                    <a:pt x="26" y="130"/>
                  </a:lnTo>
                  <a:lnTo>
                    <a:pt x="19" y="128"/>
                  </a:lnTo>
                  <a:lnTo>
                    <a:pt x="12" y="125"/>
                  </a:lnTo>
                  <a:lnTo>
                    <a:pt x="7" y="121"/>
                  </a:lnTo>
                  <a:lnTo>
                    <a:pt x="3" y="116"/>
                  </a:lnTo>
                  <a:lnTo>
                    <a:pt x="0" y="109"/>
                  </a:lnTo>
                  <a:lnTo>
                    <a:pt x="0" y="102"/>
                  </a:lnTo>
                  <a:lnTo>
                    <a:pt x="0" y="27"/>
                  </a:lnTo>
                  <a:lnTo>
                    <a:pt x="0" y="20"/>
                  </a:lnTo>
                  <a:lnTo>
                    <a:pt x="3" y="13"/>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53" name="Freeform 98">
              <a:extLst>
                <a:ext uri="{FF2B5EF4-FFF2-40B4-BE49-F238E27FC236}">
                  <a16:creationId xmlns:a16="http://schemas.microsoft.com/office/drawing/2014/main" id="{A608BA2D-FDB4-471F-9632-4847535FBE51}"/>
                </a:ext>
              </a:extLst>
            </p:cNvPr>
            <p:cNvSpPr>
              <a:spLocks/>
            </p:cNvSpPr>
            <p:nvPr/>
          </p:nvSpPr>
          <p:spPr bwMode="auto">
            <a:xfrm>
              <a:off x="8272391" y="3345803"/>
              <a:ext cx="250319" cy="170374"/>
            </a:xfrm>
            <a:custGeom>
              <a:avLst/>
              <a:gdLst>
                <a:gd name="T0" fmla="*/ 28 w 191"/>
                <a:gd name="T1" fmla="*/ 0 h 130"/>
                <a:gd name="T2" fmla="*/ 163 w 191"/>
                <a:gd name="T3" fmla="*/ 0 h 130"/>
                <a:gd name="T4" fmla="*/ 170 w 191"/>
                <a:gd name="T5" fmla="*/ 0 h 130"/>
                <a:gd name="T6" fmla="*/ 177 w 191"/>
                <a:gd name="T7" fmla="*/ 4 h 130"/>
                <a:gd name="T8" fmla="*/ 182 w 191"/>
                <a:gd name="T9" fmla="*/ 7 h 130"/>
                <a:gd name="T10" fmla="*/ 187 w 191"/>
                <a:gd name="T11" fmla="*/ 13 h 130"/>
                <a:gd name="T12" fmla="*/ 189 w 191"/>
                <a:gd name="T13" fmla="*/ 20 h 130"/>
                <a:gd name="T14" fmla="*/ 191 w 191"/>
                <a:gd name="T15" fmla="*/ 27 h 130"/>
                <a:gd name="T16" fmla="*/ 191 w 191"/>
                <a:gd name="T17" fmla="*/ 102 h 130"/>
                <a:gd name="T18" fmla="*/ 189 w 191"/>
                <a:gd name="T19" fmla="*/ 109 h 130"/>
                <a:gd name="T20" fmla="*/ 187 w 191"/>
                <a:gd name="T21" fmla="*/ 116 h 130"/>
                <a:gd name="T22" fmla="*/ 182 w 191"/>
                <a:gd name="T23" fmla="*/ 121 h 130"/>
                <a:gd name="T24" fmla="*/ 177 w 191"/>
                <a:gd name="T25" fmla="*/ 125 h 130"/>
                <a:gd name="T26" fmla="*/ 170 w 191"/>
                <a:gd name="T27" fmla="*/ 128 h 130"/>
                <a:gd name="T28" fmla="*/ 163 w 191"/>
                <a:gd name="T29" fmla="*/ 130 h 130"/>
                <a:gd name="T30" fmla="*/ 28 w 191"/>
                <a:gd name="T31" fmla="*/ 130 h 130"/>
                <a:gd name="T32" fmla="*/ 21 w 191"/>
                <a:gd name="T33" fmla="*/ 128 h 130"/>
                <a:gd name="T34" fmla="*/ 14 w 191"/>
                <a:gd name="T35" fmla="*/ 125 h 130"/>
                <a:gd name="T36" fmla="*/ 9 w 191"/>
                <a:gd name="T37" fmla="*/ 121 h 130"/>
                <a:gd name="T38" fmla="*/ 4 w 191"/>
                <a:gd name="T39" fmla="*/ 116 h 130"/>
                <a:gd name="T40" fmla="*/ 2 w 191"/>
                <a:gd name="T41" fmla="*/ 109 h 130"/>
                <a:gd name="T42" fmla="*/ 0 w 191"/>
                <a:gd name="T43" fmla="*/ 102 h 130"/>
                <a:gd name="T44" fmla="*/ 0 w 191"/>
                <a:gd name="T45" fmla="*/ 27 h 130"/>
                <a:gd name="T46" fmla="*/ 2 w 191"/>
                <a:gd name="T47" fmla="*/ 20 h 130"/>
                <a:gd name="T48" fmla="*/ 4 w 191"/>
                <a:gd name="T49" fmla="*/ 13 h 130"/>
                <a:gd name="T50" fmla="*/ 9 w 191"/>
                <a:gd name="T51" fmla="*/ 7 h 130"/>
                <a:gd name="T52" fmla="*/ 14 w 191"/>
                <a:gd name="T53" fmla="*/ 4 h 130"/>
                <a:gd name="T54" fmla="*/ 21 w 191"/>
                <a:gd name="T55" fmla="*/ 0 h 130"/>
                <a:gd name="T56" fmla="*/ 28 w 191"/>
                <a:gd name="T5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30">
                  <a:moveTo>
                    <a:pt x="28" y="0"/>
                  </a:moveTo>
                  <a:lnTo>
                    <a:pt x="163" y="0"/>
                  </a:lnTo>
                  <a:lnTo>
                    <a:pt x="170" y="0"/>
                  </a:lnTo>
                  <a:lnTo>
                    <a:pt x="177" y="4"/>
                  </a:lnTo>
                  <a:lnTo>
                    <a:pt x="182" y="7"/>
                  </a:lnTo>
                  <a:lnTo>
                    <a:pt x="187" y="13"/>
                  </a:lnTo>
                  <a:lnTo>
                    <a:pt x="189" y="20"/>
                  </a:lnTo>
                  <a:lnTo>
                    <a:pt x="191" y="27"/>
                  </a:lnTo>
                  <a:lnTo>
                    <a:pt x="191" y="102"/>
                  </a:lnTo>
                  <a:lnTo>
                    <a:pt x="189" y="109"/>
                  </a:lnTo>
                  <a:lnTo>
                    <a:pt x="187" y="116"/>
                  </a:lnTo>
                  <a:lnTo>
                    <a:pt x="182" y="121"/>
                  </a:lnTo>
                  <a:lnTo>
                    <a:pt x="177" y="125"/>
                  </a:lnTo>
                  <a:lnTo>
                    <a:pt x="170" y="128"/>
                  </a:lnTo>
                  <a:lnTo>
                    <a:pt x="163" y="130"/>
                  </a:lnTo>
                  <a:lnTo>
                    <a:pt x="28" y="130"/>
                  </a:lnTo>
                  <a:lnTo>
                    <a:pt x="21" y="128"/>
                  </a:lnTo>
                  <a:lnTo>
                    <a:pt x="14" y="125"/>
                  </a:lnTo>
                  <a:lnTo>
                    <a:pt x="9" y="121"/>
                  </a:lnTo>
                  <a:lnTo>
                    <a:pt x="4" y="116"/>
                  </a:lnTo>
                  <a:lnTo>
                    <a:pt x="2" y="109"/>
                  </a:lnTo>
                  <a:lnTo>
                    <a:pt x="0" y="102"/>
                  </a:lnTo>
                  <a:lnTo>
                    <a:pt x="0" y="27"/>
                  </a:lnTo>
                  <a:lnTo>
                    <a:pt x="2" y="20"/>
                  </a:lnTo>
                  <a:lnTo>
                    <a:pt x="4" y="13"/>
                  </a:lnTo>
                  <a:lnTo>
                    <a:pt x="9" y="7"/>
                  </a:lnTo>
                  <a:lnTo>
                    <a:pt x="14" y="4"/>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54" name="Freeform 99">
              <a:extLst>
                <a:ext uri="{FF2B5EF4-FFF2-40B4-BE49-F238E27FC236}">
                  <a16:creationId xmlns:a16="http://schemas.microsoft.com/office/drawing/2014/main" id="{0BBB13C9-53E1-4791-987A-392BC9539BDC}"/>
                </a:ext>
              </a:extLst>
            </p:cNvPr>
            <p:cNvSpPr>
              <a:spLocks/>
            </p:cNvSpPr>
            <p:nvPr/>
          </p:nvSpPr>
          <p:spPr bwMode="auto">
            <a:xfrm>
              <a:off x="8547611" y="3345803"/>
              <a:ext cx="250319" cy="170374"/>
            </a:xfrm>
            <a:custGeom>
              <a:avLst/>
              <a:gdLst>
                <a:gd name="T0" fmla="*/ 28 w 191"/>
                <a:gd name="T1" fmla="*/ 0 h 130"/>
                <a:gd name="T2" fmla="*/ 163 w 191"/>
                <a:gd name="T3" fmla="*/ 0 h 130"/>
                <a:gd name="T4" fmla="*/ 170 w 191"/>
                <a:gd name="T5" fmla="*/ 0 h 130"/>
                <a:gd name="T6" fmla="*/ 177 w 191"/>
                <a:gd name="T7" fmla="*/ 4 h 130"/>
                <a:gd name="T8" fmla="*/ 182 w 191"/>
                <a:gd name="T9" fmla="*/ 7 h 130"/>
                <a:gd name="T10" fmla="*/ 187 w 191"/>
                <a:gd name="T11" fmla="*/ 13 h 130"/>
                <a:gd name="T12" fmla="*/ 189 w 191"/>
                <a:gd name="T13" fmla="*/ 20 h 130"/>
                <a:gd name="T14" fmla="*/ 191 w 191"/>
                <a:gd name="T15" fmla="*/ 27 h 130"/>
                <a:gd name="T16" fmla="*/ 191 w 191"/>
                <a:gd name="T17" fmla="*/ 102 h 130"/>
                <a:gd name="T18" fmla="*/ 189 w 191"/>
                <a:gd name="T19" fmla="*/ 109 h 130"/>
                <a:gd name="T20" fmla="*/ 187 w 191"/>
                <a:gd name="T21" fmla="*/ 116 h 130"/>
                <a:gd name="T22" fmla="*/ 182 w 191"/>
                <a:gd name="T23" fmla="*/ 121 h 130"/>
                <a:gd name="T24" fmla="*/ 177 w 191"/>
                <a:gd name="T25" fmla="*/ 125 h 130"/>
                <a:gd name="T26" fmla="*/ 170 w 191"/>
                <a:gd name="T27" fmla="*/ 128 h 130"/>
                <a:gd name="T28" fmla="*/ 163 w 191"/>
                <a:gd name="T29" fmla="*/ 130 h 130"/>
                <a:gd name="T30" fmla="*/ 28 w 191"/>
                <a:gd name="T31" fmla="*/ 130 h 130"/>
                <a:gd name="T32" fmla="*/ 21 w 191"/>
                <a:gd name="T33" fmla="*/ 128 h 130"/>
                <a:gd name="T34" fmla="*/ 14 w 191"/>
                <a:gd name="T35" fmla="*/ 125 h 130"/>
                <a:gd name="T36" fmla="*/ 9 w 191"/>
                <a:gd name="T37" fmla="*/ 121 h 130"/>
                <a:gd name="T38" fmla="*/ 4 w 191"/>
                <a:gd name="T39" fmla="*/ 116 h 130"/>
                <a:gd name="T40" fmla="*/ 2 w 191"/>
                <a:gd name="T41" fmla="*/ 109 h 130"/>
                <a:gd name="T42" fmla="*/ 0 w 191"/>
                <a:gd name="T43" fmla="*/ 102 h 130"/>
                <a:gd name="T44" fmla="*/ 0 w 191"/>
                <a:gd name="T45" fmla="*/ 27 h 130"/>
                <a:gd name="T46" fmla="*/ 2 w 191"/>
                <a:gd name="T47" fmla="*/ 20 h 130"/>
                <a:gd name="T48" fmla="*/ 4 w 191"/>
                <a:gd name="T49" fmla="*/ 13 h 130"/>
                <a:gd name="T50" fmla="*/ 9 w 191"/>
                <a:gd name="T51" fmla="*/ 7 h 130"/>
                <a:gd name="T52" fmla="*/ 14 w 191"/>
                <a:gd name="T53" fmla="*/ 4 h 130"/>
                <a:gd name="T54" fmla="*/ 21 w 191"/>
                <a:gd name="T55" fmla="*/ 0 h 130"/>
                <a:gd name="T56" fmla="*/ 28 w 191"/>
                <a:gd name="T5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30">
                  <a:moveTo>
                    <a:pt x="28" y="0"/>
                  </a:moveTo>
                  <a:lnTo>
                    <a:pt x="163" y="0"/>
                  </a:lnTo>
                  <a:lnTo>
                    <a:pt x="170" y="0"/>
                  </a:lnTo>
                  <a:lnTo>
                    <a:pt x="177" y="4"/>
                  </a:lnTo>
                  <a:lnTo>
                    <a:pt x="182" y="7"/>
                  </a:lnTo>
                  <a:lnTo>
                    <a:pt x="187" y="13"/>
                  </a:lnTo>
                  <a:lnTo>
                    <a:pt x="189" y="20"/>
                  </a:lnTo>
                  <a:lnTo>
                    <a:pt x="191" y="27"/>
                  </a:lnTo>
                  <a:lnTo>
                    <a:pt x="191" y="102"/>
                  </a:lnTo>
                  <a:lnTo>
                    <a:pt x="189" y="109"/>
                  </a:lnTo>
                  <a:lnTo>
                    <a:pt x="187" y="116"/>
                  </a:lnTo>
                  <a:lnTo>
                    <a:pt x="182" y="121"/>
                  </a:lnTo>
                  <a:lnTo>
                    <a:pt x="177" y="125"/>
                  </a:lnTo>
                  <a:lnTo>
                    <a:pt x="170" y="128"/>
                  </a:lnTo>
                  <a:lnTo>
                    <a:pt x="163" y="130"/>
                  </a:lnTo>
                  <a:lnTo>
                    <a:pt x="28" y="130"/>
                  </a:lnTo>
                  <a:lnTo>
                    <a:pt x="21" y="128"/>
                  </a:lnTo>
                  <a:lnTo>
                    <a:pt x="14" y="125"/>
                  </a:lnTo>
                  <a:lnTo>
                    <a:pt x="9" y="121"/>
                  </a:lnTo>
                  <a:lnTo>
                    <a:pt x="4" y="116"/>
                  </a:lnTo>
                  <a:lnTo>
                    <a:pt x="2" y="109"/>
                  </a:lnTo>
                  <a:lnTo>
                    <a:pt x="0" y="102"/>
                  </a:lnTo>
                  <a:lnTo>
                    <a:pt x="0" y="27"/>
                  </a:lnTo>
                  <a:lnTo>
                    <a:pt x="2" y="20"/>
                  </a:lnTo>
                  <a:lnTo>
                    <a:pt x="4" y="13"/>
                  </a:lnTo>
                  <a:lnTo>
                    <a:pt x="9" y="7"/>
                  </a:lnTo>
                  <a:lnTo>
                    <a:pt x="14" y="4"/>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55" name="Freeform 100">
              <a:extLst>
                <a:ext uri="{FF2B5EF4-FFF2-40B4-BE49-F238E27FC236}">
                  <a16:creationId xmlns:a16="http://schemas.microsoft.com/office/drawing/2014/main" id="{B9FFF1D5-ED98-44A1-B08F-7F3830099A3D}"/>
                </a:ext>
              </a:extLst>
            </p:cNvPr>
            <p:cNvSpPr>
              <a:spLocks/>
            </p:cNvSpPr>
            <p:nvPr/>
          </p:nvSpPr>
          <p:spPr bwMode="auto">
            <a:xfrm>
              <a:off x="8822831" y="3345803"/>
              <a:ext cx="247698" cy="170374"/>
            </a:xfrm>
            <a:custGeom>
              <a:avLst/>
              <a:gdLst>
                <a:gd name="T0" fmla="*/ 26 w 189"/>
                <a:gd name="T1" fmla="*/ 0 h 130"/>
                <a:gd name="T2" fmla="*/ 163 w 189"/>
                <a:gd name="T3" fmla="*/ 0 h 130"/>
                <a:gd name="T4" fmla="*/ 170 w 189"/>
                <a:gd name="T5" fmla="*/ 0 h 130"/>
                <a:gd name="T6" fmla="*/ 177 w 189"/>
                <a:gd name="T7" fmla="*/ 4 h 130"/>
                <a:gd name="T8" fmla="*/ 182 w 189"/>
                <a:gd name="T9" fmla="*/ 7 h 130"/>
                <a:gd name="T10" fmla="*/ 186 w 189"/>
                <a:gd name="T11" fmla="*/ 13 h 130"/>
                <a:gd name="T12" fmla="*/ 189 w 189"/>
                <a:gd name="T13" fmla="*/ 20 h 130"/>
                <a:gd name="T14" fmla="*/ 189 w 189"/>
                <a:gd name="T15" fmla="*/ 27 h 130"/>
                <a:gd name="T16" fmla="*/ 189 w 189"/>
                <a:gd name="T17" fmla="*/ 102 h 130"/>
                <a:gd name="T18" fmla="*/ 189 w 189"/>
                <a:gd name="T19" fmla="*/ 109 h 130"/>
                <a:gd name="T20" fmla="*/ 186 w 189"/>
                <a:gd name="T21" fmla="*/ 116 h 130"/>
                <a:gd name="T22" fmla="*/ 182 w 189"/>
                <a:gd name="T23" fmla="*/ 121 h 130"/>
                <a:gd name="T24" fmla="*/ 177 w 189"/>
                <a:gd name="T25" fmla="*/ 125 h 130"/>
                <a:gd name="T26" fmla="*/ 170 w 189"/>
                <a:gd name="T27" fmla="*/ 128 h 130"/>
                <a:gd name="T28" fmla="*/ 163 w 189"/>
                <a:gd name="T29" fmla="*/ 130 h 130"/>
                <a:gd name="T30" fmla="*/ 26 w 189"/>
                <a:gd name="T31" fmla="*/ 130 h 130"/>
                <a:gd name="T32" fmla="*/ 19 w 189"/>
                <a:gd name="T33" fmla="*/ 128 h 130"/>
                <a:gd name="T34" fmla="*/ 14 w 189"/>
                <a:gd name="T35" fmla="*/ 125 h 130"/>
                <a:gd name="T36" fmla="*/ 9 w 189"/>
                <a:gd name="T37" fmla="*/ 121 h 130"/>
                <a:gd name="T38" fmla="*/ 4 w 189"/>
                <a:gd name="T39" fmla="*/ 116 h 130"/>
                <a:gd name="T40" fmla="*/ 2 w 189"/>
                <a:gd name="T41" fmla="*/ 109 h 130"/>
                <a:gd name="T42" fmla="*/ 0 w 189"/>
                <a:gd name="T43" fmla="*/ 102 h 130"/>
                <a:gd name="T44" fmla="*/ 0 w 189"/>
                <a:gd name="T45" fmla="*/ 27 h 130"/>
                <a:gd name="T46" fmla="*/ 2 w 189"/>
                <a:gd name="T47" fmla="*/ 20 h 130"/>
                <a:gd name="T48" fmla="*/ 4 w 189"/>
                <a:gd name="T49" fmla="*/ 13 h 130"/>
                <a:gd name="T50" fmla="*/ 9 w 189"/>
                <a:gd name="T51" fmla="*/ 7 h 130"/>
                <a:gd name="T52" fmla="*/ 14 w 189"/>
                <a:gd name="T53" fmla="*/ 4 h 130"/>
                <a:gd name="T54" fmla="*/ 19 w 189"/>
                <a:gd name="T55" fmla="*/ 0 h 130"/>
                <a:gd name="T56" fmla="*/ 26 w 189"/>
                <a:gd name="T5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30">
                  <a:moveTo>
                    <a:pt x="26" y="0"/>
                  </a:moveTo>
                  <a:lnTo>
                    <a:pt x="163" y="0"/>
                  </a:lnTo>
                  <a:lnTo>
                    <a:pt x="170" y="0"/>
                  </a:lnTo>
                  <a:lnTo>
                    <a:pt x="177" y="4"/>
                  </a:lnTo>
                  <a:lnTo>
                    <a:pt x="182" y="7"/>
                  </a:lnTo>
                  <a:lnTo>
                    <a:pt x="186" y="13"/>
                  </a:lnTo>
                  <a:lnTo>
                    <a:pt x="189" y="20"/>
                  </a:lnTo>
                  <a:lnTo>
                    <a:pt x="189" y="27"/>
                  </a:lnTo>
                  <a:lnTo>
                    <a:pt x="189" y="102"/>
                  </a:lnTo>
                  <a:lnTo>
                    <a:pt x="189" y="109"/>
                  </a:lnTo>
                  <a:lnTo>
                    <a:pt x="186" y="116"/>
                  </a:lnTo>
                  <a:lnTo>
                    <a:pt x="182" y="121"/>
                  </a:lnTo>
                  <a:lnTo>
                    <a:pt x="177" y="125"/>
                  </a:lnTo>
                  <a:lnTo>
                    <a:pt x="170" y="128"/>
                  </a:lnTo>
                  <a:lnTo>
                    <a:pt x="163" y="130"/>
                  </a:lnTo>
                  <a:lnTo>
                    <a:pt x="26" y="130"/>
                  </a:lnTo>
                  <a:lnTo>
                    <a:pt x="19" y="128"/>
                  </a:lnTo>
                  <a:lnTo>
                    <a:pt x="14" y="125"/>
                  </a:lnTo>
                  <a:lnTo>
                    <a:pt x="9" y="121"/>
                  </a:lnTo>
                  <a:lnTo>
                    <a:pt x="4" y="116"/>
                  </a:lnTo>
                  <a:lnTo>
                    <a:pt x="2" y="109"/>
                  </a:lnTo>
                  <a:lnTo>
                    <a:pt x="0" y="102"/>
                  </a:lnTo>
                  <a:lnTo>
                    <a:pt x="0" y="27"/>
                  </a:lnTo>
                  <a:lnTo>
                    <a:pt x="2" y="20"/>
                  </a:lnTo>
                  <a:lnTo>
                    <a:pt x="4" y="13"/>
                  </a:lnTo>
                  <a:lnTo>
                    <a:pt x="9" y="7"/>
                  </a:lnTo>
                  <a:lnTo>
                    <a:pt x="14"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56" name="Freeform 101">
              <a:extLst>
                <a:ext uri="{FF2B5EF4-FFF2-40B4-BE49-F238E27FC236}">
                  <a16:creationId xmlns:a16="http://schemas.microsoft.com/office/drawing/2014/main" id="{C91F26BC-9382-45BD-9D88-7D17609382B9}"/>
                </a:ext>
              </a:extLst>
            </p:cNvPr>
            <p:cNvSpPr>
              <a:spLocks/>
            </p:cNvSpPr>
            <p:nvPr/>
          </p:nvSpPr>
          <p:spPr bwMode="auto">
            <a:xfrm>
              <a:off x="7024729" y="3345803"/>
              <a:ext cx="256872" cy="155958"/>
            </a:xfrm>
            <a:custGeom>
              <a:avLst/>
              <a:gdLst>
                <a:gd name="T0" fmla="*/ 26 w 196"/>
                <a:gd name="T1" fmla="*/ 0 h 119"/>
                <a:gd name="T2" fmla="*/ 170 w 196"/>
                <a:gd name="T3" fmla="*/ 0 h 119"/>
                <a:gd name="T4" fmla="*/ 177 w 196"/>
                <a:gd name="T5" fmla="*/ 0 h 119"/>
                <a:gd name="T6" fmla="*/ 184 w 196"/>
                <a:gd name="T7" fmla="*/ 4 h 119"/>
                <a:gd name="T8" fmla="*/ 189 w 196"/>
                <a:gd name="T9" fmla="*/ 7 h 119"/>
                <a:gd name="T10" fmla="*/ 192 w 196"/>
                <a:gd name="T11" fmla="*/ 13 h 119"/>
                <a:gd name="T12" fmla="*/ 196 w 196"/>
                <a:gd name="T13" fmla="*/ 20 h 119"/>
                <a:gd name="T14" fmla="*/ 196 w 196"/>
                <a:gd name="T15" fmla="*/ 27 h 119"/>
                <a:gd name="T16" fmla="*/ 196 w 196"/>
                <a:gd name="T17" fmla="*/ 93 h 119"/>
                <a:gd name="T18" fmla="*/ 196 w 196"/>
                <a:gd name="T19" fmla="*/ 100 h 119"/>
                <a:gd name="T20" fmla="*/ 192 w 196"/>
                <a:gd name="T21" fmla="*/ 105 h 119"/>
                <a:gd name="T22" fmla="*/ 189 w 196"/>
                <a:gd name="T23" fmla="*/ 112 h 119"/>
                <a:gd name="T24" fmla="*/ 184 w 196"/>
                <a:gd name="T25" fmla="*/ 116 h 119"/>
                <a:gd name="T26" fmla="*/ 177 w 196"/>
                <a:gd name="T27" fmla="*/ 119 h 119"/>
                <a:gd name="T28" fmla="*/ 170 w 196"/>
                <a:gd name="T29" fmla="*/ 119 h 119"/>
                <a:gd name="T30" fmla="*/ 26 w 196"/>
                <a:gd name="T31" fmla="*/ 119 h 119"/>
                <a:gd name="T32" fmla="*/ 19 w 196"/>
                <a:gd name="T33" fmla="*/ 119 h 119"/>
                <a:gd name="T34" fmla="*/ 14 w 196"/>
                <a:gd name="T35" fmla="*/ 116 h 119"/>
                <a:gd name="T36" fmla="*/ 8 w 196"/>
                <a:gd name="T37" fmla="*/ 112 h 119"/>
                <a:gd name="T38" fmla="*/ 3 w 196"/>
                <a:gd name="T39" fmla="*/ 105 h 119"/>
                <a:gd name="T40" fmla="*/ 1 w 196"/>
                <a:gd name="T41" fmla="*/ 100 h 119"/>
                <a:gd name="T42" fmla="*/ 0 w 196"/>
                <a:gd name="T43" fmla="*/ 93 h 119"/>
                <a:gd name="T44" fmla="*/ 0 w 196"/>
                <a:gd name="T45" fmla="*/ 27 h 119"/>
                <a:gd name="T46" fmla="*/ 1 w 196"/>
                <a:gd name="T47" fmla="*/ 20 h 119"/>
                <a:gd name="T48" fmla="*/ 3 w 196"/>
                <a:gd name="T49" fmla="*/ 13 h 119"/>
                <a:gd name="T50" fmla="*/ 8 w 196"/>
                <a:gd name="T51" fmla="*/ 7 h 119"/>
                <a:gd name="T52" fmla="*/ 14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4" y="4"/>
                  </a:lnTo>
                  <a:lnTo>
                    <a:pt x="189" y="7"/>
                  </a:lnTo>
                  <a:lnTo>
                    <a:pt x="192" y="13"/>
                  </a:lnTo>
                  <a:lnTo>
                    <a:pt x="196" y="20"/>
                  </a:lnTo>
                  <a:lnTo>
                    <a:pt x="196" y="27"/>
                  </a:lnTo>
                  <a:lnTo>
                    <a:pt x="196" y="93"/>
                  </a:lnTo>
                  <a:lnTo>
                    <a:pt x="196" y="100"/>
                  </a:lnTo>
                  <a:lnTo>
                    <a:pt x="192" y="105"/>
                  </a:lnTo>
                  <a:lnTo>
                    <a:pt x="189" y="112"/>
                  </a:lnTo>
                  <a:lnTo>
                    <a:pt x="184" y="116"/>
                  </a:lnTo>
                  <a:lnTo>
                    <a:pt x="177" y="119"/>
                  </a:lnTo>
                  <a:lnTo>
                    <a:pt x="170" y="119"/>
                  </a:lnTo>
                  <a:lnTo>
                    <a:pt x="26" y="119"/>
                  </a:lnTo>
                  <a:lnTo>
                    <a:pt x="19" y="119"/>
                  </a:lnTo>
                  <a:lnTo>
                    <a:pt x="14" y="116"/>
                  </a:lnTo>
                  <a:lnTo>
                    <a:pt x="8" y="112"/>
                  </a:lnTo>
                  <a:lnTo>
                    <a:pt x="3" y="105"/>
                  </a:lnTo>
                  <a:lnTo>
                    <a:pt x="1" y="100"/>
                  </a:lnTo>
                  <a:lnTo>
                    <a:pt x="0" y="93"/>
                  </a:lnTo>
                  <a:lnTo>
                    <a:pt x="0" y="27"/>
                  </a:lnTo>
                  <a:lnTo>
                    <a:pt x="1" y="20"/>
                  </a:lnTo>
                  <a:lnTo>
                    <a:pt x="3" y="13"/>
                  </a:lnTo>
                  <a:lnTo>
                    <a:pt x="8" y="7"/>
                  </a:lnTo>
                  <a:lnTo>
                    <a:pt x="14"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57" name="Freeform 102">
              <a:extLst>
                <a:ext uri="{FF2B5EF4-FFF2-40B4-BE49-F238E27FC236}">
                  <a16:creationId xmlns:a16="http://schemas.microsoft.com/office/drawing/2014/main" id="{8BB5F09A-52B4-4ACC-A4D3-12C13C2D37D2}"/>
                </a:ext>
              </a:extLst>
            </p:cNvPr>
            <p:cNvSpPr>
              <a:spLocks/>
            </p:cNvSpPr>
            <p:nvPr/>
          </p:nvSpPr>
          <p:spPr bwMode="auto">
            <a:xfrm>
              <a:off x="7318297" y="3345803"/>
              <a:ext cx="256872" cy="155958"/>
            </a:xfrm>
            <a:custGeom>
              <a:avLst/>
              <a:gdLst>
                <a:gd name="T0" fmla="*/ 26 w 196"/>
                <a:gd name="T1" fmla="*/ 0 h 119"/>
                <a:gd name="T2" fmla="*/ 170 w 196"/>
                <a:gd name="T3" fmla="*/ 0 h 119"/>
                <a:gd name="T4" fmla="*/ 177 w 196"/>
                <a:gd name="T5" fmla="*/ 0 h 119"/>
                <a:gd name="T6" fmla="*/ 182 w 196"/>
                <a:gd name="T7" fmla="*/ 4 h 119"/>
                <a:gd name="T8" fmla="*/ 189 w 196"/>
                <a:gd name="T9" fmla="*/ 7 h 119"/>
                <a:gd name="T10" fmla="*/ 192 w 196"/>
                <a:gd name="T11" fmla="*/ 13 h 119"/>
                <a:gd name="T12" fmla="*/ 196 w 196"/>
                <a:gd name="T13" fmla="*/ 20 h 119"/>
                <a:gd name="T14" fmla="*/ 196 w 196"/>
                <a:gd name="T15" fmla="*/ 27 h 119"/>
                <a:gd name="T16" fmla="*/ 196 w 196"/>
                <a:gd name="T17" fmla="*/ 93 h 119"/>
                <a:gd name="T18" fmla="*/ 196 w 196"/>
                <a:gd name="T19" fmla="*/ 100 h 119"/>
                <a:gd name="T20" fmla="*/ 192 w 196"/>
                <a:gd name="T21" fmla="*/ 105 h 119"/>
                <a:gd name="T22" fmla="*/ 189 w 196"/>
                <a:gd name="T23" fmla="*/ 112 h 119"/>
                <a:gd name="T24" fmla="*/ 182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3 w 196"/>
                <a:gd name="T39" fmla="*/ 105 h 119"/>
                <a:gd name="T40" fmla="*/ 0 w 196"/>
                <a:gd name="T41" fmla="*/ 100 h 119"/>
                <a:gd name="T42" fmla="*/ 0 w 196"/>
                <a:gd name="T43" fmla="*/ 93 h 119"/>
                <a:gd name="T44" fmla="*/ 0 w 196"/>
                <a:gd name="T45" fmla="*/ 27 h 119"/>
                <a:gd name="T46" fmla="*/ 0 w 196"/>
                <a:gd name="T47" fmla="*/ 20 h 119"/>
                <a:gd name="T48" fmla="*/ 3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2" y="4"/>
                  </a:lnTo>
                  <a:lnTo>
                    <a:pt x="189" y="7"/>
                  </a:lnTo>
                  <a:lnTo>
                    <a:pt x="192" y="13"/>
                  </a:lnTo>
                  <a:lnTo>
                    <a:pt x="196" y="20"/>
                  </a:lnTo>
                  <a:lnTo>
                    <a:pt x="196" y="27"/>
                  </a:lnTo>
                  <a:lnTo>
                    <a:pt x="196" y="93"/>
                  </a:lnTo>
                  <a:lnTo>
                    <a:pt x="196" y="100"/>
                  </a:lnTo>
                  <a:lnTo>
                    <a:pt x="192" y="105"/>
                  </a:lnTo>
                  <a:lnTo>
                    <a:pt x="189" y="112"/>
                  </a:lnTo>
                  <a:lnTo>
                    <a:pt x="182" y="116"/>
                  </a:lnTo>
                  <a:lnTo>
                    <a:pt x="177" y="119"/>
                  </a:lnTo>
                  <a:lnTo>
                    <a:pt x="170" y="119"/>
                  </a:lnTo>
                  <a:lnTo>
                    <a:pt x="26" y="119"/>
                  </a:lnTo>
                  <a:lnTo>
                    <a:pt x="19" y="119"/>
                  </a:lnTo>
                  <a:lnTo>
                    <a:pt x="12" y="116"/>
                  </a:lnTo>
                  <a:lnTo>
                    <a:pt x="7" y="112"/>
                  </a:lnTo>
                  <a:lnTo>
                    <a:pt x="3" y="105"/>
                  </a:lnTo>
                  <a:lnTo>
                    <a:pt x="0" y="100"/>
                  </a:lnTo>
                  <a:lnTo>
                    <a:pt x="0" y="93"/>
                  </a:lnTo>
                  <a:lnTo>
                    <a:pt x="0" y="27"/>
                  </a:lnTo>
                  <a:lnTo>
                    <a:pt x="0" y="20"/>
                  </a:lnTo>
                  <a:lnTo>
                    <a:pt x="3" y="13"/>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58" name="Freeform 103">
              <a:extLst>
                <a:ext uri="{FF2B5EF4-FFF2-40B4-BE49-F238E27FC236}">
                  <a16:creationId xmlns:a16="http://schemas.microsoft.com/office/drawing/2014/main" id="{488C6E3A-DA68-4E6D-BA14-FDD51732B7EA}"/>
                </a:ext>
              </a:extLst>
            </p:cNvPr>
            <p:cNvSpPr>
              <a:spLocks/>
            </p:cNvSpPr>
            <p:nvPr/>
          </p:nvSpPr>
          <p:spPr bwMode="auto">
            <a:xfrm>
              <a:off x="7609243" y="3345803"/>
              <a:ext cx="259493" cy="155958"/>
            </a:xfrm>
            <a:custGeom>
              <a:avLst/>
              <a:gdLst>
                <a:gd name="T0" fmla="*/ 28 w 198"/>
                <a:gd name="T1" fmla="*/ 0 h 119"/>
                <a:gd name="T2" fmla="*/ 170 w 198"/>
                <a:gd name="T3" fmla="*/ 0 h 119"/>
                <a:gd name="T4" fmla="*/ 179 w 198"/>
                <a:gd name="T5" fmla="*/ 0 h 119"/>
                <a:gd name="T6" fmla="*/ 184 w 198"/>
                <a:gd name="T7" fmla="*/ 4 h 119"/>
                <a:gd name="T8" fmla="*/ 189 w 198"/>
                <a:gd name="T9" fmla="*/ 7 h 119"/>
                <a:gd name="T10" fmla="*/ 194 w 198"/>
                <a:gd name="T11" fmla="*/ 13 h 119"/>
                <a:gd name="T12" fmla="*/ 196 w 198"/>
                <a:gd name="T13" fmla="*/ 20 h 119"/>
                <a:gd name="T14" fmla="*/ 198 w 198"/>
                <a:gd name="T15" fmla="*/ 27 h 119"/>
                <a:gd name="T16" fmla="*/ 198 w 198"/>
                <a:gd name="T17" fmla="*/ 93 h 119"/>
                <a:gd name="T18" fmla="*/ 196 w 198"/>
                <a:gd name="T19" fmla="*/ 100 h 119"/>
                <a:gd name="T20" fmla="*/ 194 w 198"/>
                <a:gd name="T21" fmla="*/ 105 h 119"/>
                <a:gd name="T22" fmla="*/ 189 w 198"/>
                <a:gd name="T23" fmla="*/ 112 h 119"/>
                <a:gd name="T24" fmla="*/ 184 w 198"/>
                <a:gd name="T25" fmla="*/ 116 h 119"/>
                <a:gd name="T26" fmla="*/ 179 w 198"/>
                <a:gd name="T27" fmla="*/ 119 h 119"/>
                <a:gd name="T28" fmla="*/ 170 w 198"/>
                <a:gd name="T29" fmla="*/ 119 h 119"/>
                <a:gd name="T30" fmla="*/ 28 w 198"/>
                <a:gd name="T31" fmla="*/ 119 h 119"/>
                <a:gd name="T32" fmla="*/ 21 w 198"/>
                <a:gd name="T33" fmla="*/ 119 h 119"/>
                <a:gd name="T34" fmla="*/ 14 w 198"/>
                <a:gd name="T35" fmla="*/ 116 h 119"/>
                <a:gd name="T36" fmla="*/ 9 w 198"/>
                <a:gd name="T37" fmla="*/ 112 h 119"/>
                <a:gd name="T38" fmla="*/ 4 w 198"/>
                <a:gd name="T39" fmla="*/ 105 h 119"/>
                <a:gd name="T40" fmla="*/ 2 w 198"/>
                <a:gd name="T41" fmla="*/ 100 h 119"/>
                <a:gd name="T42" fmla="*/ 0 w 198"/>
                <a:gd name="T43" fmla="*/ 93 h 119"/>
                <a:gd name="T44" fmla="*/ 0 w 198"/>
                <a:gd name="T45" fmla="*/ 27 h 119"/>
                <a:gd name="T46" fmla="*/ 2 w 198"/>
                <a:gd name="T47" fmla="*/ 20 h 119"/>
                <a:gd name="T48" fmla="*/ 4 w 198"/>
                <a:gd name="T49" fmla="*/ 13 h 119"/>
                <a:gd name="T50" fmla="*/ 9 w 198"/>
                <a:gd name="T51" fmla="*/ 7 h 119"/>
                <a:gd name="T52" fmla="*/ 14 w 198"/>
                <a:gd name="T53" fmla="*/ 4 h 119"/>
                <a:gd name="T54" fmla="*/ 21 w 198"/>
                <a:gd name="T55" fmla="*/ 0 h 119"/>
                <a:gd name="T56" fmla="*/ 28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8" y="0"/>
                  </a:moveTo>
                  <a:lnTo>
                    <a:pt x="170" y="0"/>
                  </a:lnTo>
                  <a:lnTo>
                    <a:pt x="179" y="0"/>
                  </a:lnTo>
                  <a:lnTo>
                    <a:pt x="184" y="4"/>
                  </a:lnTo>
                  <a:lnTo>
                    <a:pt x="189" y="7"/>
                  </a:lnTo>
                  <a:lnTo>
                    <a:pt x="194" y="13"/>
                  </a:lnTo>
                  <a:lnTo>
                    <a:pt x="196" y="20"/>
                  </a:lnTo>
                  <a:lnTo>
                    <a:pt x="198" y="27"/>
                  </a:lnTo>
                  <a:lnTo>
                    <a:pt x="198" y="93"/>
                  </a:lnTo>
                  <a:lnTo>
                    <a:pt x="196" y="100"/>
                  </a:lnTo>
                  <a:lnTo>
                    <a:pt x="194" y="105"/>
                  </a:lnTo>
                  <a:lnTo>
                    <a:pt x="189" y="112"/>
                  </a:lnTo>
                  <a:lnTo>
                    <a:pt x="184" y="116"/>
                  </a:lnTo>
                  <a:lnTo>
                    <a:pt x="179" y="119"/>
                  </a:lnTo>
                  <a:lnTo>
                    <a:pt x="170" y="119"/>
                  </a:lnTo>
                  <a:lnTo>
                    <a:pt x="28" y="119"/>
                  </a:lnTo>
                  <a:lnTo>
                    <a:pt x="21" y="119"/>
                  </a:lnTo>
                  <a:lnTo>
                    <a:pt x="14" y="116"/>
                  </a:lnTo>
                  <a:lnTo>
                    <a:pt x="9" y="112"/>
                  </a:lnTo>
                  <a:lnTo>
                    <a:pt x="4" y="105"/>
                  </a:lnTo>
                  <a:lnTo>
                    <a:pt x="2" y="100"/>
                  </a:lnTo>
                  <a:lnTo>
                    <a:pt x="0" y="93"/>
                  </a:lnTo>
                  <a:lnTo>
                    <a:pt x="0" y="27"/>
                  </a:lnTo>
                  <a:lnTo>
                    <a:pt x="2" y="20"/>
                  </a:lnTo>
                  <a:lnTo>
                    <a:pt x="4" y="13"/>
                  </a:lnTo>
                  <a:lnTo>
                    <a:pt x="9" y="7"/>
                  </a:lnTo>
                  <a:lnTo>
                    <a:pt x="14" y="4"/>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59" name="Freeform 104">
              <a:extLst>
                <a:ext uri="{FF2B5EF4-FFF2-40B4-BE49-F238E27FC236}">
                  <a16:creationId xmlns:a16="http://schemas.microsoft.com/office/drawing/2014/main" id="{1B94AD60-3FA8-4652-AF59-8641960AFFB3}"/>
                </a:ext>
              </a:extLst>
            </p:cNvPr>
            <p:cNvSpPr>
              <a:spLocks/>
            </p:cNvSpPr>
            <p:nvPr/>
          </p:nvSpPr>
          <p:spPr bwMode="auto">
            <a:xfrm>
              <a:off x="6037870" y="3345803"/>
              <a:ext cx="259493" cy="155958"/>
            </a:xfrm>
            <a:custGeom>
              <a:avLst/>
              <a:gdLst>
                <a:gd name="T0" fmla="*/ 28 w 198"/>
                <a:gd name="T1" fmla="*/ 0 h 119"/>
                <a:gd name="T2" fmla="*/ 170 w 198"/>
                <a:gd name="T3" fmla="*/ 0 h 119"/>
                <a:gd name="T4" fmla="*/ 178 w 198"/>
                <a:gd name="T5" fmla="*/ 0 h 119"/>
                <a:gd name="T6" fmla="*/ 184 w 198"/>
                <a:gd name="T7" fmla="*/ 4 h 119"/>
                <a:gd name="T8" fmla="*/ 189 w 198"/>
                <a:gd name="T9" fmla="*/ 7 h 119"/>
                <a:gd name="T10" fmla="*/ 194 w 198"/>
                <a:gd name="T11" fmla="*/ 13 h 119"/>
                <a:gd name="T12" fmla="*/ 196 w 198"/>
                <a:gd name="T13" fmla="*/ 20 h 119"/>
                <a:gd name="T14" fmla="*/ 198 w 198"/>
                <a:gd name="T15" fmla="*/ 27 h 119"/>
                <a:gd name="T16" fmla="*/ 198 w 198"/>
                <a:gd name="T17" fmla="*/ 93 h 119"/>
                <a:gd name="T18" fmla="*/ 196 w 198"/>
                <a:gd name="T19" fmla="*/ 100 h 119"/>
                <a:gd name="T20" fmla="*/ 194 w 198"/>
                <a:gd name="T21" fmla="*/ 105 h 119"/>
                <a:gd name="T22" fmla="*/ 189 w 198"/>
                <a:gd name="T23" fmla="*/ 112 h 119"/>
                <a:gd name="T24" fmla="*/ 184 w 198"/>
                <a:gd name="T25" fmla="*/ 116 h 119"/>
                <a:gd name="T26" fmla="*/ 178 w 198"/>
                <a:gd name="T27" fmla="*/ 119 h 119"/>
                <a:gd name="T28" fmla="*/ 170 w 198"/>
                <a:gd name="T29" fmla="*/ 119 h 119"/>
                <a:gd name="T30" fmla="*/ 28 w 198"/>
                <a:gd name="T31" fmla="*/ 119 h 119"/>
                <a:gd name="T32" fmla="*/ 21 w 198"/>
                <a:gd name="T33" fmla="*/ 119 h 119"/>
                <a:gd name="T34" fmla="*/ 14 w 198"/>
                <a:gd name="T35" fmla="*/ 116 h 119"/>
                <a:gd name="T36" fmla="*/ 9 w 198"/>
                <a:gd name="T37" fmla="*/ 112 h 119"/>
                <a:gd name="T38" fmla="*/ 3 w 198"/>
                <a:gd name="T39" fmla="*/ 105 h 119"/>
                <a:gd name="T40" fmla="*/ 2 w 198"/>
                <a:gd name="T41" fmla="*/ 100 h 119"/>
                <a:gd name="T42" fmla="*/ 0 w 198"/>
                <a:gd name="T43" fmla="*/ 93 h 119"/>
                <a:gd name="T44" fmla="*/ 0 w 198"/>
                <a:gd name="T45" fmla="*/ 27 h 119"/>
                <a:gd name="T46" fmla="*/ 2 w 198"/>
                <a:gd name="T47" fmla="*/ 20 h 119"/>
                <a:gd name="T48" fmla="*/ 3 w 198"/>
                <a:gd name="T49" fmla="*/ 13 h 119"/>
                <a:gd name="T50" fmla="*/ 9 w 198"/>
                <a:gd name="T51" fmla="*/ 7 h 119"/>
                <a:gd name="T52" fmla="*/ 14 w 198"/>
                <a:gd name="T53" fmla="*/ 4 h 119"/>
                <a:gd name="T54" fmla="*/ 21 w 198"/>
                <a:gd name="T55" fmla="*/ 0 h 119"/>
                <a:gd name="T56" fmla="*/ 28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8" y="0"/>
                  </a:moveTo>
                  <a:lnTo>
                    <a:pt x="170" y="0"/>
                  </a:lnTo>
                  <a:lnTo>
                    <a:pt x="178" y="0"/>
                  </a:lnTo>
                  <a:lnTo>
                    <a:pt x="184" y="4"/>
                  </a:lnTo>
                  <a:lnTo>
                    <a:pt x="189" y="7"/>
                  </a:lnTo>
                  <a:lnTo>
                    <a:pt x="194" y="13"/>
                  </a:lnTo>
                  <a:lnTo>
                    <a:pt x="196" y="20"/>
                  </a:lnTo>
                  <a:lnTo>
                    <a:pt x="198" y="27"/>
                  </a:lnTo>
                  <a:lnTo>
                    <a:pt x="198" y="93"/>
                  </a:lnTo>
                  <a:lnTo>
                    <a:pt x="196" y="100"/>
                  </a:lnTo>
                  <a:lnTo>
                    <a:pt x="194" y="105"/>
                  </a:lnTo>
                  <a:lnTo>
                    <a:pt x="189" y="112"/>
                  </a:lnTo>
                  <a:lnTo>
                    <a:pt x="184" y="116"/>
                  </a:lnTo>
                  <a:lnTo>
                    <a:pt x="178" y="119"/>
                  </a:lnTo>
                  <a:lnTo>
                    <a:pt x="170" y="119"/>
                  </a:lnTo>
                  <a:lnTo>
                    <a:pt x="28" y="119"/>
                  </a:lnTo>
                  <a:lnTo>
                    <a:pt x="21" y="119"/>
                  </a:lnTo>
                  <a:lnTo>
                    <a:pt x="14" y="116"/>
                  </a:lnTo>
                  <a:lnTo>
                    <a:pt x="9" y="112"/>
                  </a:lnTo>
                  <a:lnTo>
                    <a:pt x="3" y="105"/>
                  </a:lnTo>
                  <a:lnTo>
                    <a:pt x="2" y="100"/>
                  </a:lnTo>
                  <a:lnTo>
                    <a:pt x="0" y="93"/>
                  </a:lnTo>
                  <a:lnTo>
                    <a:pt x="0" y="27"/>
                  </a:lnTo>
                  <a:lnTo>
                    <a:pt x="2" y="20"/>
                  </a:lnTo>
                  <a:lnTo>
                    <a:pt x="3" y="13"/>
                  </a:lnTo>
                  <a:lnTo>
                    <a:pt x="9" y="7"/>
                  </a:lnTo>
                  <a:lnTo>
                    <a:pt x="14" y="4"/>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60" name="Freeform 105">
              <a:extLst>
                <a:ext uri="{FF2B5EF4-FFF2-40B4-BE49-F238E27FC236}">
                  <a16:creationId xmlns:a16="http://schemas.microsoft.com/office/drawing/2014/main" id="{824E5481-0DC8-4DDF-B6AE-DFCC88734D27}"/>
                </a:ext>
              </a:extLst>
            </p:cNvPr>
            <p:cNvSpPr>
              <a:spLocks/>
            </p:cNvSpPr>
            <p:nvPr/>
          </p:nvSpPr>
          <p:spPr bwMode="auto">
            <a:xfrm>
              <a:off x="6327506" y="3345803"/>
              <a:ext cx="258183" cy="155958"/>
            </a:xfrm>
            <a:custGeom>
              <a:avLst/>
              <a:gdLst>
                <a:gd name="T0" fmla="*/ 28 w 197"/>
                <a:gd name="T1" fmla="*/ 0 h 119"/>
                <a:gd name="T2" fmla="*/ 171 w 197"/>
                <a:gd name="T3" fmla="*/ 0 h 119"/>
                <a:gd name="T4" fmla="*/ 178 w 197"/>
                <a:gd name="T5" fmla="*/ 0 h 119"/>
                <a:gd name="T6" fmla="*/ 183 w 197"/>
                <a:gd name="T7" fmla="*/ 4 h 119"/>
                <a:gd name="T8" fmla="*/ 189 w 197"/>
                <a:gd name="T9" fmla="*/ 7 h 119"/>
                <a:gd name="T10" fmla="*/ 194 w 197"/>
                <a:gd name="T11" fmla="*/ 13 h 119"/>
                <a:gd name="T12" fmla="*/ 196 w 197"/>
                <a:gd name="T13" fmla="*/ 20 h 119"/>
                <a:gd name="T14" fmla="*/ 197 w 197"/>
                <a:gd name="T15" fmla="*/ 27 h 119"/>
                <a:gd name="T16" fmla="*/ 197 w 197"/>
                <a:gd name="T17" fmla="*/ 93 h 119"/>
                <a:gd name="T18" fmla="*/ 196 w 197"/>
                <a:gd name="T19" fmla="*/ 100 h 119"/>
                <a:gd name="T20" fmla="*/ 194 w 197"/>
                <a:gd name="T21" fmla="*/ 105 h 119"/>
                <a:gd name="T22" fmla="*/ 189 w 197"/>
                <a:gd name="T23" fmla="*/ 112 h 119"/>
                <a:gd name="T24" fmla="*/ 183 w 197"/>
                <a:gd name="T25" fmla="*/ 116 h 119"/>
                <a:gd name="T26" fmla="*/ 178 w 197"/>
                <a:gd name="T27" fmla="*/ 119 h 119"/>
                <a:gd name="T28" fmla="*/ 171 w 197"/>
                <a:gd name="T29" fmla="*/ 119 h 119"/>
                <a:gd name="T30" fmla="*/ 28 w 197"/>
                <a:gd name="T31" fmla="*/ 119 h 119"/>
                <a:gd name="T32" fmla="*/ 21 w 197"/>
                <a:gd name="T33" fmla="*/ 119 h 119"/>
                <a:gd name="T34" fmla="*/ 14 w 197"/>
                <a:gd name="T35" fmla="*/ 116 h 119"/>
                <a:gd name="T36" fmla="*/ 8 w 197"/>
                <a:gd name="T37" fmla="*/ 112 h 119"/>
                <a:gd name="T38" fmla="*/ 5 w 197"/>
                <a:gd name="T39" fmla="*/ 105 h 119"/>
                <a:gd name="T40" fmla="*/ 1 w 197"/>
                <a:gd name="T41" fmla="*/ 100 h 119"/>
                <a:gd name="T42" fmla="*/ 0 w 197"/>
                <a:gd name="T43" fmla="*/ 93 h 119"/>
                <a:gd name="T44" fmla="*/ 0 w 197"/>
                <a:gd name="T45" fmla="*/ 27 h 119"/>
                <a:gd name="T46" fmla="*/ 1 w 197"/>
                <a:gd name="T47" fmla="*/ 20 h 119"/>
                <a:gd name="T48" fmla="*/ 5 w 197"/>
                <a:gd name="T49" fmla="*/ 13 h 119"/>
                <a:gd name="T50" fmla="*/ 8 w 197"/>
                <a:gd name="T51" fmla="*/ 7 h 119"/>
                <a:gd name="T52" fmla="*/ 14 w 197"/>
                <a:gd name="T53" fmla="*/ 4 h 119"/>
                <a:gd name="T54" fmla="*/ 21 w 197"/>
                <a:gd name="T55" fmla="*/ 0 h 119"/>
                <a:gd name="T56" fmla="*/ 28 w 197"/>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7" h="119">
                  <a:moveTo>
                    <a:pt x="28" y="0"/>
                  </a:moveTo>
                  <a:lnTo>
                    <a:pt x="171" y="0"/>
                  </a:lnTo>
                  <a:lnTo>
                    <a:pt x="178" y="0"/>
                  </a:lnTo>
                  <a:lnTo>
                    <a:pt x="183" y="4"/>
                  </a:lnTo>
                  <a:lnTo>
                    <a:pt x="189" y="7"/>
                  </a:lnTo>
                  <a:lnTo>
                    <a:pt x="194" y="13"/>
                  </a:lnTo>
                  <a:lnTo>
                    <a:pt x="196" y="20"/>
                  </a:lnTo>
                  <a:lnTo>
                    <a:pt x="197" y="27"/>
                  </a:lnTo>
                  <a:lnTo>
                    <a:pt x="197" y="93"/>
                  </a:lnTo>
                  <a:lnTo>
                    <a:pt x="196" y="100"/>
                  </a:lnTo>
                  <a:lnTo>
                    <a:pt x="194" y="105"/>
                  </a:lnTo>
                  <a:lnTo>
                    <a:pt x="189" y="112"/>
                  </a:lnTo>
                  <a:lnTo>
                    <a:pt x="183" y="116"/>
                  </a:lnTo>
                  <a:lnTo>
                    <a:pt x="178" y="119"/>
                  </a:lnTo>
                  <a:lnTo>
                    <a:pt x="171" y="119"/>
                  </a:lnTo>
                  <a:lnTo>
                    <a:pt x="28" y="119"/>
                  </a:lnTo>
                  <a:lnTo>
                    <a:pt x="21" y="119"/>
                  </a:lnTo>
                  <a:lnTo>
                    <a:pt x="14" y="116"/>
                  </a:lnTo>
                  <a:lnTo>
                    <a:pt x="8" y="112"/>
                  </a:lnTo>
                  <a:lnTo>
                    <a:pt x="5" y="105"/>
                  </a:lnTo>
                  <a:lnTo>
                    <a:pt x="1" y="100"/>
                  </a:lnTo>
                  <a:lnTo>
                    <a:pt x="0" y="93"/>
                  </a:lnTo>
                  <a:lnTo>
                    <a:pt x="0" y="27"/>
                  </a:lnTo>
                  <a:lnTo>
                    <a:pt x="1" y="20"/>
                  </a:lnTo>
                  <a:lnTo>
                    <a:pt x="5" y="13"/>
                  </a:lnTo>
                  <a:lnTo>
                    <a:pt x="8" y="7"/>
                  </a:lnTo>
                  <a:lnTo>
                    <a:pt x="14" y="4"/>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61" name="Freeform 106">
              <a:extLst>
                <a:ext uri="{FF2B5EF4-FFF2-40B4-BE49-F238E27FC236}">
                  <a16:creationId xmlns:a16="http://schemas.microsoft.com/office/drawing/2014/main" id="{A9588E02-C86A-4BF0-AA97-AFEFE60498A6}"/>
                </a:ext>
              </a:extLst>
            </p:cNvPr>
            <p:cNvSpPr>
              <a:spLocks/>
            </p:cNvSpPr>
            <p:nvPr/>
          </p:nvSpPr>
          <p:spPr bwMode="auto">
            <a:xfrm>
              <a:off x="6618452" y="3345803"/>
              <a:ext cx="256872" cy="155958"/>
            </a:xfrm>
            <a:custGeom>
              <a:avLst/>
              <a:gdLst>
                <a:gd name="T0" fmla="*/ 26 w 196"/>
                <a:gd name="T1" fmla="*/ 0 h 119"/>
                <a:gd name="T2" fmla="*/ 170 w 196"/>
                <a:gd name="T3" fmla="*/ 0 h 119"/>
                <a:gd name="T4" fmla="*/ 177 w 196"/>
                <a:gd name="T5" fmla="*/ 0 h 119"/>
                <a:gd name="T6" fmla="*/ 182 w 196"/>
                <a:gd name="T7" fmla="*/ 4 h 119"/>
                <a:gd name="T8" fmla="*/ 187 w 196"/>
                <a:gd name="T9" fmla="*/ 7 h 119"/>
                <a:gd name="T10" fmla="*/ 192 w 196"/>
                <a:gd name="T11" fmla="*/ 13 h 119"/>
                <a:gd name="T12" fmla="*/ 194 w 196"/>
                <a:gd name="T13" fmla="*/ 20 h 119"/>
                <a:gd name="T14" fmla="*/ 196 w 196"/>
                <a:gd name="T15" fmla="*/ 27 h 119"/>
                <a:gd name="T16" fmla="*/ 196 w 196"/>
                <a:gd name="T17" fmla="*/ 93 h 119"/>
                <a:gd name="T18" fmla="*/ 194 w 196"/>
                <a:gd name="T19" fmla="*/ 100 h 119"/>
                <a:gd name="T20" fmla="*/ 192 w 196"/>
                <a:gd name="T21" fmla="*/ 105 h 119"/>
                <a:gd name="T22" fmla="*/ 187 w 196"/>
                <a:gd name="T23" fmla="*/ 112 h 119"/>
                <a:gd name="T24" fmla="*/ 182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3 w 196"/>
                <a:gd name="T39" fmla="*/ 105 h 119"/>
                <a:gd name="T40" fmla="*/ 0 w 196"/>
                <a:gd name="T41" fmla="*/ 100 h 119"/>
                <a:gd name="T42" fmla="*/ 0 w 196"/>
                <a:gd name="T43" fmla="*/ 93 h 119"/>
                <a:gd name="T44" fmla="*/ 0 w 196"/>
                <a:gd name="T45" fmla="*/ 27 h 119"/>
                <a:gd name="T46" fmla="*/ 0 w 196"/>
                <a:gd name="T47" fmla="*/ 20 h 119"/>
                <a:gd name="T48" fmla="*/ 3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2" y="4"/>
                  </a:lnTo>
                  <a:lnTo>
                    <a:pt x="187" y="7"/>
                  </a:lnTo>
                  <a:lnTo>
                    <a:pt x="192" y="13"/>
                  </a:lnTo>
                  <a:lnTo>
                    <a:pt x="194" y="20"/>
                  </a:lnTo>
                  <a:lnTo>
                    <a:pt x="196" y="27"/>
                  </a:lnTo>
                  <a:lnTo>
                    <a:pt x="196" y="93"/>
                  </a:lnTo>
                  <a:lnTo>
                    <a:pt x="194" y="100"/>
                  </a:lnTo>
                  <a:lnTo>
                    <a:pt x="192" y="105"/>
                  </a:lnTo>
                  <a:lnTo>
                    <a:pt x="187" y="112"/>
                  </a:lnTo>
                  <a:lnTo>
                    <a:pt x="182" y="116"/>
                  </a:lnTo>
                  <a:lnTo>
                    <a:pt x="177" y="119"/>
                  </a:lnTo>
                  <a:lnTo>
                    <a:pt x="170" y="119"/>
                  </a:lnTo>
                  <a:lnTo>
                    <a:pt x="26" y="119"/>
                  </a:lnTo>
                  <a:lnTo>
                    <a:pt x="19" y="119"/>
                  </a:lnTo>
                  <a:lnTo>
                    <a:pt x="12" y="116"/>
                  </a:lnTo>
                  <a:lnTo>
                    <a:pt x="7" y="112"/>
                  </a:lnTo>
                  <a:lnTo>
                    <a:pt x="3" y="105"/>
                  </a:lnTo>
                  <a:lnTo>
                    <a:pt x="0" y="100"/>
                  </a:lnTo>
                  <a:lnTo>
                    <a:pt x="0" y="93"/>
                  </a:lnTo>
                  <a:lnTo>
                    <a:pt x="0" y="27"/>
                  </a:lnTo>
                  <a:lnTo>
                    <a:pt x="0" y="20"/>
                  </a:lnTo>
                  <a:lnTo>
                    <a:pt x="3" y="13"/>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62" name="Freeform 107">
              <a:extLst>
                <a:ext uri="{FF2B5EF4-FFF2-40B4-BE49-F238E27FC236}">
                  <a16:creationId xmlns:a16="http://schemas.microsoft.com/office/drawing/2014/main" id="{28F3193E-2A69-4A76-97B3-451B170D7DD2}"/>
                </a:ext>
              </a:extLst>
            </p:cNvPr>
            <p:cNvSpPr>
              <a:spLocks/>
            </p:cNvSpPr>
            <p:nvPr/>
          </p:nvSpPr>
          <p:spPr bwMode="auto">
            <a:xfrm>
              <a:off x="5170273" y="3345803"/>
              <a:ext cx="259493" cy="155958"/>
            </a:xfrm>
            <a:custGeom>
              <a:avLst/>
              <a:gdLst>
                <a:gd name="T0" fmla="*/ 26 w 198"/>
                <a:gd name="T1" fmla="*/ 0 h 119"/>
                <a:gd name="T2" fmla="*/ 170 w 198"/>
                <a:gd name="T3" fmla="*/ 0 h 119"/>
                <a:gd name="T4" fmla="*/ 177 w 198"/>
                <a:gd name="T5" fmla="*/ 0 h 119"/>
                <a:gd name="T6" fmla="*/ 184 w 198"/>
                <a:gd name="T7" fmla="*/ 4 h 119"/>
                <a:gd name="T8" fmla="*/ 189 w 198"/>
                <a:gd name="T9" fmla="*/ 7 h 119"/>
                <a:gd name="T10" fmla="*/ 193 w 198"/>
                <a:gd name="T11" fmla="*/ 13 h 119"/>
                <a:gd name="T12" fmla="*/ 196 w 198"/>
                <a:gd name="T13" fmla="*/ 20 h 119"/>
                <a:gd name="T14" fmla="*/ 198 w 198"/>
                <a:gd name="T15" fmla="*/ 27 h 119"/>
                <a:gd name="T16" fmla="*/ 198 w 198"/>
                <a:gd name="T17" fmla="*/ 93 h 119"/>
                <a:gd name="T18" fmla="*/ 196 w 198"/>
                <a:gd name="T19" fmla="*/ 100 h 119"/>
                <a:gd name="T20" fmla="*/ 193 w 198"/>
                <a:gd name="T21" fmla="*/ 105 h 119"/>
                <a:gd name="T22" fmla="*/ 189 w 198"/>
                <a:gd name="T23" fmla="*/ 112 h 119"/>
                <a:gd name="T24" fmla="*/ 184 w 198"/>
                <a:gd name="T25" fmla="*/ 116 h 119"/>
                <a:gd name="T26" fmla="*/ 177 w 198"/>
                <a:gd name="T27" fmla="*/ 119 h 119"/>
                <a:gd name="T28" fmla="*/ 170 w 198"/>
                <a:gd name="T29" fmla="*/ 119 h 119"/>
                <a:gd name="T30" fmla="*/ 26 w 198"/>
                <a:gd name="T31" fmla="*/ 119 h 119"/>
                <a:gd name="T32" fmla="*/ 19 w 198"/>
                <a:gd name="T33" fmla="*/ 119 h 119"/>
                <a:gd name="T34" fmla="*/ 14 w 198"/>
                <a:gd name="T35" fmla="*/ 116 h 119"/>
                <a:gd name="T36" fmla="*/ 9 w 198"/>
                <a:gd name="T37" fmla="*/ 112 h 119"/>
                <a:gd name="T38" fmla="*/ 4 w 198"/>
                <a:gd name="T39" fmla="*/ 105 h 119"/>
                <a:gd name="T40" fmla="*/ 2 w 198"/>
                <a:gd name="T41" fmla="*/ 100 h 119"/>
                <a:gd name="T42" fmla="*/ 0 w 198"/>
                <a:gd name="T43" fmla="*/ 93 h 119"/>
                <a:gd name="T44" fmla="*/ 0 w 198"/>
                <a:gd name="T45" fmla="*/ 27 h 119"/>
                <a:gd name="T46" fmla="*/ 2 w 198"/>
                <a:gd name="T47" fmla="*/ 20 h 119"/>
                <a:gd name="T48" fmla="*/ 4 w 198"/>
                <a:gd name="T49" fmla="*/ 13 h 119"/>
                <a:gd name="T50" fmla="*/ 9 w 198"/>
                <a:gd name="T51" fmla="*/ 7 h 119"/>
                <a:gd name="T52" fmla="*/ 14 w 198"/>
                <a:gd name="T53" fmla="*/ 4 h 119"/>
                <a:gd name="T54" fmla="*/ 19 w 198"/>
                <a:gd name="T55" fmla="*/ 0 h 119"/>
                <a:gd name="T56" fmla="*/ 26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6" y="0"/>
                  </a:moveTo>
                  <a:lnTo>
                    <a:pt x="170" y="0"/>
                  </a:lnTo>
                  <a:lnTo>
                    <a:pt x="177" y="0"/>
                  </a:lnTo>
                  <a:lnTo>
                    <a:pt x="184" y="4"/>
                  </a:lnTo>
                  <a:lnTo>
                    <a:pt x="189" y="7"/>
                  </a:lnTo>
                  <a:lnTo>
                    <a:pt x="193" y="13"/>
                  </a:lnTo>
                  <a:lnTo>
                    <a:pt x="196" y="20"/>
                  </a:lnTo>
                  <a:lnTo>
                    <a:pt x="198" y="27"/>
                  </a:lnTo>
                  <a:lnTo>
                    <a:pt x="198" y="93"/>
                  </a:lnTo>
                  <a:lnTo>
                    <a:pt x="196" y="100"/>
                  </a:lnTo>
                  <a:lnTo>
                    <a:pt x="193" y="105"/>
                  </a:lnTo>
                  <a:lnTo>
                    <a:pt x="189" y="112"/>
                  </a:lnTo>
                  <a:lnTo>
                    <a:pt x="184" y="116"/>
                  </a:lnTo>
                  <a:lnTo>
                    <a:pt x="177" y="119"/>
                  </a:lnTo>
                  <a:lnTo>
                    <a:pt x="170" y="119"/>
                  </a:lnTo>
                  <a:lnTo>
                    <a:pt x="26" y="119"/>
                  </a:lnTo>
                  <a:lnTo>
                    <a:pt x="19" y="119"/>
                  </a:lnTo>
                  <a:lnTo>
                    <a:pt x="14" y="116"/>
                  </a:lnTo>
                  <a:lnTo>
                    <a:pt x="9" y="112"/>
                  </a:lnTo>
                  <a:lnTo>
                    <a:pt x="4" y="105"/>
                  </a:lnTo>
                  <a:lnTo>
                    <a:pt x="2" y="100"/>
                  </a:lnTo>
                  <a:lnTo>
                    <a:pt x="0" y="93"/>
                  </a:lnTo>
                  <a:lnTo>
                    <a:pt x="0" y="27"/>
                  </a:lnTo>
                  <a:lnTo>
                    <a:pt x="2" y="20"/>
                  </a:lnTo>
                  <a:lnTo>
                    <a:pt x="4" y="13"/>
                  </a:lnTo>
                  <a:lnTo>
                    <a:pt x="9" y="7"/>
                  </a:lnTo>
                  <a:lnTo>
                    <a:pt x="14"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63" name="Freeform 108">
              <a:extLst>
                <a:ext uri="{FF2B5EF4-FFF2-40B4-BE49-F238E27FC236}">
                  <a16:creationId xmlns:a16="http://schemas.microsoft.com/office/drawing/2014/main" id="{79DEB8A7-1820-403D-A797-30A8C5A90262}"/>
                </a:ext>
              </a:extLst>
            </p:cNvPr>
            <p:cNvSpPr>
              <a:spLocks/>
            </p:cNvSpPr>
            <p:nvPr/>
          </p:nvSpPr>
          <p:spPr bwMode="auto">
            <a:xfrm>
              <a:off x="4881947" y="3345803"/>
              <a:ext cx="256872" cy="155958"/>
            </a:xfrm>
            <a:custGeom>
              <a:avLst/>
              <a:gdLst>
                <a:gd name="T0" fmla="*/ 26 w 196"/>
                <a:gd name="T1" fmla="*/ 0 h 119"/>
                <a:gd name="T2" fmla="*/ 169 w 196"/>
                <a:gd name="T3" fmla="*/ 0 h 119"/>
                <a:gd name="T4" fmla="*/ 176 w 196"/>
                <a:gd name="T5" fmla="*/ 0 h 119"/>
                <a:gd name="T6" fmla="*/ 183 w 196"/>
                <a:gd name="T7" fmla="*/ 4 h 119"/>
                <a:gd name="T8" fmla="*/ 189 w 196"/>
                <a:gd name="T9" fmla="*/ 7 h 119"/>
                <a:gd name="T10" fmla="*/ 192 w 196"/>
                <a:gd name="T11" fmla="*/ 13 h 119"/>
                <a:gd name="T12" fmla="*/ 196 w 196"/>
                <a:gd name="T13" fmla="*/ 20 h 119"/>
                <a:gd name="T14" fmla="*/ 196 w 196"/>
                <a:gd name="T15" fmla="*/ 27 h 119"/>
                <a:gd name="T16" fmla="*/ 196 w 196"/>
                <a:gd name="T17" fmla="*/ 93 h 119"/>
                <a:gd name="T18" fmla="*/ 196 w 196"/>
                <a:gd name="T19" fmla="*/ 100 h 119"/>
                <a:gd name="T20" fmla="*/ 192 w 196"/>
                <a:gd name="T21" fmla="*/ 105 h 119"/>
                <a:gd name="T22" fmla="*/ 189 w 196"/>
                <a:gd name="T23" fmla="*/ 112 h 119"/>
                <a:gd name="T24" fmla="*/ 183 w 196"/>
                <a:gd name="T25" fmla="*/ 116 h 119"/>
                <a:gd name="T26" fmla="*/ 176 w 196"/>
                <a:gd name="T27" fmla="*/ 119 h 119"/>
                <a:gd name="T28" fmla="*/ 169 w 196"/>
                <a:gd name="T29" fmla="*/ 119 h 119"/>
                <a:gd name="T30" fmla="*/ 26 w 196"/>
                <a:gd name="T31" fmla="*/ 119 h 119"/>
                <a:gd name="T32" fmla="*/ 19 w 196"/>
                <a:gd name="T33" fmla="*/ 119 h 119"/>
                <a:gd name="T34" fmla="*/ 14 w 196"/>
                <a:gd name="T35" fmla="*/ 116 h 119"/>
                <a:gd name="T36" fmla="*/ 8 w 196"/>
                <a:gd name="T37" fmla="*/ 112 h 119"/>
                <a:gd name="T38" fmla="*/ 3 w 196"/>
                <a:gd name="T39" fmla="*/ 105 h 119"/>
                <a:gd name="T40" fmla="*/ 1 w 196"/>
                <a:gd name="T41" fmla="*/ 100 h 119"/>
                <a:gd name="T42" fmla="*/ 0 w 196"/>
                <a:gd name="T43" fmla="*/ 93 h 119"/>
                <a:gd name="T44" fmla="*/ 0 w 196"/>
                <a:gd name="T45" fmla="*/ 27 h 119"/>
                <a:gd name="T46" fmla="*/ 1 w 196"/>
                <a:gd name="T47" fmla="*/ 20 h 119"/>
                <a:gd name="T48" fmla="*/ 3 w 196"/>
                <a:gd name="T49" fmla="*/ 13 h 119"/>
                <a:gd name="T50" fmla="*/ 8 w 196"/>
                <a:gd name="T51" fmla="*/ 7 h 119"/>
                <a:gd name="T52" fmla="*/ 14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69" y="0"/>
                  </a:lnTo>
                  <a:lnTo>
                    <a:pt x="176" y="0"/>
                  </a:lnTo>
                  <a:lnTo>
                    <a:pt x="183" y="4"/>
                  </a:lnTo>
                  <a:lnTo>
                    <a:pt x="189" y="7"/>
                  </a:lnTo>
                  <a:lnTo>
                    <a:pt x="192" y="13"/>
                  </a:lnTo>
                  <a:lnTo>
                    <a:pt x="196" y="20"/>
                  </a:lnTo>
                  <a:lnTo>
                    <a:pt x="196" y="27"/>
                  </a:lnTo>
                  <a:lnTo>
                    <a:pt x="196" y="93"/>
                  </a:lnTo>
                  <a:lnTo>
                    <a:pt x="196" y="100"/>
                  </a:lnTo>
                  <a:lnTo>
                    <a:pt x="192" y="105"/>
                  </a:lnTo>
                  <a:lnTo>
                    <a:pt x="189" y="112"/>
                  </a:lnTo>
                  <a:lnTo>
                    <a:pt x="183" y="116"/>
                  </a:lnTo>
                  <a:lnTo>
                    <a:pt x="176" y="119"/>
                  </a:lnTo>
                  <a:lnTo>
                    <a:pt x="169" y="119"/>
                  </a:lnTo>
                  <a:lnTo>
                    <a:pt x="26" y="119"/>
                  </a:lnTo>
                  <a:lnTo>
                    <a:pt x="19" y="119"/>
                  </a:lnTo>
                  <a:lnTo>
                    <a:pt x="14" y="116"/>
                  </a:lnTo>
                  <a:lnTo>
                    <a:pt x="8" y="112"/>
                  </a:lnTo>
                  <a:lnTo>
                    <a:pt x="3" y="105"/>
                  </a:lnTo>
                  <a:lnTo>
                    <a:pt x="1" y="100"/>
                  </a:lnTo>
                  <a:lnTo>
                    <a:pt x="0" y="93"/>
                  </a:lnTo>
                  <a:lnTo>
                    <a:pt x="0" y="27"/>
                  </a:lnTo>
                  <a:lnTo>
                    <a:pt x="1" y="20"/>
                  </a:lnTo>
                  <a:lnTo>
                    <a:pt x="3" y="13"/>
                  </a:lnTo>
                  <a:lnTo>
                    <a:pt x="8" y="7"/>
                  </a:lnTo>
                  <a:lnTo>
                    <a:pt x="14"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64" name="Freeform 109">
              <a:extLst>
                <a:ext uri="{FF2B5EF4-FFF2-40B4-BE49-F238E27FC236}">
                  <a16:creationId xmlns:a16="http://schemas.microsoft.com/office/drawing/2014/main" id="{B8A41362-9D67-428B-AADC-DEA85341602F}"/>
                </a:ext>
              </a:extLst>
            </p:cNvPr>
            <p:cNvSpPr>
              <a:spLocks/>
            </p:cNvSpPr>
            <p:nvPr/>
          </p:nvSpPr>
          <p:spPr bwMode="auto">
            <a:xfrm>
              <a:off x="4592312" y="3345803"/>
              <a:ext cx="256872" cy="155958"/>
            </a:xfrm>
            <a:custGeom>
              <a:avLst/>
              <a:gdLst>
                <a:gd name="T0" fmla="*/ 26 w 196"/>
                <a:gd name="T1" fmla="*/ 0 h 119"/>
                <a:gd name="T2" fmla="*/ 170 w 196"/>
                <a:gd name="T3" fmla="*/ 0 h 119"/>
                <a:gd name="T4" fmla="*/ 177 w 196"/>
                <a:gd name="T5" fmla="*/ 0 h 119"/>
                <a:gd name="T6" fmla="*/ 184 w 196"/>
                <a:gd name="T7" fmla="*/ 4 h 119"/>
                <a:gd name="T8" fmla="*/ 189 w 196"/>
                <a:gd name="T9" fmla="*/ 7 h 119"/>
                <a:gd name="T10" fmla="*/ 193 w 196"/>
                <a:gd name="T11" fmla="*/ 13 h 119"/>
                <a:gd name="T12" fmla="*/ 196 w 196"/>
                <a:gd name="T13" fmla="*/ 20 h 119"/>
                <a:gd name="T14" fmla="*/ 196 w 196"/>
                <a:gd name="T15" fmla="*/ 27 h 119"/>
                <a:gd name="T16" fmla="*/ 196 w 196"/>
                <a:gd name="T17" fmla="*/ 93 h 119"/>
                <a:gd name="T18" fmla="*/ 196 w 196"/>
                <a:gd name="T19" fmla="*/ 100 h 119"/>
                <a:gd name="T20" fmla="*/ 193 w 196"/>
                <a:gd name="T21" fmla="*/ 105 h 119"/>
                <a:gd name="T22" fmla="*/ 189 w 196"/>
                <a:gd name="T23" fmla="*/ 112 h 119"/>
                <a:gd name="T24" fmla="*/ 184 w 196"/>
                <a:gd name="T25" fmla="*/ 116 h 119"/>
                <a:gd name="T26" fmla="*/ 177 w 196"/>
                <a:gd name="T27" fmla="*/ 119 h 119"/>
                <a:gd name="T28" fmla="*/ 170 w 196"/>
                <a:gd name="T29" fmla="*/ 119 h 119"/>
                <a:gd name="T30" fmla="*/ 26 w 196"/>
                <a:gd name="T31" fmla="*/ 119 h 119"/>
                <a:gd name="T32" fmla="*/ 19 w 196"/>
                <a:gd name="T33" fmla="*/ 119 h 119"/>
                <a:gd name="T34" fmla="*/ 14 w 196"/>
                <a:gd name="T35" fmla="*/ 116 h 119"/>
                <a:gd name="T36" fmla="*/ 7 w 196"/>
                <a:gd name="T37" fmla="*/ 112 h 119"/>
                <a:gd name="T38" fmla="*/ 4 w 196"/>
                <a:gd name="T39" fmla="*/ 105 h 119"/>
                <a:gd name="T40" fmla="*/ 0 w 196"/>
                <a:gd name="T41" fmla="*/ 100 h 119"/>
                <a:gd name="T42" fmla="*/ 0 w 196"/>
                <a:gd name="T43" fmla="*/ 93 h 119"/>
                <a:gd name="T44" fmla="*/ 0 w 196"/>
                <a:gd name="T45" fmla="*/ 27 h 119"/>
                <a:gd name="T46" fmla="*/ 0 w 196"/>
                <a:gd name="T47" fmla="*/ 20 h 119"/>
                <a:gd name="T48" fmla="*/ 4 w 196"/>
                <a:gd name="T49" fmla="*/ 13 h 119"/>
                <a:gd name="T50" fmla="*/ 7 w 196"/>
                <a:gd name="T51" fmla="*/ 7 h 119"/>
                <a:gd name="T52" fmla="*/ 14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4" y="4"/>
                  </a:lnTo>
                  <a:lnTo>
                    <a:pt x="189" y="7"/>
                  </a:lnTo>
                  <a:lnTo>
                    <a:pt x="193" y="13"/>
                  </a:lnTo>
                  <a:lnTo>
                    <a:pt x="196" y="20"/>
                  </a:lnTo>
                  <a:lnTo>
                    <a:pt x="196" y="27"/>
                  </a:lnTo>
                  <a:lnTo>
                    <a:pt x="196" y="93"/>
                  </a:lnTo>
                  <a:lnTo>
                    <a:pt x="196" y="100"/>
                  </a:lnTo>
                  <a:lnTo>
                    <a:pt x="193" y="105"/>
                  </a:lnTo>
                  <a:lnTo>
                    <a:pt x="189" y="112"/>
                  </a:lnTo>
                  <a:lnTo>
                    <a:pt x="184" y="116"/>
                  </a:lnTo>
                  <a:lnTo>
                    <a:pt x="177" y="119"/>
                  </a:lnTo>
                  <a:lnTo>
                    <a:pt x="170" y="119"/>
                  </a:lnTo>
                  <a:lnTo>
                    <a:pt x="26" y="119"/>
                  </a:lnTo>
                  <a:lnTo>
                    <a:pt x="19" y="119"/>
                  </a:lnTo>
                  <a:lnTo>
                    <a:pt x="14" y="116"/>
                  </a:lnTo>
                  <a:lnTo>
                    <a:pt x="7" y="112"/>
                  </a:lnTo>
                  <a:lnTo>
                    <a:pt x="4" y="105"/>
                  </a:lnTo>
                  <a:lnTo>
                    <a:pt x="0" y="100"/>
                  </a:lnTo>
                  <a:lnTo>
                    <a:pt x="0" y="93"/>
                  </a:lnTo>
                  <a:lnTo>
                    <a:pt x="0" y="27"/>
                  </a:lnTo>
                  <a:lnTo>
                    <a:pt x="0" y="20"/>
                  </a:lnTo>
                  <a:lnTo>
                    <a:pt x="4" y="13"/>
                  </a:lnTo>
                  <a:lnTo>
                    <a:pt x="7" y="7"/>
                  </a:lnTo>
                  <a:lnTo>
                    <a:pt x="14"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65" name="Freeform 110">
              <a:extLst>
                <a:ext uri="{FF2B5EF4-FFF2-40B4-BE49-F238E27FC236}">
                  <a16:creationId xmlns:a16="http://schemas.microsoft.com/office/drawing/2014/main" id="{52A25B66-4AEA-48E2-A626-B68FB36C7C25}"/>
                </a:ext>
              </a:extLst>
            </p:cNvPr>
            <p:cNvSpPr>
              <a:spLocks/>
            </p:cNvSpPr>
            <p:nvPr/>
          </p:nvSpPr>
          <p:spPr bwMode="auto">
            <a:xfrm>
              <a:off x="4302675" y="3345803"/>
              <a:ext cx="258183" cy="155958"/>
            </a:xfrm>
            <a:custGeom>
              <a:avLst/>
              <a:gdLst>
                <a:gd name="T0" fmla="*/ 27 w 197"/>
                <a:gd name="T1" fmla="*/ 0 h 119"/>
                <a:gd name="T2" fmla="*/ 170 w 197"/>
                <a:gd name="T3" fmla="*/ 0 h 119"/>
                <a:gd name="T4" fmla="*/ 177 w 197"/>
                <a:gd name="T5" fmla="*/ 0 h 119"/>
                <a:gd name="T6" fmla="*/ 184 w 197"/>
                <a:gd name="T7" fmla="*/ 4 h 119"/>
                <a:gd name="T8" fmla="*/ 190 w 197"/>
                <a:gd name="T9" fmla="*/ 7 h 119"/>
                <a:gd name="T10" fmla="*/ 193 w 197"/>
                <a:gd name="T11" fmla="*/ 13 h 119"/>
                <a:gd name="T12" fmla="*/ 197 w 197"/>
                <a:gd name="T13" fmla="*/ 20 h 119"/>
                <a:gd name="T14" fmla="*/ 197 w 197"/>
                <a:gd name="T15" fmla="*/ 27 h 119"/>
                <a:gd name="T16" fmla="*/ 197 w 197"/>
                <a:gd name="T17" fmla="*/ 93 h 119"/>
                <a:gd name="T18" fmla="*/ 197 w 197"/>
                <a:gd name="T19" fmla="*/ 100 h 119"/>
                <a:gd name="T20" fmla="*/ 193 w 197"/>
                <a:gd name="T21" fmla="*/ 105 h 119"/>
                <a:gd name="T22" fmla="*/ 190 w 197"/>
                <a:gd name="T23" fmla="*/ 112 h 119"/>
                <a:gd name="T24" fmla="*/ 184 w 197"/>
                <a:gd name="T25" fmla="*/ 116 h 119"/>
                <a:gd name="T26" fmla="*/ 177 w 197"/>
                <a:gd name="T27" fmla="*/ 119 h 119"/>
                <a:gd name="T28" fmla="*/ 170 w 197"/>
                <a:gd name="T29" fmla="*/ 119 h 119"/>
                <a:gd name="T30" fmla="*/ 27 w 197"/>
                <a:gd name="T31" fmla="*/ 119 h 119"/>
                <a:gd name="T32" fmla="*/ 20 w 197"/>
                <a:gd name="T33" fmla="*/ 119 h 119"/>
                <a:gd name="T34" fmla="*/ 13 w 197"/>
                <a:gd name="T35" fmla="*/ 116 h 119"/>
                <a:gd name="T36" fmla="*/ 7 w 197"/>
                <a:gd name="T37" fmla="*/ 112 h 119"/>
                <a:gd name="T38" fmla="*/ 4 w 197"/>
                <a:gd name="T39" fmla="*/ 105 h 119"/>
                <a:gd name="T40" fmla="*/ 0 w 197"/>
                <a:gd name="T41" fmla="*/ 100 h 119"/>
                <a:gd name="T42" fmla="*/ 0 w 197"/>
                <a:gd name="T43" fmla="*/ 93 h 119"/>
                <a:gd name="T44" fmla="*/ 0 w 197"/>
                <a:gd name="T45" fmla="*/ 27 h 119"/>
                <a:gd name="T46" fmla="*/ 0 w 197"/>
                <a:gd name="T47" fmla="*/ 20 h 119"/>
                <a:gd name="T48" fmla="*/ 4 w 197"/>
                <a:gd name="T49" fmla="*/ 13 h 119"/>
                <a:gd name="T50" fmla="*/ 7 w 197"/>
                <a:gd name="T51" fmla="*/ 7 h 119"/>
                <a:gd name="T52" fmla="*/ 13 w 197"/>
                <a:gd name="T53" fmla="*/ 4 h 119"/>
                <a:gd name="T54" fmla="*/ 20 w 197"/>
                <a:gd name="T55" fmla="*/ 0 h 119"/>
                <a:gd name="T56" fmla="*/ 27 w 197"/>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7" h="119">
                  <a:moveTo>
                    <a:pt x="27" y="0"/>
                  </a:moveTo>
                  <a:lnTo>
                    <a:pt x="170" y="0"/>
                  </a:lnTo>
                  <a:lnTo>
                    <a:pt x="177" y="0"/>
                  </a:lnTo>
                  <a:lnTo>
                    <a:pt x="184" y="4"/>
                  </a:lnTo>
                  <a:lnTo>
                    <a:pt x="190" y="7"/>
                  </a:lnTo>
                  <a:lnTo>
                    <a:pt x="193" y="13"/>
                  </a:lnTo>
                  <a:lnTo>
                    <a:pt x="197" y="20"/>
                  </a:lnTo>
                  <a:lnTo>
                    <a:pt x="197" y="27"/>
                  </a:lnTo>
                  <a:lnTo>
                    <a:pt x="197" y="93"/>
                  </a:lnTo>
                  <a:lnTo>
                    <a:pt x="197" y="100"/>
                  </a:lnTo>
                  <a:lnTo>
                    <a:pt x="193" y="105"/>
                  </a:lnTo>
                  <a:lnTo>
                    <a:pt x="190" y="112"/>
                  </a:lnTo>
                  <a:lnTo>
                    <a:pt x="184" y="116"/>
                  </a:lnTo>
                  <a:lnTo>
                    <a:pt x="177" y="119"/>
                  </a:lnTo>
                  <a:lnTo>
                    <a:pt x="170" y="119"/>
                  </a:lnTo>
                  <a:lnTo>
                    <a:pt x="27" y="119"/>
                  </a:lnTo>
                  <a:lnTo>
                    <a:pt x="20" y="119"/>
                  </a:lnTo>
                  <a:lnTo>
                    <a:pt x="13" y="116"/>
                  </a:lnTo>
                  <a:lnTo>
                    <a:pt x="7" y="112"/>
                  </a:lnTo>
                  <a:lnTo>
                    <a:pt x="4" y="105"/>
                  </a:lnTo>
                  <a:lnTo>
                    <a:pt x="0" y="100"/>
                  </a:lnTo>
                  <a:lnTo>
                    <a:pt x="0" y="93"/>
                  </a:lnTo>
                  <a:lnTo>
                    <a:pt x="0" y="27"/>
                  </a:lnTo>
                  <a:lnTo>
                    <a:pt x="0" y="20"/>
                  </a:lnTo>
                  <a:lnTo>
                    <a:pt x="4" y="13"/>
                  </a:lnTo>
                  <a:lnTo>
                    <a:pt x="7" y="7"/>
                  </a:lnTo>
                  <a:lnTo>
                    <a:pt x="13" y="4"/>
                  </a:lnTo>
                  <a:lnTo>
                    <a:pt x="20" y="0"/>
                  </a:lnTo>
                  <a:lnTo>
                    <a:pt x="27"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66" name="Freeform 111">
              <a:extLst>
                <a:ext uri="{FF2B5EF4-FFF2-40B4-BE49-F238E27FC236}">
                  <a16:creationId xmlns:a16="http://schemas.microsoft.com/office/drawing/2014/main" id="{D8E06EE1-1039-4531-9135-57C95CA81FC3}"/>
                </a:ext>
              </a:extLst>
            </p:cNvPr>
            <p:cNvSpPr>
              <a:spLocks/>
            </p:cNvSpPr>
            <p:nvPr/>
          </p:nvSpPr>
          <p:spPr bwMode="auto">
            <a:xfrm>
              <a:off x="4014350" y="3345803"/>
              <a:ext cx="256872" cy="155958"/>
            </a:xfrm>
            <a:custGeom>
              <a:avLst/>
              <a:gdLst>
                <a:gd name="T0" fmla="*/ 26 w 196"/>
                <a:gd name="T1" fmla="*/ 0 h 119"/>
                <a:gd name="T2" fmla="*/ 170 w 196"/>
                <a:gd name="T3" fmla="*/ 0 h 119"/>
                <a:gd name="T4" fmla="*/ 177 w 196"/>
                <a:gd name="T5" fmla="*/ 0 h 119"/>
                <a:gd name="T6" fmla="*/ 184 w 196"/>
                <a:gd name="T7" fmla="*/ 4 h 119"/>
                <a:gd name="T8" fmla="*/ 189 w 196"/>
                <a:gd name="T9" fmla="*/ 7 h 119"/>
                <a:gd name="T10" fmla="*/ 192 w 196"/>
                <a:gd name="T11" fmla="*/ 13 h 119"/>
                <a:gd name="T12" fmla="*/ 196 w 196"/>
                <a:gd name="T13" fmla="*/ 20 h 119"/>
                <a:gd name="T14" fmla="*/ 196 w 196"/>
                <a:gd name="T15" fmla="*/ 27 h 119"/>
                <a:gd name="T16" fmla="*/ 196 w 196"/>
                <a:gd name="T17" fmla="*/ 93 h 119"/>
                <a:gd name="T18" fmla="*/ 196 w 196"/>
                <a:gd name="T19" fmla="*/ 100 h 119"/>
                <a:gd name="T20" fmla="*/ 192 w 196"/>
                <a:gd name="T21" fmla="*/ 105 h 119"/>
                <a:gd name="T22" fmla="*/ 189 w 196"/>
                <a:gd name="T23" fmla="*/ 112 h 119"/>
                <a:gd name="T24" fmla="*/ 184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3 w 196"/>
                <a:gd name="T39" fmla="*/ 105 h 119"/>
                <a:gd name="T40" fmla="*/ 0 w 196"/>
                <a:gd name="T41" fmla="*/ 100 h 119"/>
                <a:gd name="T42" fmla="*/ 0 w 196"/>
                <a:gd name="T43" fmla="*/ 93 h 119"/>
                <a:gd name="T44" fmla="*/ 0 w 196"/>
                <a:gd name="T45" fmla="*/ 27 h 119"/>
                <a:gd name="T46" fmla="*/ 0 w 196"/>
                <a:gd name="T47" fmla="*/ 20 h 119"/>
                <a:gd name="T48" fmla="*/ 3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4" y="4"/>
                  </a:lnTo>
                  <a:lnTo>
                    <a:pt x="189" y="7"/>
                  </a:lnTo>
                  <a:lnTo>
                    <a:pt x="192" y="13"/>
                  </a:lnTo>
                  <a:lnTo>
                    <a:pt x="196" y="20"/>
                  </a:lnTo>
                  <a:lnTo>
                    <a:pt x="196" y="27"/>
                  </a:lnTo>
                  <a:lnTo>
                    <a:pt x="196" y="93"/>
                  </a:lnTo>
                  <a:lnTo>
                    <a:pt x="196" y="100"/>
                  </a:lnTo>
                  <a:lnTo>
                    <a:pt x="192" y="105"/>
                  </a:lnTo>
                  <a:lnTo>
                    <a:pt x="189" y="112"/>
                  </a:lnTo>
                  <a:lnTo>
                    <a:pt x="184" y="116"/>
                  </a:lnTo>
                  <a:lnTo>
                    <a:pt x="177" y="119"/>
                  </a:lnTo>
                  <a:lnTo>
                    <a:pt x="170" y="119"/>
                  </a:lnTo>
                  <a:lnTo>
                    <a:pt x="26" y="119"/>
                  </a:lnTo>
                  <a:lnTo>
                    <a:pt x="19" y="119"/>
                  </a:lnTo>
                  <a:lnTo>
                    <a:pt x="12" y="116"/>
                  </a:lnTo>
                  <a:lnTo>
                    <a:pt x="7" y="112"/>
                  </a:lnTo>
                  <a:lnTo>
                    <a:pt x="3" y="105"/>
                  </a:lnTo>
                  <a:lnTo>
                    <a:pt x="0" y="100"/>
                  </a:lnTo>
                  <a:lnTo>
                    <a:pt x="0" y="93"/>
                  </a:lnTo>
                  <a:lnTo>
                    <a:pt x="0" y="27"/>
                  </a:lnTo>
                  <a:lnTo>
                    <a:pt x="0" y="20"/>
                  </a:lnTo>
                  <a:lnTo>
                    <a:pt x="3" y="13"/>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67" name="Freeform 112">
              <a:extLst>
                <a:ext uri="{FF2B5EF4-FFF2-40B4-BE49-F238E27FC236}">
                  <a16:creationId xmlns:a16="http://schemas.microsoft.com/office/drawing/2014/main" id="{2AA44955-CE17-45A4-B246-4CC5B8EE9510}"/>
                </a:ext>
              </a:extLst>
            </p:cNvPr>
            <p:cNvSpPr>
              <a:spLocks/>
            </p:cNvSpPr>
            <p:nvPr/>
          </p:nvSpPr>
          <p:spPr bwMode="auto">
            <a:xfrm>
              <a:off x="3724715" y="3345803"/>
              <a:ext cx="256872" cy="155958"/>
            </a:xfrm>
            <a:custGeom>
              <a:avLst/>
              <a:gdLst>
                <a:gd name="T0" fmla="*/ 27 w 196"/>
                <a:gd name="T1" fmla="*/ 0 h 119"/>
                <a:gd name="T2" fmla="*/ 170 w 196"/>
                <a:gd name="T3" fmla="*/ 0 h 119"/>
                <a:gd name="T4" fmla="*/ 177 w 196"/>
                <a:gd name="T5" fmla="*/ 0 h 119"/>
                <a:gd name="T6" fmla="*/ 182 w 196"/>
                <a:gd name="T7" fmla="*/ 4 h 119"/>
                <a:gd name="T8" fmla="*/ 189 w 196"/>
                <a:gd name="T9" fmla="*/ 7 h 119"/>
                <a:gd name="T10" fmla="*/ 193 w 196"/>
                <a:gd name="T11" fmla="*/ 13 h 119"/>
                <a:gd name="T12" fmla="*/ 196 w 196"/>
                <a:gd name="T13" fmla="*/ 20 h 119"/>
                <a:gd name="T14" fmla="*/ 196 w 196"/>
                <a:gd name="T15" fmla="*/ 27 h 119"/>
                <a:gd name="T16" fmla="*/ 196 w 196"/>
                <a:gd name="T17" fmla="*/ 93 h 119"/>
                <a:gd name="T18" fmla="*/ 196 w 196"/>
                <a:gd name="T19" fmla="*/ 100 h 119"/>
                <a:gd name="T20" fmla="*/ 193 w 196"/>
                <a:gd name="T21" fmla="*/ 105 h 119"/>
                <a:gd name="T22" fmla="*/ 189 w 196"/>
                <a:gd name="T23" fmla="*/ 112 h 119"/>
                <a:gd name="T24" fmla="*/ 182 w 196"/>
                <a:gd name="T25" fmla="*/ 116 h 119"/>
                <a:gd name="T26" fmla="*/ 177 w 196"/>
                <a:gd name="T27" fmla="*/ 119 h 119"/>
                <a:gd name="T28" fmla="*/ 170 w 196"/>
                <a:gd name="T29" fmla="*/ 119 h 119"/>
                <a:gd name="T30" fmla="*/ 27 w 196"/>
                <a:gd name="T31" fmla="*/ 119 h 119"/>
                <a:gd name="T32" fmla="*/ 20 w 196"/>
                <a:gd name="T33" fmla="*/ 119 h 119"/>
                <a:gd name="T34" fmla="*/ 13 w 196"/>
                <a:gd name="T35" fmla="*/ 116 h 119"/>
                <a:gd name="T36" fmla="*/ 7 w 196"/>
                <a:gd name="T37" fmla="*/ 112 h 119"/>
                <a:gd name="T38" fmla="*/ 4 w 196"/>
                <a:gd name="T39" fmla="*/ 105 h 119"/>
                <a:gd name="T40" fmla="*/ 0 w 196"/>
                <a:gd name="T41" fmla="*/ 100 h 119"/>
                <a:gd name="T42" fmla="*/ 0 w 196"/>
                <a:gd name="T43" fmla="*/ 93 h 119"/>
                <a:gd name="T44" fmla="*/ 0 w 196"/>
                <a:gd name="T45" fmla="*/ 27 h 119"/>
                <a:gd name="T46" fmla="*/ 0 w 196"/>
                <a:gd name="T47" fmla="*/ 20 h 119"/>
                <a:gd name="T48" fmla="*/ 4 w 196"/>
                <a:gd name="T49" fmla="*/ 13 h 119"/>
                <a:gd name="T50" fmla="*/ 7 w 196"/>
                <a:gd name="T51" fmla="*/ 7 h 119"/>
                <a:gd name="T52" fmla="*/ 13 w 196"/>
                <a:gd name="T53" fmla="*/ 4 h 119"/>
                <a:gd name="T54" fmla="*/ 20 w 196"/>
                <a:gd name="T55" fmla="*/ 0 h 119"/>
                <a:gd name="T56" fmla="*/ 27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7" y="0"/>
                  </a:moveTo>
                  <a:lnTo>
                    <a:pt x="170" y="0"/>
                  </a:lnTo>
                  <a:lnTo>
                    <a:pt x="177" y="0"/>
                  </a:lnTo>
                  <a:lnTo>
                    <a:pt x="182" y="4"/>
                  </a:lnTo>
                  <a:lnTo>
                    <a:pt x="189" y="7"/>
                  </a:lnTo>
                  <a:lnTo>
                    <a:pt x="193" y="13"/>
                  </a:lnTo>
                  <a:lnTo>
                    <a:pt x="196" y="20"/>
                  </a:lnTo>
                  <a:lnTo>
                    <a:pt x="196" y="27"/>
                  </a:lnTo>
                  <a:lnTo>
                    <a:pt x="196" y="93"/>
                  </a:lnTo>
                  <a:lnTo>
                    <a:pt x="196" y="100"/>
                  </a:lnTo>
                  <a:lnTo>
                    <a:pt x="193" y="105"/>
                  </a:lnTo>
                  <a:lnTo>
                    <a:pt x="189" y="112"/>
                  </a:lnTo>
                  <a:lnTo>
                    <a:pt x="182" y="116"/>
                  </a:lnTo>
                  <a:lnTo>
                    <a:pt x="177" y="119"/>
                  </a:lnTo>
                  <a:lnTo>
                    <a:pt x="170" y="119"/>
                  </a:lnTo>
                  <a:lnTo>
                    <a:pt x="27" y="119"/>
                  </a:lnTo>
                  <a:lnTo>
                    <a:pt x="20" y="119"/>
                  </a:lnTo>
                  <a:lnTo>
                    <a:pt x="13" y="116"/>
                  </a:lnTo>
                  <a:lnTo>
                    <a:pt x="7" y="112"/>
                  </a:lnTo>
                  <a:lnTo>
                    <a:pt x="4" y="105"/>
                  </a:lnTo>
                  <a:lnTo>
                    <a:pt x="0" y="100"/>
                  </a:lnTo>
                  <a:lnTo>
                    <a:pt x="0" y="93"/>
                  </a:lnTo>
                  <a:lnTo>
                    <a:pt x="0" y="27"/>
                  </a:lnTo>
                  <a:lnTo>
                    <a:pt x="0" y="20"/>
                  </a:lnTo>
                  <a:lnTo>
                    <a:pt x="4" y="13"/>
                  </a:lnTo>
                  <a:lnTo>
                    <a:pt x="7" y="7"/>
                  </a:lnTo>
                  <a:lnTo>
                    <a:pt x="13" y="4"/>
                  </a:lnTo>
                  <a:lnTo>
                    <a:pt x="20" y="0"/>
                  </a:lnTo>
                  <a:lnTo>
                    <a:pt x="27"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68" name="Freeform 113">
              <a:extLst>
                <a:ext uri="{FF2B5EF4-FFF2-40B4-BE49-F238E27FC236}">
                  <a16:creationId xmlns:a16="http://schemas.microsoft.com/office/drawing/2014/main" id="{68C9BBBD-28E2-4351-9D5A-B42C2CD03C4C}"/>
                </a:ext>
              </a:extLst>
            </p:cNvPr>
            <p:cNvSpPr>
              <a:spLocks/>
            </p:cNvSpPr>
            <p:nvPr/>
          </p:nvSpPr>
          <p:spPr bwMode="auto">
            <a:xfrm>
              <a:off x="3436389" y="3345803"/>
              <a:ext cx="256872" cy="155958"/>
            </a:xfrm>
            <a:custGeom>
              <a:avLst/>
              <a:gdLst>
                <a:gd name="T0" fmla="*/ 26 w 196"/>
                <a:gd name="T1" fmla="*/ 0 h 119"/>
                <a:gd name="T2" fmla="*/ 170 w 196"/>
                <a:gd name="T3" fmla="*/ 0 h 119"/>
                <a:gd name="T4" fmla="*/ 177 w 196"/>
                <a:gd name="T5" fmla="*/ 0 h 119"/>
                <a:gd name="T6" fmla="*/ 182 w 196"/>
                <a:gd name="T7" fmla="*/ 4 h 119"/>
                <a:gd name="T8" fmla="*/ 189 w 196"/>
                <a:gd name="T9" fmla="*/ 7 h 119"/>
                <a:gd name="T10" fmla="*/ 192 w 196"/>
                <a:gd name="T11" fmla="*/ 13 h 119"/>
                <a:gd name="T12" fmla="*/ 194 w 196"/>
                <a:gd name="T13" fmla="*/ 20 h 119"/>
                <a:gd name="T14" fmla="*/ 196 w 196"/>
                <a:gd name="T15" fmla="*/ 27 h 119"/>
                <a:gd name="T16" fmla="*/ 196 w 196"/>
                <a:gd name="T17" fmla="*/ 93 h 119"/>
                <a:gd name="T18" fmla="*/ 194 w 196"/>
                <a:gd name="T19" fmla="*/ 100 h 119"/>
                <a:gd name="T20" fmla="*/ 192 w 196"/>
                <a:gd name="T21" fmla="*/ 105 h 119"/>
                <a:gd name="T22" fmla="*/ 189 w 196"/>
                <a:gd name="T23" fmla="*/ 112 h 119"/>
                <a:gd name="T24" fmla="*/ 182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3 w 196"/>
                <a:gd name="T39" fmla="*/ 105 h 119"/>
                <a:gd name="T40" fmla="*/ 0 w 196"/>
                <a:gd name="T41" fmla="*/ 100 h 119"/>
                <a:gd name="T42" fmla="*/ 0 w 196"/>
                <a:gd name="T43" fmla="*/ 93 h 119"/>
                <a:gd name="T44" fmla="*/ 0 w 196"/>
                <a:gd name="T45" fmla="*/ 27 h 119"/>
                <a:gd name="T46" fmla="*/ 0 w 196"/>
                <a:gd name="T47" fmla="*/ 20 h 119"/>
                <a:gd name="T48" fmla="*/ 3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2" y="4"/>
                  </a:lnTo>
                  <a:lnTo>
                    <a:pt x="189" y="7"/>
                  </a:lnTo>
                  <a:lnTo>
                    <a:pt x="192" y="13"/>
                  </a:lnTo>
                  <a:lnTo>
                    <a:pt x="194" y="20"/>
                  </a:lnTo>
                  <a:lnTo>
                    <a:pt x="196" y="27"/>
                  </a:lnTo>
                  <a:lnTo>
                    <a:pt x="196" y="93"/>
                  </a:lnTo>
                  <a:lnTo>
                    <a:pt x="194" y="100"/>
                  </a:lnTo>
                  <a:lnTo>
                    <a:pt x="192" y="105"/>
                  </a:lnTo>
                  <a:lnTo>
                    <a:pt x="189" y="112"/>
                  </a:lnTo>
                  <a:lnTo>
                    <a:pt x="182" y="116"/>
                  </a:lnTo>
                  <a:lnTo>
                    <a:pt x="177" y="119"/>
                  </a:lnTo>
                  <a:lnTo>
                    <a:pt x="170" y="119"/>
                  </a:lnTo>
                  <a:lnTo>
                    <a:pt x="26" y="119"/>
                  </a:lnTo>
                  <a:lnTo>
                    <a:pt x="19" y="119"/>
                  </a:lnTo>
                  <a:lnTo>
                    <a:pt x="12" y="116"/>
                  </a:lnTo>
                  <a:lnTo>
                    <a:pt x="7" y="112"/>
                  </a:lnTo>
                  <a:lnTo>
                    <a:pt x="3" y="105"/>
                  </a:lnTo>
                  <a:lnTo>
                    <a:pt x="0" y="100"/>
                  </a:lnTo>
                  <a:lnTo>
                    <a:pt x="0" y="93"/>
                  </a:lnTo>
                  <a:lnTo>
                    <a:pt x="0" y="27"/>
                  </a:lnTo>
                  <a:lnTo>
                    <a:pt x="0" y="20"/>
                  </a:lnTo>
                  <a:lnTo>
                    <a:pt x="3" y="13"/>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69" name="Freeform 114">
              <a:extLst>
                <a:ext uri="{FF2B5EF4-FFF2-40B4-BE49-F238E27FC236}">
                  <a16:creationId xmlns:a16="http://schemas.microsoft.com/office/drawing/2014/main" id="{691AC914-6D4B-4E9C-A3E6-8C1013338739}"/>
                </a:ext>
              </a:extLst>
            </p:cNvPr>
            <p:cNvSpPr>
              <a:spLocks/>
            </p:cNvSpPr>
            <p:nvPr/>
          </p:nvSpPr>
          <p:spPr bwMode="auto">
            <a:xfrm>
              <a:off x="3146753" y="3345803"/>
              <a:ext cx="256872" cy="155958"/>
            </a:xfrm>
            <a:custGeom>
              <a:avLst/>
              <a:gdLst>
                <a:gd name="T0" fmla="*/ 26 w 196"/>
                <a:gd name="T1" fmla="*/ 0 h 119"/>
                <a:gd name="T2" fmla="*/ 170 w 196"/>
                <a:gd name="T3" fmla="*/ 0 h 119"/>
                <a:gd name="T4" fmla="*/ 177 w 196"/>
                <a:gd name="T5" fmla="*/ 0 h 119"/>
                <a:gd name="T6" fmla="*/ 182 w 196"/>
                <a:gd name="T7" fmla="*/ 4 h 119"/>
                <a:gd name="T8" fmla="*/ 187 w 196"/>
                <a:gd name="T9" fmla="*/ 7 h 119"/>
                <a:gd name="T10" fmla="*/ 193 w 196"/>
                <a:gd name="T11" fmla="*/ 13 h 119"/>
                <a:gd name="T12" fmla="*/ 194 w 196"/>
                <a:gd name="T13" fmla="*/ 20 h 119"/>
                <a:gd name="T14" fmla="*/ 196 w 196"/>
                <a:gd name="T15" fmla="*/ 27 h 119"/>
                <a:gd name="T16" fmla="*/ 196 w 196"/>
                <a:gd name="T17" fmla="*/ 93 h 119"/>
                <a:gd name="T18" fmla="*/ 194 w 196"/>
                <a:gd name="T19" fmla="*/ 100 h 119"/>
                <a:gd name="T20" fmla="*/ 193 w 196"/>
                <a:gd name="T21" fmla="*/ 105 h 119"/>
                <a:gd name="T22" fmla="*/ 187 w 196"/>
                <a:gd name="T23" fmla="*/ 112 h 119"/>
                <a:gd name="T24" fmla="*/ 182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4 w 196"/>
                <a:gd name="T39" fmla="*/ 105 h 119"/>
                <a:gd name="T40" fmla="*/ 0 w 196"/>
                <a:gd name="T41" fmla="*/ 100 h 119"/>
                <a:gd name="T42" fmla="*/ 0 w 196"/>
                <a:gd name="T43" fmla="*/ 93 h 119"/>
                <a:gd name="T44" fmla="*/ 0 w 196"/>
                <a:gd name="T45" fmla="*/ 27 h 119"/>
                <a:gd name="T46" fmla="*/ 0 w 196"/>
                <a:gd name="T47" fmla="*/ 20 h 119"/>
                <a:gd name="T48" fmla="*/ 4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2" y="4"/>
                  </a:lnTo>
                  <a:lnTo>
                    <a:pt x="187" y="7"/>
                  </a:lnTo>
                  <a:lnTo>
                    <a:pt x="193" y="13"/>
                  </a:lnTo>
                  <a:lnTo>
                    <a:pt x="194" y="20"/>
                  </a:lnTo>
                  <a:lnTo>
                    <a:pt x="196" y="27"/>
                  </a:lnTo>
                  <a:lnTo>
                    <a:pt x="196" y="93"/>
                  </a:lnTo>
                  <a:lnTo>
                    <a:pt x="194" y="100"/>
                  </a:lnTo>
                  <a:lnTo>
                    <a:pt x="193" y="105"/>
                  </a:lnTo>
                  <a:lnTo>
                    <a:pt x="187" y="112"/>
                  </a:lnTo>
                  <a:lnTo>
                    <a:pt x="182" y="116"/>
                  </a:lnTo>
                  <a:lnTo>
                    <a:pt x="177" y="119"/>
                  </a:lnTo>
                  <a:lnTo>
                    <a:pt x="170" y="119"/>
                  </a:lnTo>
                  <a:lnTo>
                    <a:pt x="26" y="119"/>
                  </a:lnTo>
                  <a:lnTo>
                    <a:pt x="19" y="119"/>
                  </a:lnTo>
                  <a:lnTo>
                    <a:pt x="12" y="116"/>
                  </a:lnTo>
                  <a:lnTo>
                    <a:pt x="7" y="112"/>
                  </a:lnTo>
                  <a:lnTo>
                    <a:pt x="4" y="105"/>
                  </a:lnTo>
                  <a:lnTo>
                    <a:pt x="0" y="100"/>
                  </a:lnTo>
                  <a:lnTo>
                    <a:pt x="0" y="93"/>
                  </a:lnTo>
                  <a:lnTo>
                    <a:pt x="0" y="27"/>
                  </a:lnTo>
                  <a:lnTo>
                    <a:pt x="0" y="20"/>
                  </a:lnTo>
                  <a:lnTo>
                    <a:pt x="4" y="13"/>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70" name="Freeform 115">
              <a:extLst>
                <a:ext uri="{FF2B5EF4-FFF2-40B4-BE49-F238E27FC236}">
                  <a16:creationId xmlns:a16="http://schemas.microsoft.com/office/drawing/2014/main" id="{83C77309-05F3-4A1E-876F-F4E6CF3B41A2}"/>
                </a:ext>
              </a:extLst>
            </p:cNvPr>
            <p:cNvSpPr>
              <a:spLocks/>
            </p:cNvSpPr>
            <p:nvPr/>
          </p:nvSpPr>
          <p:spPr bwMode="auto">
            <a:xfrm>
              <a:off x="2855807" y="3345803"/>
              <a:ext cx="259493" cy="155958"/>
            </a:xfrm>
            <a:custGeom>
              <a:avLst/>
              <a:gdLst>
                <a:gd name="T0" fmla="*/ 28 w 198"/>
                <a:gd name="T1" fmla="*/ 0 h 119"/>
                <a:gd name="T2" fmla="*/ 171 w 198"/>
                <a:gd name="T3" fmla="*/ 0 h 119"/>
                <a:gd name="T4" fmla="*/ 178 w 198"/>
                <a:gd name="T5" fmla="*/ 0 h 119"/>
                <a:gd name="T6" fmla="*/ 184 w 198"/>
                <a:gd name="T7" fmla="*/ 4 h 119"/>
                <a:gd name="T8" fmla="*/ 189 w 198"/>
                <a:gd name="T9" fmla="*/ 7 h 119"/>
                <a:gd name="T10" fmla="*/ 194 w 198"/>
                <a:gd name="T11" fmla="*/ 13 h 119"/>
                <a:gd name="T12" fmla="*/ 196 w 198"/>
                <a:gd name="T13" fmla="*/ 20 h 119"/>
                <a:gd name="T14" fmla="*/ 198 w 198"/>
                <a:gd name="T15" fmla="*/ 27 h 119"/>
                <a:gd name="T16" fmla="*/ 198 w 198"/>
                <a:gd name="T17" fmla="*/ 93 h 119"/>
                <a:gd name="T18" fmla="*/ 196 w 198"/>
                <a:gd name="T19" fmla="*/ 100 h 119"/>
                <a:gd name="T20" fmla="*/ 194 w 198"/>
                <a:gd name="T21" fmla="*/ 105 h 119"/>
                <a:gd name="T22" fmla="*/ 189 w 198"/>
                <a:gd name="T23" fmla="*/ 112 h 119"/>
                <a:gd name="T24" fmla="*/ 184 w 198"/>
                <a:gd name="T25" fmla="*/ 116 h 119"/>
                <a:gd name="T26" fmla="*/ 178 w 198"/>
                <a:gd name="T27" fmla="*/ 119 h 119"/>
                <a:gd name="T28" fmla="*/ 171 w 198"/>
                <a:gd name="T29" fmla="*/ 119 h 119"/>
                <a:gd name="T30" fmla="*/ 28 w 198"/>
                <a:gd name="T31" fmla="*/ 119 h 119"/>
                <a:gd name="T32" fmla="*/ 21 w 198"/>
                <a:gd name="T33" fmla="*/ 119 h 119"/>
                <a:gd name="T34" fmla="*/ 14 w 198"/>
                <a:gd name="T35" fmla="*/ 116 h 119"/>
                <a:gd name="T36" fmla="*/ 9 w 198"/>
                <a:gd name="T37" fmla="*/ 112 h 119"/>
                <a:gd name="T38" fmla="*/ 5 w 198"/>
                <a:gd name="T39" fmla="*/ 105 h 119"/>
                <a:gd name="T40" fmla="*/ 2 w 198"/>
                <a:gd name="T41" fmla="*/ 100 h 119"/>
                <a:gd name="T42" fmla="*/ 0 w 198"/>
                <a:gd name="T43" fmla="*/ 93 h 119"/>
                <a:gd name="T44" fmla="*/ 0 w 198"/>
                <a:gd name="T45" fmla="*/ 27 h 119"/>
                <a:gd name="T46" fmla="*/ 2 w 198"/>
                <a:gd name="T47" fmla="*/ 20 h 119"/>
                <a:gd name="T48" fmla="*/ 5 w 198"/>
                <a:gd name="T49" fmla="*/ 13 h 119"/>
                <a:gd name="T50" fmla="*/ 9 w 198"/>
                <a:gd name="T51" fmla="*/ 7 h 119"/>
                <a:gd name="T52" fmla="*/ 14 w 198"/>
                <a:gd name="T53" fmla="*/ 4 h 119"/>
                <a:gd name="T54" fmla="*/ 21 w 198"/>
                <a:gd name="T55" fmla="*/ 0 h 119"/>
                <a:gd name="T56" fmla="*/ 28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8" y="0"/>
                  </a:moveTo>
                  <a:lnTo>
                    <a:pt x="171" y="0"/>
                  </a:lnTo>
                  <a:lnTo>
                    <a:pt x="178" y="0"/>
                  </a:lnTo>
                  <a:lnTo>
                    <a:pt x="184" y="4"/>
                  </a:lnTo>
                  <a:lnTo>
                    <a:pt x="189" y="7"/>
                  </a:lnTo>
                  <a:lnTo>
                    <a:pt x="194" y="13"/>
                  </a:lnTo>
                  <a:lnTo>
                    <a:pt x="196" y="20"/>
                  </a:lnTo>
                  <a:lnTo>
                    <a:pt x="198" y="27"/>
                  </a:lnTo>
                  <a:lnTo>
                    <a:pt x="198" y="93"/>
                  </a:lnTo>
                  <a:lnTo>
                    <a:pt x="196" y="100"/>
                  </a:lnTo>
                  <a:lnTo>
                    <a:pt x="194" y="105"/>
                  </a:lnTo>
                  <a:lnTo>
                    <a:pt x="189" y="112"/>
                  </a:lnTo>
                  <a:lnTo>
                    <a:pt x="184" y="116"/>
                  </a:lnTo>
                  <a:lnTo>
                    <a:pt x="178" y="119"/>
                  </a:lnTo>
                  <a:lnTo>
                    <a:pt x="171" y="119"/>
                  </a:lnTo>
                  <a:lnTo>
                    <a:pt x="28" y="119"/>
                  </a:lnTo>
                  <a:lnTo>
                    <a:pt x="21" y="119"/>
                  </a:lnTo>
                  <a:lnTo>
                    <a:pt x="14" y="116"/>
                  </a:lnTo>
                  <a:lnTo>
                    <a:pt x="9" y="112"/>
                  </a:lnTo>
                  <a:lnTo>
                    <a:pt x="5" y="105"/>
                  </a:lnTo>
                  <a:lnTo>
                    <a:pt x="2" y="100"/>
                  </a:lnTo>
                  <a:lnTo>
                    <a:pt x="0" y="93"/>
                  </a:lnTo>
                  <a:lnTo>
                    <a:pt x="0" y="27"/>
                  </a:lnTo>
                  <a:lnTo>
                    <a:pt x="2" y="20"/>
                  </a:lnTo>
                  <a:lnTo>
                    <a:pt x="5" y="13"/>
                  </a:lnTo>
                  <a:lnTo>
                    <a:pt x="9" y="7"/>
                  </a:lnTo>
                  <a:lnTo>
                    <a:pt x="14" y="4"/>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71" name="Freeform 116">
              <a:extLst>
                <a:ext uri="{FF2B5EF4-FFF2-40B4-BE49-F238E27FC236}">
                  <a16:creationId xmlns:a16="http://schemas.microsoft.com/office/drawing/2014/main" id="{2E5A7472-4495-4DFC-B8E5-814DAB1C976B}"/>
                </a:ext>
              </a:extLst>
            </p:cNvPr>
            <p:cNvSpPr>
              <a:spLocks/>
            </p:cNvSpPr>
            <p:nvPr/>
          </p:nvSpPr>
          <p:spPr bwMode="auto">
            <a:xfrm>
              <a:off x="5459909" y="3345803"/>
              <a:ext cx="259493" cy="155958"/>
            </a:xfrm>
            <a:custGeom>
              <a:avLst/>
              <a:gdLst>
                <a:gd name="T0" fmla="*/ 26 w 198"/>
                <a:gd name="T1" fmla="*/ 0 h 119"/>
                <a:gd name="T2" fmla="*/ 170 w 198"/>
                <a:gd name="T3" fmla="*/ 0 h 119"/>
                <a:gd name="T4" fmla="*/ 177 w 198"/>
                <a:gd name="T5" fmla="*/ 0 h 119"/>
                <a:gd name="T6" fmla="*/ 184 w 198"/>
                <a:gd name="T7" fmla="*/ 4 h 119"/>
                <a:gd name="T8" fmla="*/ 189 w 198"/>
                <a:gd name="T9" fmla="*/ 7 h 119"/>
                <a:gd name="T10" fmla="*/ 192 w 198"/>
                <a:gd name="T11" fmla="*/ 13 h 119"/>
                <a:gd name="T12" fmla="*/ 196 w 198"/>
                <a:gd name="T13" fmla="*/ 20 h 119"/>
                <a:gd name="T14" fmla="*/ 198 w 198"/>
                <a:gd name="T15" fmla="*/ 27 h 119"/>
                <a:gd name="T16" fmla="*/ 198 w 198"/>
                <a:gd name="T17" fmla="*/ 93 h 119"/>
                <a:gd name="T18" fmla="*/ 196 w 198"/>
                <a:gd name="T19" fmla="*/ 100 h 119"/>
                <a:gd name="T20" fmla="*/ 192 w 198"/>
                <a:gd name="T21" fmla="*/ 105 h 119"/>
                <a:gd name="T22" fmla="*/ 189 w 198"/>
                <a:gd name="T23" fmla="*/ 112 h 119"/>
                <a:gd name="T24" fmla="*/ 184 w 198"/>
                <a:gd name="T25" fmla="*/ 116 h 119"/>
                <a:gd name="T26" fmla="*/ 177 w 198"/>
                <a:gd name="T27" fmla="*/ 119 h 119"/>
                <a:gd name="T28" fmla="*/ 170 w 198"/>
                <a:gd name="T29" fmla="*/ 119 h 119"/>
                <a:gd name="T30" fmla="*/ 26 w 198"/>
                <a:gd name="T31" fmla="*/ 119 h 119"/>
                <a:gd name="T32" fmla="*/ 19 w 198"/>
                <a:gd name="T33" fmla="*/ 119 h 119"/>
                <a:gd name="T34" fmla="*/ 14 w 198"/>
                <a:gd name="T35" fmla="*/ 116 h 119"/>
                <a:gd name="T36" fmla="*/ 9 w 198"/>
                <a:gd name="T37" fmla="*/ 112 h 119"/>
                <a:gd name="T38" fmla="*/ 3 w 198"/>
                <a:gd name="T39" fmla="*/ 105 h 119"/>
                <a:gd name="T40" fmla="*/ 2 w 198"/>
                <a:gd name="T41" fmla="*/ 100 h 119"/>
                <a:gd name="T42" fmla="*/ 0 w 198"/>
                <a:gd name="T43" fmla="*/ 93 h 119"/>
                <a:gd name="T44" fmla="*/ 0 w 198"/>
                <a:gd name="T45" fmla="*/ 27 h 119"/>
                <a:gd name="T46" fmla="*/ 2 w 198"/>
                <a:gd name="T47" fmla="*/ 20 h 119"/>
                <a:gd name="T48" fmla="*/ 3 w 198"/>
                <a:gd name="T49" fmla="*/ 13 h 119"/>
                <a:gd name="T50" fmla="*/ 9 w 198"/>
                <a:gd name="T51" fmla="*/ 7 h 119"/>
                <a:gd name="T52" fmla="*/ 14 w 198"/>
                <a:gd name="T53" fmla="*/ 4 h 119"/>
                <a:gd name="T54" fmla="*/ 19 w 198"/>
                <a:gd name="T55" fmla="*/ 0 h 119"/>
                <a:gd name="T56" fmla="*/ 26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6" y="0"/>
                  </a:moveTo>
                  <a:lnTo>
                    <a:pt x="170" y="0"/>
                  </a:lnTo>
                  <a:lnTo>
                    <a:pt x="177" y="0"/>
                  </a:lnTo>
                  <a:lnTo>
                    <a:pt x="184" y="4"/>
                  </a:lnTo>
                  <a:lnTo>
                    <a:pt x="189" y="7"/>
                  </a:lnTo>
                  <a:lnTo>
                    <a:pt x="192" y="13"/>
                  </a:lnTo>
                  <a:lnTo>
                    <a:pt x="196" y="20"/>
                  </a:lnTo>
                  <a:lnTo>
                    <a:pt x="198" y="27"/>
                  </a:lnTo>
                  <a:lnTo>
                    <a:pt x="198" y="93"/>
                  </a:lnTo>
                  <a:lnTo>
                    <a:pt x="196" y="100"/>
                  </a:lnTo>
                  <a:lnTo>
                    <a:pt x="192" y="105"/>
                  </a:lnTo>
                  <a:lnTo>
                    <a:pt x="189" y="112"/>
                  </a:lnTo>
                  <a:lnTo>
                    <a:pt x="184" y="116"/>
                  </a:lnTo>
                  <a:lnTo>
                    <a:pt x="177" y="119"/>
                  </a:lnTo>
                  <a:lnTo>
                    <a:pt x="170" y="119"/>
                  </a:lnTo>
                  <a:lnTo>
                    <a:pt x="26" y="119"/>
                  </a:lnTo>
                  <a:lnTo>
                    <a:pt x="19" y="119"/>
                  </a:lnTo>
                  <a:lnTo>
                    <a:pt x="14" y="116"/>
                  </a:lnTo>
                  <a:lnTo>
                    <a:pt x="9" y="112"/>
                  </a:lnTo>
                  <a:lnTo>
                    <a:pt x="3" y="105"/>
                  </a:lnTo>
                  <a:lnTo>
                    <a:pt x="2" y="100"/>
                  </a:lnTo>
                  <a:lnTo>
                    <a:pt x="0" y="93"/>
                  </a:lnTo>
                  <a:lnTo>
                    <a:pt x="0" y="27"/>
                  </a:lnTo>
                  <a:lnTo>
                    <a:pt x="2" y="20"/>
                  </a:lnTo>
                  <a:lnTo>
                    <a:pt x="3" y="13"/>
                  </a:lnTo>
                  <a:lnTo>
                    <a:pt x="9" y="7"/>
                  </a:lnTo>
                  <a:lnTo>
                    <a:pt x="14"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72" name="Freeform 117">
              <a:extLst>
                <a:ext uri="{FF2B5EF4-FFF2-40B4-BE49-F238E27FC236}">
                  <a16:creationId xmlns:a16="http://schemas.microsoft.com/office/drawing/2014/main" id="{C56FE710-F533-42E2-BD91-1C36E5F55328}"/>
                </a:ext>
              </a:extLst>
            </p:cNvPr>
            <p:cNvSpPr>
              <a:spLocks/>
            </p:cNvSpPr>
            <p:nvPr/>
          </p:nvSpPr>
          <p:spPr bwMode="auto">
            <a:xfrm>
              <a:off x="5748234" y="3345803"/>
              <a:ext cx="259493" cy="155958"/>
            </a:xfrm>
            <a:custGeom>
              <a:avLst/>
              <a:gdLst>
                <a:gd name="T0" fmla="*/ 28 w 198"/>
                <a:gd name="T1" fmla="*/ 0 h 119"/>
                <a:gd name="T2" fmla="*/ 170 w 198"/>
                <a:gd name="T3" fmla="*/ 0 h 119"/>
                <a:gd name="T4" fmla="*/ 177 w 198"/>
                <a:gd name="T5" fmla="*/ 0 h 119"/>
                <a:gd name="T6" fmla="*/ 184 w 198"/>
                <a:gd name="T7" fmla="*/ 4 h 119"/>
                <a:gd name="T8" fmla="*/ 189 w 198"/>
                <a:gd name="T9" fmla="*/ 7 h 119"/>
                <a:gd name="T10" fmla="*/ 195 w 198"/>
                <a:gd name="T11" fmla="*/ 13 h 119"/>
                <a:gd name="T12" fmla="*/ 196 w 198"/>
                <a:gd name="T13" fmla="*/ 20 h 119"/>
                <a:gd name="T14" fmla="*/ 198 w 198"/>
                <a:gd name="T15" fmla="*/ 27 h 119"/>
                <a:gd name="T16" fmla="*/ 198 w 198"/>
                <a:gd name="T17" fmla="*/ 93 h 119"/>
                <a:gd name="T18" fmla="*/ 196 w 198"/>
                <a:gd name="T19" fmla="*/ 100 h 119"/>
                <a:gd name="T20" fmla="*/ 195 w 198"/>
                <a:gd name="T21" fmla="*/ 105 h 119"/>
                <a:gd name="T22" fmla="*/ 189 w 198"/>
                <a:gd name="T23" fmla="*/ 112 h 119"/>
                <a:gd name="T24" fmla="*/ 184 w 198"/>
                <a:gd name="T25" fmla="*/ 116 h 119"/>
                <a:gd name="T26" fmla="*/ 177 w 198"/>
                <a:gd name="T27" fmla="*/ 119 h 119"/>
                <a:gd name="T28" fmla="*/ 170 w 198"/>
                <a:gd name="T29" fmla="*/ 119 h 119"/>
                <a:gd name="T30" fmla="*/ 28 w 198"/>
                <a:gd name="T31" fmla="*/ 119 h 119"/>
                <a:gd name="T32" fmla="*/ 21 w 198"/>
                <a:gd name="T33" fmla="*/ 119 h 119"/>
                <a:gd name="T34" fmla="*/ 14 w 198"/>
                <a:gd name="T35" fmla="*/ 116 h 119"/>
                <a:gd name="T36" fmla="*/ 9 w 198"/>
                <a:gd name="T37" fmla="*/ 112 h 119"/>
                <a:gd name="T38" fmla="*/ 4 w 198"/>
                <a:gd name="T39" fmla="*/ 105 h 119"/>
                <a:gd name="T40" fmla="*/ 2 w 198"/>
                <a:gd name="T41" fmla="*/ 100 h 119"/>
                <a:gd name="T42" fmla="*/ 0 w 198"/>
                <a:gd name="T43" fmla="*/ 93 h 119"/>
                <a:gd name="T44" fmla="*/ 0 w 198"/>
                <a:gd name="T45" fmla="*/ 27 h 119"/>
                <a:gd name="T46" fmla="*/ 2 w 198"/>
                <a:gd name="T47" fmla="*/ 20 h 119"/>
                <a:gd name="T48" fmla="*/ 4 w 198"/>
                <a:gd name="T49" fmla="*/ 13 h 119"/>
                <a:gd name="T50" fmla="*/ 9 w 198"/>
                <a:gd name="T51" fmla="*/ 7 h 119"/>
                <a:gd name="T52" fmla="*/ 14 w 198"/>
                <a:gd name="T53" fmla="*/ 4 h 119"/>
                <a:gd name="T54" fmla="*/ 21 w 198"/>
                <a:gd name="T55" fmla="*/ 0 h 119"/>
                <a:gd name="T56" fmla="*/ 28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8" y="0"/>
                  </a:moveTo>
                  <a:lnTo>
                    <a:pt x="170" y="0"/>
                  </a:lnTo>
                  <a:lnTo>
                    <a:pt x="177" y="0"/>
                  </a:lnTo>
                  <a:lnTo>
                    <a:pt x="184" y="4"/>
                  </a:lnTo>
                  <a:lnTo>
                    <a:pt x="189" y="7"/>
                  </a:lnTo>
                  <a:lnTo>
                    <a:pt x="195" y="13"/>
                  </a:lnTo>
                  <a:lnTo>
                    <a:pt x="196" y="20"/>
                  </a:lnTo>
                  <a:lnTo>
                    <a:pt x="198" y="27"/>
                  </a:lnTo>
                  <a:lnTo>
                    <a:pt x="198" y="93"/>
                  </a:lnTo>
                  <a:lnTo>
                    <a:pt x="196" y="100"/>
                  </a:lnTo>
                  <a:lnTo>
                    <a:pt x="195" y="105"/>
                  </a:lnTo>
                  <a:lnTo>
                    <a:pt x="189" y="112"/>
                  </a:lnTo>
                  <a:lnTo>
                    <a:pt x="184" y="116"/>
                  </a:lnTo>
                  <a:lnTo>
                    <a:pt x="177" y="119"/>
                  </a:lnTo>
                  <a:lnTo>
                    <a:pt x="170" y="119"/>
                  </a:lnTo>
                  <a:lnTo>
                    <a:pt x="28" y="119"/>
                  </a:lnTo>
                  <a:lnTo>
                    <a:pt x="21" y="119"/>
                  </a:lnTo>
                  <a:lnTo>
                    <a:pt x="14" y="116"/>
                  </a:lnTo>
                  <a:lnTo>
                    <a:pt x="9" y="112"/>
                  </a:lnTo>
                  <a:lnTo>
                    <a:pt x="4" y="105"/>
                  </a:lnTo>
                  <a:lnTo>
                    <a:pt x="2" y="100"/>
                  </a:lnTo>
                  <a:lnTo>
                    <a:pt x="0" y="93"/>
                  </a:lnTo>
                  <a:lnTo>
                    <a:pt x="0" y="27"/>
                  </a:lnTo>
                  <a:lnTo>
                    <a:pt x="2" y="20"/>
                  </a:lnTo>
                  <a:lnTo>
                    <a:pt x="4" y="13"/>
                  </a:lnTo>
                  <a:lnTo>
                    <a:pt x="9" y="7"/>
                  </a:lnTo>
                  <a:lnTo>
                    <a:pt x="14" y="4"/>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grpSp>
      <p:grpSp>
        <p:nvGrpSpPr>
          <p:cNvPr id="173" name="Group 172">
            <a:extLst>
              <a:ext uri="{FF2B5EF4-FFF2-40B4-BE49-F238E27FC236}">
                <a16:creationId xmlns:a16="http://schemas.microsoft.com/office/drawing/2014/main" id="{CD27E721-C72E-44A7-9603-537A4A58534F}"/>
              </a:ext>
            </a:extLst>
          </p:cNvPr>
          <p:cNvGrpSpPr/>
          <p:nvPr/>
        </p:nvGrpSpPr>
        <p:grpSpPr>
          <a:xfrm>
            <a:off x="8207397" y="5176553"/>
            <a:ext cx="1789514" cy="938114"/>
            <a:chOff x="214488" y="1608138"/>
            <a:chExt cx="10051651" cy="5269358"/>
          </a:xfrm>
        </p:grpSpPr>
        <p:grpSp>
          <p:nvGrpSpPr>
            <p:cNvPr id="174" name="Group 173">
              <a:extLst>
                <a:ext uri="{FF2B5EF4-FFF2-40B4-BE49-F238E27FC236}">
                  <a16:creationId xmlns:a16="http://schemas.microsoft.com/office/drawing/2014/main" id="{BEADAA6F-C81B-40CA-A7CE-6A3EDF7C424D}"/>
                </a:ext>
              </a:extLst>
            </p:cNvPr>
            <p:cNvGrpSpPr/>
            <p:nvPr/>
          </p:nvGrpSpPr>
          <p:grpSpPr>
            <a:xfrm>
              <a:off x="1193800" y="1608138"/>
              <a:ext cx="3765551" cy="4724400"/>
              <a:chOff x="1193800" y="1608138"/>
              <a:chExt cx="3765551" cy="4724400"/>
            </a:xfrm>
          </p:grpSpPr>
          <p:sp>
            <p:nvSpPr>
              <p:cNvPr id="189" name="Freeform 118">
                <a:extLst>
                  <a:ext uri="{FF2B5EF4-FFF2-40B4-BE49-F238E27FC236}">
                    <a16:creationId xmlns:a16="http://schemas.microsoft.com/office/drawing/2014/main" id="{57AFCC3A-A19F-4755-958D-684EB6295614}"/>
                  </a:ext>
                </a:extLst>
              </p:cNvPr>
              <p:cNvSpPr>
                <a:spLocks/>
              </p:cNvSpPr>
              <p:nvPr/>
            </p:nvSpPr>
            <p:spPr bwMode="auto">
              <a:xfrm>
                <a:off x="1193800" y="1608138"/>
                <a:ext cx="3765550" cy="4724400"/>
              </a:xfrm>
              <a:custGeom>
                <a:avLst/>
                <a:gdLst>
                  <a:gd name="T0" fmla="*/ 1780 w 2372"/>
                  <a:gd name="T1" fmla="*/ 70 h 2976"/>
                  <a:gd name="T2" fmla="*/ 1707 w 2372"/>
                  <a:gd name="T3" fmla="*/ 217 h 2976"/>
                  <a:gd name="T4" fmla="*/ 1595 w 2372"/>
                  <a:gd name="T5" fmla="*/ 427 h 2976"/>
                  <a:gd name="T6" fmla="*/ 1471 w 2372"/>
                  <a:gd name="T7" fmla="*/ 703 h 2976"/>
                  <a:gd name="T8" fmla="*/ 1464 w 2372"/>
                  <a:gd name="T9" fmla="*/ 814 h 2976"/>
                  <a:gd name="T10" fmla="*/ 1532 w 2372"/>
                  <a:gd name="T11" fmla="*/ 747 h 2976"/>
                  <a:gd name="T12" fmla="*/ 1633 w 2372"/>
                  <a:gd name="T13" fmla="*/ 574 h 2976"/>
                  <a:gd name="T14" fmla="*/ 1807 w 2372"/>
                  <a:gd name="T15" fmla="*/ 296 h 2976"/>
                  <a:gd name="T16" fmla="*/ 1961 w 2372"/>
                  <a:gd name="T17" fmla="*/ 81 h 2976"/>
                  <a:gd name="T18" fmla="*/ 2071 w 2372"/>
                  <a:gd name="T19" fmla="*/ 84 h 2976"/>
                  <a:gd name="T20" fmla="*/ 2067 w 2372"/>
                  <a:gd name="T21" fmla="*/ 187 h 2976"/>
                  <a:gd name="T22" fmla="*/ 1968 w 2372"/>
                  <a:gd name="T23" fmla="*/ 378 h 2976"/>
                  <a:gd name="T24" fmla="*/ 1819 w 2372"/>
                  <a:gd name="T25" fmla="*/ 660 h 2976"/>
                  <a:gd name="T26" fmla="*/ 1719 w 2372"/>
                  <a:gd name="T27" fmla="*/ 840 h 2976"/>
                  <a:gd name="T28" fmla="*/ 1670 w 2372"/>
                  <a:gd name="T29" fmla="*/ 964 h 2976"/>
                  <a:gd name="T30" fmla="*/ 1733 w 2372"/>
                  <a:gd name="T31" fmla="*/ 964 h 2976"/>
                  <a:gd name="T32" fmla="*/ 1929 w 2372"/>
                  <a:gd name="T33" fmla="*/ 782 h 2976"/>
                  <a:gd name="T34" fmla="*/ 2136 w 2372"/>
                  <a:gd name="T35" fmla="*/ 569 h 2976"/>
                  <a:gd name="T36" fmla="*/ 2297 w 2372"/>
                  <a:gd name="T37" fmla="*/ 439 h 2976"/>
                  <a:gd name="T38" fmla="*/ 2369 w 2372"/>
                  <a:gd name="T39" fmla="*/ 530 h 2976"/>
                  <a:gd name="T40" fmla="*/ 2230 w 2372"/>
                  <a:gd name="T41" fmla="*/ 731 h 2976"/>
                  <a:gd name="T42" fmla="*/ 2011 w 2372"/>
                  <a:gd name="T43" fmla="*/ 968 h 2976"/>
                  <a:gd name="T44" fmla="*/ 1845 w 2372"/>
                  <a:gd name="T45" fmla="*/ 1137 h 2976"/>
                  <a:gd name="T46" fmla="*/ 1810 w 2372"/>
                  <a:gd name="T47" fmla="*/ 1235 h 2976"/>
                  <a:gd name="T48" fmla="*/ 1871 w 2372"/>
                  <a:gd name="T49" fmla="*/ 1209 h 2976"/>
                  <a:gd name="T50" fmla="*/ 2011 w 2372"/>
                  <a:gd name="T51" fmla="*/ 1085 h 2976"/>
                  <a:gd name="T52" fmla="*/ 2165 w 2372"/>
                  <a:gd name="T53" fmla="*/ 1022 h 2976"/>
                  <a:gd name="T54" fmla="*/ 2190 w 2372"/>
                  <a:gd name="T55" fmla="*/ 1153 h 2976"/>
                  <a:gd name="T56" fmla="*/ 2041 w 2372"/>
                  <a:gd name="T57" fmla="*/ 1328 h 2976"/>
                  <a:gd name="T58" fmla="*/ 1917 w 2372"/>
                  <a:gd name="T59" fmla="*/ 1433 h 2976"/>
                  <a:gd name="T60" fmla="*/ 1411 w 2372"/>
                  <a:gd name="T61" fmla="*/ 1809 h 2976"/>
                  <a:gd name="T62" fmla="*/ 1110 w 2372"/>
                  <a:gd name="T63" fmla="*/ 2094 h 2976"/>
                  <a:gd name="T64" fmla="*/ 903 w 2372"/>
                  <a:gd name="T65" fmla="*/ 2497 h 2976"/>
                  <a:gd name="T66" fmla="*/ 695 w 2372"/>
                  <a:gd name="T67" fmla="*/ 2860 h 2976"/>
                  <a:gd name="T68" fmla="*/ 448 w 2372"/>
                  <a:gd name="T69" fmla="*/ 2976 h 2976"/>
                  <a:gd name="T70" fmla="*/ 222 w 2372"/>
                  <a:gd name="T71" fmla="*/ 2923 h 2976"/>
                  <a:gd name="T72" fmla="*/ 67 w 2372"/>
                  <a:gd name="T73" fmla="*/ 2808 h 2976"/>
                  <a:gd name="T74" fmla="*/ 0 w 2372"/>
                  <a:gd name="T75" fmla="*/ 2619 h 2976"/>
                  <a:gd name="T76" fmla="*/ 14 w 2372"/>
                  <a:gd name="T77" fmla="*/ 2549 h 2976"/>
                  <a:gd name="T78" fmla="*/ 79 w 2372"/>
                  <a:gd name="T79" fmla="*/ 2476 h 2976"/>
                  <a:gd name="T80" fmla="*/ 207 w 2372"/>
                  <a:gd name="T81" fmla="*/ 2358 h 2976"/>
                  <a:gd name="T82" fmla="*/ 467 w 2372"/>
                  <a:gd name="T83" fmla="*/ 2012 h 2976"/>
                  <a:gd name="T84" fmla="*/ 695 w 2372"/>
                  <a:gd name="T85" fmla="*/ 1620 h 2976"/>
                  <a:gd name="T86" fmla="*/ 812 w 2372"/>
                  <a:gd name="T87" fmla="*/ 1307 h 2976"/>
                  <a:gd name="T88" fmla="*/ 961 w 2372"/>
                  <a:gd name="T89" fmla="*/ 903 h 2976"/>
                  <a:gd name="T90" fmla="*/ 1147 w 2372"/>
                  <a:gd name="T91" fmla="*/ 485 h 2976"/>
                  <a:gd name="T92" fmla="*/ 1309 w 2372"/>
                  <a:gd name="T93" fmla="*/ 249 h 2976"/>
                  <a:gd name="T94" fmla="*/ 1379 w 2372"/>
                  <a:gd name="T95" fmla="*/ 278 h 2976"/>
                  <a:gd name="T96" fmla="*/ 1325 w 2372"/>
                  <a:gd name="T97" fmla="*/ 438 h 2976"/>
                  <a:gd name="T98" fmla="*/ 1243 w 2372"/>
                  <a:gd name="T99" fmla="*/ 654 h 2976"/>
                  <a:gd name="T100" fmla="*/ 1273 w 2372"/>
                  <a:gd name="T101" fmla="*/ 668 h 2976"/>
                  <a:gd name="T102" fmla="*/ 1358 w 2372"/>
                  <a:gd name="T103" fmla="*/ 518 h 2976"/>
                  <a:gd name="T104" fmla="*/ 1474 w 2372"/>
                  <a:gd name="T105" fmla="*/ 305 h 2976"/>
                  <a:gd name="T106" fmla="*/ 1635 w 2372"/>
                  <a:gd name="T107" fmla="*/ 60 h 2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72" h="2976">
                    <a:moveTo>
                      <a:pt x="1731" y="0"/>
                    </a:moveTo>
                    <a:lnTo>
                      <a:pt x="1756" y="7"/>
                    </a:lnTo>
                    <a:lnTo>
                      <a:pt x="1772" y="18"/>
                    </a:lnTo>
                    <a:lnTo>
                      <a:pt x="1780" y="32"/>
                    </a:lnTo>
                    <a:lnTo>
                      <a:pt x="1784" y="49"/>
                    </a:lnTo>
                    <a:lnTo>
                      <a:pt x="1780" y="70"/>
                    </a:lnTo>
                    <a:lnTo>
                      <a:pt x="1775" y="93"/>
                    </a:lnTo>
                    <a:lnTo>
                      <a:pt x="1765" y="116"/>
                    </a:lnTo>
                    <a:lnTo>
                      <a:pt x="1752" y="142"/>
                    </a:lnTo>
                    <a:lnTo>
                      <a:pt x="1738" y="166"/>
                    </a:lnTo>
                    <a:lnTo>
                      <a:pt x="1723" y="193"/>
                    </a:lnTo>
                    <a:lnTo>
                      <a:pt x="1707" y="217"/>
                    </a:lnTo>
                    <a:lnTo>
                      <a:pt x="1693" y="242"/>
                    </a:lnTo>
                    <a:lnTo>
                      <a:pt x="1679" y="268"/>
                    </a:lnTo>
                    <a:lnTo>
                      <a:pt x="1661" y="299"/>
                    </a:lnTo>
                    <a:lnTo>
                      <a:pt x="1642" y="338"/>
                    </a:lnTo>
                    <a:lnTo>
                      <a:pt x="1619" y="382"/>
                    </a:lnTo>
                    <a:lnTo>
                      <a:pt x="1595" y="427"/>
                    </a:lnTo>
                    <a:lnTo>
                      <a:pt x="1572" y="476"/>
                    </a:lnTo>
                    <a:lnTo>
                      <a:pt x="1548" y="525"/>
                    </a:lnTo>
                    <a:lnTo>
                      <a:pt x="1525" y="574"/>
                    </a:lnTo>
                    <a:lnTo>
                      <a:pt x="1504" y="620"/>
                    </a:lnTo>
                    <a:lnTo>
                      <a:pt x="1485" y="663"/>
                    </a:lnTo>
                    <a:lnTo>
                      <a:pt x="1471" y="703"/>
                    </a:lnTo>
                    <a:lnTo>
                      <a:pt x="1458" y="737"/>
                    </a:lnTo>
                    <a:lnTo>
                      <a:pt x="1451" y="765"/>
                    </a:lnTo>
                    <a:lnTo>
                      <a:pt x="1450" y="787"/>
                    </a:lnTo>
                    <a:lnTo>
                      <a:pt x="1451" y="803"/>
                    </a:lnTo>
                    <a:lnTo>
                      <a:pt x="1457" y="812"/>
                    </a:lnTo>
                    <a:lnTo>
                      <a:pt x="1464" y="814"/>
                    </a:lnTo>
                    <a:lnTo>
                      <a:pt x="1474" y="810"/>
                    </a:lnTo>
                    <a:lnTo>
                      <a:pt x="1486" y="803"/>
                    </a:lnTo>
                    <a:lnTo>
                      <a:pt x="1499" y="793"/>
                    </a:lnTo>
                    <a:lnTo>
                      <a:pt x="1511" y="779"/>
                    </a:lnTo>
                    <a:lnTo>
                      <a:pt x="1521" y="763"/>
                    </a:lnTo>
                    <a:lnTo>
                      <a:pt x="1532" y="747"/>
                    </a:lnTo>
                    <a:lnTo>
                      <a:pt x="1542" y="730"/>
                    </a:lnTo>
                    <a:lnTo>
                      <a:pt x="1551" y="710"/>
                    </a:lnTo>
                    <a:lnTo>
                      <a:pt x="1567" y="684"/>
                    </a:lnTo>
                    <a:lnTo>
                      <a:pt x="1586" y="653"/>
                    </a:lnTo>
                    <a:lnTo>
                      <a:pt x="1609" y="616"/>
                    </a:lnTo>
                    <a:lnTo>
                      <a:pt x="1633" y="574"/>
                    </a:lnTo>
                    <a:lnTo>
                      <a:pt x="1661" y="530"/>
                    </a:lnTo>
                    <a:lnTo>
                      <a:pt x="1691" y="483"/>
                    </a:lnTo>
                    <a:lnTo>
                      <a:pt x="1721" y="436"/>
                    </a:lnTo>
                    <a:lnTo>
                      <a:pt x="1751" y="389"/>
                    </a:lnTo>
                    <a:lnTo>
                      <a:pt x="1779" y="341"/>
                    </a:lnTo>
                    <a:lnTo>
                      <a:pt x="1807" y="296"/>
                    </a:lnTo>
                    <a:lnTo>
                      <a:pt x="1833" y="254"/>
                    </a:lnTo>
                    <a:lnTo>
                      <a:pt x="1863" y="203"/>
                    </a:lnTo>
                    <a:lnTo>
                      <a:pt x="1891" y="161"/>
                    </a:lnTo>
                    <a:lnTo>
                      <a:pt x="1917" y="126"/>
                    </a:lnTo>
                    <a:lnTo>
                      <a:pt x="1940" y="100"/>
                    </a:lnTo>
                    <a:lnTo>
                      <a:pt x="1961" y="81"/>
                    </a:lnTo>
                    <a:lnTo>
                      <a:pt x="1980" y="67"/>
                    </a:lnTo>
                    <a:lnTo>
                      <a:pt x="1999" y="58"/>
                    </a:lnTo>
                    <a:lnTo>
                      <a:pt x="2017" y="56"/>
                    </a:lnTo>
                    <a:lnTo>
                      <a:pt x="2034" y="60"/>
                    </a:lnTo>
                    <a:lnTo>
                      <a:pt x="2055" y="70"/>
                    </a:lnTo>
                    <a:lnTo>
                      <a:pt x="2071" y="84"/>
                    </a:lnTo>
                    <a:lnTo>
                      <a:pt x="2080" y="102"/>
                    </a:lnTo>
                    <a:lnTo>
                      <a:pt x="2083" y="121"/>
                    </a:lnTo>
                    <a:lnTo>
                      <a:pt x="2083" y="142"/>
                    </a:lnTo>
                    <a:lnTo>
                      <a:pt x="2080" y="161"/>
                    </a:lnTo>
                    <a:lnTo>
                      <a:pt x="2073" y="177"/>
                    </a:lnTo>
                    <a:lnTo>
                      <a:pt x="2067" y="187"/>
                    </a:lnTo>
                    <a:lnTo>
                      <a:pt x="2057" y="205"/>
                    </a:lnTo>
                    <a:lnTo>
                      <a:pt x="2045" y="229"/>
                    </a:lnTo>
                    <a:lnTo>
                      <a:pt x="2029" y="259"/>
                    </a:lnTo>
                    <a:lnTo>
                      <a:pt x="2011" y="294"/>
                    </a:lnTo>
                    <a:lnTo>
                      <a:pt x="1990" y="334"/>
                    </a:lnTo>
                    <a:lnTo>
                      <a:pt x="1968" y="378"/>
                    </a:lnTo>
                    <a:lnTo>
                      <a:pt x="1943" y="424"/>
                    </a:lnTo>
                    <a:lnTo>
                      <a:pt x="1919" y="471"/>
                    </a:lnTo>
                    <a:lnTo>
                      <a:pt x="1892" y="520"/>
                    </a:lnTo>
                    <a:lnTo>
                      <a:pt x="1868" y="567"/>
                    </a:lnTo>
                    <a:lnTo>
                      <a:pt x="1843" y="614"/>
                    </a:lnTo>
                    <a:lnTo>
                      <a:pt x="1819" y="660"/>
                    </a:lnTo>
                    <a:lnTo>
                      <a:pt x="1796" y="702"/>
                    </a:lnTo>
                    <a:lnTo>
                      <a:pt x="1775" y="740"/>
                    </a:lnTo>
                    <a:lnTo>
                      <a:pt x="1758" y="775"/>
                    </a:lnTo>
                    <a:lnTo>
                      <a:pt x="1740" y="803"/>
                    </a:lnTo>
                    <a:lnTo>
                      <a:pt x="1728" y="826"/>
                    </a:lnTo>
                    <a:lnTo>
                      <a:pt x="1719" y="840"/>
                    </a:lnTo>
                    <a:lnTo>
                      <a:pt x="1705" y="861"/>
                    </a:lnTo>
                    <a:lnTo>
                      <a:pt x="1695" y="882"/>
                    </a:lnTo>
                    <a:lnTo>
                      <a:pt x="1686" y="905"/>
                    </a:lnTo>
                    <a:lnTo>
                      <a:pt x="1677" y="926"/>
                    </a:lnTo>
                    <a:lnTo>
                      <a:pt x="1674" y="947"/>
                    </a:lnTo>
                    <a:lnTo>
                      <a:pt x="1670" y="964"/>
                    </a:lnTo>
                    <a:lnTo>
                      <a:pt x="1672" y="978"/>
                    </a:lnTo>
                    <a:lnTo>
                      <a:pt x="1677" y="987"/>
                    </a:lnTo>
                    <a:lnTo>
                      <a:pt x="1684" y="992"/>
                    </a:lnTo>
                    <a:lnTo>
                      <a:pt x="1698" y="989"/>
                    </a:lnTo>
                    <a:lnTo>
                      <a:pt x="1714" y="980"/>
                    </a:lnTo>
                    <a:lnTo>
                      <a:pt x="1733" y="964"/>
                    </a:lnTo>
                    <a:lnTo>
                      <a:pt x="1758" y="945"/>
                    </a:lnTo>
                    <a:lnTo>
                      <a:pt x="1786" y="919"/>
                    </a:lnTo>
                    <a:lnTo>
                      <a:pt x="1819" y="889"/>
                    </a:lnTo>
                    <a:lnTo>
                      <a:pt x="1854" y="856"/>
                    </a:lnTo>
                    <a:lnTo>
                      <a:pt x="1891" y="819"/>
                    </a:lnTo>
                    <a:lnTo>
                      <a:pt x="1929" y="782"/>
                    </a:lnTo>
                    <a:lnTo>
                      <a:pt x="1968" y="744"/>
                    </a:lnTo>
                    <a:lnTo>
                      <a:pt x="2006" y="705"/>
                    </a:lnTo>
                    <a:lnTo>
                      <a:pt x="2043" y="667"/>
                    </a:lnTo>
                    <a:lnTo>
                      <a:pt x="2078" y="632"/>
                    </a:lnTo>
                    <a:lnTo>
                      <a:pt x="2109" y="599"/>
                    </a:lnTo>
                    <a:lnTo>
                      <a:pt x="2136" y="569"/>
                    </a:lnTo>
                    <a:lnTo>
                      <a:pt x="2158" y="544"/>
                    </a:lnTo>
                    <a:lnTo>
                      <a:pt x="2187" y="511"/>
                    </a:lnTo>
                    <a:lnTo>
                      <a:pt x="2216" y="485"/>
                    </a:lnTo>
                    <a:lnTo>
                      <a:pt x="2244" y="464"/>
                    </a:lnTo>
                    <a:lnTo>
                      <a:pt x="2271" y="448"/>
                    </a:lnTo>
                    <a:lnTo>
                      <a:pt x="2297" y="439"/>
                    </a:lnTo>
                    <a:lnTo>
                      <a:pt x="2320" y="439"/>
                    </a:lnTo>
                    <a:lnTo>
                      <a:pt x="2339" y="448"/>
                    </a:lnTo>
                    <a:lnTo>
                      <a:pt x="2356" y="464"/>
                    </a:lnTo>
                    <a:lnTo>
                      <a:pt x="2370" y="490"/>
                    </a:lnTo>
                    <a:lnTo>
                      <a:pt x="2372" y="508"/>
                    </a:lnTo>
                    <a:lnTo>
                      <a:pt x="2369" y="530"/>
                    </a:lnTo>
                    <a:lnTo>
                      <a:pt x="2356" y="557"/>
                    </a:lnTo>
                    <a:lnTo>
                      <a:pt x="2341" y="586"/>
                    </a:lnTo>
                    <a:lnTo>
                      <a:pt x="2318" y="620"/>
                    </a:lnTo>
                    <a:lnTo>
                      <a:pt x="2292" y="654"/>
                    </a:lnTo>
                    <a:lnTo>
                      <a:pt x="2264" y="691"/>
                    </a:lnTo>
                    <a:lnTo>
                      <a:pt x="2230" y="731"/>
                    </a:lnTo>
                    <a:lnTo>
                      <a:pt x="2195" y="770"/>
                    </a:lnTo>
                    <a:lnTo>
                      <a:pt x="2160" y="812"/>
                    </a:lnTo>
                    <a:lnTo>
                      <a:pt x="2122" y="852"/>
                    </a:lnTo>
                    <a:lnTo>
                      <a:pt x="2085" y="891"/>
                    </a:lnTo>
                    <a:lnTo>
                      <a:pt x="2048" y="931"/>
                    </a:lnTo>
                    <a:lnTo>
                      <a:pt x="2011" y="968"/>
                    </a:lnTo>
                    <a:lnTo>
                      <a:pt x="1978" y="1003"/>
                    </a:lnTo>
                    <a:lnTo>
                      <a:pt x="1947" y="1034"/>
                    </a:lnTo>
                    <a:lnTo>
                      <a:pt x="1917" y="1062"/>
                    </a:lnTo>
                    <a:lnTo>
                      <a:pt x="1892" y="1088"/>
                    </a:lnTo>
                    <a:lnTo>
                      <a:pt x="1873" y="1108"/>
                    </a:lnTo>
                    <a:lnTo>
                      <a:pt x="1845" y="1137"/>
                    </a:lnTo>
                    <a:lnTo>
                      <a:pt x="1826" y="1164"/>
                    </a:lnTo>
                    <a:lnTo>
                      <a:pt x="1812" y="1185"/>
                    </a:lnTo>
                    <a:lnTo>
                      <a:pt x="1805" y="1202"/>
                    </a:lnTo>
                    <a:lnTo>
                      <a:pt x="1803" y="1216"/>
                    </a:lnTo>
                    <a:lnTo>
                      <a:pt x="1805" y="1227"/>
                    </a:lnTo>
                    <a:lnTo>
                      <a:pt x="1810" y="1235"/>
                    </a:lnTo>
                    <a:lnTo>
                      <a:pt x="1817" y="1239"/>
                    </a:lnTo>
                    <a:lnTo>
                      <a:pt x="1826" y="1239"/>
                    </a:lnTo>
                    <a:lnTo>
                      <a:pt x="1836" y="1235"/>
                    </a:lnTo>
                    <a:lnTo>
                      <a:pt x="1847" y="1230"/>
                    </a:lnTo>
                    <a:lnTo>
                      <a:pt x="1857" y="1223"/>
                    </a:lnTo>
                    <a:lnTo>
                      <a:pt x="1871" y="1209"/>
                    </a:lnTo>
                    <a:lnTo>
                      <a:pt x="1889" y="1193"/>
                    </a:lnTo>
                    <a:lnTo>
                      <a:pt x="1908" y="1174"/>
                    </a:lnTo>
                    <a:lnTo>
                      <a:pt x="1931" y="1151"/>
                    </a:lnTo>
                    <a:lnTo>
                      <a:pt x="1957" y="1130"/>
                    </a:lnTo>
                    <a:lnTo>
                      <a:pt x="1983" y="1108"/>
                    </a:lnTo>
                    <a:lnTo>
                      <a:pt x="2011" y="1085"/>
                    </a:lnTo>
                    <a:lnTo>
                      <a:pt x="2039" y="1064"/>
                    </a:lnTo>
                    <a:lnTo>
                      <a:pt x="2066" y="1046"/>
                    </a:lnTo>
                    <a:lnTo>
                      <a:pt x="2094" y="1032"/>
                    </a:lnTo>
                    <a:lnTo>
                      <a:pt x="2120" y="1024"/>
                    </a:lnTo>
                    <a:lnTo>
                      <a:pt x="2143" y="1020"/>
                    </a:lnTo>
                    <a:lnTo>
                      <a:pt x="2165" y="1022"/>
                    </a:lnTo>
                    <a:lnTo>
                      <a:pt x="2185" y="1031"/>
                    </a:lnTo>
                    <a:lnTo>
                      <a:pt x="2199" y="1050"/>
                    </a:lnTo>
                    <a:lnTo>
                      <a:pt x="2208" y="1073"/>
                    </a:lnTo>
                    <a:lnTo>
                      <a:pt x="2209" y="1097"/>
                    </a:lnTo>
                    <a:lnTo>
                      <a:pt x="2202" y="1125"/>
                    </a:lnTo>
                    <a:lnTo>
                      <a:pt x="2190" y="1153"/>
                    </a:lnTo>
                    <a:lnTo>
                      <a:pt x="2173" y="1183"/>
                    </a:lnTo>
                    <a:lnTo>
                      <a:pt x="2150" y="1213"/>
                    </a:lnTo>
                    <a:lnTo>
                      <a:pt x="2125" y="1242"/>
                    </a:lnTo>
                    <a:lnTo>
                      <a:pt x="2097" y="1272"/>
                    </a:lnTo>
                    <a:lnTo>
                      <a:pt x="2069" y="1302"/>
                    </a:lnTo>
                    <a:lnTo>
                      <a:pt x="2041" y="1328"/>
                    </a:lnTo>
                    <a:lnTo>
                      <a:pt x="2013" y="1354"/>
                    </a:lnTo>
                    <a:lnTo>
                      <a:pt x="1987" y="1377"/>
                    </a:lnTo>
                    <a:lnTo>
                      <a:pt x="1964" y="1396"/>
                    </a:lnTo>
                    <a:lnTo>
                      <a:pt x="1943" y="1412"/>
                    </a:lnTo>
                    <a:lnTo>
                      <a:pt x="1927" y="1424"/>
                    </a:lnTo>
                    <a:lnTo>
                      <a:pt x="1917" y="1433"/>
                    </a:lnTo>
                    <a:lnTo>
                      <a:pt x="1913" y="1435"/>
                    </a:lnTo>
                    <a:lnTo>
                      <a:pt x="1814" y="1522"/>
                    </a:lnTo>
                    <a:lnTo>
                      <a:pt x="1712" y="1603"/>
                    </a:lnTo>
                    <a:lnTo>
                      <a:pt x="1609" y="1676"/>
                    </a:lnTo>
                    <a:lnTo>
                      <a:pt x="1507" y="1744"/>
                    </a:lnTo>
                    <a:lnTo>
                      <a:pt x="1411" y="1809"/>
                    </a:lnTo>
                    <a:lnTo>
                      <a:pt x="1318" y="1872"/>
                    </a:lnTo>
                    <a:lnTo>
                      <a:pt x="1236" y="1931"/>
                    </a:lnTo>
                    <a:lnTo>
                      <a:pt x="1206" y="1958"/>
                    </a:lnTo>
                    <a:lnTo>
                      <a:pt x="1175" y="1994"/>
                    </a:lnTo>
                    <a:lnTo>
                      <a:pt x="1143" y="2040"/>
                    </a:lnTo>
                    <a:lnTo>
                      <a:pt x="1110" y="2094"/>
                    </a:lnTo>
                    <a:lnTo>
                      <a:pt x="1077" y="2152"/>
                    </a:lnTo>
                    <a:lnTo>
                      <a:pt x="1043" y="2217"/>
                    </a:lnTo>
                    <a:lnTo>
                      <a:pt x="1008" y="2283"/>
                    </a:lnTo>
                    <a:lnTo>
                      <a:pt x="973" y="2353"/>
                    </a:lnTo>
                    <a:lnTo>
                      <a:pt x="938" y="2425"/>
                    </a:lnTo>
                    <a:lnTo>
                      <a:pt x="903" y="2497"/>
                    </a:lnTo>
                    <a:lnTo>
                      <a:pt x="868" y="2566"/>
                    </a:lnTo>
                    <a:lnTo>
                      <a:pt x="833" y="2635"/>
                    </a:lnTo>
                    <a:lnTo>
                      <a:pt x="798" y="2699"/>
                    </a:lnTo>
                    <a:lnTo>
                      <a:pt x="763" y="2761"/>
                    </a:lnTo>
                    <a:lnTo>
                      <a:pt x="728" y="2815"/>
                    </a:lnTo>
                    <a:lnTo>
                      <a:pt x="695" y="2860"/>
                    </a:lnTo>
                    <a:lnTo>
                      <a:pt x="662" y="2901"/>
                    </a:lnTo>
                    <a:lnTo>
                      <a:pt x="628" y="2929"/>
                    </a:lnTo>
                    <a:lnTo>
                      <a:pt x="597" y="2948"/>
                    </a:lnTo>
                    <a:lnTo>
                      <a:pt x="546" y="2964"/>
                    </a:lnTo>
                    <a:lnTo>
                      <a:pt x="497" y="2972"/>
                    </a:lnTo>
                    <a:lnTo>
                      <a:pt x="448" y="2976"/>
                    </a:lnTo>
                    <a:lnTo>
                      <a:pt x="401" y="2974"/>
                    </a:lnTo>
                    <a:lnTo>
                      <a:pt x="357" y="2967"/>
                    </a:lnTo>
                    <a:lnTo>
                      <a:pt x="317" y="2958"/>
                    </a:lnTo>
                    <a:lnTo>
                      <a:pt x="280" y="2946"/>
                    </a:lnTo>
                    <a:lnTo>
                      <a:pt x="249" y="2936"/>
                    </a:lnTo>
                    <a:lnTo>
                      <a:pt x="222" y="2923"/>
                    </a:lnTo>
                    <a:lnTo>
                      <a:pt x="203" y="2915"/>
                    </a:lnTo>
                    <a:lnTo>
                      <a:pt x="191" y="2909"/>
                    </a:lnTo>
                    <a:lnTo>
                      <a:pt x="187" y="2906"/>
                    </a:lnTo>
                    <a:lnTo>
                      <a:pt x="138" y="2876"/>
                    </a:lnTo>
                    <a:lnTo>
                      <a:pt x="98" y="2843"/>
                    </a:lnTo>
                    <a:lnTo>
                      <a:pt x="67" y="2808"/>
                    </a:lnTo>
                    <a:lnTo>
                      <a:pt x="42" y="2773"/>
                    </a:lnTo>
                    <a:lnTo>
                      <a:pt x="25" y="2740"/>
                    </a:lnTo>
                    <a:lnTo>
                      <a:pt x="12" y="2705"/>
                    </a:lnTo>
                    <a:lnTo>
                      <a:pt x="5" y="2673"/>
                    </a:lnTo>
                    <a:lnTo>
                      <a:pt x="2" y="2645"/>
                    </a:lnTo>
                    <a:lnTo>
                      <a:pt x="0" y="2619"/>
                    </a:lnTo>
                    <a:lnTo>
                      <a:pt x="0" y="2619"/>
                    </a:lnTo>
                    <a:lnTo>
                      <a:pt x="0" y="2598"/>
                    </a:lnTo>
                    <a:lnTo>
                      <a:pt x="2" y="2582"/>
                    </a:lnTo>
                    <a:lnTo>
                      <a:pt x="4" y="2572"/>
                    </a:lnTo>
                    <a:lnTo>
                      <a:pt x="5" y="2568"/>
                    </a:lnTo>
                    <a:lnTo>
                      <a:pt x="14" y="2549"/>
                    </a:lnTo>
                    <a:lnTo>
                      <a:pt x="23" y="2533"/>
                    </a:lnTo>
                    <a:lnTo>
                      <a:pt x="33" y="2519"/>
                    </a:lnTo>
                    <a:lnTo>
                      <a:pt x="42" y="2509"/>
                    </a:lnTo>
                    <a:lnTo>
                      <a:pt x="53" y="2498"/>
                    </a:lnTo>
                    <a:lnTo>
                      <a:pt x="65" y="2488"/>
                    </a:lnTo>
                    <a:lnTo>
                      <a:pt x="79" y="2476"/>
                    </a:lnTo>
                    <a:lnTo>
                      <a:pt x="95" y="2465"/>
                    </a:lnTo>
                    <a:lnTo>
                      <a:pt x="110" y="2449"/>
                    </a:lnTo>
                    <a:lnTo>
                      <a:pt x="131" y="2434"/>
                    </a:lnTo>
                    <a:lnTo>
                      <a:pt x="152" y="2413"/>
                    </a:lnTo>
                    <a:lnTo>
                      <a:pt x="179" y="2388"/>
                    </a:lnTo>
                    <a:lnTo>
                      <a:pt x="207" y="2358"/>
                    </a:lnTo>
                    <a:lnTo>
                      <a:pt x="238" y="2322"/>
                    </a:lnTo>
                    <a:lnTo>
                      <a:pt x="273" y="2280"/>
                    </a:lnTo>
                    <a:lnTo>
                      <a:pt x="313" y="2229"/>
                    </a:lnTo>
                    <a:lnTo>
                      <a:pt x="368" y="2157"/>
                    </a:lnTo>
                    <a:lnTo>
                      <a:pt x="418" y="2084"/>
                    </a:lnTo>
                    <a:lnTo>
                      <a:pt x="467" y="2012"/>
                    </a:lnTo>
                    <a:lnTo>
                      <a:pt x="515" y="1940"/>
                    </a:lnTo>
                    <a:lnTo>
                      <a:pt x="558" y="1869"/>
                    </a:lnTo>
                    <a:lnTo>
                      <a:pt x="597" y="1802"/>
                    </a:lnTo>
                    <a:lnTo>
                      <a:pt x="634" y="1737"/>
                    </a:lnTo>
                    <a:lnTo>
                      <a:pt x="667" y="1676"/>
                    </a:lnTo>
                    <a:lnTo>
                      <a:pt x="695" y="1620"/>
                    </a:lnTo>
                    <a:lnTo>
                      <a:pt x="721" y="1569"/>
                    </a:lnTo>
                    <a:lnTo>
                      <a:pt x="742" y="1526"/>
                    </a:lnTo>
                    <a:lnTo>
                      <a:pt x="758" y="1489"/>
                    </a:lnTo>
                    <a:lnTo>
                      <a:pt x="777" y="1435"/>
                    </a:lnTo>
                    <a:lnTo>
                      <a:pt x="795" y="1373"/>
                    </a:lnTo>
                    <a:lnTo>
                      <a:pt x="812" y="1307"/>
                    </a:lnTo>
                    <a:lnTo>
                      <a:pt x="828" y="1239"/>
                    </a:lnTo>
                    <a:lnTo>
                      <a:pt x="847" y="1167"/>
                    </a:lnTo>
                    <a:lnTo>
                      <a:pt x="868" y="1097"/>
                    </a:lnTo>
                    <a:lnTo>
                      <a:pt x="895" y="1031"/>
                    </a:lnTo>
                    <a:lnTo>
                      <a:pt x="928" y="966"/>
                    </a:lnTo>
                    <a:lnTo>
                      <a:pt x="961" y="903"/>
                    </a:lnTo>
                    <a:lnTo>
                      <a:pt x="993" y="838"/>
                    </a:lnTo>
                    <a:lnTo>
                      <a:pt x="1021" y="772"/>
                    </a:lnTo>
                    <a:lnTo>
                      <a:pt x="1049" y="705"/>
                    </a:lnTo>
                    <a:lnTo>
                      <a:pt x="1078" y="633"/>
                    </a:lnTo>
                    <a:lnTo>
                      <a:pt x="1110" y="562"/>
                    </a:lnTo>
                    <a:lnTo>
                      <a:pt x="1147" y="485"/>
                    </a:lnTo>
                    <a:lnTo>
                      <a:pt x="1187" y="403"/>
                    </a:lnTo>
                    <a:lnTo>
                      <a:pt x="1215" y="354"/>
                    </a:lnTo>
                    <a:lnTo>
                      <a:pt x="1241" y="313"/>
                    </a:lnTo>
                    <a:lnTo>
                      <a:pt x="1266" y="284"/>
                    </a:lnTo>
                    <a:lnTo>
                      <a:pt x="1288" y="263"/>
                    </a:lnTo>
                    <a:lnTo>
                      <a:pt x="1309" y="249"/>
                    </a:lnTo>
                    <a:lnTo>
                      <a:pt x="1327" y="242"/>
                    </a:lnTo>
                    <a:lnTo>
                      <a:pt x="1343" y="240"/>
                    </a:lnTo>
                    <a:lnTo>
                      <a:pt x="1357" y="245"/>
                    </a:lnTo>
                    <a:lnTo>
                      <a:pt x="1367" y="254"/>
                    </a:lnTo>
                    <a:lnTo>
                      <a:pt x="1374" y="264"/>
                    </a:lnTo>
                    <a:lnTo>
                      <a:pt x="1379" y="278"/>
                    </a:lnTo>
                    <a:lnTo>
                      <a:pt x="1379" y="294"/>
                    </a:lnTo>
                    <a:lnTo>
                      <a:pt x="1376" y="315"/>
                    </a:lnTo>
                    <a:lnTo>
                      <a:pt x="1369" y="341"/>
                    </a:lnTo>
                    <a:lnTo>
                      <a:pt x="1357" y="369"/>
                    </a:lnTo>
                    <a:lnTo>
                      <a:pt x="1341" y="403"/>
                    </a:lnTo>
                    <a:lnTo>
                      <a:pt x="1325" y="438"/>
                    </a:lnTo>
                    <a:lnTo>
                      <a:pt x="1306" y="474"/>
                    </a:lnTo>
                    <a:lnTo>
                      <a:pt x="1290" y="513"/>
                    </a:lnTo>
                    <a:lnTo>
                      <a:pt x="1273" y="550"/>
                    </a:lnTo>
                    <a:lnTo>
                      <a:pt x="1259" y="586"/>
                    </a:lnTo>
                    <a:lnTo>
                      <a:pt x="1248" y="621"/>
                    </a:lnTo>
                    <a:lnTo>
                      <a:pt x="1243" y="654"/>
                    </a:lnTo>
                    <a:lnTo>
                      <a:pt x="1241" y="675"/>
                    </a:lnTo>
                    <a:lnTo>
                      <a:pt x="1243" y="688"/>
                    </a:lnTo>
                    <a:lnTo>
                      <a:pt x="1246" y="693"/>
                    </a:lnTo>
                    <a:lnTo>
                      <a:pt x="1253" y="691"/>
                    </a:lnTo>
                    <a:lnTo>
                      <a:pt x="1262" y="682"/>
                    </a:lnTo>
                    <a:lnTo>
                      <a:pt x="1273" y="668"/>
                    </a:lnTo>
                    <a:lnTo>
                      <a:pt x="1285" y="649"/>
                    </a:lnTo>
                    <a:lnTo>
                      <a:pt x="1297" y="628"/>
                    </a:lnTo>
                    <a:lnTo>
                      <a:pt x="1313" y="602"/>
                    </a:lnTo>
                    <a:lnTo>
                      <a:pt x="1327" y="576"/>
                    </a:lnTo>
                    <a:lnTo>
                      <a:pt x="1343" y="546"/>
                    </a:lnTo>
                    <a:lnTo>
                      <a:pt x="1358" y="518"/>
                    </a:lnTo>
                    <a:lnTo>
                      <a:pt x="1374" y="488"/>
                    </a:lnTo>
                    <a:lnTo>
                      <a:pt x="1388" y="460"/>
                    </a:lnTo>
                    <a:lnTo>
                      <a:pt x="1407" y="427"/>
                    </a:lnTo>
                    <a:lnTo>
                      <a:pt x="1427" y="390"/>
                    </a:lnTo>
                    <a:lnTo>
                      <a:pt x="1450" y="348"/>
                    </a:lnTo>
                    <a:lnTo>
                      <a:pt x="1474" y="305"/>
                    </a:lnTo>
                    <a:lnTo>
                      <a:pt x="1500" y="259"/>
                    </a:lnTo>
                    <a:lnTo>
                      <a:pt x="1527" y="215"/>
                    </a:lnTo>
                    <a:lnTo>
                      <a:pt x="1553" y="172"/>
                    </a:lnTo>
                    <a:lnTo>
                      <a:pt x="1581" y="130"/>
                    </a:lnTo>
                    <a:lnTo>
                      <a:pt x="1609" y="93"/>
                    </a:lnTo>
                    <a:lnTo>
                      <a:pt x="1635" y="60"/>
                    </a:lnTo>
                    <a:lnTo>
                      <a:pt x="1661" y="33"/>
                    </a:lnTo>
                    <a:lnTo>
                      <a:pt x="1688" y="14"/>
                    </a:lnTo>
                    <a:lnTo>
                      <a:pt x="1710" y="2"/>
                    </a:lnTo>
                    <a:lnTo>
                      <a:pt x="1731" y="0"/>
                    </a:lnTo>
                    <a:close/>
                  </a:path>
                </a:pathLst>
              </a:custGeom>
              <a:solidFill>
                <a:srgbClr val="FACB9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grpSp>
            <p:nvGrpSpPr>
              <p:cNvPr id="190" name="Group 189">
                <a:extLst>
                  <a:ext uri="{FF2B5EF4-FFF2-40B4-BE49-F238E27FC236}">
                    <a16:creationId xmlns:a16="http://schemas.microsoft.com/office/drawing/2014/main" id="{755921C5-61DE-4367-A917-E2A3657A18F2}"/>
                  </a:ext>
                </a:extLst>
              </p:cNvPr>
              <p:cNvGrpSpPr/>
              <p:nvPr/>
            </p:nvGrpSpPr>
            <p:grpSpPr>
              <a:xfrm>
                <a:off x="3194050" y="1611313"/>
                <a:ext cx="1765301" cy="1919287"/>
                <a:chOff x="3194050" y="1611313"/>
                <a:chExt cx="1765301" cy="1919287"/>
              </a:xfrm>
            </p:grpSpPr>
            <p:sp>
              <p:nvSpPr>
                <p:cNvPr id="191" name="Freeform 119">
                  <a:extLst>
                    <a:ext uri="{FF2B5EF4-FFF2-40B4-BE49-F238E27FC236}">
                      <a16:creationId xmlns:a16="http://schemas.microsoft.com/office/drawing/2014/main" id="{FB330DD9-C40B-48E2-8BF2-10E8C43B3443}"/>
                    </a:ext>
                  </a:extLst>
                </p:cNvPr>
                <p:cNvSpPr>
                  <a:spLocks/>
                </p:cNvSpPr>
                <p:nvPr/>
              </p:nvSpPr>
              <p:spPr bwMode="auto">
                <a:xfrm>
                  <a:off x="4503738" y="3241675"/>
                  <a:ext cx="203200" cy="288925"/>
                </a:xfrm>
                <a:custGeom>
                  <a:avLst/>
                  <a:gdLst>
                    <a:gd name="T0" fmla="*/ 89 w 128"/>
                    <a:gd name="T1" fmla="*/ 0 h 182"/>
                    <a:gd name="T2" fmla="*/ 102 w 128"/>
                    <a:gd name="T3" fmla="*/ 5 h 182"/>
                    <a:gd name="T4" fmla="*/ 117 w 128"/>
                    <a:gd name="T5" fmla="*/ 23 h 182"/>
                    <a:gd name="T6" fmla="*/ 124 w 128"/>
                    <a:gd name="T7" fmla="*/ 40 h 182"/>
                    <a:gd name="T8" fmla="*/ 128 w 128"/>
                    <a:gd name="T9" fmla="*/ 58 h 182"/>
                    <a:gd name="T10" fmla="*/ 126 w 128"/>
                    <a:gd name="T11" fmla="*/ 75 h 182"/>
                    <a:gd name="T12" fmla="*/ 121 w 128"/>
                    <a:gd name="T13" fmla="*/ 91 h 182"/>
                    <a:gd name="T14" fmla="*/ 105 w 128"/>
                    <a:gd name="T15" fmla="*/ 126 h 182"/>
                    <a:gd name="T16" fmla="*/ 86 w 128"/>
                    <a:gd name="T17" fmla="*/ 156 h 182"/>
                    <a:gd name="T18" fmla="*/ 80 w 128"/>
                    <a:gd name="T19" fmla="*/ 164 h 182"/>
                    <a:gd name="T20" fmla="*/ 75 w 128"/>
                    <a:gd name="T21" fmla="*/ 170 h 182"/>
                    <a:gd name="T22" fmla="*/ 72 w 128"/>
                    <a:gd name="T23" fmla="*/ 175 h 182"/>
                    <a:gd name="T24" fmla="*/ 68 w 128"/>
                    <a:gd name="T25" fmla="*/ 178 h 182"/>
                    <a:gd name="T26" fmla="*/ 66 w 128"/>
                    <a:gd name="T27" fmla="*/ 182 h 182"/>
                    <a:gd name="T28" fmla="*/ 66 w 128"/>
                    <a:gd name="T29" fmla="*/ 182 h 182"/>
                    <a:gd name="T30" fmla="*/ 63 w 128"/>
                    <a:gd name="T31" fmla="*/ 180 h 182"/>
                    <a:gd name="T32" fmla="*/ 54 w 128"/>
                    <a:gd name="T33" fmla="*/ 173 h 182"/>
                    <a:gd name="T34" fmla="*/ 42 w 128"/>
                    <a:gd name="T35" fmla="*/ 164 h 182"/>
                    <a:gd name="T36" fmla="*/ 28 w 128"/>
                    <a:gd name="T37" fmla="*/ 152 h 182"/>
                    <a:gd name="T38" fmla="*/ 16 w 128"/>
                    <a:gd name="T39" fmla="*/ 136 h 182"/>
                    <a:gd name="T40" fmla="*/ 5 w 128"/>
                    <a:gd name="T41" fmla="*/ 119 h 182"/>
                    <a:gd name="T42" fmla="*/ 3 w 128"/>
                    <a:gd name="T43" fmla="*/ 117 h 182"/>
                    <a:gd name="T44" fmla="*/ 0 w 128"/>
                    <a:gd name="T45" fmla="*/ 108 h 182"/>
                    <a:gd name="T46" fmla="*/ 0 w 128"/>
                    <a:gd name="T47" fmla="*/ 98 h 182"/>
                    <a:gd name="T48" fmla="*/ 5 w 128"/>
                    <a:gd name="T49" fmla="*/ 84 h 182"/>
                    <a:gd name="T50" fmla="*/ 10 w 128"/>
                    <a:gd name="T51" fmla="*/ 73 h 182"/>
                    <a:gd name="T52" fmla="*/ 21 w 128"/>
                    <a:gd name="T53" fmla="*/ 59 h 182"/>
                    <a:gd name="T54" fmla="*/ 31 w 128"/>
                    <a:gd name="T55" fmla="*/ 44 h 182"/>
                    <a:gd name="T56" fmla="*/ 45 w 128"/>
                    <a:gd name="T57" fmla="*/ 28 h 182"/>
                    <a:gd name="T58" fmla="*/ 59 w 128"/>
                    <a:gd name="T59" fmla="*/ 14 h 182"/>
                    <a:gd name="T60" fmla="*/ 75 w 128"/>
                    <a:gd name="T61" fmla="*/ 3 h 182"/>
                    <a:gd name="T62" fmla="*/ 89 w 128"/>
                    <a:gd name="T63"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8" h="182">
                      <a:moveTo>
                        <a:pt x="89" y="0"/>
                      </a:moveTo>
                      <a:lnTo>
                        <a:pt x="102" y="5"/>
                      </a:lnTo>
                      <a:lnTo>
                        <a:pt x="117" y="23"/>
                      </a:lnTo>
                      <a:lnTo>
                        <a:pt x="124" y="40"/>
                      </a:lnTo>
                      <a:lnTo>
                        <a:pt x="128" y="58"/>
                      </a:lnTo>
                      <a:lnTo>
                        <a:pt x="126" y="75"/>
                      </a:lnTo>
                      <a:lnTo>
                        <a:pt x="121" y="91"/>
                      </a:lnTo>
                      <a:lnTo>
                        <a:pt x="105" y="126"/>
                      </a:lnTo>
                      <a:lnTo>
                        <a:pt x="86" y="156"/>
                      </a:lnTo>
                      <a:lnTo>
                        <a:pt x="80" y="164"/>
                      </a:lnTo>
                      <a:lnTo>
                        <a:pt x="75" y="170"/>
                      </a:lnTo>
                      <a:lnTo>
                        <a:pt x="72" y="175"/>
                      </a:lnTo>
                      <a:lnTo>
                        <a:pt x="68" y="178"/>
                      </a:lnTo>
                      <a:lnTo>
                        <a:pt x="66" y="182"/>
                      </a:lnTo>
                      <a:lnTo>
                        <a:pt x="66" y="182"/>
                      </a:lnTo>
                      <a:lnTo>
                        <a:pt x="63" y="180"/>
                      </a:lnTo>
                      <a:lnTo>
                        <a:pt x="54" y="173"/>
                      </a:lnTo>
                      <a:lnTo>
                        <a:pt x="42" y="164"/>
                      </a:lnTo>
                      <a:lnTo>
                        <a:pt x="28" y="152"/>
                      </a:lnTo>
                      <a:lnTo>
                        <a:pt x="16" y="136"/>
                      </a:lnTo>
                      <a:lnTo>
                        <a:pt x="5" y="119"/>
                      </a:lnTo>
                      <a:lnTo>
                        <a:pt x="3" y="117"/>
                      </a:lnTo>
                      <a:lnTo>
                        <a:pt x="0" y="108"/>
                      </a:lnTo>
                      <a:lnTo>
                        <a:pt x="0" y="98"/>
                      </a:lnTo>
                      <a:lnTo>
                        <a:pt x="5" y="84"/>
                      </a:lnTo>
                      <a:lnTo>
                        <a:pt x="10" y="73"/>
                      </a:lnTo>
                      <a:lnTo>
                        <a:pt x="21" y="59"/>
                      </a:lnTo>
                      <a:lnTo>
                        <a:pt x="31" y="44"/>
                      </a:lnTo>
                      <a:lnTo>
                        <a:pt x="45" y="28"/>
                      </a:lnTo>
                      <a:lnTo>
                        <a:pt x="59" y="14"/>
                      </a:lnTo>
                      <a:lnTo>
                        <a:pt x="75" y="3"/>
                      </a:lnTo>
                      <a:lnTo>
                        <a:pt x="89" y="0"/>
                      </a:lnTo>
                      <a:close/>
                    </a:path>
                  </a:pathLst>
                </a:custGeom>
                <a:solidFill>
                  <a:srgbClr val="FACB95">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92" name="Freeform 120">
                  <a:extLst>
                    <a:ext uri="{FF2B5EF4-FFF2-40B4-BE49-F238E27FC236}">
                      <a16:creationId xmlns:a16="http://schemas.microsoft.com/office/drawing/2014/main" id="{4BAAAA4B-1539-41F6-B3C5-C00BE6E5FD67}"/>
                    </a:ext>
                  </a:extLst>
                </p:cNvPr>
                <p:cNvSpPr>
                  <a:spLocks/>
                </p:cNvSpPr>
                <p:nvPr/>
              </p:nvSpPr>
              <p:spPr bwMode="auto">
                <a:xfrm>
                  <a:off x="4706938" y="2305050"/>
                  <a:ext cx="252413" cy="228600"/>
                </a:xfrm>
                <a:custGeom>
                  <a:avLst/>
                  <a:gdLst>
                    <a:gd name="T0" fmla="*/ 91 w 159"/>
                    <a:gd name="T1" fmla="*/ 0 h 144"/>
                    <a:gd name="T2" fmla="*/ 114 w 159"/>
                    <a:gd name="T3" fmla="*/ 2 h 144"/>
                    <a:gd name="T4" fmla="*/ 131 w 159"/>
                    <a:gd name="T5" fmla="*/ 11 h 144"/>
                    <a:gd name="T6" fmla="*/ 145 w 159"/>
                    <a:gd name="T7" fmla="*/ 23 h 144"/>
                    <a:gd name="T8" fmla="*/ 154 w 159"/>
                    <a:gd name="T9" fmla="*/ 41 h 144"/>
                    <a:gd name="T10" fmla="*/ 159 w 159"/>
                    <a:gd name="T11" fmla="*/ 56 h 144"/>
                    <a:gd name="T12" fmla="*/ 157 w 159"/>
                    <a:gd name="T13" fmla="*/ 70 h 144"/>
                    <a:gd name="T14" fmla="*/ 149 w 159"/>
                    <a:gd name="T15" fmla="*/ 86 h 144"/>
                    <a:gd name="T16" fmla="*/ 135 w 159"/>
                    <a:gd name="T17" fmla="*/ 104 h 144"/>
                    <a:gd name="T18" fmla="*/ 121 w 159"/>
                    <a:gd name="T19" fmla="*/ 118 h 144"/>
                    <a:gd name="T20" fmla="*/ 107 w 159"/>
                    <a:gd name="T21" fmla="*/ 132 h 144"/>
                    <a:gd name="T22" fmla="*/ 94 w 159"/>
                    <a:gd name="T23" fmla="*/ 140 h 144"/>
                    <a:gd name="T24" fmla="*/ 87 w 159"/>
                    <a:gd name="T25" fmla="*/ 144 h 144"/>
                    <a:gd name="T26" fmla="*/ 75 w 159"/>
                    <a:gd name="T27" fmla="*/ 144 h 144"/>
                    <a:gd name="T28" fmla="*/ 61 w 159"/>
                    <a:gd name="T29" fmla="*/ 142 h 144"/>
                    <a:gd name="T30" fmla="*/ 44 w 159"/>
                    <a:gd name="T31" fmla="*/ 139 h 144"/>
                    <a:gd name="T32" fmla="*/ 30 w 159"/>
                    <a:gd name="T33" fmla="*/ 132 h 144"/>
                    <a:gd name="T34" fmla="*/ 16 w 159"/>
                    <a:gd name="T35" fmla="*/ 121 h 144"/>
                    <a:gd name="T36" fmla="*/ 5 w 159"/>
                    <a:gd name="T37" fmla="*/ 107 h 144"/>
                    <a:gd name="T38" fmla="*/ 0 w 159"/>
                    <a:gd name="T39" fmla="*/ 90 h 144"/>
                    <a:gd name="T40" fmla="*/ 0 w 159"/>
                    <a:gd name="T41" fmla="*/ 69 h 144"/>
                    <a:gd name="T42" fmla="*/ 3 w 159"/>
                    <a:gd name="T43" fmla="*/ 65 h 144"/>
                    <a:gd name="T44" fmla="*/ 10 w 159"/>
                    <a:gd name="T45" fmla="*/ 55 h 144"/>
                    <a:gd name="T46" fmla="*/ 23 w 159"/>
                    <a:gd name="T47" fmla="*/ 42 h 144"/>
                    <a:gd name="T48" fmla="*/ 37 w 159"/>
                    <a:gd name="T49" fmla="*/ 28 h 144"/>
                    <a:gd name="T50" fmla="*/ 54 w 159"/>
                    <a:gd name="T51" fmla="*/ 16 h 144"/>
                    <a:gd name="T52" fmla="*/ 72 w 159"/>
                    <a:gd name="T53" fmla="*/ 6 h 144"/>
                    <a:gd name="T54" fmla="*/ 91 w 159"/>
                    <a:gd name="T55"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9" h="144">
                      <a:moveTo>
                        <a:pt x="91" y="0"/>
                      </a:moveTo>
                      <a:lnTo>
                        <a:pt x="114" y="2"/>
                      </a:lnTo>
                      <a:lnTo>
                        <a:pt x="131" y="11"/>
                      </a:lnTo>
                      <a:lnTo>
                        <a:pt x="145" y="23"/>
                      </a:lnTo>
                      <a:lnTo>
                        <a:pt x="154" y="41"/>
                      </a:lnTo>
                      <a:lnTo>
                        <a:pt x="159" y="56"/>
                      </a:lnTo>
                      <a:lnTo>
                        <a:pt x="157" y="70"/>
                      </a:lnTo>
                      <a:lnTo>
                        <a:pt x="149" y="86"/>
                      </a:lnTo>
                      <a:lnTo>
                        <a:pt x="135" y="104"/>
                      </a:lnTo>
                      <a:lnTo>
                        <a:pt x="121" y="118"/>
                      </a:lnTo>
                      <a:lnTo>
                        <a:pt x="107" y="132"/>
                      </a:lnTo>
                      <a:lnTo>
                        <a:pt x="94" y="140"/>
                      </a:lnTo>
                      <a:lnTo>
                        <a:pt x="87" y="144"/>
                      </a:lnTo>
                      <a:lnTo>
                        <a:pt x="75" y="144"/>
                      </a:lnTo>
                      <a:lnTo>
                        <a:pt x="61" y="142"/>
                      </a:lnTo>
                      <a:lnTo>
                        <a:pt x="44" y="139"/>
                      </a:lnTo>
                      <a:lnTo>
                        <a:pt x="30" y="132"/>
                      </a:lnTo>
                      <a:lnTo>
                        <a:pt x="16" y="121"/>
                      </a:lnTo>
                      <a:lnTo>
                        <a:pt x="5" y="107"/>
                      </a:lnTo>
                      <a:lnTo>
                        <a:pt x="0" y="90"/>
                      </a:lnTo>
                      <a:lnTo>
                        <a:pt x="0" y="69"/>
                      </a:lnTo>
                      <a:lnTo>
                        <a:pt x="3" y="65"/>
                      </a:lnTo>
                      <a:lnTo>
                        <a:pt x="10" y="55"/>
                      </a:lnTo>
                      <a:lnTo>
                        <a:pt x="23" y="42"/>
                      </a:lnTo>
                      <a:lnTo>
                        <a:pt x="37" y="28"/>
                      </a:lnTo>
                      <a:lnTo>
                        <a:pt x="54" y="16"/>
                      </a:lnTo>
                      <a:lnTo>
                        <a:pt x="72" y="6"/>
                      </a:lnTo>
                      <a:lnTo>
                        <a:pt x="91" y="0"/>
                      </a:lnTo>
                      <a:close/>
                    </a:path>
                  </a:pathLst>
                </a:custGeom>
                <a:solidFill>
                  <a:srgbClr val="FACB95">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93" name="Freeform 121">
                  <a:extLst>
                    <a:ext uri="{FF2B5EF4-FFF2-40B4-BE49-F238E27FC236}">
                      <a16:creationId xmlns:a16="http://schemas.microsoft.com/office/drawing/2014/main" id="{862ED8EE-B074-4BD9-8BC7-218148BF1119}"/>
                    </a:ext>
                  </a:extLst>
                </p:cNvPr>
                <p:cNvSpPr>
                  <a:spLocks/>
                </p:cNvSpPr>
                <p:nvPr/>
              </p:nvSpPr>
              <p:spPr bwMode="auto">
                <a:xfrm>
                  <a:off x="4244975" y="1697038"/>
                  <a:ext cx="252413" cy="225425"/>
                </a:xfrm>
                <a:custGeom>
                  <a:avLst/>
                  <a:gdLst>
                    <a:gd name="T0" fmla="*/ 107 w 159"/>
                    <a:gd name="T1" fmla="*/ 0 h 142"/>
                    <a:gd name="T2" fmla="*/ 128 w 159"/>
                    <a:gd name="T3" fmla="*/ 4 h 142"/>
                    <a:gd name="T4" fmla="*/ 145 w 159"/>
                    <a:gd name="T5" fmla="*/ 14 h 142"/>
                    <a:gd name="T6" fmla="*/ 156 w 159"/>
                    <a:gd name="T7" fmla="*/ 28 h 142"/>
                    <a:gd name="T8" fmla="*/ 159 w 159"/>
                    <a:gd name="T9" fmla="*/ 46 h 142"/>
                    <a:gd name="T10" fmla="*/ 154 w 159"/>
                    <a:gd name="T11" fmla="*/ 65 h 142"/>
                    <a:gd name="T12" fmla="*/ 142 w 159"/>
                    <a:gd name="T13" fmla="*/ 84 h 142"/>
                    <a:gd name="T14" fmla="*/ 128 w 159"/>
                    <a:gd name="T15" fmla="*/ 102 h 142"/>
                    <a:gd name="T16" fmla="*/ 114 w 159"/>
                    <a:gd name="T17" fmla="*/ 117 h 142"/>
                    <a:gd name="T18" fmla="*/ 102 w 159"/>
                    <a:gd name="T19" fmla="*/ 130 h 142"/>
                    <a:gd name="T20" fmla="*/ 93 w 159"/>
                    <a:gd name="T21" fmla="*/ 137 h 142"/>
                    <a:gd name="T22" fmla="*/ 79 w 159"/>
                    <a:gd name="T23" fmla="*/ 140 h 142"/>
                    <a:gd name="T24" fmla="*/ 63 w 159"/>
                    <a:gd name="T25" fmla="*/ 142 h 142"/>
                    <a:gd name="T26" fmla="*/ 46 w 159"/>
                    <a:gd name="T27" fmla="*/ 142 h 142"/>
                    <a:gd name="T28" fmla="*/ 30 w 159"/>
                    <a:gd name="T29" fmla="*/ 138 h 142"/>
                    <a:gd name="T30" fmla="*/ 16 w 159"/>
                    <a:gd name="T31" fmla="*/ 131 h 142"/>
                    <a:gd name="T32" fmla="*/ 5 w 159"/>
                    <a:gd name="T33" fmla="*/ 121 h 142"/>
                    <a:gd name="T34" fmla="*/ 0 w 159"/>
                    <a:gd name="T35" fmla="*/ 107 h 142"/>
                    <a:gd name="T36" fmla="*/ 0 w 159"/>
                    <a:gd name="T37" fmla="*/ 91 h 142"/>
                    <a:gd name="T38" fmla="*/ 9 w 159"/>
                    <a:gd name="T39" fmla="*/ 70 h 142"/>
                    <a:gd name="T40" fmla="*/ 11 w 159"/>
                    <a:gd name="T41" fmla="*/ 67 h 142"/>
                    <a:gd name="T42" fmla="*/ 16 w 159"/>
                    <a:gd name="T43" fmla="*/ 56 h 142"/>
                    <a:gd name="T44" fmla="*/ 26 w 159"/>
                    <a:gd name="T45" fmla="*/ 44 h 142"/>
                    <a:gd name="T46" fmla="*/ 39 w 159"/>
                    <a:gd name="T47" fmla="*/ 30 h 142"/>
                    <a:gd name="T48" fmla="*/ 53 w 159"/>
                    <a:gd name="T49" fmla="*/ 18 h 142"/>
                    <a:gd name="T50" fmla="*/ 67 w 159"/>
                    <a:gd name="T51" fmla="*/ 7 h 142"/>
                    <a:gd name="T52" fmla="*/ 82 w 159"/>
                    <a:gd name="T53" fmla="*/ 0 h 142"/>
                    <a:gd name="T54" fmla="*/ 107 w 159"/>
                    <a:gd name="T5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9" h="142">
                      <a:moveTo>
                        <a:pt x="107" y="0"/>
                      </a:moveTo>
                      <a:lnTo>
                        <a:pt x="128" y="4"/>
                      </a:lnTo>
                      <a:lnTo>
                        <a:pt x="145" y="14"/>
                      </a:lnTo>
                      <a:lnTo>
                        <a:pt x="156" y="28"/>
                      </a:lnTo>
                      <a:lnTo>
                        <a:pt x="159" y="46"/>
                      </a:lnTo>
                      <a:lnTo>
                        <a:pt x="154" y="65"/>
                      </a:lnTo>
                      <a:lnTo>
                        <a:pt x="142" y="84"/>
                      </a:lnTo>
                      <a:lnTo>
                        <a:pt x="128" y="102"/>
                      </a:lnTo>
                      <a:lnTo>
                        <a:pt x="114" y="117"/>
                      </a:lnTo>
                      <a:lnTo>
                        <a:pt x="102" y="130"/>
                      </a:lnTo>
                      <a:lnTo>
                        <a:pt x="93" y="137"/>
                      </a:lnTo>
                      <a:lnTo>
                        <a:pt x="79" y="140"/>
                      </a:lnTo>
                      <a:lnTo>
                        <a:pt x="63" y="142"/>
                      </a:lnTo>
                      <a:lnTo>
                        <a:pt x="46" y="142"/>
                      </a:lnTo>
                      <a:lnTo>
                        <a:pt x="30" y="138"/>
                      </a:lnTo>
                      <a:lnTo>
                        <a:pt x="16" y="131"/>
                      </a:lnTo>
                      <a:lnTo>
                        <a:pt x="5" y="121"/>
                      </a:lnTo>
                      <a:lnTo>
                        <a:pt x="0" y="107"/>
                      </a:lnTo>
                      <a:lnTo>
                        <a:pt x="0" y="91"/>
                      </a:lnTo>
                      <a:lnTo>
                        <a:pt x="9" y="70"/>
                      </a:lnTo>
                      <a:lnTo>
                        <a:pt x="11" y="67"/>
                      </a:lnTo>
                      <a:lnTo>
                        <a:pt x="16" y="56"/>
                      </a:lnTo>
                      <a:lnTo>
                        <a:pt x="26" y="44"/>
                      </a:lnTo>
                      <a:lnTo>
                        <a:pt x="39" y="30"/>
                      </a:lnTo>
                      <a:lnTo>
                        <a:pt x="53" y="18"/>
                      </a:lnTo>
                      <a:lnTo>
                        <a:pt x="67" y="7"/>
                      </a:lnTo>
                      <a:lnTo>
                        <a:pt x="82" y="0"/>
                      </a:lnTo>
                      <a:lnTo>
                        <a:pt x="107" y="0"/>
                      </a:lnTo>
                      <a:close/>
                    </a:path>
                  </a:pathLst>
                </a:custGeom>
                <a:solidFill>
                  <a:srgbClr val="FACB95">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94" name="Freeform 122">
                  <a:extLst>
                    <a:ext uri="{FF2B5EF4-FFF2-40B4-BE49-F238E27FC236}">
                      <a16:creationId xmlns:a16="http://schemas.microsoft.com/office/drawing/2014/main" id="{337133D8-065E-42B1-AFC2-10F32FEC3621}"/>
                    </a:ext>
                  </a:extLst>
                </p:cNvPr>
                <p:cNvSpPr>
                  <a:spLocks/>
                </p:cNvSpPr>
                <p:nvPr/>
              </p:nvSpPr>
              <p:spPr bwMode="auto">
                <a:xfrm>
                  <a:off x="3797300" y="1611313"/>
                  <a:ext cx="225425" cy="192088"/>
                </a:xfrm>
                <a:custGeom>
                  <a:avLst/>
                  <a:gdLst>
                    <a:gd name="T0" fmla="*/ 81 w 142"/>
                    <a:gd name="T1" fmla="*/ 0 h 121"/>
                    <a:gd name="T2" fmla="*/ 97 w 142"/>
                    <a:gd name="T3" fmla="*/ 0 h 121"/>
                    <a:gd name="T4" fmla="*/ 112 w 142"/>
                    <a:gd name="T5" fmla="*/ 3 h 121"/>
                    <a:gd name="T6" fmla="*/ 128 w 142"/>
                    <a:gd name="T7" fmla="*/ 12 h 121"/>
                    <a:gd name="T8" fmla="*/ 140 w 142"/>
                    <a:gd name="T9" fmla="*/ 28 h 121"/>
                    <a:gd name="T10" fmla="*/ 142 w 142"/>
                    <a:gd name="T11" fmla="*/ 42 h 121"/>
                    <a:gd name="T12" fmla="*/ 139 w 142"/>
                    <a:gd name="T13" fmla="*/ 58 h 121"/>
                    <a:gd name="T14" fmla="*/ 130 w 142"/>
                    <a:gd name="T15" fmla="*/ 72 h 121"/>
                    <a:gd name="T16" fmla="*/ 118 w 142"/>
                    <a:gd name="T17" fmla="*/ 86 h 121"/>
                    <a:gd name="T18" fmla="*/ 105 w 142"/>
                    <a:gd name="T19" fmla="*/ 98 h 121"/>
                    <a:gd name="T20" fmla="*/ 95 w 142"/>
                    <a:gd name="T21" fmla="*/ 107 h 121"/>
                    <a:gd name="T22" fmla="*/ 90 w 142"/>
                    <a:gd name="T23" fmla="*/ 114 h 121"/>
                    <a:gd name="T24" fmla="*/ 84 w 142"/>
                    <a:gd name="T25" fmla="*/ 117 h 121"/>
                    <a:gd name="T26" fmla="*/ 72 w 142"/>
                    <a:gd name="T27" fmla="*/ 119 h 121"/>
                    <a:gd name="T28" fmla="*/ 58 w 142"/>
                    <a:gd name="T29" fmla="*/ 121 h 121"/>
                    <a:gd name="T30" fmla="*/ 44 w 142"/>
                    <a:gd name="T31" fmla="*/ 121 h 121"/>
                    <a:gd name="T32" fmla="*/ 28 w 142"/>
                    <a:gd name="T33" fmla="*/ 117 h 121"/>
                    <a:gd name="T34" fmla="*/ 14 w 142"/>
                    <a:gd name="T35" fmla="*/ 110 h 121"/>
                    <a:gd name="T36" fmla="*/ 6 w 142"/>
                    <a:gd name="T37" fmla="*/ 101 h 121"/>
                    <a:gd name="T38" fmla="*/ 0 w 142"/>
                    <a:gd name="T39" fmla="*/ 89 h 121"/>
                    <a:gd name="T40" fmla="*/ 4 w 142"/>
                    <a:gd name="T41" fmla="*/ 72 h 121"/>
                    <a:gd name="T42" fmla="*/ 6 w 142"/>
                    <a:gd name="T43" fmla="*/ 68 h 121"/>
                    <a:gd name="T44" fmla="*/ 13 w 142"/>
                    <a:gd name="T45" fmla="*/ 58 h 121"/>
                    <a:gd name="T46" fmla="*/ 23 w 142"/>
                    <a:gd name="T47" fmla="*/ 45 h 121"/>
                    <a:gd name="T48" fmla="*/ 34 w 142"/>
                    <a:gd name="T49" fmla="*/ 30 h 121"/>
                    <a:gd name="T50" fmla="*/ 46 w 142"/>
                    <a:gd name="T51" fmla="*/ 16 h 121"/>
                    <a:gd name="T52" fmla="*/ 58 w 142"/>
                    <a:gd name="T53" fmla="*/ 7 h 121"/>
                    <a:gd name="T54" fmla="*/ 67 w 142"/>
                    <a:gd name="T55" fmla="*/ 2 h 121"/>
                    <a:gd name="T56" fmla="*/ 81 w 142"/>
                    <a:gd name="T5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2" h="121">
                      <a:moveTo>
                        <a:pt x="81" y="0"/>
                      </a:moveTo>
                      <a:lnTo>
                        <a:pt x="97" y="0"/>
                      </a:lnTo>
                      <a:lnTo>
                        <a:pt x="112" y="3"/>
                      </a:lnTo>
                      <a:lnTo>
                        <a:pt x="128" y="12"/>
                      </a:lnTo>
                      <a:lnTo>
                        <a:pt x="140" y="28"/>
                      </a:lnTo>
                      <a:lnTo>
                        <a:pt x="142" y="42"/>
                      </a:lnTo>
                      <a:lnTo>
                        <a:pt x="139" y="58"/>
                      </a:lnTo>
                      <a:lnTo>
                        <a:pt x="130" y="72"/>
                      </a:lnTo>
                      <a:lnTo>
                        <a:pt x="118" y="86"/>
                      </a:lnTo>
                      <a:lnTo>
                        <a:pt x="105" y="98"/>
                      </a:lnTo>
                      <a:lnTo>
                        <a:pt x="95" y="107"/>
                      </a:lnTo>
                      <a:lnTo>
                        <a:pt x="90" y="114"/>
                      </a:lnTo>
                      <a:lnTo>
                        <a:pt x="84" y="117"/>
                      </a:lnTo>
                      <a:lnTo>
                        <a:pt x="72" y="119"/>
                      </a:lnTo>
                      <a:lnTo>
                        <a:pt x="58" y="121"/>
                      </a:lnTo>
                      <a:lnTo>
                        <a:pt x="44" y="121"/>
                      </a:lnTo>
                      <a:lnTo>
                        <a:pt x="28" y="117"/>
                      </a:lnTo>
                      <a:lnTo>
                        <a:pt x="14" y="110"/>
                      </a:lnTo>
                      <a:lnTo>
                        <a:pt x="6" y="101"/>
                      </a:lnTo>
                      <a:lnTo>
                        <a:pt x="0" y="89"/>
                      </a:lnTo>
                      <a:lnTo>
                        <a:pt x="4" y="72"/>
                      </a:lnTo>
                      <a:lnTo>
                        <a:pt x="6" y="68"/>
                      </a:lnTo>
                      <a:lnTo>
                        <a:pt x="13" y="58"/>
                      </a:lnTo>
                      <a:lnTo>
                        <a:pt x="23" y="45"/>
                      </a:lnTo>
                      <a:lnTo>
                        <a:pt x="34" y="30"/>
                      </a:lnTo>
                      <a:lnTo>
                        <a:pt x="46" y="16"/>
                      </a:lnTo>
                      <a:lnTo>
                        <a:pt x="58" y="7"/>
                      </a:lnTo>
                      <a:lnTo>
                        <a:pt x="67" y="2"/>
                      </a:lnTo>
                      <a:lnTo>
                        <a:pt x="81" y="0"/>
                      </a:lnTo>
                      <a:close/>
                    </a:path>
                  </a:pathLst>
                </a:custGeom>
                <a:solidFill>
                  <a:srgbClr val="FACB95">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95" name="Freeform 123">
                  <a:extLst>
                    <a:ext uri="{FF2B5EF4-FFF2-40B4-BE49-F238E27FC236}">
                      <a16:creationId xmlns:a16="http://schemas.microsoft.com/office/drawing/2014/main" id="{A14EC19C-D42C-483F-9479-41F15DBCFFCF}"/>
                    </a:ext>
                  </a:extLst>
                </p:cNvPr>
                <p:cNvSpPr>
                  <a:spLocks/>
                </p:cNvSpPr>
                <p:nvPr/>
              </p:nvSpPr>
              <p:spPr bwMode="auto">
                <a:xfrm>
                  <a:off x="3194050" y="1989138"/>
                  <a:ext cx="187325" cy="174625"/>
                </a:xfrm>
                <a:custGeom>
                  <a:avLst/>
                  <a:gdLst>
                    <a:gd name="T0" fmla="*/ 77 w 118"/>
                    <a:gd name="T1" fmla="*/ 0 h 110"/>
                    <a:gd name="T2" fmla="*/ 90 w 118"/>
                    <a:gd name="T3" fmla="*/ 2 h 110"/>
                    <a:gd name="T4" fmla="*/ 100 w 118"/>
                    <a:gd name="T5" fmla="*/ 7 h 110"/>
                    <a:gd name="T6" fmla="*/ 111 w 118"/>
                    <a:gd name="T7" fmla="*/ 17 h 110"/>
                    <a:gd name="T8" fmla="*/ 118 w 118"/>
                    <a:gd name="T9" fmla="*/ 31 h 110"/>
                    <a:gd name="T10" fmla="*/ 116 w 118"/>
                    <a:gd name="T11" fmla="*/ 35 h 110"/>
                    <a:gd name="T12" fmla="*/ 111 w 118"/>
                    <a:gd name="T13" fmla="*/ 45 h 110"/>
                    <a:gd name="T14" fmla="*/ 104 w 118"/>
                    <a:gd name="T15" fmla="*/ 58 h 110"/>
                    <a:gd name="T16" fmla="*/ 95 w 118"/>
                    <a:gd name="T17" fmla="*/ 72 h 110"/>
                    <a:gd name="T18" fmla="*/ 86 w 118"/>
                    <a:gd name="T19" fmla="*/ 86 h 110"/>
                    <a:gd name="T20" fmla="*/ 76 w 118"/>
                    <a:gd name="T21" fmla="*/ 98 h 110"/>
                    <a:gd name="T22" fmla="*/ 67 w 118"/>
                    <a:gd name="T23" fmla="*/ 107 h 110"/>
                    <a:gd name="T24" fmla="*/ 58 w 118"/>
                    <a:gd name="T25" fmla="*/ 110 h 110"/>
                    <a:gd name="T26" fmla="*/ 46 w 118"/>
                    <a:gd name="T27" fmla="*/ 108 h 110"/>
                    <a:gd name="T28" fmla="*/ 32 w 118"/>
                    <a:gd name="T29" fmla="*/ 105 h 110"/>
                    <a:gd name="T30" fmla="*/ 18 w 118"/>
                    <a:gd name="T31" fmla="*/ 100 h 110"/>
                    <a:gd name="T32" fmla="*/ 6 w 118"/>
                    <a:gd name="T33" fmla="*/ 93 h 110"/>
                    <a:gd name="T34" fmla="*/ 0 w 118"/>
                    <a:gd name="T35" fmla="*/ 84 h 110"/>
                    <a:gd name="T36" fmla="*/ 0 w 118"/>
                    <a:gd name="T37" fmla="*/ 73 h 110"/>
                    <a:gd name="T38" fmla="*/ 2 w 118"/>
                    <a:gd name="T39" fmla="*/ 70 h 110"/>
                    <a:gd name="T40" fmla="*/ 7 w 118"/>
                    <a:gd name="T41" fmla="*/ 59 h 110"/>
                    <a:gd name="T42" fmla="*/ 16 w 118"/>
                    <a:gd name="T43" fmla="*/ 45 h 110"/>
                    <a:gd name="T44" fmla="*/ 27 w 118"/>
                    <a:gd name="T45" fmla="*/ 30 h 110"/>
                    <a:gd name="T46" fmla="*/ 37 w 118"/>
                    <a:gd name="T47" fmla="*/ 17 h 110"/>
                    <a:gd name="T48" fmla="*/ 49 w 118"/>
                    <a:gd name="T49" fmla="*/ 9 h 110"/>
                    <a:gd name="T50" fmla="*/ 63 w 118"/>
                    <a:gd name="T51" fmla="*/ 3 h 110"/>
                    <a:gd name="T52" fmla="*/ 77 w 118"/>
                    <a:gd name="T53"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8" h="110">
                      <a:moveTo>
                        <a:pt x="77" y="0"/>
                      </a:moveTo>
                      <a:lnTo>
                        <a:pt x="90" y="2"/>
                      </a:lnTo>
                      <a:lnTo>
                        <a:pt x="100" y="7"/>
                      </a:lnTo>
                      <a:lnTo>
                        <a:pt x="111" y="17"/>
                      </a:lnTo>
                      <a:lnTo>
                        <a:pt x="118" y="31"/>
                      </a:lnTo>
                      <a:lnTo>
                        <a:pt x="116" y="35"/>
                      </a:lnTo>
                      <a:lnTo>
                        <a:pt x="111" y="45"/>
                      </a:lnTo>
                      <a:lnTo>
                        <a:pt x="104" y="58"/>
                      </a:lnTo>
                      <a:lnTo>
                        <a:pt x="95" y="72"/>
                      </a:lnTo>
                      <a:lnTo>
                        <a:pt x="86" y="86"/>
                      </a:lnTo>
                      <a:lnTo>
                        <a:pt x="76" y="98"/>
                      </a:lnTo>
                      <a:lnTo>
                        <a:pt x="67" y="107"/>
                      </a:lnTo>
                      <a:lnTo>
                        <a:pt x="58" y="110"/>
                      </a:lnTo>
                      <a:lnTo>
                        <a:pt x="46" y="108"/>
                      </a:lnTo>
                      <a:lnTo>
                        <a:pt x="32" y="105"/>
                      </a:lnTo>
                      <a:lnTo>
                        <a:pt x="18" y="100"/>
                      </a:lnTo>
                      <a:lnTo>
                        <a:pt x="6" y="93"/>
                      </a:lnTo>
                      <a:lnTo>
                        <a:pt x="0" y="84"/>
                      </a:lnTo>
                      <a:lnTo>
                        <a:pt x="0" y="73"/>
                      </a:lnTo>
                      <a:lnTo>
                        <a:pt x="2" y="70"/>
                      </a:lnTo>
                      <a:lnTo>
                        <a:pt x="7" y="59"/>
                      </a:lnTo>
                      <a:lnTo>
                        <a:pt x="16" y="45"/>
                      </a:lnTo>
                      <a:lnTo>
                        <a:pt x="27" y="30"/>
                      </a:lnTo>
                      <a:lnTo>
                        <a:pt x="37" y="17"/>
                      </a:lnTo>
                      <a:lnTo>
                        <a:pt x="49" y="9"/>
                      </a:lnTo>
                      <a:lnTo>
                        <a:pt x="63" y="3"/>
                      </a:lnTo>
                      <a:lnTo>
                        <a:pt x="77" y="0"/>
                      </a:lnTo>
                      <a:close/>
                    </a:path>
                  </a:pathLst>
                </a:custGeom>
                <a:solidFill>
                  <a:srgbClr val="FACB95">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grpSp>
        </p:grpSp>
        <p:grpSp>
          <p:nvGrpSpPr>
            <p:cNvPr id="175" name="Group 174">
              <a:extLst>
                <a:ext uri="{FF2B5EF4-FFF2-40B4-BE49-F238E27FC236}">
                  <a16:creationId xmlns:a16="http://schemas.microsoft.com/office/drawing/2014/main" id="{26764D36-EDD8-4A9A-8BAE-380C916230CE}"/>
                </a:ext>
              </a:extLst>
            </p:cNvPr>
            <p:cNvGrpSpPr/>
            <p:nvPr/>
          </p:nvGrpSpPr>
          <p:grpSpPr>
            <a:xfrm>
              <a:off x="5665788" y="1860549"/>
              <a:ext cx="3768725" cy="4724400"/>
              <a:chOff x="5665788" y="1860549"/>
              <a:chExt cx="3768725" cy="4724400"/>
            </a:xfrm>
          </p:grpSpPr>
          <p:sp>
            <p:nvSpPr>
              <p:cNvPr id="182" name="Freeform 124">
                <a:extLst>
                  <a:ext uri="{FF2B5EF4-FFF2-40B4-BE49-F238E27FC236}">
                    <a16:creationId xmlns:a16="http://schemas.microsoft.com/office/drawing/2014/main" id="{AAC86620-E406-47ED-BEF3-3F8A38F425C5}"/>
                  </a:ext>
                </a:extLst>
              </p:cNvPr>
              <p:cNvSpPr>
                <a:spLocks/>
              </p:cNvSpPr>
              <p:nvPr/>
            </p:nvSpPr>
            <p:spPr bwMode="auto">
              <a:xfrm>
                <a:off x="5665788" y="1860549"/>
                <a:ext cx="3768725" cy="4724400"/>
              </a:xfrm>
              <a:custGeom>
                <a:avLst/>
                <a:gdLst>
                  <a:gd name="T0" fmla="*/ 765 w 2374"/>
                  <a:gd name="T1" fmla="*/ 93 h 2976"/>
                  <a:gd name="T2" fmla="*/ 922 w 2374"/>
                  <a:gd name="T3" fmla="*/ 349 h 2976"/>
                  <a:gd name="T4" fmla="*/ 1029 w 2374"/>
                  <a:gd name="T5" fmla="*/ 546 h 2976"/>
                  <a:gd name="T6" fmla="*/ 1111 w 2374"/>
                  <a:gd name="T7" fmla="*/ 683 h 2976"/>
                  <a:gd name="T8" fmla="*/ 1124 w 2374"/>
                  <a:gd name="T9" fmla="*/ 621 h 2976"/>
                  <a:gd name="T10" fmla="*/ 1031 w 2374"/>
                  <a:gd name="T11" fmla="*/ 403 h 2976"/>
                  <a:gd name="T12" fmla="*/ 999 w 2374"/>
                  <a:gd name="T13" fmla="*/ 265 h 2976"/>
                  <a:gd name="T14" fmla="*/ 1083 w 2374"/>
                  <a:gd name="T15" fmla="*/ 263 h 2976"/>
                  <a:gd name="T16" fmla="*/ 1262 w 2374"/>
                  <a:gd name="T17" fmla="*/ 562 h 2976"/>
                  <a:gd name="T18" fmla="*/ 1446 w 2374"/>
                  <a:gd name="T19" fmla="*/ 966 h 2976"/>
                  <a:gd name="T20" fmla="*/ 1577 w 2374"/>
                  <a:gd name="T21" fmla="*/ 1374 h 2976"/>
                  <a:gd name="T22" fmla="*/ 1707 w 2374"/>
                  <a:gd name="T23" fmla="*/ 1676 h 2976"/>
                  <a:gd name="T24" fmla="*/ 1953 w 2374"/>
                  <a:gd name="T25" fmla="*/ 2084 h 2976"/>
                  <a:gd name="T26" fmla="*/ 2195 w 2374"/>
                  <a:gd name="T27" fmla="*/ 2388 h 2976"/>
                  <a:gd name="T28" fmla="*/ 2307 w 2374"/>
                  <a:gd name="T29" fmla="*/ 2488 h 2976"/>
                  <a:gd name="T30" fmla="*/ 2368 w 2374"/>
                  <a:gd name="T31" fmla="*/ 2568 h 2976"/>
                  <a:gd name="T32" fmla="*/ 2368 w 2374"/>
                  <a:gd name="T33" fmla="*/ 2673 h 2976"/>
                  <a:gd name="T34" fmla="*/ 2235 w 2374"/>
                  <a:gd name="T35" fmla="*/ 2876 h 2976"/>
                  <a:gd name="T36" fmla="*/ 2092 w 2374"/>
                  <a:gd name="T37" fmla="*/ 2946 h 2976"/>
                  <a:gd name="T38" fmla="*/ 1826 w 2374"/>
                  <a:gd name="T39" fmla="*/ 2964 h 2976"/>
                  <a:gd name="T40" fmla="*/ 1610 w 2374"/>
                  <a:gd name="T41" fmla="*/ 2761 h 2976"/>
                  <a:gd name="T42" fmla="*/ 1398 w 2374"/>
                  <a:gd name="T43" fmla="*/ 2353 h 2976"/>
                  <a:gd name="T44" fmla="*/ 1197 w 2374"/>
                  <a:gd name="T45" fmla="*/ 1995 h 2976"/>
                  <a:gd name="T46" fmla="*/ 763 w 2374"/>
                  <a:gd name="T47" fmla="*/ 1676 h 2976"/>
                  <a:gd name="T48" fmla="*/ 429 w 2374"/>
                  <a:gd name="T49" fmla="*/ 1412 h 2976"/>
                  <a:gd name="T50" fmla="*/ 275 w 2374"/>
                  <a:gd name="T51" fmla="*/ 1272 h 2976"/>
                  <a:gd name="T52" fmla="*/ 164 w 2374"/>
                  <a:gd name="T53" fmla="*/ 1097 h 2976"/>
                  <a:gd name="T54" fmla="*/ 254 w 2374"/>
                  <a:gd name="T55" fmla="*/ 1024 h 2976"/>
                  <a:gd name="T56" fmla="*/ 416 w 2374"/>
                  <a:gd name="T57" fmla="*/ 1129 h 2976"/>
                  <a:gd name="T58" fmla="*/ 525 w 2374"/>
                  <a:gd name="T59" fmla="*/ 1230 h 2976"/>
                  <a:gd name="T60" fmla="*/ 570 w 2374"/>
                  <a:gd name="T61" fmla="*/ 1216 h 2976"/>
                  <a:gd name="T62" fmla="*/ 479 w 2374"/>
                  <a:gd name="T63" fmla="*/ 1089 h 2976"/>
                  <a:gd name="T64" fmla="*/ 287 w 2374"/>
                  <a:gd name="T65" fmla="*/ 891 h 2976"/>
                  <a:gd name="T66" fmla="*/ 80 w 2374"/>
                  <a:gd name="T67" fmla="*/ 655 h 2976"/>
                  <a:gd name="T68" fmla="*/ 1 w 2374"/>
                  <a:gd name="T69" fmla="*/ 490 h 2976"/>
                  <a:gd name="T70" fmla="*/ 128 w 2374"/>
                  <a:gd name="T71" fmla="*/ 462 h 2976"/>
                  <a:gd name="T72" fmla="*/ 296 w 2374"/>
                  <a:gd name="T73" fmla="*/ 632 h 2976"/>
                  <a:gd name="T74" fmla="*/ 520 w 2374"/>
                  <a:gd name="T75" fmla="*/ 856 h 2976"/>
                  <a:gd name="T76" fmla="*/ 675 w 2374"/>
                  <a:gd name="T77" fmla="*/ 989 h 2976"/>
                  <a:gd name="T78" fmla="*/ 695 w 2374"/>
                  <a:gd name="T79" fmla="*/ 926 h 2976"/>
                  <a:gd name="T80" fmla="*/ 632 w 2374"/>
                  <a:gd name="T81" fmla="*/ 803 h 2976"/>
                  <a:gd name="T82" fmla="*/ 504 w 2374"/>
                  <a:gd name="T83" fmla="*/ 567 h 2976"/>
                  <a:gd name="T84" fmla="*/ 362 w 2374"/>
                  <a:gd name="T85" fmla="*/ 294 h 2976"/>
                  <a:gd name="T86" fmla="*/ 294 w 2374"/>
                  <a:gd name="T87" fmla="*/ 161 h 2976"/>
                  <a:gd name="T88" fmla="*/ 339 w 2374"/>
                  <a:gd name="T89" fmla="*/ 60 h 2976"/>
                  <a:gd name="T90" fmla="*/ 457 w 2374"/>
                  <a:gd name="T91" fmla="*/ 126 h 2976"/>
                  <a:gd name="T92" fmla="*/ 623 w 2374"/>
                  <a:gd name="T93" fmla="*/ 389 h 2976"/>
                  <a:gd name="T94" fmla="*/ 787 w 2374"/>
                  <a:gd name="T95" fmla="*/ 653 h 2976"/>
                  <a:gd name="T96" fmla="*/ 863 w 2374"/>
                  <a:gd name="T97" fmla="*/ 779 h 2976"/>
                  <a:gd name="T98" fmla="*/ 921 w 2374"/>
                  <a:gd name="T99" fmla="*/ 803 h 2976"/>
                  <a:gd name="T100" fmla="*/ 870 w 2374"/>
                  <a:gd name="T101" fmla="*/ 620 h 2976"/>
                  <a:gd name="T102" fmla="*/ 731 w 2374"/>
                  <a:gd name="T103" fmla="*/ 338 h 2976"/>
                  <a:gd name="T104" fmla="*/ 635 w 2374"/>
                  <a:gd name="T105" fmla="*/ 167 h 2976"/>
                  <a:gd name="T106" fmla="*/ 591 w 2374"/>
                  <a:gd name="T107" fmla="*/ 32 h 2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74" h="2976">
                    <a:moveTo>
                      <a:pt x="640" y="0"/>
                    </a:moveTo>
                    <a:lnTo>
                      <a:pt x="663" y="2"/>
                    </a:lnTo>
                    <a:lnTo>
                      <a:pt x="686" y="14"/>
                    </a:lnTo>
                    <a:lnTo>
                      <a:pt x="710" y="34"/>
                    </a:lnTo>
                    <a:lnTo>
                      <a:pt x="737" y="60"/>
                    </a:lnTo>
                    <a:lnTo>
                      <a:pt x="765" y="93"/>
                    </a:lnTo>
                    <a:lnTo>
                      <a:pt x="791" y="130"/>
                    </a:lnTo>
                    <a:lnTo>
                      <a:pt x="819" y="172"/>
                    </a:lnTo>
                    <a:lnTo>
                      <a:pt x="847" y="216"/>
                    </a:lnTo>
                    <a:lnTo>
                      <a:pt x="873" y="259"/>
                    </a:lnTo>
                    <a:lnTo>
                      <a:pt x="900" y="305"/>
                    </a:lnTo>
                    <a:lnTo>
                      <a:pt x="922" y="349"/>
                    </a:lnTo>
                    <a:lnTo>
                      <a:pt x="945" y="391"/>
                    </a:lnTo>
                    <a:lnTo>
                      <a:pt x="966" y="427"/>
                    </a:lnTo>
                    <a:lnTo>
                      <a:pt x="984" y="461"/>
                    </a:lnTo>
                    <a:lnTo>
                      <a:pt x="999" y="488"/>
                    </a:lnTo>
                    <a:lnTo>
                      <a:pt x="1013" y="518"/>
                    </a:lnTo>
                    <a:lnTo>
                      <a:pt x="1029" y="546"/>
                    </a:lnTo>
                    <a:lnTo>
                      <a:pt x="1045" y="574"/>
                    </a:lnTo>
                    <a:lnTo>
                      <a:pt x="1061" y="602"/>
                    </a:lnTo>
                    <a:lnTo>
                      <a:pt x="1075" y="628"/>
                    </a:lnTo>
                    <a:lnTo>
                      <a:pt x="1089" y="649"/>
                    </a:lnTo>
                    <a:lnTo>
                      <a:pt x="1101" y="669"/>
                    </a:lnTo>
                    <a:lnTo>
                      <a:pt x="1111" y="683"/>
                    </a:lnTo>
                    <a:lnTo>
                      <a:pt x="1118" y="691"/>
                    </a:lnTo>
                    <a:lnTo>
                      <a:pt x="1125" y="693"/>
                    </a:lnTo>
                    <a:lnTo>
                      <a:pt x="1131" y="688"/>
                    </a:lnTo>
                    <a:lnTo>
                      <a:pt x="1131" y="676"/>
                    </a:lnTo>
                    <a:lnTo>
                      <a:pt x="1131" y="655"/>
                    </a:lnTo>
                    <a:lnTo>
                      <a:pt x="1124" y="621"/>
                    </a:lnTo>
                    <a:lnTo>
                      <a:pt x="1113" y="586"/>
                    </a:lnTo>
                    <a:lnTo>
                      <a:pt x="1099" y="550"/>
                    </a:lnTo>
                    <a:lnTo>
                      <a:pt x="1083" y="513"/>
                    </a:lnTo>
                    <a:lnTo>
                      <a:pt x="1066" y="474"/>
                    </a:lnTo>
                    <a:lnTo>
                      <a:pt x="1048" y="438"/>
                    </a:lnTo>
                    <a:lnTo>
                      <a:pt x="1031" y="403"/>
                    </a:lnTo>
                    <a:lnTo>
                      <a:pt x="1017" y="370"/>
                    </a:lnTo>
                    <a:lnTo>
                      <a:pt x="1005" y="340"/>
                    </a:lnTo>
                    <a:lnTo>
                      <a:pt x="996" y="315"/>
                    </a:lnTo>
                    <a:lnTo>
                      <a:pt x="992" y="294"/>
                    </a:lnTo>
                    <a:lnTo>
                      <a:pt x="994" y="279"/>
                    </a:lnTo>
                    <a:lnTo>
                      <a:pt x="999" y="265"/>
                    </a:lnTo>
                    <a:lnTo>
                      <a:pt x="1006" y="254"/>
                    </a:lnTo>
                    <a:lnTo>
                      <a:pt x="1017" y="245"/>
                    </a:lnTo>
                    <a:lnTo>
                      <a:pt x="1029" y="240"/>
                    </a:lnTo>
                    <a:lnTo>
                      <a:pt x="1045" y="242"/>
                    </a:lnTo>
                    <a:lnTo>
                      <a:pt x="1064" y="249"/>
                    </a:lnTo>
                    <a:lnTo>
                      <a:pt x="1083" y="263"/>
                    </a:lnTo>
                    <a:lnTo>
                      <a:pt x="1106" y="284"/>
                    </a:lnTo>
                    <a:lnTo>
                      <a:pt x="1131" y="314"/>
                    </a:lnTo>
                    <a:lnTo>
                      <a:pt x="1159" y="354"/>
                    </a:lnTo>
                    <a:lnTo>
                      <a:pt x="1187" y="403"/>
                    </a:lnTo>
                    <a:lnTo>
                      <a:pt x="1227" y="485"/>
                    </a:lnTo>
                    <a:lnTo>
                      <a:pt x="1262" y="562"/>
                    </a:lnTo>
                    <a:lnTo>
                      <a:pt x="1293" y="634"/>
                    </a:lnTo>
                    <a:lnTo>
                      <a:pt x="1323" y="704"/>
                    </a:lnTo>
                    <a:lnTo>
                      <a:pt x="1351" y="772"/>
                    </a:lnTo>
                    <a:lnTo>
                      <a:pt x="1381" y="838"/>
                    </a:lnTo>
                    <a:lnTo>
                      <a:pt x="1411" y="901"/>
                    </a:lnTo>
                    <a:lnTo>
                      <a:pt x="1446" y="966"/>
                    </a:lnTo>
                    <a:lnTo>
                      <a:pt x="1477" y="1029"/>
                    </a:lnTo>
                    <a:lnTo>
                      <a:pt x="1503" y="1097"/>
                    </a:lnTo>
                    <a:lnTo>
                      <a:pt x="1525" y="1167"/>
                    </a:lnTo>
                    <a:lnTo>
                      <a:pt x="1544" y="1239"/>
                    </a:lnTo>
                    <a:lnTo>
                      <a:pt x="1561" y="1307"/>
                    </a:lnTo>
                    <a:lnTo>
                      <a:pt x="1577" y="1374"/>
                    </a:lnTo>
                    <a:lnTo>
                      <a:pt x="1595" y="1435"/>
                    </a:lnTo>
                    <a:lnTo>
                      <a:pt x="1616" y="1487"/>
                    </a:lnTo>
                    <a:lnTo>
                      <a:pt x="1631" y="1526"/>
                    </a:lnTo>
                    <a:lnTo>
                      <a:pt x="1652" y="1570"/>
                    </a:lnTo>
                    <a:lnTo>
                      <a:pt x="1677" y="1620"/>
                    </a:lnTo>
                    <a:lnTo>
                      <a:pt x="1707" y="1676"/>
                    </a:lnTo>
                    <a:lnTo>
                      <a:pt x="1738" y="1736"/>
                    </a:lnTo>
                    <a:lnTo>
                      <a:pt x="1775" y="1800"/>
                    </a:lnTo>
                    <a:lnTo>
                      <a:pt x="1815" y="1869"/>
                    </a:lnTo>
                    <a:lnTo>
                      <a:pt x="1859" y="1939"/>
                    </a:lnTo>
                    <a:lnTo>
                      <a:pt x="1904" y="2012"/>
                    </a:lnTo>
                    <a:lnTo>
                      <a:pt x="1953" y="2084"/>
                    </a:lnTo>
                    <a:lnTo>
                      <a:pt x="2006" y="2157"/>
                    </a:lnTo>
                    <a:lnTo>
                      <a:pt x="2060" y="2229"/>
                    </a:lnTo>
                    <a:lnTo>
                      <a:pt x="2099" y="2280"/>
                    </a:lnTo>
                    <a:lnTo>
                      <a:pt x="2135" y="2322"/>
                    </a:lnTo>
                    <a:lnTo>
                      <a:pt x="2167" y="2358"/>
                    </a:lnTo>
                    <a:lnTo>
                      <a:pt x="2195" y="2388"/>
                    </a:lnTo>
                    <a:lnTo>
                      <a:pt x="2219" y="2413"/>
                    </a:lnTo>
                    <a:lnTo>
                      <a:pt x="2242" y="2434"/>
                    </a:lnTo>
                    <a:lnTo>
                      <a:pt x="2262" y="2449"/>
                    </a:lnTo>
                    <a:lnTo>
                      <a:pt x="2279" y="2463"/>
                    </a:lnTo>
                    <a:lnTo>
                      <a:pt x="2295" y="2476"/>
                    </a:lnTo>
                    <a:lnTo>
                      <a:pt x="2307" y="2488"/>
                    </a:lnTo>
                    <a:lnTo>
                      <a:pt x="2319" y="2497"/>
                    </a:lnTo>
                    <a:lnTo>
                      <a:pt x="2330" y="2507"/>
                    </a:lnTo>
                    <a:lnTo>
                      <a:pt x="2340" y="2519"/>
                    </a:lnTo>
                    <a:lnTo>
                      <a:pt x="2349" y="2533"/>
                    </a:lnTo>
                    <a:lnTo>
                      <a:pt x="2360" y="2549"/>
                    </a:lnTo>
                    <a:lnTo>
                      <a:pt x="2368" y="2568"/>
                    </a:lnTo>
                    <a:lnTo>
                      <a:pt x="2368" y="2572"/>
                    </a:lnTo>
                    <a:lnTo>
                      <a:pt x="2370" y="2582"/>
                    </a:lnTo>
                    <a:lnTo>
                      <a:pt x="2372" y="2598"/>
                    </a:lnTo>
                    <a:lnTo>
                      <a:pt x="2374" y="2619"/>
                    </a:lnTo>
                    <a:lnTo>
                      <a:pt x="2372" y="2645"/>
                    </a:lnTo>
                    <a:lnTo>
                      <a:pt x="2368" y="2673"/>
                    </a:lnTo>
                    <a:lnTo>
                      <a:pt x="2360" y="2705"/>
                    </a:lnTo>
                    <a:lnTo>
                      <a:pt x="2347" y="2738"/>
                    </a:lnTo>
                    <a:lnTo>
                      <a:pt x="2330" y="2773"/>
                    </a:lnTo>
                    <a:lnTo>
                      <a:pt x="2305" y="2808"/>
                    </a:lnTo>
                    <a:lnTo>
                      <a:pt x="2274" y="2843"/>
                    </a:lnTo>
                    <a:lnTo>
                      <a:pt x="2235" y="2876"/>
                    </a:lnTo>
                    <a:lnTo>
                      <a:pt x="2184" y="2906"/>
                    </a:lnTo>
                    <a:lnTo>
                      <a:pt x="2181" y="2908"/>
                    </a:lnTo>
                    <a:lnTo>
                      <a:pt x="2169" y="2915"/>
                    </a:lnTo>
                    <a:lnTo>
                      <a:pt x="2149" y="2924"/>
                    </a:lnTo>
                    <a:lnTo>
                      <a:pt x="2123" y="2936"/>
                    </a:lnTo>
                    <a:lnTo>
                      <a:pt x="2092" y="2946"/>
                    </a:lnTo>
                    <a:lnTo>
                      <a:pt x="2055" y="2959"/>
                    </a:lnTo>
                    <a:lnTo>
                      <a:pt x="2015" y="2967"/>
                    </a:lnTo>
                    <a:lnTo>
                      <a:pt x="1971" y="2974"/>
                    </a:lnTo>
                    <a:lnTo>
                      <a:pt x="1925" y="2976"/>
                    </a:lnTo>
                    <a:lnTo>
                      <a:pt x="1876" y="2973"/>
                    </a:lnTo>
                    <a:lnTo>
                      <a:pt x="1826" y="2964"/>
                    </a:lnTo>
                    <a:lnTo>
                      <a:pt x="1777" y="2948"/>
                    </a:lnTo>
                    <a:lnTo>
                      <a:pt x="1745" y="2929"/>
                    </a:lnTo>
                    <a:lnTo>
                      <a:pt x="1712" y="2901"/>
                    </a:lnTo>
                    <a:lnTo>
                      <a:pt x="1679" y="2861"/>
                    </a:lnTo>
                    <a:lnTo>
                      <a:pt x="1644" y="2813"/>
                    </a:lnTo>
                    <a:lnTo>
                      <a:pt x="1610" y="2761"/>
                    </a:lnTo>
                    <a:lnTo>
                      <a:pt x="1575" y="2700"/>
                    </a:lnTo>
                    <a:lnTo>
                      <a:pt x="1540" y="2635"/>
                    </a:lnTo>
                    <a:lnTo>
                      <a:pt x="1503" y="2567"/>
                    </a:lnTo>
                    <a:lnTo>
                      <a:pt x="1468" y="2497"/>
                    </a:lnTo>
                    <a:lnTo>
                      <a:pt x="1433" y="2425"/>
                    </a:lnTo>
                    <a:lnTo>
                      <a:pt x="1398" y="2353"/>
                    </a:lnTo>
                    <a:lnTo>
                      <a:pt x="1363" y="2283"/>
                    </a:lnTo>
                    <a:lnTo>
                      <a:pt x="1328" y="2217"/>
                    </a:lnTo>
                    <a:lnTo>
                      <a:pt x="1295" y="2152"/>
                    </a:lnTo>
                    <a:lnTo>
                      <a:pt x="1262" y="2094"/>
                    </a:lnTo>
                    <a:lnTo>
                      <a:pt x="1230" y="2040"/>
                    </a:lnTo>
                    <a:lnTo>
                      <a:pt x="1197" y="1995"/>
                    </a:lnTo>
                    <a:lnTo>
                      <a:pt x="1167" y="1958"/>
                    </a:lnTo>
                    <a:lnTo>
                      <a:pt x="1138" y="1932"/>
                    </a:lnTo>
                    <a:lnTo>
                      <a:pt x="1054" y="1870"/>
                    </a:lnTo>
                    <a:lnTo>
                      <a:pt x="963" y="1809"/>
                    </a:lnTo>
                    <a:lnTo>
                      <a:pt x="865" y="1744"/>
                    </a:lnTo>
                    <a:lnTo>
                      <a:pt x="763" y="1676"/>
                    </a:lnTo>
                    <a:lnTo>
                      <a:pt x="661" y="1603"/>
                    </a:lnTo>
                    <a:lnTo>
                      <a:pt x="558" y="1522"/>
                    </a:lnTo>
                    <a:lnTo>
                      <a:pt x="458" y="1435"/>
                    </a:lnTo>
                    <a:lnTo>
                      <a:pt x="455" y="1433"/>
                    </a:lnTo>
                    <a:lnTo>
                      <a:pt x="444" y="1424"/>
                    </a:lnTo>
                    <a:lnTo>
                      <a:pt x="429" y="1412"/>
                    </a:lnTo>
                    <a:lnTo>
                      <a:pt x="409" y="1396"/>
                    </a:lnTo>
                    <a:lnTo>
                      <a:pt x="385" y="1377"/>
                    </a:lnTo>
                    <a:lnTo>
                      <a:pt x="360" y="1354"/>
                    </a:lnTo>
                    <a:lnTo>
                      <a:pt x="332" y="1328"/>
                    </a:lnTo>
                    <a:lnTo>
                      <a:pt x="303" y="1302"/>
                    </a:lnTo>
                    <a:lnTo>
                      <a:pt x="275" y="1272"/>
                    </a:lnTo>
                    <a:lnTo>
                      <a:pt x="248" y="1242"/>
                    </a:lnTo>
                    <a:lnTo>
                      <a:pt x="222" y="1213"/>
                    </a:lnTo>
                    <a:lnTo>
                      <a:pt x="201" y="1183"/>
                    </a:lnTo>
                    <a:lnTo>
                      <a:pt x="184" y="1153"/>
                    </a:lnTo>
                    <a:lnTo>
                      <a:pt x="171" y="1123"/>
                    </a:lnTo>
                    <a:lnTo>
                      <a:pt x="164" y="1097"/>
                    </a:lnTo>
                    <a:lnTo>
                      <a:pt x="164" y="1073"/>
                    </a:lnTo>
                    <a:lnTo>
                      <a:pt x="173" y="1050"/>
                    </a:lnTo>
                    <a:lnTo>
                      <a:pt x="189" y="1031"/>
                    </a:lnTo>
                    <a:lnTo>
                      <a:pt x="208" y="1022"/>
                    </a:lnTo>
                    <a:lnTo>
                      <a:pt x="229" y="1019"/>
                    </a:lnTo>
                    <a:lnTo>
                      <a:pt x="254" y="1024"/>
                    </a:lnTo>
                    <a:lnTo>
                      <a:pt x="280" y="1033"/>
                    </a:lnTo>
                    <a:lnTo>
                      <a:pt x="306" y="1047"/>
                    </a:lnTo>
                    <a:lnTo>
                      <a:pt x="334" y="1064"/>
                    </a:lnTo>
                    <a:lnTo>
                      <a:pt x="362" y="1085"/>
                    </a:lnTo>
                    <a:lnTo>
                      <a:pt x="390" y="1106"/>
                    </a:lnTo>
                    <a:lnTo>
                      <a:pt x="416" y="1129"/>
                    </a:lnTo>
                    <a:lnTo>
                      <a:pt x="441" y="1151"/>
                    </a:lnTo>
                    <a:lnTo>
                      <a:pt x="464" y="1174"/>
                    </a:lnTo>
                    <a:lnTo>
                      <a:pt x="485" y="1193"/>
                    </a:lnTo>
                    <a:lnTo>
                      <a:pt x="502" y="1209"/>
                    </a:lnTo>
                    <a:lnTo>
                      <a:pt x="516" y="1221"/>
                    </a:lnTo>
                    <a:lnTo>
                      <a:pt x="525" y="1230"/>
                    </a:lnTo>
                    <a:lnTo>
                      <a:pt x="535" y="1235"/>
                    </a:lnTo>
                    <a:lnTo>
                      <a:pt x="546" y="1239"/>
                    </a:lnTo>
                    <a:lnTo>
                      <a:pt x="555" y="1239"/>
                    </a:lnTo>
                    <a:lnTo>
                      <a:pt x="563" y="1234"/>
                    </a:lnTo>
                    <a:lnTo>
                      <a:pt x="569" y="1227"/>
                    </a:lnTo>
                    <a:lnTo>
                      <a:pt x="570" y="1216"/>
                    </a:lnTo>
                    <a:lnTo>
                      <a:pt x="567" y="1202"/>
                    </a:lnTo>
                    <a:lnTo>
                      <a:pt x="560" y="1185"/>
                    </a:lnTo>
                    <a:lnTo>
                      <a:pt x="548" y="1164"/>
                    </a:lnTo>
                    <a:lnTo>
                      <a:pt x="527" y="1137"/>
                    </a:lnTo>
                    <a:lnTo>
                      <a:pt x="500" y="1108"/>
                    </a:lnTo>
                    <a:lnTo>
                      <a:pt x="479" y="1089"/>
                    </a:lnTo>
                    <a:lnTo>
                      <a:pt x="455" y="1062"/>
                    </a:lnTo>
                    <a:lnTo>
                      <a:pt x="427" y="1034"/>
                    </a:lnTo>
                    <a:lnTo>
                      <a:pt x="395" y="1001"/>
                    </a:lnTo>
                    <a:lnTo>
                      <a:pt x="360" y="968"/>
                    </a:lnTo>
                    <a:lnTo>
                      <a:pt x="325" y="929"/>
                    </a:lnTo>
                    <a:lnTo>
                      <a:pt x="287" y="891"/>
                    </a:lnTo>
                    <a:lnTo>
                      <a:pt x="250" y="852"/>
                    </a:lnTo>
                    <a:lnTo>
                      <a:pt x="213" y="812"/>
                    </a:lnTo>
                    <a:lnTo>
                      <a:pt x="177" y="770"/>
                    </a:lnTo>
                    <a:lnTo>
                      <a:pt x="142" y="730"/>
                    </a:lnTo>
                    <a:lnTo>
                      <a:pt x="110" y="691"/>
                    </a:lnTo>
                    <a:lnTo>
                      <a:pt x="80" y="655"/>
                    </a:lnTo>
                    <a:lnTo>
                      <a:pt x="54" y="618"/>
                    </a:lnTo>
                    <a:lnTo>
                      <a:pt x="33" y="586"/>
                    </a:lnTo>
                    <a:lnTo>
                      <a:pt x="15" y="557"/>
                    </a:lnTo>
                    <a:lnTo>
                      <a:pt x="5" y="530"/>
                    </a:lnTo>
                    <a:lnTo>
                      <a:pt x="0" y="508"/>
                    </a:lnTo>
                    <a:lnTo>
                      <a:pt x="1" y="490"/>
                    </a:lnTo>
                    <a:lnTo>
                      <a:pt x="15" y="464"/>
                    </a:lnTo>
                    <a:lnTo>
                      <a:pt x="33" y="448"/>
                    </a:lnTo>
                    <a:lnTo>
                      <a:pt x="54" y="440"/>
                    </a:lnTo>
                    <a:lnTo>
                      <a:pt x="77" y="440"/>
                    </a:lnTo>
                    <a:lnTo>
                      <a:pt x="101" y="448"/>
                    </a:lnTo>
                    <a:lnTo>
                      <a:pt x="128" y="462"/>
                    </a:lnTo>
                    <a:lnTo>
                      <a:pt x="156" y="485"/>
                    </a:lnTo>
                    <a:lnTo>
                      <a:pt x="185" y="511"/>
                    </a:lnTo>
                    <a:lnTo>
                      <a:pt x="215" y="544"/>
                    </a:lnTo>
                    <a:lnTo>
                      <a:pt x="238" y="569"/>
                    </a:lnTo>
                    <a:lnTo>
                      <a:pt x="264" y="599"/>
                    </a:lnTo>
                    <a:lnTo>
                      <a:pt x="296" y="632"/>
                    </a:lnTo>
                    <a:lnTo>
                      <a:pt x="329" y="667"/>
                    </a:lnTo>
                    <a:lnTo>
                      <a:pt x="366" y="704"/>
                    </a:lnTo>
                    <a:lnTo>
                      <a:pt x="404" y="742"/>
                    </a:lnTo>
                    <a:lnTo>
                      <a:pt x="443" y="781"/>
                    </a:lnTo>
                    <a:lnTo>
                      <a:pt x="481" y="819"/>
                    </a:lnTo>
                    <a:lnTo>
                      <a:pt x="520" y="856"/>
                    </a:lnTo>
                    <a:lnTo>
                      <a:pt x="555" y="889"/>
                    </a:lnTo>
                    <a:lnTo>
                      <a:pt x="586" y="919"/>
                    </a:lnTo>
                    <a:lnTo>
                      <a:pt x="616" y="945"/>
                    </a:lnTo>
                    <a:lnTo>
                      <a:pt x="640" y="964"/>
                    </a:lnTo>
                    <a:lnTo>
                      <a:pt x="658" y="978"/>
                    </a:lnTo>
                    <a:lnTo>
                      <a:pt x="675" y="989"/>
                    </a:lnTo>
                    <a:lnTo>
                      <a:pt x="688" y="992"/>
                    </a:lnTo>
                    <a:lnTo>
                      <a:pt x="696" y="987"/>
                    </a:lnTo>
                    <a:lnTo>
                      <a:pt x="702" y="978"/>
                    </a:lnTo>
                    <a:lnTo>
                      <a:pt x="702" y="964"/>
                    </a:lnTo>
                    <a:lnTo>
                      <a:pt x="700" y="947"/>
                    </a:lnTo>
                    <a:lnTo>
                      <a:pt x="695" y="926"/>
                    </a:lnTo>
                    <a:lnTo>
                      <a:pt x="688" y="905"/>
                    </a:lnTo>
                    <a:lnTo>
                      <a:pt x="677" y="882"/>
                    </a:lnTo>
                    <a:lnTo>
                      <a:pt x="667" y="861"/>
                    </a:lnTo>
                    <a:lnTo>
                      <a:pt x="654" y="840"/>
                    </a:lnTo>
                    <a:lnTo>
                      <a:pt x="646" y="826"/>
                    </a:lnTo>
                    <a:lnTo>
                      <a:pt x="632" y="803"/>
                    </a:lnTo>
                    <a:lnTo>
                      <a:pt x="616" y="775"/>
                    </a:lnTo>
                    <a:lnTo>
                      <a:pt x="597" y="740"/>
                    </a:lnTo>
                    <a:lnTo>
                      <a:pt x="576" y="702"/>
                    </a:lnTo>
                    <a:lnTo>
                      <a:pt x="553" y="660"/>
                    </a:lnTo>
                    <a:lnTo>
                      <a:pt x="530" y="614"/>
                    </a:lnTo>
                    <a:lnTo>
                      <a:pt x="504" y="567"/>
                    </a:lnTo>
                    <a:lnTo>
                      <a:pt x="479" y="520"/>
                    </a:lnTo>
                    <a:lnTo>
                      <a:pt x="455" y="471"/>
                    </a:lnTo>
                    <a:lnTo>
                      <a:pt x="429" y="424"/>
                    </a:lnTo>
                    <a:lnTo>
                      <a:pt x="406" y="378"/>
                    </a:lnTo>
                    <a:lnTo>
                      <a:pt x="383" y="335"/>
                    </a:lnTo>
                    <a:lnTo>
                      <a:pt x="362" y="294"/>
                    </a:lnTo>
                    <a:lnTo>
                      <a:pt x="343" y="259"/>
                    </a:lnTo>
                    <a:lnTo>
                      <a:pt x="327" y="228"/>
                    </a:lnTo>
                    <a:lnTo>
                      <a:pt x="315" y="203"/>
                    </a:lnTo>
                    <a:lnTo>
                      <a:pt x="306" y="188"/>
                    </a:lnTo>
                    <a:lnTo>
                      <a:pt x="301" y="177"/>
                    </a:lnTo>
                    <a:lnTo>
                      <a:pt x="294" y="161"/>
                    </a:lnTo>
                    <a:lnTo>
                      <a:pt x="290" y="142"/>
                    </a:lnTo>
                    <a:lnTo>
                      <a:pt x="289" y="121"/>
                    </a:lnTo>
                    <a:lnTo>
                      <a:pt x="294" y="102"/>
                    </a:lnTo>
                    <a:lnTo>
                      <a:pt x="303" y="84"/>
                    </a:lnTo>
                    <a:lnTo>
                      <a:pt x="317" y="69"/>
                    </a:lnTo>
                    <a:lnTo>
                      <a:pt x="339" y="60"/>
                    </a:lnTo>
                    <a:lnTo>
                      <a:pt x="357" y="56"/>
                    </a:lnTo>
                    <a:lnTo>
                      <a:pt x="374" y="58"/>
                    </a:lnTo>
                    <a:lnTo>
                      <a:pt x="392" y="67"/>
                    </a:lnTo>
                    <a:lnTo>
                      <a:pt x="413" y="81"/>
                    </a:lnTo>
                    <a:lnTo>
                      <a:pt x="434" y="100"/>
                    </a:lnTo>
                    <a:lnTo>
                      <a:pt x="457" y="126"/>
                    </a:lnTo>
                    <a:lnTo>
                      <a:pt x="481" y="161"/>
                    </a:lnTo>
                    <a:lnTo>
                      <a:pt x="509" y="203"/>
                    </a:lnTo>
                    <a:lnTo>
                      <a:pt x="541" y="252"/>
                    </a:lnTo>
                    <a:lnTo>
                      <a:pt x="565" y="296"/>
                    </a:lnTo>
                    <a:lnTo>
                      <a:pt x="593" y="342"/>
                    </a:lnTo>
                    <a:lnTo>
                      <a:pt x="623" y="389"/>
                    </a:lnTo>
                    <a:lnTo>
                      <a:pt x="653" y="436"/>
                    </a:lnTo>
                    <a:lnTo>
                      <a:pt x="682" y="483"/>
                    </a:lnTo>
                    <a:lnTo>
                      <a:pt x="710" y="530"/>
                    </a:lnTo>
                    <a:lnTo>
                      <a:pt x="738" y="574"/>
                    </a:lnTo>
                    <a:lnTo>
                      <a:pt x="765" y="616"/>
                    </a:lnTo>
                    <a:lnTo>
                      <a:pt x="787" y="653"/>
                    </a:lnTo>
                    <a:lnTo>
                      <a:pt x="807" y="684"/>
                    </a:lnTo>
                    <a:lnTo>
                      <a:pt x="821" y="711"/>
                    </a:lnTo>
                    <a:lnTo>
                      <a:pt x="831" y="730"/>
                    </a:lnTo>
                    <a:lnTo>
                      <a:pt x="840" y="746"/>
                    </a:lnTo>
                    <a:lnTo>
                      <a:pt x="851" y="763"/>
                    </a:lnTo>
                    <a:lnTo>
                      <a:pt x="863" y="779"/>
                    </a:lnTo>
                    <a:lnTo>
                      <a:pt x="875" y="791"/>
                    </a:lnTo>
                    <a:lnTo>
                      <a:pt x="887" y="803"/>
                    </a:lnTo>
                    <a:lnTo>
                      <a:pt x="898" y="810"/>
                    </a:lnTo>
                    <a:lnTo>
                      <a:pt x="908" y="814"/>
                    </a:lnTo>
                    <a:lnTo>
                      <a:pt x="917" y="812"/>
                    </a:lnTo>
                    <a:lnTo>
                      <a:pt x="921" y="803"/>
                    </a:lnTo>
                    <a:lnTo>
                      <a:pt x="922" y="788"/>
                    </a:lnTo>
                    <a:lnTo>
                      <a:pt x="921" y="765"/>
                    </a:lnTo>
                    <a:lnTo>
                      <a:pt x="914" y="737"/>
                    </a:lnTo>
                    <a:lnTo>
                      <a:pt x="903" y="704"/>
                    </a:lnTo>
                    <a:lnTo>
                      <a:pt x="887" y="663"/>
                    </a:lnTo>
                    <a:lnTo>
                      <a:pt x="870" y="620"/>
                    </a:lnTo>
                    <a:lnTo>
                      <a:pt x="849" y="572"/>
                    </a:lnTo>
                    <a:lnTo>
                      <a:pt x="826" y="525"/>
                    </a:lnTo>
                    <a:lnTo>
                      <a:pt x="802" y="476"/>
                    </a:lnTo>
                    <a:lnTo>
                      <a:pt x="777" y="427"/>
                    </a:lnTo>
                    <a:lnTo>
                      <a:pt x="754" y="382"/>
                    </a:lnTo>
                    <a:lnTo>
                      <a:pt x="731" y="338"/>
                    </a:lnTo>
                    <a:lnTo>
                      <a:pt x="710" y="300"/>
                    </a:lnTo>
                    <a:lnTo>
                      <a:pt x="693" y="266"/>
                    </a:lnTo>
                    <a:lnTo>
                      <a:pt x="679" y="242"/>
                    </a:lnTo>
                    <a:lnTo>
                      <a:pt x="665" y="217"/>
                    </a:lnTo>
                    <a:lnTo>
                      <a:pt x="649" y="193"/>
                    </a:lnTo>
                    <a:lnTo>
                      <a:pt x="635" y="167"/>
                    </a:lnTo>
                    <a:lnTo>
                      <a:pt x="621" y="142"/>
                    </a:lnTo>
                    <a:lnTo>
                      <a:pt x="607" y="116"/>
                    </a:lnTo>
                    <a:lnTo>
                      <a:pt x="598" y="93"/>
                    </a:lnTo>
                    <a:lnTo>
                      <a:pt x="591" y="70"/>
                    </a:lnTo>
                    <a:lnTo>
                      <a:pt x="590" y="49"/>
                    </a:lnTo>
                    <a:lnTo>
                      <a:pt x="591" y="32"/>
                    </a:lnTo>
                    <a:lnTo>
                      <a:pt x="602" y="18"/>
                    </a:lnTo>
                    <a:lnTo>
                      <a:pt x="618" y="7"/>
                    </a:lnTo>
                    <a:lnTo>
                      <a:pt x="640" y="0"/>
                    </a:lnTo>
                    <a:close/>
                  </a:path>
                </a:pathLst>
              </a:custGeom>
              <a:solidFill>
                <a:srgbClr val="FACB9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grpSp>
            <p:nvGrpSpPr>
              <p:cNvPr id="183" name="Group 182">
                <a:extLst>
                  <a:ext uri="{FF2B5EF4-FFF2-40B4-BE49-F238E27FC236}">
                    <a16:creationId xmlns:a16="http://schemas.microsoft.com/office/drawing/2014/main" id="{354F780C-CCFE-4940-9543-14F50AFA6C37}"/>
                  </a:ext>
                </a:extLst>
              </p:cNvPr>
              <p:cNvGrpSpPr/>
              <p:nvPr/>
            </p:nvGrpSpPr>
            <p:grpSpPr>
              <a:xfrm>
                <a:off x="5667375" y="1863725"/>
                <a:ext cx="1765301" cy="1919288"/>
                <a:chOff x="5667375" y="1863725"/>
                <a:chExt cx="1765301" cy="1919288"/>
              </a:xfrm>
            </p:grpSpPr>
            <p:sp>
              <p:nvSpPr>
                <p:cNvPr id="184" name="Freeform 125">
                  <a:extLst>
                    <a:ext uri="{FF2B5EF4-FFF2-40B4-BE49-F238E27FC236}">
                      <a16:creationId xmlns:a16="http://schemas.microsoft.com/office/drawing/2014/main" id="{6A84B0A8-E562-42E5-B0EF-697A61BD7D62}"/>
                    </a:ext>
                  </a:extLst>
                </p:cNvPr>
                <p:cNvSpPr>
                  <a:spLocks/>
                </p:cNvSpPr>
                <p:nvPr/>
              </p:nvSpPr>
              <p:spPr bwMode="auto">
                <a:xfrm>
                  <a:off x="5921375" y="3494088"/>
                  <a:ext cx="203200" cy="288925"/>
                </a:xfrm>
                <a:custGeom>
                  <a:avLst/>
                  <a:gdLst>
                    <a:gd name="T0" fmla="*/ 38 w 128"/>
                    <a:gd name="T1" fmla="*/ 0 h 182"/>
                    <a:gd name="T2" fmla="*/ 52 w 128"/>
                    <a:gd name="T3" fmla="*/ 4 h 182"/>
                    <a:gd name="T4" fmla="*/ 66 w 128"/>
                    <a:gd name="T5" fmla="*/ 14 h 182"/>
                    <a:gd name="T6" fmla="*/ 80 w 128"/>
                    <a:gd name="T7" fmla="*/ 28 h 182"/>
                    <a:gd name="T8" fmla="*/ 94 w 128"/>
                    <a:gd name="T9" fmla="*/ 44 h 182"/>
                    <a:gd name="T10" fmla="*/ 107 w 128"/>
                    <a:gd name="T11" fmla="*/ 60 h 182"/>
                    <a:gd name="T12" fmla="*/ 115 w 128"/>
                    <a:gd name="T13" fmla="*/ 73 h 182"/>
                    <a:gd name="T14" fmla="*/ 122 w 128"/>
                    <a:gd name="T15" fmla="*/ 84 h 182"/>
                    <a:gd name="T16" fmla="*/ 128 w 128"/>
                    <a:gd name="T17" fmla="*/ 98 h 182"/>
                    <a:gd name="T18" fmla="*/ 126 w 128"/>
                    <a:gd name="T19" fmla="*/ 108 h 182"/>
                    <a:gd name="T20" fmla="*/ 124 w 128"/>
                    <a:gd name="T21" fmla="*/ 117 h 182"/>
                    <a:gd name="T22" fmla="*/ 122 w 128"/>
                    <a:gd name="T23" fmla="*/ 119 h 182"/>
                    <a:gd name="T24" fmla="*/ 112 w 128"/>
                    <a:gd name="T25" fmla="*/ 136 h 182"/>
                    <a:gd name="T26" fmla="*/ 98 w 128"/>
                    <a:gd name="T27" fmla="*/ 152 h 182"/>
                    <a:gd name="T28" fmla="*/ 84 w 128"/>
                    <a:gd name="T29" fmla="*/ 164 h 182"/>
                    <a:gd name="T30" fmla="*/ 72 w 128"/>
                    <a:gd name="T31" fmla="*/ 173 h 182"/>
                    <a:gd name="T32" fmla="*/ 63 w 128"/>
                    <a:gd name="T33" fmla="*/ 180 h 182"/>
                    <a:gd name="T34" fmla="*/ 61 w 128"/>
                    <a:gd name="T35" fmla="*/ 182 h 182"/>
                    <a:gd name="T36" fmla="*/ 59 w 128"/>
                    <a:gd name="T37" fmla="*/ 180 h 182"/>
                    <a:gd name="T38" fmla="*/ 58 w 128"/>
                    <a:gd name="T39" fmla="*/ 178 h 182"/>
                    <a:gd name="T40" fmla="*/ 56 w 128"/>
                    <a:gd name="T41" fmla="*/ 175 h 182"/>
                    <a:gd name="T42" fmla="*/ 52 w 128"/>
                    <a:gd name="T43" fmla="*/ 170 h 182"/>
                    <a:gd name="T44" fmla="*/ 47 w 128"/>
                    <a:gd name="T45" fmla="*/ 164 h 182"/>
                    <a:gd name="T46" fmla="*/ 42 w 128"/>
                    <a:gd name="T47" fmla="*/ 156 h 182"/>
                    <a:gd name="T48" fmla="*/ 23 w 128"/>
                    <a:gd name="T49" fmla="*/ 126 h 182"/>
                    <a:gd name="T50" fmla="*/ 5 w 128"/>
                    <a:gd name="T51" fmla="*/ 91 h 182"/>
                    <a:gd name="T52" fmla="*/ 2 w 128"/>
                    <a:gd name="T53" fmla="*/ 75 h 182"/>
                    <a:gd name="T54" fmla="*/ 0 w 128"/>
                    <a:gd name="T55" fmla="*/ 58 h 182"/>
                    <a:gd name="T56" fmla="*/ 2 w 128"/>
                    <a:gd name="T57" fmla="*/ 40 h 182"/>
                    <a:gd name="T58" fmla="*/ 10 w 128"/>
                    <a:gd name="T59" fmla="*/ 23 h 182"/>
                    <a:gd name="T60" fmla="*/ 24 w 128"/>
                    <a:gd name="T61" fmla="*/ 5 h 182"/>
                    <a:gd name="T62" fmla="*/ 38 w 128"/>
                    <a:gd name="T63"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8" h="182">
                      <a:moveTo>
                        <a:pt x="38" y="0"/>
                      </a:moveTo>
                      <a:lnTo>
                        <a:pt x="52" y="4"/>
                      </a:lnTo>
                      <a:lnTo>
                        <a:pt x="66" y="14"/>
                      </a:lnTo>
                      <a:lnTo>
                        <a:pt x="80" y="28"/>
                      </a:lnTo>
                      <a:lnTo>
                        <a:pt x="94" y="44"/>
                      </a:lnTo>
                      <a:lnTo>
                        <a:pt x="107" y="60"/>
                      </a:lnTo>
                      <a:lnTo>
                        <a:pt x="115" y="73"/>
                      </a:lnTo>
                      <a:lnTo>
                        <a:pt x="122" y="84"/>
                      </a:lnTo>
                      <a:lnTo>
                        <a:pt x="128" y="98"/>
                      </a:lnTo>
                      <a:lnTo>
                        <a:pt x="126" y="108"/>
                      </a:lnTo>
                      <a:lnTo>
                        <a:pt x="124" y="117"/>
                      </a:lnTo>
                      <a:lnTo>
                        <a:pt x="122" y="119"/>
                      </a:lnTo>
                      <a:lnTo>
                        <a:pt x="112" y="136"/>
                      </a:lnTo>
                      <a:lnTo>
                        <a:pt x="98" y="152"/>
                      </a:lnTo>
                      <a:lnTo>
                        <a:pt x="84" y="164"/>
                      </a:lnTo>
                      <a:lnTo>
                        <a:pt x="72" y="173"/>
                      </a:lnTo>
                      <a:lnTo>
                        <a:pt x="63" y="180"/>
                      </a:lnTo>
                      <a:lnTo>
                        <a:pt x="61" y="182"/>
                      </a:lnTo>
                      <a:lnTo>
                        <a:pt x="59" y="180"/>
                      </a:lnTo>
                      <a:lnTo>
                        <a:pt x="58" y="178"/>
                      </a:lnTo>
                      <a:lnTo>
                        <a:pt x="56" y="175"/>
                      </a:lnTo>
                      <a:lnTo>
                        <a:pt x="52" y="170"/>
                      </a:lnTo>
                      <a:lnTo>
                        <a:pt x="47" y="164"/>
                      </a:lnTo>
                      <a:lnTo>
                        <a:pt x="42" y="156"/>
                      </a:lnTo>
                      <a:lnTo>
                        <a:pt x="23" y="126"/>
                      </a:lnTo>
                      <a:lnTo>
                        <a:pt x="5" y="91"/>
                      </a:lnTo>
                      <a:lnTo>
                        <a:pt x="2" y="75"/>
                      </a:lnTo>
                      <a:lnTo>
                        <a:pt x="0" y="58"/>
                      </a:lnTo>
                      <a:lnTo>
                        <a:pt x="2" y="40"/>
                      </a:lnTo>
                      <a:lnTo>
                        <a:pt x="10" y="23"/>
                      </a:lnTo>
                      <a:lnTo>
                        <a:pt x="24" y="5"/>
                      </a:lnTo>
                      <a:lnTo>
                        <a:pt x="38" y="0"/>
                      </a:lnTo>
                      <a:close/>
                    </a:path>
                  </a:pathLst>
                </a:custGeom>
                <a:solidFill>
                  <a:srgbClr val="FACB95">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85" name="Freeform 126">
                  <a:extLst>
                    <a:ext uri="{FF2B5EF4-FFF2-40B4-BE49-F238E27FC236}">
                      <a16:creationId xmlns:a16="http://schemas.microsoft.com/office/drawing/2014/main" id="{9A61D3B4-7D57-4A1E-88F5-5E8D044254E1}"/>
                    </a:ext>
                  </a:extLst>
                </p:cNvPr>
                <p:cNvSpPr>
                  <a:spLocks/>
                </p:cNvSpPr>
                <p:nvPr/>
              </p:nvSpPr>
              <p:spPr bwMode="auto">
                <a:xfrm>
                  <a:off x="5667375" y="2559050"/>
                  <a:ext cx="254000" cy="227013"/>
                </a:xfrm>
                <a:custGeom>
                  <a:avLst/>
                  <a:gdLst>
                    <a:gd name="T0" fmla="*/ 69 w 160"/>
                    <a:gd name="T1" fmla="*/ 0 h 143"/>
                    <a:gd name="T2" fmla="*/ 86 w 160"/>
                    <a:gd name="T3" fmla="*/ 5 h 143"/>
                    <a:gd name="T4" fmla="*/ 106 w 160"/>
                    <a:gd name="T5" fmla="*/ 15 h 143"/>
                    <a:gd name="T6" fmla="*/ 121 w 160"/>
                    <a:gd name="T7" fmla="*/ 27 h 143"/>
                    <a:gd name="T8" fmla="*/ 137 w 160"/>
                    <a:gd name="T9" fmla="*/ 41 h 143"/>
                    <a:gd name="T10" fmla="*/ 148 w 160"/>
                    <a:gd name="T11" fmla="*/ 54 h 143"/>
                    <a:gd name="T12" fmla="*/ 156 w 160"/>
                    <a:gd name="T13" fmla="*/ 62 h 143"/>
                    <a:gd name="T14" fmla="*/ 158 w 160"/>
                    <a:gd name="T15" fmla="*/ 66 h 143"/>
                    <a:gd name="T16" fmla="*/ 160 w 160"/>
                    <a:gd name="T17" fmla="*/ 89 h 143"/>
                    <a:gd name="T18" fmla="*/ 155 w 160"/>
                    <a:gd name="T19" fmla="*/ 106 h 143"/>
                    <a:gd name="T20" fmla="*/ 144 w 160"/>
                    <a:gd name="T21" fmla="*/ 120 h 143"/>
                    <a:gd name="T22" fmla="*/ 130 w 160"/>
                    <a:gd name="T23" fmla="*/ 131 h 143"/>
                    <a:gd name="T24" fmla="*/ 114 w 160"/>
                    <a:gd name="T25" fmla="*/ 138 h 143"/>
                    <a:gd name="T26" fmla="*/ 99 w 160"/>
                    <a:gd name="T27" fmla="*/ 141 h 143"/>
                    <a:gd name="T28" fmla="*/ 85 w 160"/>
                    <a:gd name="T29" fmla="*/ 143 h 143"/>
                    <a:gd name="T30" fmla="*/ 72 w 160"/>
                    <a:gd name="T31" fmla="*/ 143 h 143"/>
                    <a:gd name="T32" fmla="*/ 63 w 160"/>
                    <a:gd name="T33" fmla="*/ 139 h 143"/>
                    <a:gd name="T34" fmla="*/ 53 w 160"/>
                    <a:gd name="T35" fmla="*/ 131 h 143"/>
                    <a:gd name="T36" fmla="*/ 39 w 160"/>
                    <a:gd name="T37" fmla="*/ 117 h 143"/>
                    <a:gd name="T38" fmla="*/ 23 w 160"/>
                    <a:gd name="T39" fmla="*/ 103 h 143"/>
                    <a:gd name="T40" fmla="*/ 11 w 160"/>
                    <a:gd name="T41" fmla="*/ 85 h 143"/>
                    <a:gd name="T42" fmla="*/ 2 w 160"/>
                    <a:gd name="T43" fmla="*/ 69 h 143"/>
                    <a:gd name="T44" fmla="*/ 0 w 160"/>
                    <a:gd name="T45" fmla="*/ 55 h 143"/>
                    <a:gd name="T46" fmla="*/ 4 w 160"/>
                    <a:gd name="T47" fmla="*/ 38 h 143"/>
                    <a:gd name="T48" fmla="*/ 14 w 160"/>
                    <a:gd name="T49" fmla="*/ 22 h 143"/>
                    <a:gd name="T50" fmla="*/ 27 w 160"/>
                    <a:gd name="T51" fmla="*/ 10 h 143"/>
                    <a:gd name="T52" fmla="*/ 46 w 160"/>
                    <a:gd name="T53" fmla="*/ 1 h 143"/>
                    <a:gd name="T54" fmla="*/ 69 w 160"/>
                    <a:gd name="T5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0" h="143">
                      <a:moveTo>
                        <a:pt x="69" y="0"/>
                      </a:moveTo>
                      <a:lnTo>
                        <a:pt x="86" y="5"/>
                      </a:lnTo>
                      <a:lnTo>
                        <a:pt x="106" y="15"/>
                      </a:lnTo>
                      <a:lnTo>
                        <a:pt x="121" y="27"/>
                      </a:lnTo>
                      <a:lnTo>
                        <a:pt x="137" y="41"/>
                      </a:lnTo>
                      <a:lnTo>
                        <a:pt x="148" y="54"/>
                      </a:lnTo>
                      <a:lnTo>
                        <a:pt x="156" y="62"/>
                      </a:lnTo>
                      <a:lnTo>
                        <a:pt x="158" y="66"/>
                      </a:lnTo>
                      <a:lnTo>
                        <a:pt x="160" y="89"/>
                      </a:lnTo>
                      <a:lnTo>
                        <a:pt x="155" y="106"/>
                      </a:lnTo>
                      <a:lnTo>
                        <a:pt x="144" y="120"/>
                      </a:lnTo>
                      <a:lnTo>
                        <a:pt x="130" y="131"/>
                      </a:lnTo>
                      <a:lnTo>
                        <a:pt x="114" y="138"/>
                      </a:lnTo>
                      <a:lnTo>
                        <a:pt x="99" y="141"/>
                      </a:lnTo>
                      <a:lnTo>
                        <a:pt x="85" y="143"/>
                      </a:lnTo>
                      <a:lnTo>
                        <a:pt x="72" y="143"/>
                      </a:lnTo>
                      <a:lnTo>
                        <a:pt x="63" y="139"/>
                      </a:lnTo>
                      <a:lnTo>
                        <a:pt x="53" y="131"/>
                      </a:lnTo>
                      <a:lnTo>
                        <a:pt x="39" y="117"/>
                      </a:lnTo>
                      <a:lnTo>
                        <a:pt x="23" y="103"/>
                      </a:lnTo>
                      <a:lnTo>
                        <a:pt x="11" y="85"/>
                      </a:lnTo>
                      <a:lnTo>
                        <a:pt x="2" y="69"/>
                      </a:lnTo>
                      <a:lnTo>
                        <a:pt x="0" y="55"/>
                      </a:lnTo>
                      <a:lnTo>
                        <a:pt x="4" y="38"/>
                      </a:lnTo>
                      <a:lnTo>
                        <a:pt x="14" y="22"/>
                      </a:lnTo>
                      <a:lnTo>
                        <a:pt x="27" y="10"/>
                      </a:lnTo>
                      <a:lnTo>
                        <a:pt x="46" y="1"/>
                      </a:lnTo>
                      <a:lnTo>
                        <a:pt x="69" y="0"/>
                      </a:lnTo>
                      <a:close/>
                    </a:path>
                  </a:pathLst>
                </a:custGeom>
                <a:solidFill>
                  <a:srgbClr val="FACB95">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86" name="Freeform 127">
                  <a:extLst>
                    <a:ext uri="{FF2B5EF4-FFF2-40B4-BE49-F238E27FC236}">
                      <a16:creationId xmlns:a16="http://schemas.microsoft.com/office/drawing/2014/main" id="{67420D81-172A-42D3-973C-3334F950AB25}"/>
                    </a:ext>
                  </a:extLst>
                </p:cNvPr>
                <p:cNvSpPr>
                  <a:spLocks/>
                </p:cNvSpPr>
                <p:nvPr/>
              </p:nvSpPr>
              <p:spPr bwMode="auto">
                <a:xfrm>
                  <a:off x="6129338" y="1947863"/>
                  <a:ext cx="252413" cy="227013"/>
                </a:xfrm>
                <a:custGeom>
                  <a:avLst/>
                  <a:gdLst>
                    <a:gd name="T0" fmla="*/ 53 w 159"/>
                    <a:gd name="T1" fmla="*/ 0 h 143"/>
                    <a:gd name="T2" fmla="*/ 77 w 159"/>
                    <a:gd name="T3" fmla="*/ 1 h 143"/>
                    <a:gd name="T4" fmla="*/ 93 w 159"/>
                    <a:gd name="T5" fmla="*/ 8 h 143"/>
                    <a:gd name="T6" fmla="*/ 107 w 159"/>
                    <a:gd name="T7" fmla="*/ 19 h 143"/>
                    <a:gd name="T8" fmla="*/ 121 w 159"/>
                    <a:gd name="T9" fmla="*/ 31 h 143"/>
                    <a:gd name="T10" fmla="*/ 133 w 159"/>
                    <a:gd name="T11" fmla="*/ 45 h 143"/>
                    <a:gd name="T12" fmla="*/ 142 w 159"/>
                    <a:gd name="T13" fmla="*/ 57 h 143"/>
                    <a:gd name="T14" fmla="*/ 149 w 159"/>
                    <a:gd name="T15" fmla="*/ 66 h 143"/>
                    <a:gd name="T16" fmla="*/ 151 w 159"/>
                    <a:gd name="T17" fmla="*/ 70 h 143"/>
                    <a:gd name="T18" fmla="*/ 159 w 159"/>
                    <a:gd name="T19" fmla="*/ 91 h 143"/>
                    <a:gd name="T20" fmla="*/ 159 w 159"/>
                    <a:gd name="T21" fmla="*/ 108 h 143"/>
                    <a:gd name="T22" fmla="*/ 154 w 159"/>
                    <a:gd name="T23" fmla="*/ 122 h 143"/>
                    <a:gd name="T24" fmla="*/ 144 w 159"/>
                    <a:gd name="T25" fmla="*/ 133 h 143"/>
                    <a:gd name="T26" fmla="*/ 128 w 159"/>
                    <a:gd name="T27" fmla="*/ 140 h 143"/>
                    <a:gd name="T28" fmla="*/ 112 w 159"/>
                    <a:gd name="T29" fmla="*/ 143 h 143"/>
                    <a:gd name="T30" fmla="*/ 96 w 159"/>
                    <a:gd name="T31" fmla="*/ 143 h 143"/>
                    <a:gd name="T32" fmla="*/ 81 w 159"/>
                    <a:gd name="T33" fmla="*/ 141 h 143"/>
                    <a:gd name="T34" fmla="*/ 67 w 159"/>
                    <a:gd name="T35" fmla="*/ 138 h 143"/>
                    <a:gd name="T36" fmla="*/ 56 w 159"/>
                    <a:gd name="T37" fmla="*/ 131 h 143"/>
                    <a:gd name="T38" fmla="*/ 46 w 159"/>
                    <a:gd name="T39" fmla="*/ 119 h 143"/>
                    <a:gd name="T40" fmla="*/ 32 w 159"/>
                    <a:gd name="T41" fmla="*/ 103 h 143"/>
                    <a:gd name="T42" fmla="*/ 18 w 159"/>
                    <a:gd name="T43" fmla="*/ 85 h 143"/>
                    <a:gd name="T44" fmla="*/ 5 w 159"/>
                    <a:gd name="T45" fmla="*/ 66 h 143"/>
                    <a:gd name="T46" fmla="*/ 0 w 159"/>
                    <a:gd name="T47" fmla="*/ 47 h 143"/>
                    <a:gd name="T48" fmla="*/ 4 w 159"/>
                    <a:gd name="T49" fmla="*/ 29 h 143"/>
                    <a:gd name="T50" fmla="*/ 14 w 159"/>
                    <a:gd name="T51" fmla="*/ 15 h 143"/>
                    <a:gd name="T52" fmla="*/ 30 w 159"/>
                    <a:gd name="T53" fmla="*/ 5 h 143"/>
                    <a:gd name="T54" fmla="*/ 53 w 159"/>
                    <a:gd name="T5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9" h="143">
                      <a:moveTo>
                        <a:pt x="53" y="0"/>
                      </a:moveTo>
                      <a:lnTo>
                        <a:pt x="77" y="1"/>
                      </a:lnTo>
                      <a:lnTo>
                        <a:pt x="93" y="8"/>
                      </a:lnTo>
                      <a:lnTo>
                        <a:pt x="107" y="19"/>
                      </a:lnTo>
                      <a:lnTo>
                        <a:pt x="121" y="31"/>
                      </a:lnTo>
                      <a:lnTo>
                        <a:pt x="133" y="45"/>
                      </a:lnTo>
                      <a:lnTo>
                        <a:pt x="142" y="57"/>
                      </a:lnTo>
                      <a:lnTo>
                        <a:pt x="149" y="66"/>
                      </a:lnTo>
                      <a:lnTo>
                        <a:pt x="151" y="70"/>
                      </a:lnTo>
                      <a:lnTo>
                        <a:pt x="159" y="91"/>
                      </a:lnTo>
                      <a:lnTo>
                        <a:pt x="159" y="108"/>
                      </a:lnTo>
                      <a:lnTo>
                        <a:pt x="154" y="122"/>
                      </a:lnTo>
                      <a:lnTo>
                        <a:pt x="144" y="133"/>
                      </a:lnTo>
                      <a:lnTo>
                        <a:pt x="128" y="140"/>
                      </a:lnTo>
                      <a:lnTo>
                        <a:pt x="112" y="143"/>
                      </a:lnTo>
                      <a:lnTo>
                        <a:pt x="96" y="143"/>
                      </a:lnTo>
                      <a:lnTo>
                        <a:pt x="81" y="141"/>
                      </a:lnTo>
                      <a:lnTo>
                        <a:pt x="67" y="138"/>
                      </a:lnTo>
                      <a:lnTo>
                        <a:pt x="56" y="131"/>
                      </a:lnTo>
                      <a:lnTo>
                        <a:pt x="46" y="119"/>
                      </a:lnTo>
                      <a:lnTo>
                        <a:pt x="32" y="103"/>
                      </a:lnTo>
                      <a:lnTo>
                        <a:pt x="18" y="85"/>
                      </a:lnTo>
                      <a:lnTo>
                        <a:pt x="5" y="66"/>
                      </a:lnTo>
                      <a:lnTo>
                        <a:pt x="0" y="47"/>
                      </a:lnTo>
                      <a:lnTo>
                        <a:pt x="4" y="29"/>
                      </a:lnTo>
                      <a:lnTo>
                        <a:pt x="14" y="15"/>
                      </a:lnTo>
                      <a:lnTo>
                        <a:pt x="30" y="5"/>
                      </a:lnTo>
                      <a:lnTo>
                        <a:pt x="53" y="0"/>
                      </a:lnTo>
                      <a:close/>
                    </a:path>
                  </a:pathLst>
                </a:custGeom>
                <a:solidFill>
                  <a:srgbClr val="FACB95">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87" name="Freeform 128">
                  <a:extLst>
                    <a:ext uri="{FF2B5EF4-FFF2-40B4-BE49-F238E27FC236}">
                      <a16:creationId xmlns:a16="http://schemas.microsoft.com/office/drawing/2014/main" id="{E2511D99-FE20-4283-9208-8BA5CC3A89D1}"/>
                    </a:ext>
                  </a:extLst>
                </p:cNvPr>
                <p:cNvSpPr>
                  <a:spLocks/>
                </p:cNvSpPr>
                <p:nvPr/>
              </p:nvSpPr>
              <p:spPr bwMode="auto">
                <a:xfrm>
                  <a:off x="6602413" y="1863725"/>
                  <a:ext cx="223838" cy="192088"/>
                </a:xfrm>
                <a:custGeom>
                  <a:avLst/>
                  <a:gdLst>
                    <a:gd name="T0" fmla="*/ 63 w 141"/>
                    <a:gd name="T1" fmla="*/ 0 h 121"/>
                    <a:gd name="T2" fmla="*/ 75 w 141"/>
                    <a:gd name="T3" fmla="*/ 2 h 121"/>
                    <a:gd name="T4" fmla="*/ 85 w 141"/>
                    <a:gd name="T5" fmla="*/ 5 h 121"/>
                    <a:gd name="T6" fmla="*/ 96 w 141"/>
                    <a:gd name="T7" fmla="*/ 16 h 121"/>
                    <a:gd name="T8" fmla="*/ 108 w 141"/>
                    <a:gd name="T9" fmla="*/ 30 h 121"/>
                    <a:gd name="T10" fmla="*/ 120 w 141"/>
                    <a:gd name="T11" fmla="*/ 46 h 121"/>
                    <a:gd name="T12" fmla="*/ 129 w 141"/>
                    <a:gd name="T13" fmla="*/ 58 h 121"/>
                    <a:gd name="T14" fmla="*/ 136 w 141"/>
                    <a:gd name="T15" fmla="*/ 68 h 121"/>
                    <a:gd name="T16" fmla="*/ 140 w 141"/>
                    <a:gd name="T17" fmla="*/ 72 h 121"/>
                    <a:gd name="T18" fmla="*/ 141 w 141"/>
                    <a:gd name="T19" fmla="*/ 89 h 121"/>
                    <a:gd name="T20" fmla="*/ 138 w 141"/>
                    <a:gd name="T21" fmla="*/ 102 h 121"/>
                    <a:gd name="T22" fmla="*/ 127 w 141"/>
                    <a:gd name="T23" fmla="*/ 110 h 121"/>
                    <a:gd name="T24" fmla="*/ 115 w 141"/>
                    <a:gd name="T25" fmla="*/ 117 h 121"/>
                    <a:gd name="T26" fmla="*/ 99 w 141"/>
                    <a:gd name="T27" fmla="*/ 121 h 121"/>
                    <a:gd name="T28" fmla="*/ 84 w 141"/>
                    <a:gd name="T29" fmla="*/ 121 h 121"/>
                    <a:gd name="T30" fmla="*/ 70 w 141"/>
                    <a:gd name="T31" fmla="*/ 119 h 121"/>
                    <a:gd name="T32" fmla="*/ 59 w 141"/>
                    <a:gd name="T33" fmla="*/ 117 h 121"/>
                    <a:gd name="T34" fmla="*/ 54 w 141"/>
                    <a:gd name="T35" fmla="*/ 114 h 121"/>
                    <a:gd name="T36" fmla="*/ 47 w 141"/>
                    <a:gd name="T37" fmla="*/ 107 h 121"/>
                    <a:gd name="T38" fmla="*/ 36 w 141"/>
                    <a:gd name="T39" fmla="*/ 98 h 121"/>
                    <a:gd name="T40" fmla="*/ 24 w 141"/>
                    <a:gd name="T41" fmla="*/ 86 h 121"/>
                    <a:gd name="T42" fmla="*/ 14 w 141"/>
                    <a:gd name="T43" fmla="*/ 72 h 121"/>
                    <a:gd name="T44" fmla="*/ 5 w 141"/>
                    <a:gd name="T45" fmla="*/ 58 h 121"/>
                    <a:gd name="T46" fmla="*/ 0 w 141"/>
                    <a:gd name="T47" fmla="*/ 42 h 121"/>
                    <a:gd name="T48" fmla="*/ 3 w 141"/>
                    <a:gd name="T49" fmla="*/ 28 h 121"/>
                    <a:gd name="T50" fmla="*/ 15 w 141"/>
                    <a:gd name="T51" fmla="*/ 12 h 121"/>
                    <a:gd name="T52" fmla="*/ 31 w 141"/>
                    <a:gd name="T53" fmla="*/ 4 h 121"/>
                    <a:gd name="T54" fmla="*/ 47 w 141"/>
                    <a:gd name="T55" fmla="*/ 0 h 121"/>
                    <a:gd name="T56" fmla="*/ 63 w 141"/>
                    <a:gd name="T5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1" h="121">
                      <a:moveTo>
                        <a:pt x="63" y="0"/>
                      </a:moveTo>
                      <a:lnTo>
                        <a:pt x="75" y="2"/>
                      </a:lnTo>
                      <a:lnTo>
                        <a:pt x="85" y="5"/>
                      </a:lnTo>
                      <a:lnTo>
                        <a:pt x="96" y="16"/>
                      </a:lnTo>
                      <a:lnTo>
                        <a:pt x="108" y="30"/>
                      </a:lnTo>
                      <a:lnTo>
                        <a:pt x="120" y="46"/>
                      </a:lnTo>
                      <a:lnTo>
                        <a:pt x="129" y="58"/>
                      </a:lnTo>
                      <a:lnTo>
                        <a:pt x="136" y="68"/>
                      </a:lnTo>
                      <a:lnTo>
                        <a:pt x="140" y="72"/>
                      </a:lnTo>
                      <a:lnTo>
                        <a:pt x="141" y="89"/>
                      </a:lnTo>
                      <a:lnTo>
                        <a:pt x="138" y="102"/>
                      </a:lnTo>
                      <a:lnTo>
                        <a:pt x="127" y="110"/>
                      </a:lnTo>
                      <a:lnTo>
                        <a:pt x="115" y="117"/>
                      </a:lnTo>
                      <a:lnTo>
                        <a:pt x="99" y="121"/>
                      </a:lnTo>
                      <a:lnTo>
                        <a:pt x="84" y="121"/>
                      </a:lnTo>
                      <a:lnTo>
                        <a:pt x="70" y="119"/>
                      </a:lnTo>
                      <a:lnTo>
                        <a:pt x="59" y="117"/>
                      </a:lnTo>
                      <a:lnTo>
                        <a:pt x="54" y="114"/>
                      </a:lnTo>
                      <a:lnTo>
                        <a:pt x="47" y="107"/>
                      </a:lnTo>
                      <a:lnTo>
                        <a:pt x="36" y="98"/>
                      </a:lnTo>
                      <a:lnTo>
                        <a:pt x="24" y="86"/>
                      </a:lnTo>
                      <a:lnTo>
                        <a:pt x="14" y="72"/>
                      </a:lnTo>
                      <a:lnTo>
                        <a:pt x="5" y="58"/>
                      </a:lnTo>
                      <a:lnTo>
                        <a:pt x="0" y="42"/>
                      </a:lnTo>
                      <a:lnTo>
                        <a:pt x="3" y="28"/>
                      </a:lnTo>
                      <a:lnTo>
                        <a:pt x="15" y="12"/>
                      </a:lnTo>
                      <a:lnTo>
                        <a:pt x="31" y="4"/>
                      </a:lnTo>
                      <a:lnTo>
                        <a:pt x="47" y="0"/>
                      </a:lnTo>
                      <a:lnTo>
                        <a:pt x="63" y="0"/>
                      </a:lnTo>
                      <a:close/>
                    </a:path>
                  </a:pathLst>
                </a:custGeom>
                <a:solidFill>
                  <a:srgbClr val="FACB95">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188" name="Freeform 129">
                  <a:extLst>
                    <a:ext uri="{FF2B5EF4-FFF2-40B4-BE49-F238E27FC236}">
                      <a16:creationId xmlns:a16="http://schemas.microsoft.com/office/drawing/2014/main" id="{E8D7EE2F-FD7D-4710-955C-0EDD484EA3FF}"/>
                    </a:ext>
                  </a:extLst>
                </p:cNvPr>
                <p:cNvSpPr>
                  <a:spLocks/>
                </p:cNvSpPr>
                <p:nvPr/>
              </p:nvSpPr>
              <p:spPr bwMode="auto">
                <a:xfrm>
                  <a:off x="7246938" y="2241550"/>
                  <a:ext cx="185738" cy="174625"/>
                </a:xfrm>
                <a:custGeom>
                  <a:avLst/>
                  <a:gdLst>
                    <a:gd name="T0" fmla="*/ 40 w 117"/>
                    <a:gd name="T1" fmla="*/ 0 h 110"/>
                    <a:gd name="T2" fmla="*/ 54 w 117"/>
                    <a:gd name="T3" fmla="*/ 4 h 110"/>
                    <a:gd name="T4" fmla="*/ 66 w 117"/>
                    <a:gd name="T5" fmla="*/ 9 h 110"/>
                    <a:gd name="T6" fmla="*/ 79 w 117"/>
                    <a:gd name="T7" fmla="*/ 18 h 110"/>
                    <a:gd name="T8" fmla="*/ 91 w 117"/>
                    <a:gd name="T9" fmla="*/ 30 h 110"/>
                    <a:gd name="T10" fmla="*/ 101 w 117"/>
                    <a:gd name="T11" fmla="*/ 46 h 110"/>
                    <a:gd name="T12" fmla="*/ 108 w 117"/>
                    <a:gd name="T13" fmla="*/ 60 h 110"/>
                    <a:gd name="T14" fmla="*/ 114 w 117"/>
                    <a:gd name="T15" fmla="*/ 70 h 110"/>
                    <a:gd name="T16" fmla="*/ 115 w 117"/>
                    <a:gd name="T17" fmla="*/ 74 h 110"/>
                    <a:gd name="T18" fmla="*/ 117 w 117"/>
                    <a:gd name="T19" fmla="*/ 84 h 110"/>
                    <a:gd name="T20" fmla="*/ 110 w 117"/>
                    <a:gd name="T21" fmla="*/ 93 h 110"/>
                    <a:gd name="T22" fmla="*/ 98 w 117"/>
                    <a:gd name="T23" fmla="*/ 100 h 110"/>
                    <a:gd name="T24" fmla="*/ 84 w 117"/>
                    <a:gd name="T25" fmla="*/ 105 h 110"/>
                    <a:gd name="T26" fmla="*/ 70 w 117"/>
                    <a:gd name="T27" fmla="*/ 109 h 110"/>
                    <a:gd name="T28" fmla="*/ 58 w 117"/>
                    <a:gd name="T29" fmla="*/ 110 h 110"/>
                    <a:gd name="T30" fmla="*/ 49 w 117"/>
                    <a:gd name="T31" fmla="*/ 107 h 110"/>
                    <a:gd name="T32" fmla="*/ 40 w 117"/>
                    <a:gd name="T33" fmla="*/ 98 h 110"/>
                    <a:gd name="T34" fmla="*/ 31 w 117"/>
                    <a:gd name="T35" fmla="*/ 86 h 110"/>
                    <a:gd name="T36" fmla="*/ 21 w 117"/>
                    <a:gd name="T37" fmla="*/ 72 h 110"/>
                    <a:gd name="T38" fmla="*/ 12 w 117"/>
                    <a:gd name="T39" fmla="*/ 58 h 110"/>
                    <a:gd name="T40" fmla="*/ 7 w 117"/>
                    <a:gd name="T41" fmla="*/ 44 h 110"/>
                    <a:gd name="T42" fmla="*/ 2 w 117"/>
                    <a:gd name="T43" fmla="*/ 35 h 110"/>
                    <a:gd name="T44" fmla="*/ 0 w 117"/>
                    <a:gd name="T45" fmla="*/ 32 h 110"/>
                    <a:gd name="T46" fmla="*/ 7 w 117"/>
                    <a:gd name="T47" fmla="*/ 16 h 110"/>
                    <a:gd name="T48" fmla="*/ 16 w 117"/>
                    <a:gd name="T49" fmla="*/ 7 h 110"/>
                    <a:gd name="T50" fmla="*/ 28 w 117"/>
                    <a:gd name="T51" fmla="*/ 2 h 110"/>
                    <a:gd name="T52" fmla="*/ 40 w 117"/>
                    <a:gd name="T53"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10">
                      <a:moveTo>
                        <a:pt x="40" y="0"/>
                      </a:moveTo>
                      <a:lnTo>
                        <a:pt x="54" y="4"/>
                      </a:lnTo>
                      <a:lnTo>
                        <a:pt x="66" y="9"/>
                      </a:lnTo>
                      <a:lnTo>
                        <a:pt x="79" y="18"/>
                      </a:lnTo>
                      <a:lnTo>
                        <a:pt x="91" y="30"/>
                      </a:lnTo>
                      <a:lnTo>
                        <a:pt x="101" y="46"/>
                      </a:lnTo>
                      <a:lnTo>
                        <a:pt x="108" y="60"/>
                      </a:lnTo>
                      <a:lnTo>
                        <a:pt x="114" y="70"/>
                      </a:lnTo>
                      <a:lnTo>
                        <a:pt x="115" y="74"/>
                      </a:lnTo>
                      <a:lnTo>
                        <a:pt x="117" y="84"/>
                      </a:lnTo>
                      <a:lnTo>
                        <a:pt x="110" y="93"/>
                      </a:lnTo>
                      <a:lnTo>
                        <a:pt x="98" y="100"/>
                      </a:lnTo>
                      <a:lnTo>
                        <a:pt x="84" y="105"/>
                      </a:lnTo>
                      <a:lnTo>
                        <a:pt x="70" y="109"/>
                      </a:lnTo>
                      <a:lnTo>
                        <a:pt x="58" y="110"/>
                      </a:lnTo>
                      <a:lnTo>
                        <a:pt x="49" y="107"/>
                      </a:lnTo>
                      <a:lnTo>
                        <a:pt x="40" y="98"/>
                      </a:lnTo>
                      <a:lnTo>
                        <a:pt x="31" y="86"/>
                      </a:lnTo>
                      <a:lnTo>
                        <a:pt x="21" y="72"/>
                      </a:lnTo>
                      <a:lnTo>
                        <a:pt x="12" y="58"/>
                      </a:lnTo>
                      <a:lnTo>
                        <a:pt x="7" y="44"/>
                      </a:lnTo>
                      <a:lnTo>
                        <a:pt x="2" y="35"/>
                      </a:lnTo>
                      <a:lnTo>
                        <a:pt x="0" y="32"/>
                      </a:lnTo>
                      <a:lnTo>
                        <a:pt x="7" y="16"/>
                      </a:lnTo>
                      <a:lnTo>
                        <a:pt x="16" y="7"/>
                      </a:lnTo>
                      <a:lnTo>
                        <a:pt x="28" y="2"/>
                      </a:lnTo>
                      <a:lnTo>
                        <a:pt x="40" y="0"/>
                      </a:lnTo>
                      <a:close/>
                    </a:path>
                  </a:pathLst>
                </a:custGeom>
                <a:solidFill>
                  <a:srgbClr val="FACB95">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grpSp>
        </p:grpSp>
        <p:grpSp>
          <p:nvGrpSpPr>
            <p:cNvPr id="176" name="Group 175">
              <a:extLst>
                <a:ext uri="{FF2B5EF4-FFF2-40B4-BE49-F238E27FC236}">
                  <a16:creationId xmlns:a16="http://schemas.microsoft.com/office/drawing/2014/main" id="{11CAB46A-E911-4E44-9156-BCA8890E4F85}"/>
                </a:ext>
              </a:extLst>
            </p:cNvPr>
            <p:cNvGrpSpPr/>
            <p:nvPr/>
          </p:nvGrpSpPr>
          <p:grpSpPr>
            <a:xfrm>
              <a:off x="214488" y="4104945"/>
              <a:ext cx="3060772" cy="2758698"/>
              <a:chOff x="214488" y="4104945"/>
              <a:chExt cx="3060772" cy="2758698"/>
            </a:xfrm>
          </p:grpSpPr>
          <p:sp>
            <p:nvSpPr>
              <p:cNvPr id="180" name="Freeform 183">
                <a:extLst>
                  <a:ext uri="{FF2B5EF4-FFF2-40B4-BE49-F238E27FC236}">
                    <a16:creationId xmlns:a16="http://schemas.microsoft.com/office/drawing/2014/main" id="{6D59759E-B198-40C8-8139-1FA7B2756141}"/>
                  </a:ext>
                </a:extLst>
              </p:cNvPr>
              <p:cNvSpPr/>
              <p:nvPr/>
            </p:nvSpPr>
            <p:spPr>
              <a:xfrm>
                <a:off x="2044838" y="4104945"/>
                <a:ext cx="1230422" cy="843868"/>
              </a:xfrm>
              <a:custGeom>
                <a:avLst/>
                <a:gdLst>
                  <a:gd name="connsiteX0" fmla="*/ 54891 w 1316181"/>
                  <a:gd name="connsiteY0" fmla="*/ 308829 h 833078"/>
                  <a:gd name="connsiteX1" fmla="*/ 260882 w 1316181"/>
                  <a:gd name="connsiteY1" fmla="*/ 2354 h 833078"/>
                  <a:gd name="connsiteX2" fmla="*/ 1250644 w 1316181"/>
                  <a:gd name="connsiteY2" fmla="*/ 464578 h 833078"/>
                  <a:gd name="connsiteX3" fmla="*/ 1094895 w 1316181"/>
                  <a:gd name="connsiteY3" fmla="*/ 831343 h 833078"/>
                  <a:gd name="connsiteX4" fmla="*/ 54891 w 1316181"/>
                  <a:gd name="connsiteY4" fmla="*/ 308829 h 833078"/>
                  <a:gd name="connsiteX0" fmla="*/ 129806 w 1391096"/>
                  <a:gd name="connsiteY0" fmla="*/ 308591 h 832840"/>
                  <a:gd name="connsiteX1" fmla="*/ 335797 w 1391096"/>
                  <a:gd name="connsiteY1" fmla="*/ 2116 h 832840"/>
                  <a:gd name="connsiteX2" fmla="*/ 1325559 w 1391096"/>
                  <a:gd name="connsiteY2" fmla="*/ 464340 h 832840"/>
                  <a:gd name="connsiteX3" fmla="*/ 1169810 w 1391096"/>
                  <a:gd name="connsiteY3" fmla="*/ 831105 h 832840"/>
                  <a:gd name="connsiteX4" fmla="*/ 129806 w 1391096"/>
                  <a:gd name="connsiteY4" fmla="*/ 308591 h 832840"/>
                  <a:gd name="connsiteX0" fmla="*/ 129806 w 1387965"/>
                  <a:gd name="connsiteY0" fmla="*/ 308591 h 871106"/>
                  <a:gd name="connsiteX1" fmla="*/ 335797 w 1387965"/>
                  <a:gd name="connsiteY1" fmla="*/ 2116 h 871106"/>
                  <a:gd name="connsiteX2" fmla="*/ 1325559 w 1387965"/>
                  <a:gd name="connsiteY2" fmla="*/ 464340 h 871106"/>
                  <a:gd name="connsiteX3" fmla="*/ 1169810 w 1387965"/>
                  <a:gd name="connsiteY3" fmla="*/ 831105 h 871106"/>
                  <a:gd name="connsiteX4" fmla="*/ 129806 w 1387965"/>
                  <a:gd name="connsiteY4" fmla="*/ 308591 h 871106"/>
                  <a:gd name="connsiteX0" fmla="*/ 129806 w 1325559"/>
                  <a:gd name="connsiteY0" fmla="*/ 308591 h 831105"/>
                  <a:gd name="connsiteX1" fmla="*/ 335797 w 1325559"/>
                  <a:gd name="connsiteY1" fmla="*/ 2116 h 831105"/>
                  <a:gd name="connsiteX2" fmla="*/ 1325559 w 1325559"/>
                  <a:gd name="connsiteY2" fmla="*/ 464340 h 831105"/>
                  <a:gd name="connsiteX3" fmla="*/ 1169810 w 1325559"/>
                  <a:gd name="connsiteY3" fmla="*/ 831105 h 831105"/>
                  <a:gd name="connsiteX4" fmla="*/ 129806 w 1325559"/>
                  <a:gd name="connsiteY4" fmla="*/ 308591 h 831105"/>
                  <a:gd name="connsiteX0" fmla="*/ 0 w 1195753"/>
                  <a:gd name="connsiteY0" fmla="*/ 306475 h 828989"/>
                  <a:gd name="connsiteX1" fmla="*/ 205991 w 1195753"/>
                  <a:gd name="connsiteY1" fmla="*/ 0 h 828989"/>
                  <a:gd name="connsiteX2" fmla="*/ 1195753 w 1195753"/>
                  <a:gd name="connsiteY2" fmla="*/ 462224 h 828989"/>
                  <a:gd name="connsiteX3" fmla="*/ 1040004 w 1195753"/>
                  <a:gd name="connsiteY3" fmla="*/ 828989 h 828989"/>
                  <a:gd name="connsiteX4" fmla="*/ 0 w 1195753"/>
                  <a:gd name="connsiteY4" fmla="*/ 306475 h 828989"/>
                  <a:gd name="connsiteX0" fmla="*/ 0 w 1195753"/>
                  <a:gd name="connsiteY0" fmla="*/ 306475 h 828989"/>
                  <a:gd name="connsiteX1" fmla="*/ 205991 w 1195753"/>
                  <a:gd name="connsiteY1" fmla="*/ 0 h 828989"/>
                  <a:gd name="connsiteX2" fmla="*/ 1195753 w 1195753"/>
                  <a:gd name="connsiteY2" fmla="*/ 462224 h 828989"/>
                  <a:gd name="connsiteX3" fmla="*/ 1040004 w 1195753"/>
                  <a:gd name="connsiteY3" fmla="*/ 828989 h 828989"/>
                  <a:gd name="connsiteX4" fmla="*/ 0 w 1195753"/>
                  <a:gd name="connsiteY4" fmla="*/ 306475 h 828989"/>
                  <a:gd name="connsiteX0" fmla="*/ 42023 w 1237776"/>
                  <a:gd name="connsiteY0" fmla="*/ 261257 h 783771"/>
                  <a:gd name="connsiteX1" fmla="*/ 222893 w 1237776"/>
                  <a:gd name="connsiteY1" fmla="*/ 0 h 783771"/>
                  <a:gd name="connsiteX2" fmla="*/ 1237776 w 1237776"/>
                  <a:gd name="connsiteY2" fmla="*/ 417006 h 783771"/>
                  <a:gd name="connsiteX3" fmla="*/ 1082027 w 1237776"/>
                  <a:gd name="connsiteY3" fmla="*/ 783771 h 783771"/>
                  <a:gd name="connsiteX4" fmla="*/ 42023 w 1237776"/>
                  <a:gd name="connsiteY4" fmla="*/ 261257 h 783771"/>
                  <a:gd name="connsiteX0" fmla="*/ 189856 w 1385609"/>
                  <a:gd name="connsiteY0" fmla="*/ 277211 h 799725"/>
                  <a:gd name="connsiteX1" fmla="*/ 370726 w 1385609"/>
                  <a:gd name="connsiteY1" fmla="*/ 15954 h 799725"/>
                  <a:gd name="connsiteX2" fmla="*/ 1385609 w 1385609"/>
                  <a:gd name="connsiteY2" fmla="*/ 432960 h 799725"/>
                  <a:gd name="connsiteX3" fmla="*/ 1229860 w 1385609"/>
                  <a:gd name="connsiteY3" fmla="*/ 799725 h 799725"/>
                  <a:gd name="connsiteX4" fmla="*/ 189856 w 1385609"/>
                  <a:gd name="connsiteY4" fmla="*/ 277211 h 799725"/>
                  <a:gd name="connsiteX0" fmla="*/ 0 w 1195753"/>
                  <a:gd name="connsiteY0" fmla="*/ 277211 h 799725"/>
                  <a:gd name="connsiteX1" fmla="*/ 180870 w 1195753"/>
                  <a:gd name="connsiteY1" fmla="*/ 15954 h 799725"/>
                  <a:gd name="connsiteX2" fmla="*/ 1195753 w 1195753"/>
                  <a:gd name="connsiteY2" fmla="*/ 432960 h 799725"/>
                  <a:gd name="connsiteX3" fmla="*/ 1040004 w 1195753"/>
                  <a:gd name="connsiteY3" fmla="*/ 799725 h 799725"/>
                  <a:gd name="connsiteX4" fmla="*/ 0 w 1195753"/>
                  <a:gd name="connsiteY4" fmla="*/ 277211 h 799725"/>
                  <a:gd name="connsiteX0" fmla="*/ 0 w 1178418"/>
                  <a:gd name="connsiteY0" fmla="*/ 266116 h 793197"/>
                  <a:gd name="connsiteX1" fmla="*/ 180870 w 1178418"/>
                  <a:gd name="connsiteY1" fmla="*/ 4859 h 793197"/>
                  <a:gd name="connsiteX2" fmla="*/ 1178418 w 1178418"/>
                  <a:gd name="connsiteY2" fmla="*/ 504204 h 793197"/>
                  <a:gd name="connsiteX3" fmla="*/ 1040004 w 1178418"/>
                  <a:gd name="connsiteY3" fmla="*/ 788630 h 793197"/>
                  <a:gd name="connsiteX4" fmla="*/ 0 w 1178418"/>
                  <a:gd name="connsiteY4" fmla="*/ 266116 h 793197"/>
                  <a:gd name="connsiteX0" fmla="*/ 0 w 1178418"/>
                  <a:gd name="connsiteY0" fmla="*/ 266116 h 793197"/>
                  <a:gd name="connsiteX1" fmla="*/ 180870 w 1178418"/>
                  <a:gd name="connsiteY1" fmla="*/ 4859 h 793197"/>
                  <a:gd name="connsiteX2" fmla="*/ 1178418 w 1178418"/>
                  <a:gd name="connsiteY2" fmla="*/ 504204 h 793197"/>
                  <a:gd name="connsiteX3" fmla="*/ 1040004 w 1178418"/>
                  <a:gd name="connsiteY3" fmla="*/ 788630 h 793197"/>
                  <a:gd name="connsiteX4" fmla="*/ 0 w 1178418"/>
                  <a:gd name="connsiteY4" fmla="*/ 266116 h 793197"/>
                  <a:gd name="connsiteX0" fmla="*/ 0 w 1178418"/>
                  <a:gd name="connsiteY0" fmla="*/ 292307 h 819388"/>
                  <a:gd name="connsiteX1" fmla="*/ 180870 w 1178418"/>
                  <a:gd name="connsiteY1" fmla="*/ 31050 h 819388"/>
                  <a:gd name="connsiteX2" fmla="*/ 1178418 w 1178418"/>
                  <a:gd name="connsiteY2" fmla="*/ 530395 h 819388"/>
                  <a:gd name="connsiteX3" fmla="*/ 1040004 w 1178418"/>
                  <a:gd name="connsiteY3" fmla="*/ 814821 h 819388"/>
                  <a:gd name="connsiteX4" fmla="*/ 0 w 1178418"/>
                  <a:gd name="connsiteY4" fmla="*/ 292307 h 819388"/>
                  <a:gd name="connsiteX0" fmla="*/ 0 w 1230422"/>
                  <a:gd name="connsiteY0" fmla="*/ 268569 h 800051"/>
                  <a:gd name="connsiteX1" fmla="*/ 180870 w 1230422"/>
                  <a:gd name="connsiteY1" fmla="*/ 7312 h 800051"/>
                  <a:gd name="connsiteX2" fmla="*/ 1230422 w 1230422"/>
                  <a:gd name="connsiteY2" fmla="*/ 571661 h 800051"/>
                  <a:gd name="connsiteX3" fmla="*/ 1040004 w 1230422"/>
                  <a:gd name="connsiteY3" fmla="*/ 791083 h 800051"/>
                  <a:gd name="connsiteX4" fmla="*/ 0 w 1230422"/>
                  <a:gd name="connsiteY4" fmla="*/ 268569 h 800051"/>
                  <a:gd name="connsiteX0" fmla="*/ 0 w 1230422"/>
                  <a:gd name="connsiteY0" fmla="*/ 276445 h 807927"/>
                  <a:gd name="connsiteX1" fmla="*/ 180870 w 1230422"/>
                  <a:gd name="connsiteY1" fmla="*/ 15188 h 807927"/>
                  <a:gd name="connsiteX2" fmla="*/ 1230422 w 1230422"/>
                  <a:gd name="connsiteY2" fmla="*/ 579537 h 807927"/>
                  <a:gd name="connsiteX3" fmla="*/ 1040004 w 1230422"/>
                  <a:gd name="connsiteY3" fmla="*/ 798959 h 807927"/>
                  <a:gd name="connsiteX4" fmla="*/ 0 w 1230422"/>
                  <a:gd name="connsiteY4" fmla="*/ 276445 h 807927"/>
                  <a:gd name="connsiteX0" fmla="*/ 52321 w 1282743"/>
                  <a:gd name="connsiteY0" fmla="*/ 285121 h 816603"/>
                  <a:gd name="connsiteX1" fmla="*/ 272194 w 1282743"/>
                  <a:gd name="connsiteY1" fmla="*/ 10863 h 816603"/>
                  <a:gd name="connsiteX2" fmla="*/ 1282743 w 1282743"/>
                  <a:gd name="connsiteY2" fmla="*/ 588213 h 816603"/>
                  <a:gd name="connsiteX3" fmla="*/ 1092325 w 1282743"/>
                  <a:gd name="connsiteY3" fmla="*/ 807635 h 816603"/>
                  <a:gd name="connsiteX4" fmla="*/ 52321 w 1282743"/>
                  <a:gd name="connsiteY4" fmla="*/ 285121 h 816603"/>
                  <a:gd name="connsiteX0" fmla="*/ 35433 w 1265855"/>
                  <a:gd name="connsiteY0" fmla="*/ 321354 h 852836"/>
                  <a:gd name="connsiteX1" fmla="*/ 255306 w 1265855"/>
                  <a:gd name="connsiteY1" fmla="*/ 47096 h 852836"/>
                  <a:gd name="connsiteX2" fmla="*/ 1265855 w 1265855"/>
                  <a:gd name="connsiteY2" fmla="*/ 624446 h 852836"/>
                  <a:gd name="connsiteX3" fmla="*/ 1075437 w 1265855"/>
                  <a:gd name="connsiteY3" fmla="*/ 843868 h 852836"/>
                  <a:gd name="connsiteX4" fmla="*/ 35433 w 1265855"/>
                  <a:gd name="connsiteY4" fmla="*/ 321354 h 852836"/>
                  <a:gd name="connsiteX0" fmla="*/ 0 w 1230422"/>
                  <a:gd name="connsiteY0" fmla="*/ 321354 h 852836"/>
                  <a:gd name="connsiteX1" fmla="*/ 219873 w 1230422"/>
                  <a:gd name="connsiteY1" fmla="*/ 47096 h 852836"/>
                  <a:gd name="connsiteX2" fmla="*/ 1230422 w 1230422"/>
                  <a:gd name="connsiteY2" fmla="*/ 624446 h 852836"/>
                  <a:gd name="connsiteX3" fmla="*/ 1040004 w 1230422"/>
                  <a:gd name="connsiteY3" fmla="*/ 843868 h 852836"/>
                  <a:gd name="connsiteX4" fmla="*/ 0 w 1230422"/>
                  <a:gd name="connsiteY4" fmla="*/ 321354 h 852836"/>
                  <a:gd name="connsiteX0" fmla="*/ 0 w 1230422"/>
                  <a:gd name="connsiteY0" fmla="*/ 321354 h 843868"/>
                  <a:gd name="connsiteX1" fmla="*/ 219873 w 1230422"/>
                  <a:gd name="connsiteY1" fmla="*/ 47096 h 843868"/>
                  <a:gd name="connsiteX2" fmla="*/ 1230422 w 1230422"/>
                  <a:gd name="connsiteY2" fmla="*/ 624446 h 843868"/>
                  <a:gd name="connsiteX3" fmla="*/ 1040004 w 1230422"/>
                  <a:gd name="connsiteY3" fmla="*/ 843868 h 843868"/>
                  <a:gd name="connsiteX4" fmla="*/ 0 w 1230422"/>
                  <a:gd name="connsiteY4" fmla="*/ 321354 h 843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422" h="843868">
                    <a:moveTo>
                      <a:pt x="0" y="321354"/>
                    </a:moveTo>
                    <a:lnTo>
                      <a:pt x="219873" y="47096"/>
                    </a:lnTo>
                    <a:cubicBezTo>
                      <a:pt x="277599" y="15271"/>
                      <a:pt x="779587" y="-193722"/>
                      <a:pt x="1230422" y="624446"/>
                    </a:cubicBezTo>
                    <a:lnTo>
                      <a:pt x="1040004" y="843868"/>
                    </a:lnTo>
                    <a:cubicBezTo>
                      <a:pt x="834934" y="793353"/>
                      <a:pt x="136688" y="454149"/>
                      <a:pt x="0" y="321354"/>
                    </a:cubicBezTo>
                    <a:close/>
                  </a:path>
                </a:pathLst>
              </a:custGeom>
              <a:solidFill>
                <a:sysClr val="window" lastClr="FFFFFF"/>
              </a:soli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181" name="Freeform 184">
                <a:extLst>
                  <a:ext uri="{FF2B5EF4-FFF2-40B4-BE49-F238E27FC236}">
                    <a16:creationId xmlns:a16="http://schemas.microsoft.com/office/drawing/2014/main" id="{12261692-4736-404F-B236-604565966AE7}"/>
                  </a:ext>
                </a:extLst>
              </p:cNvPr>
              <p:cNvSpPr/>
              <p:nvPr/>
            </p:nvSpPr>
            <p:spPr>
              <a:xfrm>
                <a:off x="214488" y="4255046"/>
                <a:ext cx="3002845" cy="2608597"/>
              </a:xfrm>
              <a:custGeom>
                <a:avLst/>
                <a:gdLst>
                  <a:gd name="connsiteX0" fmla="*/ 2219 w 3078820"/>
                  <a:gd name="connsiteY0" fmla="*/ 2517932 h 2793023"/>
                  <a:gd name="connsiteX1" fmla="*/ 1785863 w 3078820"/>
                  <a:gd name="connsiteY1" fmla="*/ 102109 h 2793023"/>
                  <a:gd name="connsiteX2" fmla="*/ 3072797 w 3078820"/>
                  <a:gd name="connsiteY2" fmla="*/ 655265 h 2793023"/>
                  <a:gd name="connsiteX3" fmla="*/ 2169686 w 3078820"/>
                  <a:gd name="connsiteY3" fmla="*/ 2529220 h 2793023"/>
                  <a:gd name="connsiteX4" fmla="*/ 2219 w 3078820"/>
                  <a:gd name="connsiteY4" fmla="*/ 2517932 h 2793023"/>
                  <a:gd name="connsiteX0" fmla="*/ 0 w 3076601"/>
                  <a:gd name="connsiteY0" fmla="*/ 2517932 h 2793023"/>
                  <a:gd name="connsiteX1" fmla="*/ 1783644 w 3076601"/>
                  <a:gd name="connsiteY1" fmla="*/ 102109 h 2793023"/>
                  <a:gd name="connsiteX2" fmla="*/ 3070578 w 3076601"/>
                  <a:gd name="connsiteY2" fmla="*/ 655265 h 2793023"/>
                  <a:gd name="connsiteX3" fmla="*/ 2167467 w 3076601"/>
                  <a:gd name="connsiteY3" fmla="*/ 2529220 h 2793023"/>
                  <a:gd name="connsiteX4" fmla="*/ 0 w 3076601"/>
                  <a:gd name="connsiteY4" fmla="*/ 2517932 h 2793023"/>
                  <a:gd name="connsiteX0" fmla="*/ 0 w 3076601"/>
                  <a:gd name="connsiteY0" fmla="*/ 2517932 h 2529220"/>
                  <a:gd name="connsiteX1" fmla="*/ 1783644 w 3076601"/>
                  <a:gd name="connsiteY1" fmla="*/ 102109 h 2529220"/>
                  <a:gd name="connsiteX2" fmla="*/ 3070578 w 3076601"/>
                  <a:gd name="connsiteY2" fmla="*/ 655265 h 2529220"/>
                  <a:gd name="connsiteX3" fmla="*/ 2167467 w 3076601"/>
                  <a:gd name="connsiteY3" fmla="*/ 2529220 h 2529220"/>
                  <a:gd name="connsiteX4" fmla="*/ 0 w 3076601"/>
                  <a:gd name="connsiteY4" fmla="*/ 2517932 h 2529220"/>
                  <a:gd name="connsiteX0" fmla="*/ 0 w 3070578"/>
                  <a:gd name="connsiteY0" fmla="*/ 2517932 h 2529220"/>
                  <a:gd name="connsiteX1" fmla="*/ 1783644 w 3070578"/>
                  <a:gd name="connsiteY1" fmla="*/ 102109 h 2529220"/>
                  <a:gd name="connsiteX2" fmla="*/ 3070578 w 3070578"/>
                  <a:gd name="connsiteY2" fmla="*/ 655265 h 2529220"/>
                  <a:gd name="connsiteX3" fmla="*/ 2167467 w 3070578"/>
                  <a:gd name="connsiteY3" fmla="*/ 2529220 h 2529220"/>
                  <a:gd name="connsiteX4" fmla="*/ 0 w 3070578"/>
                  <a:gd name="connsiteY4" fmla="*/ 2517932 h 2529220"/>
                  <a:gd name="connsiteX0" fmla="*/ 0 w 3002845"/>
                  <a:gd name="connsiteY0" fmla="*/ 2517932 h 2665138"/>
                  <a:gd name="connsiteX1" fmla="*/ 1783644 w 3002845"/>
                  <a:gd name="connsiteY1" fmla="*/ 102109 h 2665138"/>
                  <a:gd name="connsiteX2" fmla="*/ 3002845 w 3002845"/>
                  <a:gd name="connsiteY2" fmla="*/ 655265 h 2665138"/>
                  <a:gd name="connsiteX3" fmla="*/ 2167467 w 3002845"/>
                  <a:gd name="connsiteY3" fmla="*/ 2529220 h 2665138"/>
                  <a:gd name="connsiteX4" fmla="*/ 0 w 3002845"/>
                  <a:gd name="connsiteY4" fmla="*/ 2517932 h 2665138"/>
                  <a:gd name="connsiteX0" fmla="*/ 1799 w 3004644"/>
                  <a:gd name="connsiteY0" fmla="*/ 2597309 h 2877662"/>
                  <a:gd name="connsiteX1" fmla="*/ 1819310 w 3004644"/>
                  <a:gd name="connsiteY1" fmla="*/ 91174 h 2877662"/>
                  <a:gd name="connsiteX2" fmla="*/ 3004644 w 3004644"/>
                  <a:gd name="connsiteY2" fmla="*/ 734642 h 2877662"/>
                  <a:gd name="connsiteX3" fmla="*/ 2169266 w 3004644"/>
                  <a:gd name="connsiteY3" fmla="*/ 2608597 h 2877662"/>
                  <a:gd name="connsiteX4" fmla="*/ 1799 w 3004644"/>
                  <a:gd name="connsiteY4" fmla="*/ 2597309 h 2877662"/>
                  <a:gd name="connsiteX0" fmla="*/ 0 w 3002845"/>
                  <a:gd name="connsiteY0" fmla="*/ 2597309 h 2877662"/>
                  <a:gd name="connsiteX1" fmla="*/ 1817511 w 3002845"/>
                  <a:gd name="connsiteY1" fmla="*/ 91174 h 2877662"/>
                  <a:gd name="connsiteX2" fmla="*/ 3002845 w 3002845"/>
                  <a:gd name="connsiteY2" fmla="*/ 734642 h 2877662"/>
                  <a:gd name="connsiteX3" fmla="*/ 2167467 w 3002845"/>
                  <a:gd name="connsiteY3" fmla="*/ 2608597 h 2877662"/>
                  <a:gd name="connsiteX4" fmla="*/ 0 w 3002845"/>
                  <a:gd name="connsiteY4" fmla="*/ 2597309 h 2877662"/>
                  <a:gd name="connsiteX0" fmla="*/ 0 w 3002845"/>
                  <a:gd name="connsiteY0" fmla="*/ 2597309 h 2608597"/>
                  <a:gd name="connsiteX1" fmla="*/ 1817511 w 3002845"/>
                  <a:gd name="connsiteY1" fmla="*/ 91174 h 2608597"/>
                  <a:gd name="connsiteX2" fmla="*/ 3002845 w 3002845"/>
                  <a:gd name="connsiteY2" fmla="*/ 734642 h 2608597"/>
                  <a:gd name="connsiteX3" fmla="*/ 2167467 w 3002845"/>
                  <a:gd name="connsiteY3" fmla="*/ 2608597 h 2608597"/>
                  <a:gd name="connsiteX4" fmla="*/ 0 w 3002845"/>
                  <a:gd name="connsiteY4" fmla="*/ 2597309 h 2608597"/>
                  <a:gd name="connsiteX0" fmla="*/ 0 w 3002845"/>
                  <a:gd name="connsiteY0" fmla="*/ 2597309 h 2608597"/>
                  <a:gd name="connsiteX1" fmla="*/ 1817511 w 3002845"/>
                  <a:gd name="connsiteY1" fmla="*/ 91174 h 2608597"/>
                  <a:gd name="connsiteX2" fmla="*/ 3002845 w 3002845"/>
                  <a:gd name="connsiteY2" fmla="*/ 734642 h 2608597"/>
                  <a:gd name="connsiteX3" fmla="*/ 2167467 w 3002845"/>
                  <a:gd name="connsiteY3" fmla="*/ 2608597 h 2608597"/>
                  <a:gd name="connsiteX4" fmla="*/ 0 w 3002845"/>
                  <a:gd name="connsiteY4" fmla="*/ 2597309 h 2608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2845" h="2608597">
                    <a:moveTo>
                      <a:pt x="0" y="2597309"/>
                    </a:moveTo>
                    <a:lnTo>
                      <a:pt x="1817511" y="91174"/>
                    </a:lnTo>
                    <a:cubicBezTo>
                      <a:pt x="2317985" y="-219270"/>
                      <a:pt x="2938875" y="330123"/>
                      <a:pt x="3002845" y="734642"/>
                    </a:cubicBezTo>
                    <a:lnTo>
                      <a:pt x="2167467" y="2608597"/>
                    </a:lnTo>
                    <a:lnTo>
                      <a:pt x="0" y="2597309"/>
                    </a:lnTo>
                    <a:close/>
                  </a:path>
                </a:pathLst>
              </a:custGeom>
              <a:solidFill>
                <a:schemeClr val="bg2">
                  <a:lumMod val="50000"/>
                </a:schemeClr>
              </a:soli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 lastClr="FFFFFF"/>
                  </a:solidFill>
                  <a:effectLst/>
                  <a:uLnTx/>
                  <a:uFillTx/>
                  <a:latin typeface="Calibri"/>
                  <a:ea typeface="+mn-ea"/>
                  <a:cs typeface="+mn-cs"/>
                </a:endParaRPr>
              </a:p>
            </p:txBody>
          </p:sp>
        </p:grpSp>
        <p:grpSp>
          <p:nvGrpSpPr>
            <p:cNvPr id="177" name="Group 176">
              <a:extLst>
                <a:ext uri="{FF2B5EF4-FFF2-40B4-BE49-F238E27FC236}">
                  <a16:creationId xmlns:a16="http://schemas.microsoft.com/office/drawing/2014/main" id="{947642B0-57B5-40BA-95A1-D40835E468A9}"/>
                </a:ext>
              </a:extLst>
            </p:cNvPr>
            <p:cNvGrpSpPr/>
            <p:nvPr/>
          </p:nvGrpSpPr>
          <p:grpSpPr>
            <a:xfrm flipH="1">
              <a:off x="7310728" y="4213756"/>
              <a:ext cx="2955411" cy="2663740"/>
              <a:chOff x="214493" y="4104946"/>
              <a:chExt cx="3060765" cy="2758698"/>
            </a:xfrm>
          </p:grpSpPr>
          <p:sp>
            <p:nvSpPr>
              <p:cNvPr id="178" name="Freeform 181">
                <a:extLst>
                  <a:ext uri="{FF2B5EF4-FFF2-40B4-BE49-F238E27FC236}">
                    <a16:creationId xmlns:a16="http://schemas.microsoft.com/office/drawing/2014/main" id="{B137D561-836D-4E02-B016-D63563FC784A}"/>
                  </a:ext>
                </a:extLst>
              </p:cNvPr>
              <p:cNvSpPr/>
              <p:nvPr/>
            </p:nvSpPr>
            <p:spPr>
              <a:xfrm>
                <a:off x="2044837" y="4104946"/>
                <a:ext cx="1230421" cy="843867"/>
              </a:xfrm>
              <a:custGeom>
                <a:avLst/>
                <a:gdLst>
                  <a:gd name="connsiteX0" fmla="*/ 54891 w 1316181"/>
                  <a:gd name="connsiteY0" fmla="*/ 308829 h 833078"/>
                  <a:gd name="connsiteX1" fmla="*/ 260882 w 1316181"/>
                  <a:gd name="connsiteY1" fmla="*/ 2354 h 833078"/>
                  <a:gd name="connsiteX2" fmla="*/ 1250644 w 1316181"/>
                  <a:gd name="connsiteY2" fmla="*/ 464578 h 833078"/>
                  <a:gd name="connsiteX3" fmla="*/ 1094895 w 1316181"/>
                  <a:gd name="connsiteY3" fmla="*/ 831343 h 833078"/>
                  <a:gd name="connsiteX4" fmla="*/ 54891 w 1316181"/>
                  <a:gd name="connsiteY4" fmla="*/ 308829 h 833078"/>
                  <a:gd name="connsiteX0" fmla="*/ 129806 w 1391096"/>
                  <a:gd name="connsiteY0" fmla="*/ 308591 h 832840"/>
                  <a:gd name="connsiteX1" fmla="*/ 335797 w 1391096"/>
                  <a:gd name="connsiteY1" fmla="*/ 2116 h 832840"/>
                  <a:gd name="connsiteX2" fmla="*/ 1325559 w 1391096"/>
                  <a:gd name="connsiteY2" fmla="*/ 464340 h 832840"/>
                  <a:gd name="connsiteX3" fmla="*/ 1169810 w 1391096"/>
                  <a:gd name="connsiteY3" fmla="*/ 831105 h 832840"/>
                  <a:gd name="connsiteX4" fmla="*/ 129806 w 1391096"/>
                  <a:gd name="connsiteY4" fmla="*/ 308591 h 832840"/>
                  <a:gd name="connsiteX0" fmla="*/ 129806 w 1387965"/>
                  <a:gd name="connsiteY0" fmla="*/ 308591 h 871106"/>
                  <a:gd name="connsiteX1" fmla="*/ 335797 w 1387965"/>
                  <a:gd name="connsiteY1" fmla="*/ 2116 h 871106"/>
                  <a:gd name="connsiteX2" fmla="*/ 1325559 w 1387965"/>
                  <a:gd name="connsiteY2" fmla="*/ 464340 h 871106"/>
                  <a:gd name="connsiteX3" fmla="*/ 1169810 w 1387965"/>
                  <a:gd name="connsiteY3" fmla="*/ 831105 h 871106"/>
                  <a:gd name="connsiteX4" fmla="*/ 129806 w 1387965"/>
                  <a:gd name="connsiteY4" fmla="*/ 308591 h 871106"/>
                  <a:gd name="connsiteX0" fmla="*/ 129806 w 1325559"/>
                  <a:gd name="connsiteY0" fmla="*/ 308591 h 831105"/>
                  <a:gd name="connsiteX1" fmla="*/ 335797 w 1325559"/>
                  <a:gd name="connsiteY1" fmla="*/ 2116 h 831105"/>
                  <a:gd name="connsiteX2" fmla="*/ 1325559 w 1325559"/>
                  <a:gd name="connsiteY2" fmla="*/ 464340 h 831105"/>
                  <a:gd name="connsiteX3" fmla="*/ 1169810 w 1325559"/>
                  <a:gd name="connsiteY3" fmla="*/ 831105 h 831105"/>
                  <a:gd name="connsiteX4" fmla="*/ 129806 w 1325559"/>
                  <a:gd name="connsiteY4" fmla="*/ 308591 h 831105"/>
                  <a:gd name="connsiteX0" fmla="*/ 0 w 1195753"/>
                  <a:gd name="connsiteY0" fmla="*/ 306475 h 828989"/>
                  <a:gd name="connsiteX1" fmla="*/ 205991 w 1195753"/>
                  <a:gd name="connsiteY1" fmla="*/ 0 h 828989"/>
                  <a:gd name="connsiteX2" fmla="*/ 1195753 w 1195753"/>
                  <a:gd name="connsiteY2" fmla="*/ 462224 h 828989"/>
                  <a:gd name="connsiteX3" fmla="*/ 1040004 w 1195753"/>
                  <a:gd name="connsiteY3" fmla="*/ 828989 h 828989"/>
                  <a:gd name="connsiteX4" fmla="*/ 0 w 1195753"/>
                  <a:gd name="connsiteY4" fmla="*/ 306475 h 828989"/>
                  <a:gd name="connsiteX0" fmla="*/ 0 w 1195753"/>
                  <a:gd name="connsiteY0" fmla="*/ 306475 h 828989"/>
                  <a:gd name="connsiteX1" fmla="*/ 205991 w 1195753"/>
                  <a:gd name="connsiteY1" fmla="*/ 0 h 828989"/>
                  <a:gd name="connsiteX2" fmla="*/ 1195753 w 1195753"/>
                  <a:gd name="connsiteY2" fmla="*/ 462224 h 828989"/>
                  <a:gd name="connsiteX3" fmla="*/ 1040004 w 1195753"/>
                  <a:gd name="connsiteY3" fmla="*/ 828989 h 828989"/>
                  <a:gd name="connsiteX4" fmla="*/ 0 w 1195753"/>
                  <a:gd name="connsiteY4" fmla="*/ 306475 h 828989"/>
                  <a:gd name="connsiteX0" fmla="*/ 42023 w 1237776"/>
                  <a:gd name="connsiteY0" fmla="*/ 261257 h 783771"/>
                  <a:gd name="connsiteX1" fmla="*/ 222893 w 1237776"/>
                  <a:gd name="connsiteY1" fmla="*/ 0 h 783771"/>
                  <a:gd name="connsiteX2" fmla="*/ 1237776 w 1237776"/>
                  <a:gd name="connsiteY2" fmla="*/ 417006 h 783771"/>
                  <a:gd name="connsiteX3" fmla="*/ 1082027 w 1237776"/>
                  <a:gd name="connsiteY3" fmla="*/ 783771 h 783771"/>
                  <a:gd name="connsiteX4" fmla="*/ 42023 w 1237776"/>
                  <a:gd name="connsiteY4" fmla="*/ 261257 h 783771"/>
                  <a:gd name="connsiteX0" fmla="*/ 189856 w 1385609"/>
                  <a:gd name="connsiteY0" fmla="*/ 277211 h 799725"/>
                  <a:gd name="connsiteX1" fmla="*/ 370726 w 1385609"/>
                  <a:gd name="connsiteY1" fmla="*/ 15954 h 799725"/>
                  <a:gd name="connsiteX2" fmla="*/ 1385609 w 1385609"/>
                  <a:gd name="connsiteY2" fmla="*/ 432960 h 799725"/>
                  <a:gd name="connsiteX3" fmla="*/ 1229860 w 1385609"/>
                  <a:gd name="connsiteY3" fmla="*/ 799725 h 799725"/>
                  <a:gd name="connsiteX4" fmla="*/ 189856 w 1385609"/>
                  <a:gd name="connsiteY4" fmla="*/ 277211 h 799725"/>
                  <a:gd name="connsiteX0" fmla="*/ 0 w 1195753"/>
                  <a:gd name="connsiteY0" fmla="*/ 277211 h 799725"/>
                  <a:gd name="connsiteX1" fmla="*/ 180870 w 1195753"/>
                  <a:gd name="connsiteY1" fmla="*/ 15954 h 799725"/>
                  <a:gd name="connsiteX2" fmla="*/ 1195753 w 1195753"/>
                  <a:gd name="connsiteY2" fmla="*/ 432960 h 799725"/>
                  <a:gd name="connsiteX3" fmla="*/ 1040004 w 1195753"/>
                  <a:gd name="connsiteY3" fmla="*/ 799725 h 799725"/>
                  <a:gd name="connsiteX4" fmla="*/ 0 w 1195753"/>
                  <a:gd name="connsiteY4" fmla="*/ 277211 h 799725"/>
                  <a:gd name="connsiteX0" fmla="*/ 0 w 1178418"/>
                  <a:gd name="connsiteY0" fmla="*/ 266116 h 793197"/>
                  <a:gd name="connsiteX1" fmla="*/ 180870 w 1178418"/>
                  <a:gd name="connsiteY1" fmla="*/ 4859 h 793197"/>
                  <a:gd name="connsiteX2" fmla="*/ 1178418 w 1178418"/>
                  <a:gd name="connsiteY2" fmla="*/ 504204 h 793197"/>
                  <a:gd name="connsiteX3" fmla="*/ 1040004 w 1178418"/>
                  <a:gd name="connsiteY3" fmla="*/ 788630 h 793197"/>
                  <a:gd name="connsiteX4" fmla="*/ 0 w 1178418"/>
                  <a:gd name="connsiteY4" fmla="*/ 266116 h 793197"/>
                  <a:gd name="connsiteX0" fmla="*/ 0 w 1178418"/>
                  <a:gd name="connsiteY0" fmla="*/ 266116 h 793197"/>
                  <a:gd name="connsiteX1" fmla="*/ 180870 w 1178418"/>
                  <a:gd name="connsiteY1" fmla="*/ 4859 h 793197"/>
                  <a:gd name="connsiteX2" fmla="*/ 1178418 w 1178418"/>
                  <a:gd name="connsiteY2" fmla="*/ 504204 h 793197"/>
                  <a:gd name="connsiteX3" fmla="*/ 1040004 w 1178418"/>
                  <a:gd name="connsiteY3" fmla="*/ 788630 h 793197"/>
                  <a:gd name="connsiteX4" fmla="*/ 0 w 1178418"/>
                  <a:gd name="connsiteY4" fmla="*/ 266116 h 793197"/>
                  <a:gd name="connsiteX0" fmla="*/ 0 w 1178418"/>
                  <a:gd name="connsiteY0" fmla="*/ 292307 h 819388"/>
                  <a:gd name="connsiteX1" fmla="*/ 180870 w 1178418"/>
                  <a:gd name="connsiteY1" fmla="*/ 31050 h 819388"/>
                  <a:gd name="connsiteX2" fmla="*/ 1178418 w 1178418"/>
                  <a:gd name="connsiteY2" fmla="*/ 530395 h 819388"/>
                  <a:gd name="connsiteX3" fmla="*/ 1040004 w 1178418"/>
                  <a:gd name="connsiteY3" fmla="*/ 814821 h 819388"/>
                  <a:gd name="connsiteX4" fmla="*/ 0 w 1178418"/>
                  <a:gd name="connsiteY4" fmla="*/ 292307 h 819388"/>
                  <a:gd name="connsiteX0" fmla="*/ 0 w 1230422"/>
                  <a:gd name="connsiteY0" fmla="*/ 268569 h 800051"/>
                  <a:gd name="connsiteX1" fmla="*/ 180870 w 1230422"/>
                  <a:gd name="connsiteY1" fmla="*/ 7312 h 800051"/>
                  <a:gd name="connsiteX2" fmla="*/ 1230422 w 1230422"/>
                  <a:gd name="connsiteY2" fmla="*/ 571661 h 800051"/>
                  <a:gd name="connsiteX3" fmla="*/ 1040004 w 1230422"/>
                  <a:gd name="connsiteY3" fmla="*/ 791083 h 800051"/>
                  <a:gd name="connsiteX4" fmla="*/ 0 w 1230422"/>
                  <a:gd name="connsiteY4" fmla="*/ 268569 h 800051"/>
                  <a:gd name="connsiteX0" fmla="*/ 0 w 1230422"/>
                  <a:gd name="connsiteY0" fmla="*/ 276445 h 807927"/>
                  <a:gd name="connsiteX1" fmla="*/ 180870 w 1230422"/>
                  <a:gd name="connsiteY1" fmla="*/ 15188 h 807927"/>
                  <a:gd name="connsiteX2" fmla="*/ 1230422 w 1230422"/>
                  <a:gd name="connsiteY2" fmla="*/ 579537 h 807927"/>
                  <a:gd name="connsiteX3" fmla="*/ 1040004 w 1230422"/>
                  <a:gd name="connsiteY3" fmla="*/ 798959 h 807927"/>
                  <a:gd name="connsiteX4" fmla="*/ 0 w 1230422"/>
                  <a:gd name="connsiteY4" fmla="*/ 276445 h 807927"/>
                  <a:gd name="connsiteX0" fmla="*/ 52321 w 1282743"/>
                  <a:gd name="connsiteY0" fmla="*/ 285121 h 816603"/>
                  <a:gd name="connsiteX1" fmla="*/ 272194 w 1282743"/>
                  <a:gd name="connsiteY1" fmla="*/ 10863 h 816603"/>
                  <a:gd name="connsiteX2" fmla="*/ 1282743 w 1282743"/>
                  <a:gd name="connsiteY2" fmla="*/ 588213 h 816603"/>
                  <a:gd name="connsiteX3" fmla="*/ 1092325 w 1282743"/>
                  <a:gd name="connsiteY3" fmla="*/ 807635 h 816603"/>
                  <a:gd name="connsiteX4" fmla="*/ 52321 w 1282743"/>
                  <a:gd name="connsiteY4" fmla="*/ 285121 h 816603"/>
                  <a:gd name="connsiteX0" fmla="*/ 35433 w 1265855"/>
                  <a:gd name="connsiteY0" fmla="*/ 321354 h 852836"/>
                  <a:gd name="connsiteX1" fmla="*/ 255306 w 1265855"/>
                  <a:gd name="connsiteY1" fmla="*/ 47096 h 852836"/>
                  <a:gd name="connsiteX2" fmla="*/ 1265855 w 1265855"/>
                  <a:gd name="connsiteY2" fmla="*/ 624446 h 852836"/>
                  <a:gd name="connsiteX3" fmla="*/ 1075437 w 1265855"/>
                  <a:gd name="connsiteY3" fmla="*/ 843868 h 852836"/>
                  <a:gd name="connsiteX4" fmla="*/ 35433 w 1265855"/>
                  <a:gd name="connsiteY4" fmla="*/ 321354 h 852836"/>
                  <a:gd name="connsiteX0" fmla="*/ 0 w 1230422"/>
                  <a:gd name="connsiteY0" fmla="*/ 321354 h 852836"/>
                  <a:gd name="connsiteX1" fmla="*/ 219873 w 1230422"/>
                  <a:gd name="connsiteY1" fmla="*/ 47096 h 852836"/>
                  <a:gd name="connsiteX2" fmla="*/ 1230422 w 1230422"/>
                  <a:gd name="connsiteY2" fmla="*/ 624446 h 852836"/>
                  <a:gd name="connsiteX3" fmla="*/ 1040004 w 1230422"/>
                  <a:gd name="connsiteY3" fmla="*/ 843868 h 852836"/>
                  <a:gd name="connsiteX4" fmla="*/ 0 w 1230422"/>
                  <a:gd name="connsiteY4" fmla="*/ 321354 h 852836"/>
                  <a:gd name="connsiteX0" fmla="*/ 0 w 1230422"/>
                  <a:gd name="connsiteY0" fmla="*/ 321354 h 843868"/>
                  <a:gd name="connsiteX1" fmla="*/ 219873 w 1230422"/>
                  <a:gd name="connsiteY1" fmla="*/ 47096 h 843868"/>
                  <a:gd name="connsiteX2" fmla="*/ 1230422 w 1230422"/>
                  <a:gd name="connsiteY2" fmla="*/ 624446 h 843868"/>
                  <a:gd name="connsiteX3" fmla="*/ 1040004 w 1230422"/>
                  <a:gd name="connsiteY3" fmla="*/ 843868 h 843868"/>
                  <a:gd name="connsiteX4" fmla="*/ 0 w 1230422"/>
                  <a:gd name="connsiteY4" fmla="*/ 321354 h 843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422" h="843868">
                    <a:moveTo>
                      <a:pt x="0" y="321354"/>
                    </a:moveTo>
                    <a:lnTo>
                      <a:pt x="219873" y="47096"/>
                    </a:lnTo>
                    <a:cubicBezTo>
                      <a:pt x="277599" y="15271"/>
                      <a:pt x="779587" y="-193722"/>
                      <a:pt x="1230422" y="624446"/>
                    </a:cubicBezTo>
                    <a:lnTo>
                      <a:pt x="1040004" y="843868"/>
                    </a:lnTo>
                    <a:cubicBezTo>
                      <a:pt x="834934" y="793353"/>
                      <a:pt x="136688" y="454149"/>
                      <a:pt x="0" y="321354"/>
                    </a:cubicBezTo>
                    <a:close/>
                  </a:path>
                </a:pathLst>
              </a:custGeom>
              <a:solidFill>
                <a:sysClr val="window" lastClr="FFFFFF"/>
              </a:soli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179" name="Freeform 182">
                <a:extLst>
                  <a:ext uri="{FF2B5EF4-FFF2-40B4-BE49-F238E27FC236}">
                    <a16:creationId xmlns:a16="http://schemas.microsoft.com/office/drawing/2014/main" id="{97C2393E-6998-448F-A620-7C2A70C2C307}"/>
                  </a:ext>
                </a:extLst>
              </p:cNvPr>
              <p:cNvSpPr/>
              <p:nvPr/>
            </p:nvSpPr>
            <p:spPr>
              <a:xfrm>
                <a:off x="214493" y="4255047"/>
                <a:ext cx="3002844" cy="2608597"/>
              </a:xfrm>
              <a:custGeom>
                <a:avLst/>
                <a:gdLst>
                  <a:gd name="connsiteX0" fmla="*/ 2219 w 3078820"/>
                  <a:gd name="connsiteY0" fmla="*/ 2517932 h 2793023"/>
                  <a:gd name="connsiteX1" fmla="*/ 1785863 w 3078820"/>
                  <a:gd name="connsiteY1" fmla="*/ 102109 h 2793023"/>
                  <a:gd name="connsiteX2" fmla="*/ 3072797 w 3078820"/>
                  <a:gd name="connsiteY2" fmla="*/ 655265 h 2793023"/>
                  <a:gd name="connsiteX3" fmla="*/ 2169686 w 3078820"/>
                  <a:gd name="connsiteY3" fmla="*/ 2529220 h 2793023"/>
                  <a:gd name="connsiteX4" fmla="*/ 2219 w 3078820"/>
                  <a:gd name="connsiteY4" fmla="*/ 2517932 h 2793023"/>
                  <a:gd name="connsiteX0" fmla="*/ 0 w 3076601"/>
                  <a:gd name="connsiteY0" fmla="*/ 2517932 h 2793023"/>
                  <a:gd name="connsiteX1" fmla="*/ 1783644 w 3076601"/>
                  <a:gd name="connsiteY1" fmla="*/ 102109 h 2793023"/>
                  <a:gd name="connsiteX2" fmla="*/ 3070578 w 3076601"/>
                  <a:gd name="connsiteY2" fmla="*/ 655265 h 2793023"/>
                  <a:gd name="connsiteX3" fmla="*/ 2167467 w 3076601"/>
                  <a:gd name="connsiteY3" fmla="*/ 2529220 h 2793023"/>
                  <a:gd name="connsiteX4" fmla="*/ 0 w 3076601"/>
                  <a:gd name="connsiteY4" fmla="*/ 2517932 h 2793023"/>
                  <a:gd name="connsiteX0" fmla="*/ 0 w 3076601"/>
                  <a:gd name="connsiteY0" fmla="*/ 2517932 h 2529220"/>
                  <a:gd name="connsiteX1" fmla="*/ 1783644 w 3076601"/>
                  <a:gd name="connsiteY1" fmla="*/ 102109 h 2529220"/>
                  <a:gd name="connsiteX2" fmla="*/ 3070578 w 3076601"/>
                  <a:gd name="connsiteY2" fmla="*/ 655265 h 2529220"/>
                  <a:gd name="connsiteX3" fmla="*/ 2167467 w 3076601"/>
                  <a:gd name="connsiteY3" fmla="*/ 2529220 h 2529220"/>
                  <a:gd name="connsiteX4" fmla="*/ 0 w 3076601"/>
                  <a:gd name="connsiteY4" fmla="*/ 2517932 h 2529220"/>
                  <a:gd name="connsiteX0" fmla="*/ 0 w 3070578"/>
                  <a:gd name="connsiteY0" fmla="*/ 2517932 h 2529220"/>
                  <a:gd name="connsiteX1" fmla="*/ 1783644 w 3070578"/>
                  <a:gd name="connsiteY1" fmla="*/ 102109 h 2529220"/>
                  <a:gd name="connsiteX2" fmla="*/ 3070578 w 3070578"/>
                  <a:gd name="connsiteY2" fmla="*/ 655265 h 2529220"/>
                  <a:gd name="connsiteX3" fmla="*/ 2167467 w 3070578"/>
                  <a:gd name="connsiteY3" fmla="*/ 2529220 h 2529220"/>
                  <a:gd name="connsiteX4" fmla="*/ 0 w 3070578"/>
                  <a:gd name="connsiteY4" fmla="*/ 2517932 h 2529220"/>
                  <a:gd name="connsiteX0" fmla="*/ 0 w 3002845"/>
                  <a:gd name="connsiteY0" fmla="*/ 2517932 h 2665138"/>
                  <a:gd name="connsiteX1" fmla="*/ 1783644 w 3002845"/>
                  <a:gd name="connsiteY1" fmla="*/ 102109 h 2665138"/>
                  <a:gd name="connsiteX2" fmla="*/ 3002845 w 3002845"/>
                  <a:gd name="connsiteY2" fmla="*/ 655265 h 2665138"/>
                  <a:gd name="connsiteX3" fmla="*/ 2167467 w 3002845"/>
                  <a:gd name="connsiteY3" fmla="*/ 2529220 h 2665138"/>
                  <a:gd name="connsiteX4" fmla="*/ 0 w 3002845"/>
                  <a:gd name="connsiteY4" fmla="*/ 2517932 h 2665138"/>
                  <a:gd name="connsiteX0" fmla="*/ 1799 w 3004644"/>
                  <a:gd name="connsiteY0" fmla="*/ 2597309 h 2877662"/>
                  <a:gd name="connsiteX1" fmla="*/ 1819310 w 3004644"/>
                  <a:gd name="connsiteY1" fmla="*/ 91174 h 2877662"/>
                  <a:gd name="connsiteX2" fmla="*/ 3004644 w 3004644"/>
                  <a:gd name="connsiteY2" fmla="*/ 734642 h 2877662"/>
                  <a:gd name="connsiteX3" fmla="*/ 2169266 w 3004644"/>
                  <a:gd name="connsiteY3" fmla="*/ 2608597 h 2877662"/>
                  <a:gd name="connsiteX4" fmla="*/ 1799 w 3004644"/>
                  <a:gd name="connsiteY4" fmla="*/ 2597309 h 2877662"/>
                  <a:gd name="connsiteX0" fmla="*/ 0 w 3002845"/>
                  <a:gd name="connsiteY0" fmla="*/ 2597309 h 2877662"/>
                  <a:gd name="connsiteX1" fmla="*/ 1817511 w 3002845"/>
                  <a:gd name="connsiteY1" fmla="*/ 91174 h 2877662"/>
                  <a:gd name="connsiteX2" fmla="*/ 3002845 w 3002845"/>
                  <a:gd name="connsiteY2" fmla="*/ 734642 h 2877662"/>
                  <a:gd name="connsiteX3" fmla="*/ 2167467 w 3002845"/>
                  <a:gd name="connsiteY3" fmla="*/ 2608597 h 2877662"/>
                  <a:gd name="connsiteX4" fmla="*/ 0 w 3002845"/>
                  <a:gd name="connsiteY4" fmla="*/ 2597309 h 2877662"/>
                  <a:gd name="connsiteX0" fmla="*/ 0 w 3002845"/>
                  <a:gd name="connsiteY0" fmla="*/ 2597309 h 2608597"/>
                  <a:gd name="connsiteX1" fmla="*/ 1817511 w 3002845"/>
                  <a:gd name="connsiteY1" fmla="*/ 91174 h 2608597"/>
                  <a:gd name="connsiteX2" fmla="*/ 3002845 w 3002845"/>
                  <a:gd name="connsiteY2" fmla="*/ 734642 h 2608597"/>
                  <a:gd name="connsiteX3" fmla="*/ 2167467 w 3002845"/>
                  <a:gd name="connsiteY3" fmla="*/ 2608597 h 2608597"/>
                  <a:gd name="connsiteX4" fmla="*/ 0 w 3002845"/>
                  <a:gd name="connsiteY4" fmla="*/ 2597309 h 2608597"/>
                  <a:gd name="connsiteX0" fmla="*/ 0 w 3002845"/>
                  <a:gd name="connsiteY0" fmla="*/ 2597309 h 2608597"/>
                  <a:gd name="connsiteX1" fmla="*/ 1817511 w 3002845"/>
                  <a:gd name="connsiteY1" fmla="*/ 91174 h 2608597"/>
                  <a:gd name="connsiteX2" fmla="*/ 3002845 w 3002845"/>
                  <a:gd name="connsiteY2" fmla="*/ 734642 h 2608597"/>
                  <a:gd name="connsiteX3" fmla="*/ 2167467 w 3002845"/>
                  <a:gd name="connsiteY3" fmla="*/ 2608597 h 2608597"/>
                  <a:gd name="connsiteX4" fmla="*/ 0 w 3002845"/>
                  <a:gd name="connsiteY4" fmla="*/ 2597309 h 2608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2845" h="2608597">
                    <a:moveTo>
                      <a:pt x="0" y="2597309"/>
                    </a:moveTo>
                    <a:lnTo>
                      <a:pt x="1817511" y="91174"/>
                    </a:lnTo>
                    <a:cubicBezTo>
                      <a:pt x="2317985" y="-219270"/>
                      <a:pt x="2938875" y="330123"/>
                      <a:pt x="3002845" y="734642"/>
                    </a:cubicBezTo>
                    <a:lnTo>
                      <a:pt x="2167467" y="2608597"/>
                    </a:lnTo>
                    <a:lnTo>
                      <a:pt x="0" y="2597309"/>
                    </a:lnTo>
                    <a:close/>
                  </a:path>
                </a:pathLst>
              </a:custGeom>
              <a:solidFill>
                <a:schemeClr val="bg2">
                  <a:lumMod val="50000"/>
                </a:schemeClr>
              </a:soli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 lastClr="FFFFFF"/>
                  </a:solidFill>
                  <a:effectLst/>
                  <a:uLnTx/>
                  <a:uFillTx/>
                  <a:latin typeface="Calibri"/>
                  <a:ea typeface="+mn-ea"/>
                  <a:cs typeface="+mn-cs"/>
                </a:endParaRPr>
              </a:p>
            </p:txBody>
          </p:sp>
        </p:grpSp>
      </p:grpSp>
      <p:grpSp>
        <p:nvGrpSpPr>
          <p:cNvPr id="309" name="Group 308">
            <a:extLst>
              <a:ext uri="{FF2B5EF4-FFF2-40B4-BE49-F238E27FC236}">
                <a16:creationId xmlns:a16="http://schemas.microsoft.com/office/drawing/2014/main" id="{C5E951E0-C7C6-4DC1-B277-BFFBCA3D8810}"/>
              </a:ext>
            </a:extLst>
          </p:cNvPr>
          <p:cNvGrpSpPr/>
          <p:nvPr/>
        </p:nvGrpSpPr>
        <p:grpSpPr>
          <a:xfrm>
            <a:off x="1997826" y="5038281"/>
            <a:ext cx="1865376" cy="493776"/>
            <a:chOff x="5179118" y="5103539"/>
            <a:chExt cx="3427412" cy="914590"/>
          </a:xfrm>
        </p:grpSpPr>
        <p:sp>
          <p:nvSpPr>
            <p:cNvPr id="310" name="Freeform 148">
              <a:extLst>
                <a:ext uri="{FF2B5EF4-FFF2-40B4-BE49-F238E27FC236}">
                  <a16:creationId xmlns:a16="http://schemas.microsoft.com/office/drawing/2014/main" id="{4E69751D-FE60-4BE4-B84B-58E77313AD0B}"/>
                </a:ext>
              </a:extLst>
            </p:cNvPr>
            <p:cNvSpPr>
              <a:spLocks/>
            </p:cNvSpPr>
            <p:nvPr/>
          </p:nvSpPr>
          <p:spPr bwMode="auto">
            <a:xfrm>
              <a:off x="5179118" y="5103539"/>
              <a:ext cx="3427412" cy="914590"/>
            </a:xfrm>
            <a:custGeom>
              <a:avLst/>
              <a:gdLst>
                <a:gd name="T0" fmla="*/ 51 w 4838"/>
                <a:gd name="T1" fmla="*/ 0 h 1291"/>
                <a:gd name="T2" fmla="*/ 4786 w 4838"/>
                <a:gd name="T3" fmla="*/ 0 h 1291"/>
                <a:gd name="T4" fmla="*/ 4807 w 4838"/>
                <a:gd name="T5" fmla="*/ 5 h 1291"/>
                <a:gd name="T6" fmla="*/ 4823 w 4838"/>
                <a:gd name="T7" fmla="*/ 16 h 1291"/>
                <a:gd name="T8" fmla="*/ 4833 w 4838"/>
                <a:gd name="T9" fmla="*/ 32 h 1291"/>
                <a:gd name="T10" fmla="*/ 4838 w 4838"/>
                <a:gd name="T11" fmla="*/ 51 h 1291"/>
                <a:gd name="T12" fmla="*/ 4838 w 4838"/>
                <a:gd name="T13" fmla="*/ 1240 h 1291"/>
                <a:gd name="T14" fmla="*/ 4833 w 4838"/>
                <a:gd name="T15" fmla="*/ 1260 h 1291"/>
                <a:gd name="T16" fmla="*/ 4823 w 4838"/>
                <a:gd name="T17" fmla="*/ 1275 h 1291"/>
                <a:gd name="T18" fmla="*/ 4807 w 4838"/>
                <a:gd name="T19" fmla="*/ 1288 h 1291"/>
                <a:gd name="T20" fmla="*/ 4786 w 4838"/>
                <a:gd name="T21" fmla="*/ 1291 h 1291"/>
                <a:gd name="T22" fmla="*/ 51 w 4838"/>
                <a:gd name="T23" fmla="*/ 1291 h 1291"/>
                <a:gd name="T24" fmla="*/ 31 w 4838"/>
                <a:gd name="T25" fmla="*/ 1288 h 1291"/>
                <a:gd name="T26" fmla="*/ 14 w 4838"/>
                <a:gd name="T27" fmla="*/ 1275 h 1291"/>
                <a:gd name="T28" fmla="*/ 3 w 4838"/>
                <a:gd name="T29" fmla="*/ 1260 h 1291"/>
                <a:gd name="T30" fmla="*/ 0 w 4838"/>
                <a:gd name="T31" fmla="*/ 1240 h 1291"/>
                <a:gd name="T32" fmla="*/ 0 w 4838"/>
                <a:gd name="T33" fmla="*/ 51 h 1291"/>
                <a:gd name="T34" fmla="*/ 3 w 4838"/>
                <a:gd name="T35" fmla="*/ 32 h 1291"/>
                <a:gd name="T36" fmla="*/ 14 w 4838"/>
                <a:gd name="T37" fmla="*/ 16 h 1291"/>
                <a:gd name="T38" fmla="*/ 31 w 4838"/>
                <a:gd name="T39" fmla="*/ 5 h 1291"/>
                <a:gd name="T40" fmla="*/ 51 w 4838"/>
                <a:gd name="T41" fmla="*/ 0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38" h="1291">
                  <a:moveTo>
                    <a:pt x="51" y="0"/>
                  </a:moveTo>
                  <a:lnTo>
                    <a:pt x="4786" y="0"/>
                  </a:lnTo>
                  <a:lnTo>
                    <a:pt x="4807" y="5"/>
                  </a:lnTo>
                  <a:lnTo>
                    <a:pt x="4823" y="16"/>
                  </a:lnTo>
                  <a:lnTo>
                    <a:pt x="4833" y="32"/>
                  </a:lnTo>
                  <a:lnTo>
                    <a:pt x="4838" y="51"/>
                  </a:lnTo>
                  <a:lnTo>
                    <a:pt x="4838" y="1240"/>
                  </a:lnTo>
                  <a:lnTo>
                    <a:pt x="4833" y="1260"/>
                  </a:lnTo>
                  <a:lnTo>
                    <a:pt x="4823" y="1275"/>
                  </a:lnTo>
                  <a:lnTo>
                    <a:pt x="4807" y="1288"/>
                  </a:lnTo>
                  <a:lnTo>
                    <a:pt x="4786" y="1291"/>
                  </a:lnTo>
                  <a:lnTo>
                    <a:pt x="51" y="1291"/>
                  </a:lnTo>
                  <a:lnTo>
                    <a:pt x="31" y="1288"/>
                  </a:lnTo>
                  <a:lnTo>
                    <a:pt x="14" y="1275"/>
                  </a:lnTo>
                  <a:lnTo>
                    <a:pt x="3" y="1260"/>
                  </a:lnTo>
                  <a:lnTo>
                    <a:pt x="0" y="1240"/>
                  </a:lnTo>
                  <a:lnTo>
                    <a:pt x="0" y="51"/>
                  </a:lnTo>
                  <a:lnTo>
                    <a:pt x="3" y="32"/>
                  </a:lnTo>
                  <a:lnTo>
                    <a:pt x="14" y="16"/>
                  </a:lnTo>
                  <a:lnTo>
                    <a:pt x="31" y="5"/>
                  </a:lnTo>
                  <a:lnTo>
                    <a:pt x="51"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dirty="0"/>
            </a:p>
          </p:txBody>
        </p:sp>
        <p:sp>
          <p:nvSpPr>
            <p:cNvPr id="311" name="Freeform 149">
              <a:extLst>
                <a:ext uri="{FF2B5EF4-FFF2-40B4-BE49-F238E27FC236}">
                  <a16:creationId xmlns:a16="http://schemas.microsoft.com/office/drawing/2014/main" id="{010B7D0B-2080-4C59-950B-CC2AD0073A2B}"/>
                </a:ext>
              </a:extLst>
            </p:cNvPr>
            <p:cNvSpPr>
              <a:spLocks/>
            </p:cNvSpPr>
            <p:nvPr/>
          </p:nvSpPr>
          <p:spPr bwMode="auto">
            <a:xfrm>
              <a:off x="5215248" y="5258687"/>
              <a:ext cx="133895" cy="122560"/>
            </a:xfrm>
            <a:custGeom>
              <a:avLst/>
              <a:gdLst>
                <a:gd name="T0" fmla="*/ 26 w 189"/>
                <a:gd name="T1" fmla="*/ 0 h 173"/>
                <a:gd name="T2" fmla="*/ 161 w 189"/>
                <a:gd name="T3" fmla="*/ 0 h 173"/>
                <a:gd name="T4" fmla="*/ 168 w 189"/>
                <a:gd name="T5" fmla="*/ 2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68 w 189"/>
                <a:gd name="T27" fmla="*/ 173 h 173"/>
                <a:gd name="T28" fmla="*/ 161 w 189"/>
                <a:gd name="T29" fmla="*/ 173 h 173"/>
                <a:gd name="T30" fmla="*/ 26 w 189"/>
                <a:gd name="T31" fmla="*/ 173 h 173"/>
                <a:gd name="T32" fmla="*/ 19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4 h 173"/>
                <a:gd name="T50" fmla="*/ 8 w 189"/>
                <a:gd name="T51" fmla="*/ 7 h 173"/>
                <a:gd name="T52" fmla="*/ 14 w 189"/>
                <a:gd name="T53" fmla="*/ 3 h 173"/>
                <a:gd name="T54" fmla="*/ 19 w 189"/>
                <a:gd name="T55" fmla="*/ 2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2"/>
                  </a:lnTo>
                  <a:lnTo>
                    <a:pt x="175" y="3"/>
                  </a:lnTo>
                  <a:lnTo>
                    <a:pt x="180" y="7"/>
                  </a:lnTo>
                  <a:lnTo>
                    <a:pt x="185" y="14"/>
                  </a:lnTo>
                  <a:lnTo>
                    <a:pt x="187" y="19"/>
                  </a:lnTo>
                  <a:lnTo>
                    <a:pt x="189" y="26"/>
                  </a:lnTo>
                  <a:lnTo>
                    <a:pt x="189" y="147"/>
                  </a:lnTo>
                  <a:lnTo>
                    <a:pt x="187" y="154"/>
                  </a:lnTo>
                  <a:lnTo>
                    <a:pt x="185" y="161"/>
                  </a:lnTo>
                  <a:lnTo>
                    <a:pt x="180" y="166"/>
                  </a:lnTo>
                  <a:lnTo>
                    <a:pt x="175" y="170"/>
                  </a:lnTo>
                  <a:lnTo>
                    <a:pt x="168" y="173"/>
                  </a:lnTo>
                  <a:lnTo>
                    <a:pt x="161" y="173"/>
                  </a:lnTo>
                  <a:lnTo>
                    <a:pt x="26" y="173"/>
                  </a:lnTo>
                  <a:lnTo>
                    <a:pt x="19" y="173"/>
                  </a:lnTo>
                  <a:lnTo>
                    <a:pt x="14" y="170"/>
                  </a:lnTo>
                  <a:lnTo>
                    <a:pt x="8" y="166"/>
                  </a:lnTo>
                  <a:lnTo>
                    <a:pt x="3" y="161"/>
                  </a:lnTo>
                  <a:lnTo>
                    <a:pt x="1" y="154"/>
                  </a:lnTo>
                  <a:lnTo>
                    <a:pt x="0" y="147"/>
                  </a:lnTo>
                  <a:lnTo>
                    <a:pt x="0" y="26"/>
                  </a:lnTo>
                  <a:lnTo>
                    <a:pt x="1" y="19"/>
                  </a:lnTo>
                  <a:lnTo>
                    <a:pt x="3" y="14"/>
                  </a:lnTo>
                  <a:lnTo>
                    <a:pt x="8" y="7"/>
                  </a:lnTo>
                  <a:lnTo>
                    <a:pt x="14" y="3"/>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12" name="Freeform 8">
              <a:extLst>
                <a:ext uri="{FF2B5EF4-FFF2-40B4-BE49-F238E27FC236}">
                  <a16:creationId xmlns:a16="http://schemas.microsoft.com/office/drawing/2014/main" id="{1F376E34-F9D2-47EF-A751-475DF50FAB02}"/>
                </a:ext>
              </a:extLst>
            </p:cNvPr>
            <p:cNvSpPr>
              <a:spLocks/>
            </p:cNvSpPr>
            <p:nvPr/>
          </p:nvSpPr>
          <p:spPr bwMode="auto">
            <a:xfrm>
              <a:off x="5366145" y="5258687"/>
              <a:ext cx="133895" cy="122560"/>
            </a:xfrm>
            <a:custGeom>
              <a:avLst/>
              <a:gdLst>
                <a:gd name="T0" fmla="*/ 28 w 189"/>
                <a:gd name="T1" fmla="*/ 0 h 173"/>
                <a:gd name="T2" fmla="*/ 161 w 189"/>
                <a:gd name="T3" fmla="*/ 0 h 173"/>
                <a:gd name="T4" fmla="*/ 170 w 189"/>
                <a:gd name="T5" fmla="*/ 2 h 173"/>
                <a:gd name="T6" fmla="*/ 175 w 189"/>
                <a:gd name="T7" fmla="*/ 3 h 173"/>
                <a:gd name="T8" fmla="*/ 180 w 189"/>
                <a:gd name="T9" fmla="*/ 7 h 173"/>
                <a:gd name="T10" fmla="*/ 186 w 189"/>
                <a:gd name="T11" fmla="*/ 14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21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4 h 173"/>
                <a:gd name="T50" fmla="*/ 9 w 189"/>
                <a:gd name="T51" fmla="*/ 7 h 173"/>
                <a:gd name="T52" fmla="*/ 14 w 189"/>
                <a:gd name="T53" fmla="*/ 3 h 173"/>
                <a:gd name="T54" fmla="*/ 21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2"/>
                  </a:lnTo>
                  <a:lnTo>
                    <a:pt x="175" y="3"/>
                  </a:lnTo>
                  <a:lnTo>
                    <a:pt x="180" y="7"/>
                  </a:lnTo>
                  <a:lnTo>
                    <a:pt x="186" y="14"/>
                  </a:lnTo>
                  <a:lnTo>
                    <a:pt x="187" y="19"/>
                  </a:lnTo>
                  <a:lnTo>
                    <a:pt x="189" y="26"/>
                  </a:lnTo>
                  <a:lnTo>
                    <a:pt x="189" y="147"/>
                  </a:lnTo>
                  <a:lnTo>
                    <a:pt x="187" y="154"/>
                  </a:lnTo>
                  <a:lnTo>
                    <a:pt x="186" y="161"/>
                  </a:lnTo>
                  <a:lnTo>
                    <a:pt x="180" y="166"/>
                  </a:lnTo>
                  <a:lnTo>
                    <a:pt x="175" y="170"/>
                  </a:lnTo>
                  <a:lnTo>
                    <a:pt x="170" y="173"/>
                  </a:lnTo>
                  <a:lnTo>
                    <a:pt x="161" y="173"/>
                  </a:lnTo>
                  <a:lnTo>
                    <a:pt x="28" y="173"/>
                  </a:lnTo>
                  <a:lnTo>
                    <a:pt x="21" y="173"/>
                  </a:lnTo>
                  <a:lnTo>
                    <a:pt x="14" y="170"/>
                  </a:lnTo>
                  <a:lnTo>
                    <a:pt x="9" y="166"/>
                  </a:lnTo>
                  <a:lnTo>
                    <a:pt x="4" y="161"/>
                  </a:lnTo>
                  <a:lnTo>
                    <a:pt x="2" y="154"/>
                  </a:lnTo>
                  <a:lnTo>
                    <a:pt x="0" y="147"/>
                  </a:lnTo>
                  <a:lnTo>
                    <a:pt x="0" y="26"/>
                  </a:lnTo>
                  <a:lnTo>
                    <a:pt x="2" y="19"/>
                  </a:lnTo>
                  <a:lnTo>
                    <a:pt x="4" y="14"/>
                  </a:lnTo>
                  <a:lnTo>
                    <a:pt x="9" y="7"/>
                  </a:lnTo>
                  <a:lnTo>
                    <a:pt x="14" y="3"/>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13" name="Freeform 9">
              <a:extLst>
                <a:ext uri="{FF2B5EF4-FFF2-40B4-BE49-F238E27FC236}">
                  <a16:creationId xmlns:a16="http://schemas.microsoft.com/office/drawing/2014/main" id="{C0E30186-290F-4136-9283-FC4A3C2D3F5F}"/>
                </a:ext>
              </a:extLst>
            </p:cNvPr>
            <p:cNvSpPr>
              <a:spLocks/>
            </p:cNvSpPr>
            <p:nvPr/>
          </p:nvSpPr>
          <p:spPr bwMode="auto">
            <a:xfrm>
              <a:off x="5517750" y="5258687"/>
              <a:ext cx="133895" cy="122560"/>
            </a:xfrm>
            <a:custGeom>
              <a:avLst/>
              <a:gdLst>
                <a:gd name="T0" fmla="*/ 28 w 189"/>
                <a:gd name="T1" fmla="*/ 0 h 173"/>
                <a:gd name="T2" fmla="*/ 163 w 189"/>
                <a:gd name="T3" fmla="*/ 0 h 173"/>
                <a:gd name="T4" fmla="*/ 170 w 189"/>
                <a:gd name="T5" fmla="*/ 2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4 h 173"/>
                <a:gd name="T50" fmla="*/ 8 w 189"/>
                <a:gd name="T51" fmla="*/ 7 h 173"/>
                <a:gd name="T52" fmla="*/ 14 w 189"/>
                <a:gd name="T53" fmla="*/ 3 h 173"/>
                <a:gd name="T54" fmla="*/ 21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2"/>
                  </a:lnTo>
                  <a:lnTo>
                    <a:pt x="175" y="3"/>
                  </a:lnTo>
                  <a:lnTo>
                    <a:pt x="180" y="7"/>
                  </a:lnTo>
                  <a:lnTo>
                    <a:pt x="185" y="14"/>
                  </a:lnTo>
                  <a:lnTo>
                    <a:pt x="187" y="19"/>
                  </a:lnTo>
                  <a:lnTo>
                    <a:pt x="189" y="26"/>
                  </a:lnTo>
                  <a:lnTo>
                    <a:pt x="189" y="147"/>
                  </a:lnTo>
                  <a:lnTo>
                    <a:pt x="187" y="154"/>
                  </a:lnTo>
                  <a:lnTo>
                    <a:pt x="185" y="161"/>
                  </a:lnTo>
                  <a:lnTo>
                    <a:pt x="180" y="166"/>
                  </a:lnTo>
                  <a:lnTo>
                    <a:pt x="175" y="170"/>
                  </a:lnTo>
                  <a:lnTo>
                    <a:pt x="170" y="173"/>
                  </a:lnTo>
                  <a:lnTo>
                    <a:pt x="163" y="173"/>
                  </a:lnTo>
                  <a:lnTo>
                    <a:pt x="28" y="173"/>
                  </a:lnTo>
                  <a:lnTo>
                    <a:pt x="21" y="173"/>
                  </a:lnTo>
                  <a:lnTo>
                    <a:pt x="14" y="170"/>
                  </a:lnTo>
                  <a:lnTo>
                    <a:pt x="8" y="166"/>
                  </a:lnTo>
                  <a:lnTo>
                    <a:pt x="3" y="161"/>
                  </a:lnTo>
                  <a:lnTo>
                    <a:pt x="1" y="154"/>
                  </a:lnTo>
                  <a:lnTo>
                    <a:pt x="0" y="147"/>
                  </a:lnTo>
                  <a:lnTo>
                    <a:pt x="0" y="26"/>
                  </a:lnTo>
                  <a:lnTo>
                    <a:pt x="1" y="19"/>
                  </a:lnTo>
                  <a:lnTo>
                    <a:pt x="3" y="14"/>
                  </a:lnTo>
                  <a:lnTo>
                    <a:pt x="8" y="7"/>
                  </a:lnTo>
                  <a:lnTo>
                    <a:pt x="14" y="3"/>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14" name="Freeform 10">
              <a:extLst>
                <a:ext uri="{FF2B5EF4-FFF2-40B4-BE49-F238E27FC236}">
                  <a16:creationId xmlns:a16="http://schemas.microsoft.com/office/drawing/2014/main" id="{862F94A9-C5AB-465C-96B6-2A91F89CD146}"/>
                </a:ext>
              </a:extLst>
            </p:cNvPr>
            <p:cNvSpPr>
              <a:spLocks/>
            </p:cNvSpPr>
            <p:nvPr/>
          </p:nvSpPr>
          <p:spPr bwMode="auto">
            <a:xfrm>
              <a:off x="5670064" y="5258687"/>
              <a:ext cx="132478" cy="122560"/>
            </a:xfrm>
            <a:custGeom>
              <a:avLst/>
              <a:gdLst>
                <a:gd name="T0" fmla="*/ 26 w 187"/>
                <a:gd name="T1" fmla="*/ 0 h 173"/>
                <a:gd name="T2" fmla="*/ 161 w 187"/>
                <a:gd name="T3" fmla="*/ 0 h 173"/>
                <a:gd name="T4" fmla="*/ 168 w 187"/>
                <a:gd name="T5" fmla="*/ 2 h 173"/>
                <a:gd name="T6" fmla="*/ 173 w 187"/>
                <a:gd name="T7" fmla="*/ 3 h 173"/>
                <a:gd name="T8" fmla="*/ 180 w 187"/>
                <a:gd name="T9" fmla="*/ 7 h 173"/>
                <a:gd name="T10" fmla="*/ 184 w 187"/>
                <a:gd name="T11" fmla="*/ 14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3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4 w 187"/>
                <a:gd name="T39" fmla="*/ 161 h 173"/>
                <a:gd name="T40" fmla="*/ 0 w 187"/>
                <a:gd name="T41" fmla="*/ 154 h 173"/>
                <a:gd name="T42" fmla="*/ 0 w 187"/>
                <a:gd name="T43" fmla="*/ 147 h 173"/>
                <a:gd name="T44" fmla="*/ 0 w 187"/>
                <a:gd name="T45" fmla="*/ 26 h 173"/>
                <a:gd name="T46" fmla="*/ 0 w 187"/>
                <a:gd name="T47" fmla="*/ 19 h 173"/>
                <a:gd name="T48" fmla="*/ 4 w 187"/>
                <a:gd name="T49" fmla="*/ 14 h 173"/>
                <a:gd name="T50" fmla="*/ 7 w 187"/>
                <a:gd name="T51" fmla="*/ 7 h 173"/>
                <a:gd name="T52" fmla="*/ 12 w 187"/>
                <a:gd name="T53" fmla="*/ 3 h 173"/>
                <a:gd name="T54" fmla="*/ 19 w 187"/>
                <a:gd name="T55" fmla="*/ 2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2"/>
                  </a:lnTo>
                  <a:lnTo>
                    <a:pt x="173" y="3"/>
                  </a:lnTo>
                  <a:lnTo>
                    <a:pt x="180" y="7"/>
                  </a:lnTo>
                  <a:lnTo>
                    <a:pt x="184" y="14"/>
                  </a:lnTo>
                  <a:lnTo>
                    <a:pt x="187" y="19"/>
                  </a:lnTo>
                  <a:lnTo>
                    <a:pt x="187" y="26"/>
                  </a:lnTo>
                  <a:lnTo>
                    <a:pt x="187" y="147"/>
                  </a:lnTo>
                  <a:lnTo>
                    <a:pt x="187" y="154"/>
                  </a:lnTo>
                  <a:lnTo>
                    <a:pt x="184" y="161"/>
                  </a:lnTo>
                  <a:lnTo>
                    <a:pt x="180" y="166"/>
                  </a:lnTo>
                  <a:lnTo>
                    <a:pt x="173" y="170"/>
                  </a:lnTo>
                  <a:lnTo>
                    <a:pt x="168" y="173"/>
                  </a:lnTo>
                  <a:lnTo>
                    <a:pt x="161" y="173"/>
                  </a:lnTo>
                  <a:lnTo>
                    <a:pt x="26" y="173"/>
                  </a:lnTo>
                  <a:lnTo>
                    <a:pt x="19" y="173"/>
                  </a:lnTo>
                  <a:lnTo>
                    <a:pt x="12" y="170"/>
                  </a:lnTo>
                  <a:lnTo>
                    <a:pt x="7" y="166"/>
                  </a:lnTo>
                  <a:lnTo>
                    <a:pt x="4" y="161"/>
                  </a:lnTo>
                  <a:lnTo>
                    <a:pt x="0" y="154"/>
                  </a:lnTo>
                  <a:lnTo>
                    <a:pt x="0" y="147"/>
                  </a:lnTo>
                  <a:lnTo>
                    <a:pt x="0" y="26"/>
                  </a:lnTo>
                  <a:lnTo>
                    <a:pt x="0" y="19"/>
                  </a:lnTo>
                  <a:lnTo>
                    <a:pt x="4" y="14"/>
                  </a:lnTo>
                  <a:lnTo>
                    <a:pt x="7" y="7"/>
                  </a:lnTo>
                  <a:lnTo>
                    <a:pt x="12" y="3"/>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15" name="Freeform 11">
              <a:extLst>
                <a:ext uri="{FF2B5EF4-FFF2-40B4-BE49-F238E27FC236}">
                  <a16:creationId xmlns:a16="http://schemas.microsoft.com/office/drawing/2014/main" id="{9A650D32-7CE7-4763-AF8C-FC2D5FCF528B}"/>
                </a:ext>
              </a:extLst>
            </p:cNvPr>
            <p:cNvSpPr>
              <a:spLocks/>
            </p:cNvSpPr>
            <p:nvPr/>
          </p:nvSpPr>
          <p:spPr bwMode="auto">
            <a:xfrm>
              <a:off x="5821669" y="5258687"/>
              <a:ext cx="132478" cy="122560"/>
            </a:xfrm>
            <a:custGeom>
              <a:avLst/>
              <a:gdLst>
                <a:gd name="T0" fmla="*/ 26 w 187"/>
                <a:gd name="T1" fmla="*/ 0 h 173"/>
                <a:gd name="T2" fmla="*/ 161 w 187"/>
                <a:gd name="T3" fmla="*/ 0 h 173"/>
                <a:gd name="T4" fmla="*/ 168 w 187"/>
                <a:gd name="T5" fmla="*/ 2 h 173"/>
                <a:gd name="T6" fmla="*/ 175 w 187"/>
                <a:gd name="T7" fmla="*/ 3 h 173"/>
                <a:gd name="T8" fmla="*/ 180 w 187"/>
                <a:gd name="T9" fmla="*/ 7 h 173"/>
                <a:gd name="T10" fmla="*/ 183 w 187"/>
                <a:gd name="T11" fmla="*/ 14 h 173"/>
                <a:gd name="T12" fmla="*/ 187 w 187"/>
                <a:gd name="T13" fmla="*/ 19 h 173"/>
                <a:gd name="T14" fmla="*/ 187 w 187"/>
                <a:gd name="T15" fmla="*/ 26 h 173"/>
                <a:gd name="T16" fmla="*/ 187 w 187"/>
                <a:gd name="T17" fmla="*/ 147 h 173"/>
                <a:gd name="T18" fmla="*/ 187 w 187"/>
                <a:gd name="T19" fmla="*/ 154 h 173"/>
                <a:gd name="T20" fmla="*/ 183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4 h 173"/>
                <a:gd name="T50" fmla="*/ 7 w 187"/>
                <a:gd name="T51" fmla="*/ 7 h 173"/>
                <a:gd name="T52" fmla="*/ 12 w 187"/>
                <a:gd name="T53" fmla="*/ 3 h 173"/>
                <a:gd name="T54" fmla="*/ 19 w 187"/>
                <a:gd name="T55" fmla="*/ 2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2"/>
                  </a:lnTo>
                  <a:lnTo>
                    <a:pt x="175" y="3"/>
                  </a:lnTo>
                  <a:lnTo>
                    <a:pt x="180" y="7"/>
                  </a:lnTo>
                  <a:lnTo>
                    <a:pt x="183" y="14"/>
                  </a:lnTo>
                  <a:lnTo>
                    <a:pt x="187" y="19"/>
                  </a:lnTo>
                  <a:lnTo>
                    <a:pt x="187" y="26"/>
                  </a:lnTo>
                  <a:lnTo>
                    <a:pt x="187" y="147"/>
                  </a:lnTo>
                  <a:lnTo>
                    <a:pt x="187" y="154"/>
                  </a:lnTo>
                  <a:lnTo>
                    <a:pt x="183"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16" name="Freeform 12">
              <a:extLst>
                <a:ext uri="{FF2B5EF4-FFF2-40B4-BE49-F238E27FC236}">
                  <a16:creationId xmlns:a16="http://schemas.microsoft.com/office/drawing/2014/main" id="{7E9E1433-352A-4EF5-AD19-D2C23E5E1E39}"/>
                </a:ext>
              </a:extLst>
            </p:cNvPr>
            <p:cNvSpPr>
              <a:spLocks/>
            </p:cNvSpPr>
            <p:nvPr/>
          </p:nvSpPr>
          <p:spPr bwMode="auto">
            <a:xfrm>
              <a:off x="5972566" y="5258687"/>
              <a:ext cx="133186" cy="122560"/>
            </a:xfrm>
            <a:custGeom>
              <a:avLst/>
              <a:gdLst>
                <a:gd name="T0" fmla="*/ 26 w 188"/>
                <a:gd name="T1" fmla="*/ 0 h 173"/>
                <a:gd name="T2" fmla="*/ 161 w 188"/>
                <a:gd name="T3" fmla="*/ 0 h 173"/>
                <a:gd name="T4" fmla="*/ 168 w 188"/>
                <a:gd name="T5" fmla="*/ 2 h 173"/>
                <a:gd name="T6" fmla="*/ 175 w 188"/>
                <a:gd name="T7" fmla="*/ 3 h 173"/>
                <a:gd name="T8" fmla="*/ 181 w 188"/>
                <a:gd name="T9" fmla="*/ 7 h 173"/>
                <a:gd name="T10" fmla="*/ 184 w 188"/>
                <a:gd name="T11" fmla="*/ 14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6 w 188"/>
                <a:gd name="T31" fmla="*/ 173 h 173"/>
                <a:gd name="T32" fmla="*/ 19 w 188"/>
                <a:gd name="T33" fmla="*/ 173 h 173"/>
                <a:gd name="T34" fmla="*/ 12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4 h 173"/>
                <a:gd name="T50" fmla="*/ 7 w 188"/>
                <a:gd name="T51" fmla="*/ 7 h 173"/>
                <a:gd name="T52" fmla="*/ 12 w 188"/>
                <a:gd name="T53" fmla="*/ 3 h 173"/>
                <a:gd name="T54" fmla="*/ 19 w 188"/>
                <a:gd name="T55" fmla="*/ 2 h 173"/>
                <a:gd name="T56" fmla="*/ 26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6" y="0"/>
                  </a:moveTo>
                  <a:lnTo>
                    <a:pt x="161" y="0"/>
                  </a:lnTo>
                  <a:lnTo>
                    <a:pt x="168" y="2"/>
                  </a:lnTo>
                  <a:lnTo>
                    <a:pt x="175" y="3"/>
                  </a:lnTo>
                  <a:lnTo>
                    <a:pt x="181" y="7"/>
                  </a:lnTo>
                  <a:lnTo>
                    <a:pt x="184" y="14"/>
                  </a:lnTo>
                  <a:lnTo>
                    <a:pt x="188" y="19"/>
                  </a:lnTo>
                  <a:lnTo>
                    <a:pt x="188" y="26"/>
                  </a:lnTo>
                  <a:lnTo>
                    <a:pt x="188" y="147"/>
                  </a:lnTo>
                  <a:lnTo>
                    <a:pt x="188" y="154"/>
                  </a:lnTo>
                  <a:lnTo>
                    <a:pt x="184" y="161"/>
                  </a:lnTo>
                  <a:lnTo>
                    <a:pt x="181" y="166"/>
                  </a:lnTo>
                  <a:lnTo>
                    <a:pt x="175" y="170"/>
                  </a:lnTo>
                  <a:lnTo>
                    <a:pt x="168" y="173"/>
                  </a:lnTo>
                  <a:lnTo>
                    <a:pt x="161" y="173"/>
                  </a:lnTo>
                  <a:lnTo>
                    <a:pt x="26" y="173"/>
                  </a:lnTo>
                  <a:lnTo>
                    <a:pt x="19" y="173"/>
                  </a:lnTo>
                  <a:lnTo>
                    <a:pt x="12" y="170"/>
                  </a:lnTo>
                  <a:lnTo>
                    <a:pt x="7" y="166"/>
                  </a:lnTo>
                  <a:lnTo>
                    <a:pt x="4" y="161"/>
                  </a:lnTo>
                  <a:lnTo>
                    <a:pt x="0" y="154"/>
                  </a:lnTo>
                  <a:lnTo>
                    <a:pt x="0" y="147"/>
                  </a:lnTo>
                  <a:lnTo>
                    <a:pt x="0" y="26"/>
                  </a:lnTo>
                  <a:lnTo>
                    <a:pt x="0" y="19"/>
                  </a:lnTo>
                  <a:lnTo>
                    <a:pt x="4" y="14"/>
                  </a:lnTo>
                  <a:lnTo>
                    <a:pt x="7" y="7"/>
                  </a:lnTo>
                  <a:lnTo>
                    <a:pt x="12" y="3"/>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17" name="Freeform 13">
              <a:extLst>
                <a:ext uri="{FF2B5EF4-FFF2-40B4-BE49-F238E27FC236}">
                  <a16:creationId xmlns:a16="http://schemas.microsoft.com/office/drawing/2014/main" id="{02E20291-66FD-429A-AAB1-9F02AE1BB01D}"/>
                </a:ext>
              </a:extLst>
            </p:cNvPr>
            <p:cNvSpPr>
              <a:spLocks/>
            </p:cNvSpPr>
            <p:nvPr/>
          </p:nvSpPr>
          <p:spPr bwMode="auto">
            <a:xfrm>
              <a:off x="6124171" y="5258687"/>
              <a:ext cx="132478" cy="122560"/>
            </a:xfrm>
            <a:custGeom>
              <a:avLst/>
              <a:gdLst>
                <a:gd name="T0" fmla="*/ 26 w 187"/>
                <a:gd name="T1" fmla="*/ 0 h 173"/>
                <a:gd name="T2" fmla="*/ 161 w 187"/>
                <a:gd name="T3" fmla="*/ 0 h 173"/>
                <a:gd name="T4" fmla="*/ 168 w 187"/>
                <a:gd name="T5" fmla="*/ 2 h 173"/>
                <a:gd name="T6" fmla="*/ 175 w 187"/>
                <a:gd name="T7" fmla="*/ 3 h 173"/>
                <a:gd name="T8" fmla="*/ 180 w 187"/>
                <a:gd name="T9" fmla="*/ 7 h 173"/>
                <a:gd name="T10" fmla="*/ 184 w 187"/>
                <a:gd name="T11" fmla="*/ 14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4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4 h 173"/>
                <a:gd name="T50" fmla="*/ 7 w 187"/>
                <a:gd name="T51" fmla="*/ 7 h 173"/>
                <a:gd name="T52" fmla="*/ 14 w 187"/>
                <a:gd name="T53" fmla="*/ 3 h 173"/>
                <a:gd name="T54" fmla="*/ 19 w 187"/>
                <a:gd name="T55" fmla="*/ 2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2"/>
                  </a:lnTo>
                  <a:lnTo>
                    <a:pt x="175" y="3"/>
                  </a:lnTo>
                  <a:lnTo>
                    <a:pt x="180" y="7"/>
                  </a:lnTo>
                  <a:lnTo>
                    <a:pt x="184" y="14"/>
                  </a:lnTo>
                  <a:lnTo>
                    <a:pt x="187" y="19"/>
                  </a:lnTo>
                  <a:lnTo>
                    <a:pt x="187" y="26"/>
                  </a:lnTo>
                  <a:lnTo>
                    <a:pt x="187" y="147"/>
                  </a:lnTo>
                  <a:lnTo>
                    <a:pt x="187" y="154"/>
                  </a:lnTo>
                  <a:lnTo>
                    <a:pt x="184" y="161"/>
                  </a:lnTo>
                  <a:lnTo>
                    <a:pt x="180" y="166"/>
                  </a:lnTo>
                  <a:lnTo>
                    <a:pt x="175" y="170"/>
                  </a:lnTo>
                  <a:lnTo>
                    <a:pt x="168" y="173"/>
                  </a:lnTo>
                  <a:lnTo>
                    <a:pt x="161" y="173"/>
                  </a:lnTo>
                  <a:lnTo>
                    <a:pt x="26" y="173"/>
                  </a:lnTo>
                  <a:lnTo>
                    <a:pt x="19" y="173"/>
                  </a:lnTo>
                  <a:lnTo>
                    <a:pt x="14" y="170"/>
                  </a:lnTo>
                  <a:lnTo>
                    <a:pt x="7" y="166"/>
                  </a:lnTo>
                  <a:lnTo>
                    <a:pt x="3" y="161"/>
                  </a:lnTo>
                  <a:lnTo>
                    <a:pt x="0" y="154"/>
                  </a:lnTo>
                  <a:lnTo>
                    <a:pt x="0" y="147"/>
                  </a:lnTo>
                  <a:lnTo>
                    <a:pt x="0" y="26"/>
                  </a:lnTo>
                  <a:lnTo>
                    <a:pt x="0" y="19"/>
                  </a:lnTo>
                  <a:lnTo>
                    <a:pt x="3" y="14"/>
                  </a:lnTo>
                  <a:lnTo>
                    <a:pt x="7" y="7"/>
                  </a:lnTo>
                  <a:lnTo>
                    <a:pt x="14" y="3"/>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18" name="Freeform 14">
              <a:extLst>
                <a:ext uri="{FF2B5EF4-FFF2-40B4-BE49-F238E27FC236}">
                  <a16:creationId xmlns:a16="http://schemas.microsoft.com/office/drawing/2014/main" id="{F9412BAB-9AEC-4482-85C9-A6E02854A1E5}"/>
                </a:ext>
              </a:extLst>
            </p:cNvPr>
            <p:cNvSpPr>
              <a:spLocks/>
            </p:cNvSpPr>
            <p:nvPr/>
          </p:nvSpPr>
          <p:spPr bwMode="auto">
            <a:xfrm>
              <a:off x="6275068" y="5258687"/>
              <a:ext cx="133895" cy="122560"/>
            </a:xfrm>
            <a:custGeom>
              <a:avLst/>
              <a:gdLst>
                <a:gd name="T0" fmla="*/ 27 w 189"/>
                <a:gd name="T1" fmla="*/ 0 h 173"/>
                <a:gd name="T2" fmla="*/ 161 w 189"/>
                <a:gd name="T3" fmla="*/ 0 h 173"/>
                <a:gd name="T4" fmla="*/ 168 w 189"/>
                <a:gd name="T5" fmla="*/ 2 h 173"/>
                <a:gd name="T6" fmla="*/ 175 w 189"/>
                <a:gd name="T7" fmla="*/ 3 h 173"/>
                <a:gd name="T8" fmla="*/ 181 w 189"/>
                <a:gd name="T9" fmla="*/ 7 h 173"/>
                <a:gd name="T10" fmla="*/ 186 w 189"/>
                <a:gd name="T11" fmla="*/ 14 h 173"/>
                <a:gd name="T12" fmla="*/ 188 w 189"/>
                <a:gd name="T13" fmla="*/ 19 h 173"/>
                <a:gd name="T14" fmla="*/ 189 w 189"/>
                <a:gd name="T15" fmla="*/ 26 h 173"/>
                <a:gd name="T16" fmla="*/ 189 w 189"/>
                <a:gd name="T17" fmla="*/ 147 h 173"/>
                <a:gd name="T18" fmla="*/ 188 w 189"/>
                <a:gd name="T19" fmla="*/ 154 h 173"/>
                <a:gd name="T20" fmla="*/ 186 w 189"/>
                <a:gd name="T21" fmla="*/ 161 h 173"/>
                <a:gd name="T22" fmla="*/ 181 w 189"/>
                <a:gd name="T23" fmla="*/ 166 h 173"/>
                <a:gd name="T24" fmla="*/ 175 w 189"/>
                <a:gd name="T25" fmla="*/ 170 h 173"/>
                <a:gd name="T26" fmla="*/ 168 w 189"/>
                <a:gd name="T27" fmla="*/ 173 h 173"/>
                <a:gd name="T28" fmla="*/ 161 w 189"/>
                <a:gd name="T29" fmla="*/ 173 h 173"/>
                <a:gd name="T30" fmla="*/ 27 w 189"/>
                <a:gd name="T31" fmla="*/ 173 h 173"/>
                <a:gd name="T32" fmla="*/ 20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4 h 173"/>
                <a:gd name="T50" fmla="*/ 9 w 189"/>
                <a:gd name="T51" fmla="*/ 7 h 173"/>
                <a:gd name="T52" fmla="*/ 14 w 189"/>
                <a:gd name="T53" fmla="*/ 3 h 173"/>
                <a:gd name="T54" fmla="*/ 20 w 189"/>
                <a:gd name="T55" fmla="*/ 2 h 173"/>
                <a:gd name="T56" fmla="*/ 27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7" y="0"/>
                  </a:moveTo>
                  <a:lnTo>
                    <a:pt x="161" y="0"/>
                  </a:lnTo>
                  <a:lnTo>
                    <a:pt x="168" y="2"/>
                  </a:lnTo>
                  <a:lnTo>
                    <a:pt x="175" y="3"/>
                  </a:lnTo>
                  <a:lnTo>
                    <a:pt x="181" y="7"/>
                  </a:lnTo>
                  <a:lnTo>
                    <a:pt x="186" y="14"/>
                  </a:lnTo>
                  <a:lnTo>
                    <a:pt x="188" y="19"/>
                  </a:lnTo>
                  <a:lnTo>
                    <a:pt x="189" y="26"/>
                  </a:lnTo>
                  <a:lnTo>
                    <a:pt x="189" y="147"/>
                  </a:lnTo>
                  <a:lnTo>
                    <a:pt x="188" y="154"/>
                  </a:lnTo>
                  <a:lnTo>
                    <a:pt x="186" y="161"/>
                  </a:lnTo>
                  <a:lnTo>
                    <a:pt x="181" y="166"/>
                  </a:lnTo>
                  <a:lnTo>
                    <a:pt x="175" y="170"/>
                  </a:lnTo>
                  <a:lnTo>
                    <a:pt x="168" y="173"/>
                  </a:lnTo>
                  <a:lnTo>
                    <a:pt x="161" y="173"/>
                  </a:lnTo>
                  <a:lnTo>
                    <a:pt x="27" y="173"/>
                  </a:lnTo>
                  <a:lnTo>
                    <a:pt x="20" y="173"/>
                  </a:lnTo>
                  <a:lnTo>
                    <a:pt x="14" y="170"/>
                  </a:lnTo>
                  <a:lnTo>
                    <a:pt x="9" y="166"/>
                  </a:lnTo>
                  <a:lnTo>
                    <a:pt x="4" y="161"/>
                  </a:lnTo>
                  <a:lnTo>
                    <a:pt x="2" y="154"/>
                  </a:lnTo>
                  <a:lnTo>
                    <a:pt x="0" y="147"/>
                  </a:lnTo>
                  <a:lnTo>
                    <a:pt x="0" y="26"/>
                  </a:lnTo>
                  <a:lnTo>
                    <a:pt x="2" y="19"/>
                  </a:lnTo>
                  <a:lnTo>
                    <a:pt x="4" y="14"/>
                  </a:lnTo>
                  <a:lnTo>
                    <a:pt x="9" y="7"/>
                  </a:lnTo>
                  <a:lnTo>
                    <a:pt x="14" y="3"/>
                  </a:lnTo>
                  <a:lnTo>
                    <a:pt x="20" y="2"/>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19" name="Freeform 15">
              <a:extLst>
                <a:ext uri="{FF2B5EF4-FFF2-40B4-BE49-F238E27FC236}">
                  <a16:creationId xmlns:a16="http://schemas.microsoft.com/office/drawing/2014/main" id="{29C2AED7-5408-4439-8494-64FA98DD45D5}"/>
                </a:ext>
              </a:extLst>
            </p:cNvPr>
            <p:cNvSpPr>
              <a:spLocks/>
            </p:cNvSpPr>
            <p:nvPr/>
          </p:nvSpPr>
          <p:spPr bwMode="auto">
            <a:xfrm>
              <a:off x="6426673" y="5258687"/>
              <a:ext cx="133895" cy="122560"/>
            </a:xfrm>
            <a:custGeom>
              <a:avLst/>
              <a:gdLst>
                <a:gd name="T0" fmla="*/ 28 w 189"/>
                <a:gd name="T1" fmla="*/ 0 h 173"/>
                <a:gd name="T2" fmla="*/ 161 w 189"/>
                <a:gd name="T3" fmla="*/ 0 h 173"/>
                <a:gd name="T4" fmla="*/ 170 w 189"/>
                <a:gd name="T5" fmla="*/ 2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19 w 189"/>
                <a:gd name="T33" fmla="*/ 173 h 173"/>
                <a:gd name="T34" fmla="*/ 14 w 189"/>
                <a:gd name="T35" fmla="*/ 170 h 173"/>
                <a:gd name="T36" fmla="*/ 9 w 189"/>
                <a:gd name="T37" fmla="*/ 166 h 173"/>
                <a:gd name="T38" fmla="*/ 3 w 189"/>
                <a:gd name="T39" fmla="*/ 161 h 173"/>
                <a:gd name="T40" fmla="*/ 2 w 189"/>
                <a:gd name="T41" fmla="*/ 154 h 173"/>
                <a:gd name="T42" fmla="*/ 0 w 189"/>
                <a:gd name="T43" fmla="*/ 147 h 173"/>
                <a:gd name="T44" fmla="*/ 0 w 189"/>
                <a:gd name="T45" fmla="*/ 26 h 173"/>
                <a:gd name="T46" fmla="*/ 2 w 189"/>
                <a:gd name="T47" fmla="*/ 19 h 173"/>
                <a:gd name="T48" fmla="*/ 3 w 189"/>
                <a:gd name="T49" fmla="*/ 14 h 173"/>
                <a:gd name="T50" fmla="*/ 9 w 189"/>
                <a:gd name="T51" fmla="*/ 7 h 173"/>
                <a:gd name="T52" fmla="*/ 14 w 189"/>
                <a:gd name="T53" fmla="*/ 3 h 173"/>
                <a:gd name="T54" fmla="*/ 19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2"/>
                  </a:lnTo>
                  <a:lnTo>
                    <a:pt x="175" y="3"/>
                  </a:lnTo>
                  <a:lnTo>
                    <a:pt x="180" y="7"/>
                  </a:lnTo>
                  <a:lnTo>
                    <a:pt x="185" y="14"/>
                  </a:lnTo>
                  <a:lnTo>
                    <a:pt x="187" y="19"/>
                  </a:lnTo>
                  <a:lnTo>
                    <a:pt x="189" y="26"/>
                  </a:lnTo>
                  <a:lnTo>
                    <a:pt x="189" y="147"/>
                  </a:lnTo>
                  <a:lnTo>
                    <a:pt x="187" y="154"/>
                  </a:lnTo>
                  <a:lnTo>
                    <a:pt x="185" y="161"/>
                  </a:lnTo>
                  <a:lnTo>
                    <a:pt x="180" y="166"/>
                  </a:lnTo>
                  <a:lnTo>
                    <a:pt x="175" y="170"/>
                  </a:lnTo>
                  <a:lnTo>
                    <a:pt x="170" y="173"/>
                  </a:lnTo>
                  <a:lnTo>
                    <a:pt x="161" y="173"/>
                  </a:lnTo>
                  <a:lnTo>
                    <a:pt x="28" y="173"/>
                  </a:lnTo>
                  <a:lnTo>
                    <a:pt x="19" y="173"/>
                  </a:lnTo>
                  <a:lnTo>
                    <a:pt x="14" y="170"/>
                  </a:lnTo>
                  <a:lnTo>
                    <a:pt x="9" y="166"/>
                  </a:lnTo>
                  <a:lnTo>
                    <a:pt x="3" y="161"/>
                  </a:lnTo>
                  <a:lnTo>
                    <a:pt x="2" y="154"/>
                  </a:lnTo>
                  <a:lnTo>
                    <a:pt x="0" y="147"/>
                  </a:lnTo>
                  <a:lnTo>
                    <a:pt x="0" y="26"/>
                  </a:lnTo>
                  <a:lnTo>
                    <a:pt x="2" y="19"/>
                  </a:lnTo>
                  <a:lnTo>
                    <a:pt x="3" y="14"/>
                  </a:lnTo>
                  <a:lnTo>
                    <a:pt x="9" y="7"/>
                  </a:lnTo>
                  <a:lnTo>
                    <a:pt x="14" y="3"/>
                  </a:lnTo>
                  <a:lnTo>
                    <a:pt x="19"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20" name="Freeform 16">
              <a:extLst>
                <a:ext uri="{FF2B5EF4-FFF2-40B4-BE49-F238E27FC236}">
                  <a16:creationId xmlns:a16="http://schemas.microsoft.com/office/drawing/2014/main" id="{72E4C4D3-5502-4D49-B0DF-E08F35B79FA8}"/>
                </a:ext>
              </a:extLst>
            </p:cNvPr>
            <p:cNvSpPr>
              <a:spLocks/>
            </p:cNvSpPr>
            <p:nvPr/>
          </p:nvSpPr>
          <p:spPr bwMode="auto">
            <a:xfrm>
              <a:off x="6578279" y="5258687"/>
              <a:ext cx="133895" cy="122560"/>
            </a:xfrm>
            <a:custGeom>
              <a:avLst/>
              <a:gdLst>
                <a:gd name="T0" fmla="*/ 28 w 189"/>
                <a:gd name="T1" fmla="*/ 0 h 173"/>
                <a:gd name="T2" fmla="*/ 162 w 189"/>
                <a:gd name="T3" fmla="*/ 0 h 173"/>
                <a:gd name="T4" fmla="*/ 169 w 189"/>
                <a:gd name="T5" fmla="*/ 2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69 w 189"/>
                <a:gd name="T27" fmla="*/ 173 h 173"/>
                <a:gd name="T28" fmla="*/ 162 w 189"/>
                <a:gd name="T29" fmla="*/ 173 h 173"/>
                <a:gd name="T30" fmla="*/ 28 w 189"/>
                <a:gd name="T31" fmla="*/ 173 h 173"/>
                <a:gd name="T32" fmla="*/ 21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4 h 173"/>
                <a:gd name="T50" fmla="*/ 8 w 189"/>
                <a:gd name="T51" fmla="*/ 7 h 173"/>
                <a:gd name="T52" fmla="*/ 14 w 189"/>
                <a:gd name="T53" fmla="*/ 3 h 173"/>
                <a:gd name="T54" fmla="*/ 21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2"/>
                  </a:lnTo>
                  <a:lnTo>
                    <a:pt x="175" y="3"/>
                  </a:lnTo>
                  <a:lnTo>
                    <a:pt x="180" y="7"/>
                  </a:lnTo>
                  <a:lnTo>
                    <a:pt x="185" y="14"/>
                  </a:lnTo>
                  <a:lnTo>
                    <a:pt x="187" y="19"/>
                  </a:lnTo>
                  <a:lnTo>
                    <a:pt x="189" y="26"/>
                  </a:lnTo>
                  <a:lnTo>
                    <a:pt x="189" y="147"/>
                  </a:lnTo>
                  <a:lnTo>
                    <a:pt x="187" y="154"/>
                  </a:lnTo>
                  <a:lnTo>
                    <a:pt x="185" y="161"/>
                  </a:lnTo>
                  <a:lnTo>
                    <a:pt x="180" y="166"/>
                  </a:lnTo>
                  <a:lnTo>
                    <a:pt x="175" y="170"/>
                  </a:lnTo>
                  <a:lnTo>
                    <a:pt x="169" y="173"/>
                  </a:lnTo>
                  <a:lnTo>
                    <a:pt x="162" y="173"/>
                  </a:lnTo>
                  <a:lnTo>
                    <a:pt x="28" y="173"/>
                  </a:lnTo>
                  <a:lnTo>
                    <a:pt x="21" y="173"/>
                  </a:lnTo>
                  <a:lnTo>
                    <a:pt x="14" y="170"/>
                  </a:lnTo>
                  <a:lnTo>
                    <a:pt x="8" y="166"/>
                  </a:lnTo>
                  <a:lnTo>
                    <a:pt x="3" y="161"/>
                  </a:lnTo>
                  <a:lnTo>
                    <a:pt x="1" y="154"/>
                  </a:lnTo>
                  <a:lnTo>
                    <a:pt x="0" y="147"/>
                  </a:lnTo>
                  <a:lnTo>
                    <a:pt x="0" y="26"/>
                  </a:lnTo>
                  <a:lnTo>
                    <a:pt x="1" y="19"/>
                  </a:lnTo>
                  <a:lnTo>
                    <a:pt x="3" y="14"/>
                  </a:lnTo>
                  <a:lnTo>
                    <a:pt x="8" y="7"/>
                  </a:lnTo>
                  <a:lnTo>
                    <a:pt x="14" y="3"/>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21" name="Freeform 17">
              <a:extLst>
                <a:ext uri="{FF2B5EF4-FFF2-40B4-BE49-F238E27FC236}">
                  <a16:creationId xmlns:a16="http://schemas.microsoft.com/office/drawing/2014/main" id="{C814B72E-8955-4263-A486-F2A88750C53B}"/>
                </a:ext>
              </a:extLst>
            </p:cNvPr>
            <p:cNvSpPr>
              <a:spLocks/>
            </p:cNvSpPr>
            <p:nvPr/>
          </p:nvSpPr>
          <p:spPr bwMode="auto">
            <a:xfrm>
              <a:off x="6729175" y="5258687"/>
              <a:ext cx="133895" cy="122560"/>
            </a:xfrm>
            <a:custGeom>
              <a:avLst/>
              <a:gdLst>
                <a:gd name="T0" fmla="*/ 28 w 189"/>
                <a:gd name="T1" fmla="*/ 0 h 173"/>
                <a:gd name="T2" fmla="*/ 163 w 189"/>
                <a:gd name="T3" fmla="*/ 0 h 173"/>
                <a:gd name="T4" fmla="*/ 170 w 189"/>
                <a:gd name="T5" fmla="*/ 2 h 173"/>
                <a:gd name="T6" fmla="*/ 175 w 189"/>
                <a:gd name="T7" fmla="*/ 3 h 173"/>
                <a:gd name="T8" fmla="*/ 182 w 189"/>
                <a:gd name="T9" fmla="*/ 7 h 173"/>
                <a:gd name="T10" fmla="*/ 186 w 189"/>
                <a:gd name="T11" fmla="*/ 14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2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5 w 189"/>
                <a:gd name="T39" fmla="*/ 161 h 173"/>
                <a:gd name="T40" fmla="*/ 2 w 189"/>
                <a:gd name="T41" fmla="*/ 154 h 173"/>
                <a:gd name="T42" fmla="*/ 0 w 189"/>
                <a:gd name="T43" fmla="*/ 147 h 173"/>
                <a:gd name="T44" fmla="*/ 0 w 189"/>
                <a:gd name="T45" fmla="*/ 26 h 173"/>
                <a:gd name="T46" fmla="*/ 2 w 189"/>
                <a:gd name="T47" fmla="*/ 19 h 173"/>
                <a:gd name="T48" fmla="*/ 5 w 189"/>
                <a:gd name="T49" fmla="*/ 14 h 173"/>
                <a:gd name="T50" fmla="*/ 9 w 189"/>
                <a:gd name="T51" fmla="*/ 7 h 173"/>
                <a:gd name="T52" fmla="*/ 14 w 189"/>
                <a:gd name="T53" fmla="*/ 3 h 173"/>
                <a:gd name="T54" fmla="*/ 21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2"/>
                  </a:lnTo>
                  <a:lnTo>
                    <a:pt x="175" y="3"/>
                  </a:lnTo>
                  <a:lnTo>
                    <a:pt x="182" y="7"/>
                  </a:lnTo>
                  <a:lnTo>
                    <a:pt x="186" y="14"/>
                  </a:lnTo>
                  <a:lnTo>
                    <a:pt x="187" y="19"/>
                  </a:lnTo>
                  <a:lnTo>
                    <a:pt x="189" y="26"/>
                  </a:lnTo>
                  <a:lnTo>
                    <a:pt x="189" y="147"/>
                  </a:lnTo>
                  <a:lnTo>
                    <a:pt x="187" y="154"/>
                  </a:lnTo>
                  <a:lnTo>
                    <a:pt x="186" y="161"/>
                  </a:lnTo>
                  <a:lnTo>
                    <a:pt x="182" y="166"/>
                  </a:lnTo>
                  <a:lnTo>
                    <a:pt x="175" y="170"/>
                  </a:lnTo>
                  <a:lnTo>
                    <a:pt x="170" y="173"/>
                  </a:lnTo>
                  <a:lnTo>
                    <a:pt x="163" y="173"/>
                  </a:lnTo>
                  <a:lnTo>
                    <a:pt x="28" y="173"/>
                  </a:lnTo>
                  <a:lnTo>
                    <a:pt x="21" y="173"/>
                  </a:lnTo>
                  <a:lnTo>
                    <a:pt x="14" y="170"/>
                  </a:lnTo>
                  <a:lnTo>
                    <a:pt x="9" y="166"/>
                  </a:lnTo>
                  <a:lnTo>
                    <a:pt x="5" y="161"/>
                  </a:lnTo>
                  <a:lnTo>
                    <a:pt x="2" y="154"/>
                  </a:lnTo>
                  <a:lnTo>
                    <a:pt x="0" y="147"/>
                  </a:lnTo>
                  <a:lnTo>
                    <a:pt x="0" y="26"/>
                  </a:lnTo>
                  <a:lnTo>
                    <a:pt x="2" y="19"/>
                  </a:lnTo>
                  <a:lnTo>
                    <a:pt x="5" y="14"/>
                  </a:lnTo>
                  <a:lnTo>
                    <a:pt x="9" y="7"/>
                  </a:lnTo>
                  <a:lnTo>
                    <a:pt x="14" y="3"/>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22" name="Freeform 18">
              <a:extLst>
                <a:ext uri="{FF2B5EF4-FFF2-40B4-BE49-F238E27FC236}">
                  <a16:creationId xmlns:a16="http://schemas.microsoft.com/office/drawing/2014/main" id="{0DE26EE9-8B1F-4210-91B4-9084DD060A73}"/>
                </a:ext>
              </a:extLst>
            </p:cNvPr>
            <p:cNvSpPr>
              <a:spLocks/>
            </p:cNvSpPr>
            <p:nvPr/>
          </p:nvSpPr>
          <p:spPr bwMode="auto">
            <a:xfrm>
              <a:off x="6881489" y="5258687"/>
              <a:ext cx="133186" cy="122560"/>
            </a:xfrm>
            <a:custGeom>
              <a:avLst/>
              <a:gdLst>
                <a:gd name="T0" fmla="*/ 27 w 188"/>
                <a:gd name="T1" fmla="*/ 0 h 173"/>
                <a:gd name="T2" fmla="*/ 161 w 188"/>
                <a:gd name="T3" fmla="*/ 0 h 173"/>
                <a:gd name="T4" fmla="*/ 168 w 188"/>
                <a:gd name="T5" fmla="*/ 2 h 173"/>
                <a:gd name="T6" fmla="*/ 175 w 188"/>
                <a:gd name="T7" fmla="*/ 3 h 173"/>
                <a:gd name="T8" fmla="*/ 181 w 188"/>
                <a:gd name="T9" fmla="*/ 7 h 173"/>
                <a:gd name="T10" fmla="*/ 184 w 188"/>
                <a:gd name="T11" fmla="*/ 14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7 w 188"/>
                <a:gd name="T31" fmla="*/ 173 h 173"/>
                <a:gd name="T32" fmla="*/ 20 w 188"/>
                <a:gd name="T33" fmla="*/ 173 h 173"/>
                <a:gd name="T34" fmla="*/ 13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4 h 173"/>
                <a:gd name="T50" fmla="*/ 7 w 188"/>
                <a:gd name="T51" fmla="*/ 7 h 173"/>
                <a:gd name="T52" fmla="*/ 13 w 188"/>
                <a:gd name="T53" fmla="*/ 3 h 173"/>
                <a:gd name="T54" fmla="*/ 20 w 188"/>
                <a:gd name="T55" fmla="*/ 2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1" y="0"/>
                  </a:lnTo>
                  <a:lnTo>
                    <a:pt x="168" y="2"/>
                  </a:lnTo>
                  <a:lnTo>
                    <a:pt x="175" y="3"/>
                  </a:lnTo>
                  <a:lnTo>
                    <a:pt x="181" y="7"/>
                  </a:lnTo>
                  <a:lnTo>
                    <a:pt x="184" y="14"/>
                  </a:lnTo>
                  <a:lnTo>
                    <a:pt x="188" y="19"/>
                  </a:lnTo>
                  <a:lnTo>
                    <a:pt x="188" y="26"/>
                  </a:lnTo>
                  <a:lnTo>
                    <a:pt x="188" y="147"/>
                  </a:lnTo>
                  <a:lnTo>
                    <a:pt x="188" y="154"/>
                  </a:lnTo>
                  <a:lnTo>
                    <a:pt x="184" y="161"/>
                  </a:lnTo>
                  <a:lnTo>
                    <a:pt x="181" y="166"/>
                  </a:lnTo>
                  <a:lnTo>
                    <a:pt x="175" y="170"/>
                  </a:lnTo>
                  <a:lnTo>
                    <a:pt x="168" y="173"/>
                  </a:lnTo>
                  <a:lnTo>
                    <a:pt x="161" y="173"/>
                  </a:lnTo>
                  <a:lnTo>
                    <a:pt x="27" y="173"/>
                  </a:lnTo>
                  <a:lnTo>
                    <a:pt x="20" y="173"/>
                  </a:lnTo>
                  <a:lnTo>
                    <a:pt x="13" y="170"/>
                  </a:lnTo>
                  <a:lnTo>
                    <a:pt x="7" y="166"/>
                  </a:lnTo>
                  <a:lnTo>
                    <a:pt x="4" y="161"/>
                  </a:lnTo>
                  <a:lnTo>
                    <a:pt x="0" y="154"/>
                  </a:lnTo>
                  <a:lnTo>
                    <a:pt x="0" y="147"/>
                  </a:lnTo>
                  <a:lnTo>
                    <a:pt x="0" y="26"/>
                  </a:lnTo>
                  <a:lnTo>
                    <a:pt x="0" y="19"/>
                  </a:lnTo>
                  <a:lnTo>
                    <a:pt x="4" y="14"/>
                  </a:lnTo>
                  <a:lnTo>
                    <a:pt x="7" y="7"/>
                  </a:lnTo>
                  <a:lnTo>
                    <a:pt x="13" y="3"/>
                  </a:lnTo>
                  <a:lnTo>
                    <a:pt x="20" y="2"/>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23" name="Freeform 19">
              <a:extLst>
                <a:ext uri="{FF2B5EF4-FFF2-40B4-BE49-F238E27FC236}">
                  <a16:creationId xmlns:a16="http://schemas.microsoft.com/office/drawing/2014/main" id="{2501ADA1-E3C7-47DA-B229-93A6376D6744}"/>
                </a:ext>
              </a:extLst>
            </p:cNvPr>
            <p:cNvSpPr>
              <a:spLocks/>
            </p:cNvSpPr>
            <p:nvPr/>
          </p:nvSpPr>
          <p:spPr bwMode="auto">
            <a:xfrm>
              <a:off x="7033094" y="5258687"/>
              <a:ext cx="132478" cy="122560"/>
            </a:xfrm>
            <a:custGeom>
              <a:avLst/>
              <a:gdLst>
                <a:gd name="T0" fmla="*/ 26 w 187"/>
                <a:gd name="T1" fmla="*/ 0 h 173"/>
                <a:gd name="T2" fmla="*/ 161 w 187"/>
                <a:gd name="T3" fmla="*/ 0 h 173"/>
                <a:gd name="T4" fmla="*/ 168 w 187"/>
                <a:gd name="T5" fmla="*/ 2 h 173"/>
                <a:gd name="T6" fmla="*/ 175 w 187"/>
                <a:gd name="T7" fmla="*/ 3 h 173"/>
                <a:gd name="T8" fmla="*/ 180 w 187"/>
                <a:gd name="T9" fmla="*/ 7 h 173"/>
                <a:gd name="T10" fmla="*/ 184 w 187"/>
                <a:gd name="T11" fmla="*/ 14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4 h 173"/>
                <a:gd name="T50" fmla="*/ 7 w 187"/>
                <a:gd name="T51" fmla="*/ 7 h 173"/>
                <a:gd name="T52" fmla="*/ 12 w 187"/>
                <a:gd name="T53" fmla="*/ 3 h 173"/>
                <a:gd name="T54" fmla="*/ 19 w 187"/>
                <a:gd name="T55" fmla="*/ 2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2"/>
                  </a:lnTo>
                  <a:lnTo>
                    <a:pt x="175" y="3"/>
                  </a:lnTo>
                  <a:lnTo>
                    <a:pt x="180" y="7"/>
                  </a:lnTo>
                  <a:lnTo>
                    <a:pt x="184" y="14"/>
                  </a:lnTo>
                  <a:lnTo>
                    <a:pt x="187" y="19"/>
                  </a:lnTo>
                  <a:lnTo>
                    <a:pt x="187" y="26"/>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24" name="Freeform 20">
              <a:extLst>
                <a:ext uri="{FF2B5EF4-FFF2-40B4-BE49-F238E27FC236}">
                  <a16:creationId xmlns:a16="http://schemas.microsoft.com/office/drawing/2014/main" id="{4E08686A-408E-4722-8284-DC1FD67AFE50}"/>
                </a:ext>
              </a:extLst>
            </p:cNvPr>
            <p:cNvSpPr>
              <a:spLocks/>
            </p:cNvSpPr>
            <p:nvPr/>
          </p:nvSpPr>
          <p:spPr bwMode="auto">
            <a:xfrm>
              <a:off x="7184699" y="5258687"/>
              <a:ext cx="200488" cy="122560"/>
            </a:xfrm>
            <a:custGeom>
              <a:avLst/>
              <a:gdLst>
                <a:gd name="T0" fmla="*/ 26 w 283"/>
                <a:gd name="T1" fmla="*/ 0 h 173"/>
                <a:gd name="T2" fmla="*/ 257 w 283"/>
                <a:gd name="T3" fmla="*/ 0 h 173"/>
                <a:gd name="T4" fmla="*/ 264 w 283"/>
                <a:gd name="T5" fmla="*/ 2 h 173"/>
                <a:gd name="T6" fmla="*/ 271 w 283"/>
                <a:gd name="T7" fmla="*/ 3 h 173"/>
                <a:gd name="T8" fmla="*/ 276 w 283"/>
                <a:gd name="T9" fmla="*/ 7 h 173"/>
                <a:gd name="T10" fmla="*/ 280 w 283"/>
                <a:gd name="T11" fmla="*/ 14 h 173"/>
                <a:gd name="T12" fmla="*/ 283 w 283"/>
                <a:gd name="T13" fmla="*/ 19 h 173"/>
                <a:gd name="T14" fmla="*/ 283 w 283"/>
                <a:gd name="T15" fmla="*/ 26 h 173"/>
                <a:gd name="T16" fmla="*/ 283 w 283"/>
                <a:gd name="T17" fmla="*/ 147 h 173"/>
                <a:gd name="T18" fmla="*/ 283 w 283"/>
                <a:gd name="T19" fmla="*/ 154 h 173"/>
                <a:gd name="T20" fmla="*/ 280 w 283"/>
                <a:gd name="T21" fmla="*/ 161 h 173"/>
                <a:gd name="T22" fmla="*/ 276 w 283"/>
                <a:gd name="T23" fmla="*/ 166 h 173"/>
                <a:gd name="T24" fmla="*/ 271 w 283"/>
                <a:gd name="T25" fmla="*/ 170 h 173"/>
                <a:gd name="T26" fmla="*/ 264 w 283"/>
                <a:gd name="T27" fmla="*/ 173 h 173"/>
                <a:gd name="T28" fmla="*/ 257 w 283"/>
                <a:gd name="T29" fmla="*/ 173 h 173"/>
                <a:gd name="T30" fmla="*/ 26 w 283"/>
                <a:gd name="T31" fmla="*/ 173 h 173"/>
                <a:gd name="T32" fmla="*/ 19 w 283"/>
                <a:gd name="T33" fmla="*/ 173 h 173"/>
                <a:gd name="T34" fmla="*/ 12 w 283"/>
                <a:gd name="T35" fmla="*/ 170 h 173"/>
                <a:gd name="T36" fmla="*/ 7 w 283"/>
                <a:gd name="T37" fmla="*/ 166 h 173"/>
                <a:gd name="T38" fmla="*/ 3 w 283"/>
                <a:gd name="T39" fmla="*/ 161 h 173"/>
                <a:gd name="T40" fmla="*/ 0 w 283"/>
                <a:gd name="T41" fmla="*/ 154 h 173"/>
                <a:gd name="T42" fmla="*/ 0 w 283"/>
                <a:gd name="T43" fmla="*/ 147 h 173"/>
                <a:gd name="T44" fmla="*/ 0 w 283"/>
                <a:gd name="T45" fmla="*/ 26 h 173"/>
                <a:gd name="T46" fmla="*/ 0 w 283"/>
                <a:gd name="T47" fmla="*/ 19 h 173"/>
                <a:gd name="T48" fmla="*/ 3 w 283"/>
                <a:gd name="T49" fmla="*/ 14 h 173"/>
                <a:gd name="T50" fmla="*/ 7 w 283"/>
                <a:gd name="T51" fmla="*/ 7 h 173"/>
                <a:gd name="T52" fmla="*/ 12 w 283"/>
                <a:gd name="T53" fmla="*/ 3 h 173"/>
                <a:gd name="T54" fmla="*/ 19 w 283"/>
                <a:gd name="T55" fmla="*/ 2 h 173"/>
                <a:gd name="T56" fmla="*/ 26 w 283"/>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3" h="173">
                  <a:moveTo>
                    <a:pt x="26" y="0"/>
                  </a:moveTo>
                  <a:lnTo>
                    <a:pt x="257" y="0"/>
                  </a:lnTo>
                  <a:lnTo>
                    <a:pt x="264" y="2"/>
                  </a:lnTo>
                  <a:lnTo>
                    <a:pt x="271" y="3"/>
                  </a:lnTo>
                  <a:lnTo>
                    <a:pt x="276" y="7"/>
                  </a:lnTo>
                  <a:lnTo>
                    <a:pt x="280" y="14"/>
                  </a:lnTo>
                  <a:lnTo>
                    <a:pt x="283" y="19"/>
                  </a:lnTo>
                  <a:lnTo>
                    <a:pt x="283" y="26"/>
                  </a:lnTo>
                  <a:lnTo>
                    <a:pt x="283" y="147"/>
                  </a:lnTo>
                  <a:lnTo>
                    <a:pt x="283" y="154"/>
                  </a:lnTo>
                  <a:lnTo>
                    <a:pt x="280" y="161"/>
                  </a:lnTo>
                  <a:lnTo>
                    <a:pt x="276" y="166"/>
                  </a:lnTo>
                  <a:lnTo>
                    <a:pt x="271" y="170"/>
                  </a:lnTo>
                  <a:lnTo>
                    <a:pt x="264" y="173"/>
                  </a:lnTo>
                  <a:lnTo>
                    <a:pt x="257" y="173"/>
                  </a:lnTo>
                  <a:lnTo>
                    <a:pt x="26" y="173"/>
                  </a:lnTo>
                  <a:lnTo>
                    <a:pt x="19" y="173"/>
                  </a:lnTo>
                  <a:lnTo>
                    <a:pt x="12" y="170"/>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25" name="Freeform 21">
              <a:extLst>
                <a:ext uri="{FF2B5EF4-FFF2-40B4-BE49-F238E27FC236}">
                  <a16:creationId xmlns:a16="http://schemas.microsoft.com/office/drawing/2014/main" id="{38A4C612-8170-47AB-BCB7-65D4B2AA26D3}"/>
                </a:ext>
              </a:extLst>
            </p:cNvPr>
            <p:cNvSpPr>
              <a:spLocks/>
            </p:cNvSpPr>
            <p:nvPr/>
          </p:nvSpPr>
          <p:spPr bwMode="auto">
            <a:xfrm>
              <a:off x="5215248" y="5697208"/>
              <a:ext cx="133895" cy="122560"/>
            </a:xfrm>
            <a:custGeom>
              <a:avLst/>
              <a:gdLst>
                <a:gd name="T0" fmla="*/ 26 w 189"/>
                <a:gd name="T1" fmla="*/ 0 h 173"/>
                <a:gd name="T2" fmla="*/ 161 w 189"/>
                <a:gd name="T3" fmla="*/ 0 h 173"/>
                <a:gd name="T4" fmla="*/ 168 w 189"/>
                <a:gd name="T5" fmla="*/ 0 h 173"/>
                <a:gd name="T6" fmla="*/ 175 w 189"/>
                <a:gd name="T7" fmla="*/ 4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68 w 189"/>
                <a:gd name="T27" fmla="*/ 173 h 173"/>
                <a:gd name="T28" fmla="*/ 161 w 189"/>
                <a:gd name="T29" fmla="*/ 173 h 173"/>
                <a:gd name="T30" fmla="*/ 26 w 189"/>
                <a:gd name="T31" fmla="*/ 173 h 173"/>
                <a:gd name="T32" fmla="*/ 19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8 w 189"/>
                <a:gd name="T51" fmla="*/ 7 h 173"/>
                <a:gd name="T52" fmla="*/ 14 w 189"/>
                <a:gd name="T53" fmla="*/ 4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4"/>
                  </a:lnTo>
                  <a:lnTo>
                    <a:pt x="180" y="7"/>
                  </a:lnTo>
                  <a:lnTo>
                    <a:pt x="185" y="12"/>
                  </a:lnTo>
                  <a:lnTo>
                    <a:pt x="187" y="19"/>
                  </a:lnTo>
                  <a:lnTo>
                    <a:pt x="189" y="26"/>
                  </a:lnTo>
                  <a:lnTo>
                    <a:pt x="189" y="147"/>
                  </a:lnTo>
                  <a:lnTo>
                    <a:pt x="187" y="154"/>
                  </a:lnTo>
                  <a:lnTo>
                    <a:pt x="185" y="161"/>
                  </a:lnTo>
                  <a:lnTo>
                    <a:pt x="180" y="166"/>
                  </a:lnTo>
                  <a:lnTo>
                    <a:pt x="175" y="170"/>
                  </a:lnTo>
                  <a:lnTo>
                    <a:pt x="168" y="173"/>
                  </a:lnTo>
                  <a:lnTo>
                    <a:pt x="161" y="173"/>
                  </a:lnTo>
                  <a:lnTo>
                    <a:pt x="26" y="173"/>
                  </a:lnTo>
                  <a:lnTo>
                    <a:pt x="19" y="173"/>
                  </a:lnTo>
                  <a:lnTo>
                    <a:pt x="14" y="170"/>
                  </a:lnTo>
                  <a:lnTo>
                    <a:pt x="8" y="166"/>
                  </a:lnTo>
                  <a:lnTo>
                    <a:pt x="3" y="161"/>
                  </a:lnTo>
                  <a:lnTo>
                    <a:pt x="1" y="154"/>
                  </a:lnTo>
                  <a:lnTo>
                    <a:pt x="0" y="147"/>
                  </a:lnTo>
                  <a:lnTo>
                    <a:pt x="0" y="26"/>
                  </a:lnTo>
                  <a:lnTo>
                    <a:pt x="1" y="19"/>
                  </a:lnTo>
                  <a:lnTo>
                    <a:pt x="3" y="12"/>
                  </a:lnTo>
                  <a:lnTo>
                    <a:pt x="8"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26" name="Freeform 22">
              <a:extLst>
                <a:ext uri="{FF2B5EF4-FFF2-40B4-BE49-F238E27FC236}">
                  <a16:creationId xmlns:a16="http://schemas.microsoft.com/office/drawing/2014/main" id="{05770B61-61AE-45D3-BE84-55A269B092BA}"/>
                </a:ext>
              </a:extLst>
            </p:cNvPr>
            <p:cNvSpPr>
              <a:spLocks/>
            </p:cNvSpPr>
            <p:nvPr/>
          </p:nvSpPr>
          <p:spPr bwMode="auto">
            <a:xfrm>
              <a:off x="5366145" y="5697208"/>
              <a:ext cx="133895" cy="122560"/>
            </a:xfrm>
            <a:custGeom>
              <a:avLst/>
              <a:gdLst>
                <a:gd name="T0" fmla="*/ 28 w 189"/>
                <a:gd name="T1" fmla="*/ 0 h 173"/>
                <a:gd name="T2" fmla="*/ 161 w 189"/>
                <a:gd name="T3" fmla="*/ 0 h 173"/>
                <a:gd name="T4" fmla="*/ 170 w 189"/>
                <a:gd name="T5" fmla="*/ 0 h 173"/>
                <a:gd name="T6" fmla="*/ 175 w 189"/>
                <a:gd name="T7" fmla="*/ 4 h 173"/>
                <a:gd name="T8" fmla="*/ 180 w 189"/>
                <a:gd name="T9" fmla="*/ 7 h 173"/>
                <a:gd name="T10" fmla="*/ 186 w 189"/>
                <a:gd name="T11" fmla="*/ 12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21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0"/>
                  </a:lnTo>
                  <a:lnTo>
                    <a:pt x="175" y="4"/>
                  </a:lnTo>
                  <a:lnTo>
                    <a:pt x="180" y="7"/>
                  </a:lnTo>
                  <a:lnTo>
                    <a:pt x="186" y="12"/>
                  </a:lnTo>
                  <a:lnTo>
                    <a:pt x="187" y="19"/>
                  </a:lnTo>
                  <a:lnTo>
                    <a:pt x="189" y="26"/>
                  </a:lnTo>
                  <a:lnTo>
                    <a:pt x="189" y="147"/>
                  </a:lnTo>
                  <a:lnTo>
                    <a:pt x="187" y="154"/>
                  </a:lnTo>
                  <a:lnTo>
                    <a:pt x="186" y="161"/>
                  </a:lnTo>
                  <a:lnTo>
                    <a:pt x="180" y="166"/>
                  </a:lnTo>
                  <a:lnTo>
                    <a:pt x="175" y="170"/>
                  </a:lnTo>
                  <a:lnTo>
                    <a:pt x="170" y="173"/>
                  </a:lnTo>
                  <a:lnTo>
                    <a:pt x="161" y="173"/>
                  </a:lnTo>
                  <a:lnTo>
                    <a:pt x="28" y="173"/>
                  </a:lnTo>
                  <a:lnTo>
                    <a:pt x="21" y="173"/>
                  </a:lnTo>
                  <a:lnTo>
                    <a:pt x="14" y="170"/>
                  </a:lnTo>
                  <a:lnTo>
                    <a:pt x="9" y="166"/>
                  </a:lnTo>
                  <a:lnTo>
                    <a:pt x="4" y="161"/>
                  </a:lnTo>
                  <a:lnTo>
                    <a:pt x="2" y="154"/>
                  </a:lnTo>
                  <a:lnTo>
                    <a:pt x="0" y="147"/>
                  </a:lnTo>
                  <a:lnTo>
                    <a:pt x="0" y="26"/>
                  </a:lnTo>
                  <a:lnTo>
                    <a:pt x="2" y="19"/>
                  </a:lnTo>
                  <a:lnTo>
                    <a:pt x="4" y="12"/>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27" name="Freeform 23">
              <a:extLst>
                <a:ext uri="{FF2B5EF4-FFF2-40B4-BE49-F238E27FC236}">
                  <a16:creationId xmlns:a16="http://schemas.microsoft.com/office/drawing/2014/main" id="{2013E84C-68E5-49F5-A22D-875F0C2F6B57}"/>
                </a:ext>
              </a:extLst>
            </p:cNvPr>
            <p:cNvSpPr>
              <a:spLocks/>
            </p:cNvSpPr>
            <p:nvPr/>
          </p:nvSpPr>
          <p:spPr bwMode="auto">
            <a:xfrm>
              <a:off x="5517750" y="5697208"/>
              <a:ext cx="133895" cy="122560"/>
            </a:xfrm>
            <a:custGeom>
              <a:avLst/>
              <a:gdLst>
                <a:gd name="T0" fmla="*/ 28 w 189"/>
                <a:gd name="T1" fmla="*/ 0 h 173"/>
                <a:gd name="T2" fmla="*/ 163 w 189"/>
                <a:gd name="T3" fmla="*/ 0 h 173"/>
                <a:gd name="T4" fmla="*/ 170 w 189"/>
                <a:gd name="T5" fmla="*/ 0 h 173"/>
                <a:gd name="T6" fmla="*/ 175 w 189"/>
                <a:gd name="T7" fmla="*/ 4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8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0" y="7"/>
                  </a:lnTo>
                  <a:lnTo>
                    <a:pt x="185" y="12"/>
                  </a:lnTo>
                  <a:lnTo>
                    <a:pt x="187" y="19"/>
                  </a:lnTo>
                  <a:lnTo>
                    <a:pt x="189" y="26"/>
                  </a:lnTo>
                  <a:lnTo>
                    <a:pt x="189" y="147"/>
                  </a:lnTo>
                  <a:lnTo>
                    <a:pt x="187" y="154"/>
                  </a:lnTo>
                  <a:lnTo>
                    <a:pt x="185" y="161"/>
                  </a:lnTo>
                  <a:lnTo>
                    <a:pt x="180" y="166"/>
                  </a:lnTo>
                  <a:lnTo>
                    <a:pt x="175" y="170"/>
                  </a:lnTo>
                  <a:lnTo>
                    <a:pt x="170" y="173"/>
                  </a:lnTo>
                  <a:lnTo>
                    <a:pt x="163" y="173"/>
                  </a:lnTo>
                  <a:lnTo>
                    <a:pt x="28" y="173"/>
                  </a:lnTo>
                  <a:lnTo>
                    <a:pt x="21" y="173"/>
                  </a:lnTo>
                  <a:lnTo>
                    <a:pt x="14" y="170"/>
                  </a:lnTo>
                  <a:lnTo>
                    <a:pt x="8" y="166"/>
                  </a:lnTo>
                  <a:lnTo>
                    <a:pt x="3" y="161"/>
                  </a:lnTo>
                  <a:lnTo>
                    <a:pt x="1" y="154"/>
                  </a:lnTo>
                  <a:lnTo>
                    <a:pt x="0" y="147"/>
                  </a:lnTo>
                  <a:lnTo>
                    <a:pt x="0" y="26"/>
                  </a:lnTo>
                  <a:lnTo>
                    <a:pt x="1" y="19"/>
                  </a:lnTo>
                  <a:lnTo>
                    <a:pt x="3" y="12"/>
                  </a:lnTo>
                  <a:lnTo>
                    <a:pt x="8"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28" name="Freeform 24">
              <a:extLst>
                <a:ext uri="{FF2B5EF4-FFF2-40B4-BE49-F238E27FC236}">
                  <a16:creationId xmlns:a16="http://schemas.microsoft.com/office/drawing/2014/main" id="{92F3F75E-344C-450B-BB53-BFCBDCE24A3B}"/>
                </a:ext>
              </a:extLst>
            </p:cNvPr>
            <p:cNvSpPr>
              <a:spLocks/>
            </p:cNvSpPr>
            <p:nvPr/>
          </p:nvSpPr>
          <p:spPr bwMode="auto">
            <a:xfrm>
              <a:off x="5670064" y="5697208"/>
              <a:ext cx="132478" cy="122560"/>
            </a:xfrm>
            <a:custGeom>
              <a:avLst/>
              <a:gdLst>
                <a:gd name="T0" fmla="*/ 26 w 187"/>
                <a:gd name="T1" fmla="*/ 0 h 173"/>
                <a:gd name="T2" fmla="*/ 161 w 187"/>
                <a:gd name="T3" fmla="*/ 0 h 173"/>
                <a:gd name="T4" fmla="*/ 168 w 187"/>
                <a:gd name="T5" fmla="*/ 0 h 173"/>
                <a:gd name="T6" fmla="*/ 173 w 187"/>
                <a:gd name="T7" fmla="*/ 4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3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4 w 187"/>
                <a:gd name="T39" fmla="*/ 161 h 173"/>
                <a:gd name="T40" fmla="*/ 0 w 187"/>
                <a:gd name="T41" fmla="*/ 154 h 173"/>
                <a:gd name="T42" fmla="*/ 0 w 187"/>
                <a:gd name="T43" fmla="*/ 147 h 173"/>
                <a:gd name="T44" fmla="*/ 0 w 187"/>
                <a:gd name="T45" fmla="*/ 26 h 173"/>
                <a:gd name="T46" fmla="*/ 0 w 187"/>
                <a:gd name="T47" fmla="*/ 19 h 173"/>
                <a:gd name="T48" fmla="*/ 4 w 187"/>
                <a:gd name="T49" fmla="*/ 12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3" y="4"/>
                  </a:lnTo>
                  <a:lnTo>
                    <a:pt x="180" y="7"/>
                  </a:lnTo>
                  <a:lnTo>
                    <a:pt x="184" y="12"/>
                  </a:lnTo>
                  <a:lnTo>
                    <a:pt x="187" y="19"/>
                  </a:lnTo>
                  <a:lnTo>
                    <a:pt x="187" y="26"/>
                  </a:lnTo>
                  <a:lnTo>
                    <a:pt x="187" y="147"/>
                  </a:lnTo>
                  <a:lnTo>
                    <a:pt x="187" y="154"/>
                  </a:lnTo>
                  <a:lnTo>
                    <a:pt x="184" y="161"/>
                  </a:lnTo>
                  <a:lnTo>
                    <a:pt x="180" y="166"/>
                  </a:lnTo>
                  <a:lnTo>
                    <a:pt x="173" y="170"/>
                  </a:lnTo>
                  <a:lnTo>
                    <a:pt x="168" y="173"/>
                  </a:lnTo>
                  <a:lnTo>
                    <a:pt x="161" y="173"/>
                  </a:lnTo>
                  <a:lnTo>
                    <a:pt x="26" y="173"/>
                  </a:lnTo>
                  <a:lnTo>
                    <a:pt x="19" y="173"/>
                  </a:lnTo>
                  <a:lnTo>
                    <a:pt x="12" y="170"/>
                  </a:lnTo>
                  <a:lnTo>
                    <a:pt x="7" y="166"/>
                  </a:lnTo>
                  <a:lnTo>
                    <a:pt x="4" y="161"/>
                  </a:lnTo>
                  <a:lnTo>
                    <a:pt x="0" y="154"/>
                  </a:lnTo>
                  <a:lnTo>
                    <a:pt x="0" y="147"/>
                  </a:lnTo>
                  <a:lnTo>
                    <a:pt x="0" y="26"/>
                  </a:lnTo>
                  <a:lnTo>
                    <a:pt x="0" y="19"/>
                  </a:lnTo>
                  <a:lnTo>
                    <a:pt x="4" y="12"/>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29" name="Freeform 25">
              <a:extLst>
                <a:ext uri="{FF2B5EF4-FFF2-40B4-BE49-F238E27FC236}">
                  <a16:creationId xmlns:a16="http://schemas.microsoft.com/office/drawing/2014/main" id="{89067458-9E79-464F-AE4A-115D9452EDB3}"/>
                </a:ext>
              </a:extLst>
            </p:cNvPr>
            <p:cNvSpPr>
              <a:spLocks/>
            </p:cNvSpPr>
            <p:nvPr/>
          </p:nvSpPr>
          <p:spPr bwMode="auto">
            <a:xfrm>
              <a:off x="5821669" y="5697208"/>
              <a:ext cx="132478" cy="122560"/>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3 w 187"/>
                <a:gd name="T11" fmla="*/ 12 h 173"/>
                <a:gd name="T12" fmla="*/ 187 w 187"/>
                <a:gd name="T13" fmla="*/ 19 h 173"/>
                <a:gd name="T14" fmla="*/ 187 w 187"/>
                <a:gd name="T15" fmla="*/ 26 h 173"/>
                <a:gd name="T16" fmla="*/ 187 w 187"/>
                <a:gd name="T17" fmla="*/ 147 h 173"/>
                <a:gd name="T18" fmla="*/ 187 w 187"/>
                <a:gd name="T19" fmla="*/ 154 h 173"/>
                <a:gd name="T20" fmla="*/ 183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3" y="12"/>
                  </a:lnTo>
                  <a:lnTo>
                    <a:pt x="187" y="19"/>
                  </a:lnTo>
                  <a:lnTo>
                    <a:pt x="187" y="26"/>
                  </a:lnTo>
                  <a:lnTo>
                    <a:pt x="187" y="147"/>
                  </a:lnTo>
                  <a:lnTo>
                    <a:pt x="187" y="154"/>
                  </a:lnTo>
                  <a:lnTo>
                    <a:pt x="183"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6"/>
                  </a:lnTo>
                  <a:lnTo>
                    <a:pt x="0" y="19"/>
                  </a:lnTo>
                  <a:lnTo>
                    <a:pt x="3" y="12"/>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30" name="Freeform 26">
              <a:extLst>
                <a:ext uri="{FF2B5EF4-FFF2-40B4-BE49-F238E27FC236}">
                  <a16:creationId xmlns:a16="http://schemas.microsoft.com/office/drawing/2014/main" id="{A13C5048-8016-4622-9100-00C2EFB8CA28}"/>
                </a:ext>
              </a:extLst>
            </p:cNvPr>
            <p:cNvSpPr>
              <a:spLocks/>
            </p:cNvSpPr>
            <p:nvPr/>
          </p:nvSpPr>
          <p:spPr bwMode="auto">
            <a:xfrm>
              <a:off x="5972566" y="5697208"/>
              <a:ext cx="133186" cy="122560"/>
            </a:xfrm>
            <a:custGeom>
              <a:avLst/>
              <a:gdLst>
                <a:gd name="T0" fmla="*/ 26 w 188"/>
                <a:gd name="T1" fmla="*/ 0 h 173"/>
                <a:gd name="T2" fmla="*/ 161 w 188"/>
                <a:gd name="T3" fmla="*/ 0 h 173"/>
                <a:gd name="T4" fmla="*/ 168 w 188"/>
                <a:gd name="T5" fmla="*/ 0 h 173"/>
                <a:gd name="T6" fmla="*/ 175 w 188"/>
                <a:gd name="T7" fmla="*/ 4 h 173"/>
                <a:gd name="T8" fmla="*/ 181 w 188"/>
                <a:gd name="T9" fmla="*/ 7 h 173"/>
                <a:gd name="T10" fmla="*/ 184 w 188"/>
                <a:gd name="T11" fmla="*/ 12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6 w 188"/>
                <a:gd name="T31" fmla="*/ 173 h 173"/>
                <a:gd name="T32" fmla="*/ 19 w 188"/>
                <a:gd name="T33" fmla="*/ 173 h 173"/>
                <a:gd name="T34" fmla="*/ 12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2 h 173"/>
                <a:gd name="T50" fmla="*/ 7 w 188"/>
                <a:gd name="T51" fmla="*/ 7 h 173"/>
                <a:gd name="T52" fmla="*/ 12 w 188"/>
                <a:gd name="T53" fmla="*/ 4 h 173"/>
                <a:gd name="T54" fmla="*/ 19 w 188"/>
                <a:gd name="T55" fmla="*/ 0 h 173"/>
                <a:gd name="T56" fmla="*/ 26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6" y="0"/>
                  </a:moveTo>
                  <a:lnTo>
                    <a:pt x="161" y="0"/>
                  </a:lnTo>
                  <a:lnTo>
                    <a:pt x="168" y="0"/>
                  </a:lnTo>
                  <a:lnTo>
                    <a:pt x="175" y="4"/>
                  </a:lnTo>
                  <a:lnTo>
                    <a:pt x="181" y="7"/>
                  </a:lnTo>
                  <a:lnTo>
                    <a:pt x="184" y="12"/>
                  </a:lnTo>
                  <a:lnTo>
                    <a:pt x="188" y="19"/>
                  </a:lnTo>
                  <a:lnTo>
                    <a:pt x="188" y="26"/>
                  </a:lnTo>
                  <a:lnTo>
                    <a:pt x="188" y="147"/>
                  </a:lnTo>
                  <a:lnTo>
                    <a:pt x="188" y="154"/>
                  </a:lnTo>
                  <a:lnTo>
                    <a:pt x="184" y="161"/>
                  </a:lnTo>
                  <a:lnTo>
                    <a:pt x="181" y="166"/>
                  </a:lnTo>
                  <a:lnTo>
                    <a:pt x="175" y="170"/>
                  </a:lnTo>
                  <a:lnTo>
                    <a:pt x="168" y="173"/>
                  </a:lnTo>
                  <a:lnTo>
                    <a:pt x="161" y="173"/>
                  </a:lnTo>
                  <a:lnTo>
                    <a:pt x="26" y="173"/>
                  </a:lnTo>
                  <a:lnTo>
                    <a:pt x="19" y="173"/>
                  </a:lnTo>
                  <a:lnTo>
                    <a:pt x="12" y="170"/>
                  </a:lnTo>
                  <a:lnTo>
                    <a:pt x="7" y="166"/>
                  </a:lnTo>
                  <a:lnTo>
                    <a:pt x="4" y="161"/>
                  </a:lnTo>
                  <a:lnTo>
                    <a:pt x="0" y="154"/>
                  </a:lnTo>
                  <a:lnTo>
                    <a:pt x="0" y="147"/>
                  </a:lnTo>
                  <a:lnTo>
                    <a:pt x="0" y="26"/>
                  </a:lnTo>
                  <a:lnTo>
                    <a:pt x="0" y="19"/>
                  </a:lnTo>
                  <a:lnTo>
                    <a:pt x="4" y="12"/>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31" name="Freeform 27">
              <a:extLst>
                <a:ext uri="{FF2B5EF4-FFF2-40B4-BE49-F238E27FC236}">
                  <a16:creationId xmlns:a16="http://schemas.microsoft.com/office/drawing/2014/main" id="{B7076E19-85EC-4708-8E6F-A0274B1A88C0}"/>
                </a:ext>
              </a:extLst>
            </p:cNvPr>
            <p:cNvSpPr>
              <a:spLocks/>
            </p:cNvSpPr>
            <p:nvPr/>
          </p:nvSpPr>
          <p:spPr bwMode="auto">
            <a:xfrm>
              <a:off x="6124171" y="5697208"/>
              <a:ext cx="132478" cy="122560"/>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4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4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2"/>
                  </a:lnTo>
                  <a:lnTo>
                    <a:pt x="187" y="19"/>
                  </a:lnTo>
                  <a:lnTo>
                    <a:pt x="187" y="26"/>
                  </a:lnTo>
                  <a:lnTo>
                    <a:pt x="187" y="147"/>
                  </a:lnTo>
                  <a:lnTo>
                    <a:pt x="187" y="154"/>
                  </a:lnTo>
                  <a:lnTo>
                    <a:pt x="184" y="161"/>
                  </a:lnTo>
                  <a:lnTo>
                    <a:pt x="180" y="166"/>
                  </a:lnTo>
                  <a:lnTo>
                    <a:pt x="175" y="170"/>
                  </a:lnTo>
                  <a:lnTo>
                    <a:pt x="168" y="173"/>
                  </a:lnTo>
                  <a:lnTo>
                    <a:pt x="161" y="173"/>
                  </a:lnTo>
                  <a:lnTo>
                    <a:pt x="26" y="173"/>
                  </a:lnTo>
                  <a:lnTo>
                    <a:pt x="19" y="173"/>
                  </a:lnTo>
                  <a:lnTo>
                    <a:pt x="14" y="170"/>
                  </a:lnTo>
                  <a:lnTo>
                    <a:pt x="7" y="166"/>
                  </a:lnTo>
                  <a:lnTo>
                    <a:pt x="3" y="161"/>
                  </a:lnTo>
                  <a:lnTo>
                    <a:pt x="0" y="154"/>
                  </a:lnTo>
                  <a:lnTo>
                    <a:pt x="0" y="147"/>
                  </a:lnTo>
                  <a:lnTo>
                    <a:pt x="0" y="26"/>
                  </a:lnTo>
                  <a:lnTo>
                    <a:pt x="0" y="19"/>
                  </a:lnTo>
                  <a:lnTo>
                    <a:pt x="3" y="12"/>
                  </a:lnTo>
                  <a:lnTo>
                    <a:pt x="7"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58" name="Freeform 28">
              <a:extLst>
                <a:ext uri="{FF2B5EF4-FFF2-40B4-BE49-F238E27FC236}">
                  <a16:creationId xmlns:a16="http://schemas.microsoft.com/office/drawing/2014/main" id="{9C152677-FE3A-4C4E-A75E-2DE1EC361877}"/>
                </a:ext>
              </a:extLst>
            </p:cNvPr>
            <p:cNvSpPr>
              <a:spLocks/>
            </p:cNvSpPr>
            <p:nvPr/>
          </p:nvSpPr>
          <p:spPr bwMode="auto">
            <a:xfrm>
              <a:off x="6275068" y="5697208"/>
              <a:ext cx="133895" cy="122560"/>
            </a:xfrm>
            <a:custGeom>
              <a:avLst/>
              <a:gdLst>
                <a:gd name="T0" fmla="*/ 27 w 189"/>
                <a:gd name="T1" fmla="*/ 0 h 173"/>
                <a:gd name="T2" fmla="*/ 161 w 189"/>
                <a:gd name="T3" fmla="*/ 0 h 173"/>
                <a:gd name="T4" fmla="*/ 168 w 189"/>
                <a:gd name="T5" fmla="*/ 0 h 173"/>
                <a:gd name="T6" fmla="*/ 175 w 189"/>
                <a:gd name="T7" fmla="*/ 4 h 173"/>
                <a:gd name="T8" fmla="*/ 181 w 189"/>
                <a:gd name="T9" fmla="*/ 7 h 173"/>
                <a:gd name="T10" fmla="*/ 186 w 189"/>
                <a:gd name="T11" fmla="*/ 12 h 173"/>
                <a:gd name="T12" fmla="*/ 188 w 189"/>
                <a:gd name="T13" fmla="*/ 19 h 173"/>
                <a:gd name="T14" fmla="*/ 189 w 189"/>
                <a:gd name="T15" fmla="*/ 26 h 173"/>
                <a:gd name="T16" fmla="*/ 189 w 189"/>
                <a:gd name="T17" fmla="*/ 147 h 173"/>
                <a:gd name="T18" fmla="*/ 188 w 189"/>
                <a:gd name="T19" fmla="*/ 154 h 173"/>
                <a:gd name="T20" fmla="*/ 186 w 189"/>
                <a:gd name="T21" fmla="*/ 161 h 173"/>
                <a:gd name="T22" fmla="*/ 181 w 189"/>
                <a:gd name="T23" fmla="*/ 166 h 173"/>
                <a:gd name="T24" fmla="*/ 175 w 189"/>
                <a:gd name="T25" fmla="*/ 170 h 173"/>
                <a:gd name="T26" fmla="*/ 168 w 189"/>
                <a:gd name="T27" fmla="*/ 173 h 173"/>
                <a:gd name="T28" fmla="*/ 161 w 189"/>
                <a:gd name="T29" fmla="*/ 173 h 173"/>
                <a:gd name="T30" fmla="*/ 27 w 189"/>
                <a:gd name="T31" fmla="*/ 173 h 173"/>
                <a:gd name="T32" fmla="*/ 20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4 h 173"/>
                <a:gd name="T54" fmla="*/ 20 w 189"/>
                <a:gd name="T55" fmla="*/ 0 h 173"/>
                <a:gd name="T56" fmla="*/ 27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7" y="0"/>
                  </a:moveTo>
                  <a:lnTo>
                    <a:pt x="161" y="0"/>
                  </a:lnTo>
                  <a:lnTo>
                    <a:pt x="168" y="0"/>
                  </a:lnTo>
                  <a:lnTo>
                    <a:pt x="175" y="4"/>
                  </a:lnTo>
                  <a:lnTo>
                    <a:pt x="181" y="7"/>
                  </a:lnTo>
                  <a:lnTo>
                    <a:pt x="186" y="12"/>
                  </a:lnTo>
                  <a:lnTo>
                    <a:pt x="188" y="19"/>
                  </a:lnTo>
                  <a:lnTo>
                    <a:pt x="189" y="26"/>
                  </a:lnTo>
                  <a:lnTo>
                    <a:pt x="189" y="147"/>
                  </a:lnTo>
                  <a:lnTo>
                    <a:pt x="188" y="154"/>
                  </a:lnTo>
                  <a:lnTo>
                    <a:pt x="186" y="161"/>
                  </a:lnTo>
                  <a:lnTo>
                    <a:pt x="181" y="166"/>
                  </a:lnTo>
                  <a:lnTo>
                    <a:pt x="175" y="170"/>
                  </a:lnTo>
                  <a:lnTo>
                    <a:pt x="168" y="173"/>
                  </a:lnTo>
                  <a:lnTo>
                    <a:pt x="161" y="173"/>
                  </a:lnTo>
                  <a:lnTo>
                    <a:pt x="27" y="173"/>
                  </a:lnTo>
                  <a:lnTo>
                    <a:pt x="20" y="173"/>
                  </a:lnTo>
                  <a:lnTo>
                    <a:pt x="14" y="170"/>
                  </a:lnTo>
                  <a:lnTo>
                    <a:pt x="9" y="166"/>
                  </a:lnTo>
                  <a:lnTo>
                    <a:pt x="4" y="161"/>
                  </a:lnTo>
                  <a:lnTo>
                    <a:pt x="2" y="154"/>
                  </a:lnTo>
                  <a:lnTo>
                    <a:pt x="0" y="147"/>
                  </a:lnTo>
                  <a:lnTo>
                    <a:pt x="0" y="26"/>
                  </a:lnTo>
                  <a:lnTo>
                    <a:pt x="2" y="19"/>
                  </a:lnTo>
                  <a:lnTo>
                    <a:pt x="4" y="12"/>
                  </a:lnTo>
                  <a:lnTo>
                    <a:pt x="9" y="7"/>
                  </a:lnTo>
                  <a:lnTo>
                    <a:pt x="14" y="4"/>
                  </a:lnTo>
                  <a:lnTo>
                    <a:pt x="20" y="0"/>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59" name="Freeform 29">
              <a:extLst>
                <a:ext uri="{FF2B5EF4-FFF2-40B4-BE49-F238E27FC236}">
                  <a16:creationId xmlns:a16="http://schemas.microsoft.com/office/drawing/2014/main" id="{A639B5C8-F191-4CD6-9E67-51072FA54A9F}"/>
                </a:ext>
              </a:extLst>
            </p:cNvPr>
            <p:cNvSpPr>
              <a:spLocks/>
            </p:cNvSpPr>
            <p:nvPr/>
          </p:nvSpPr>
          <p:spPr bwMode="auto">
            <a:xfrm>
              <a:off x="6426673" y="5697208"/>
              <a:ext cx="133895" cy="122560"/>
            </a:xfrm>
            <a:custGeom>
              <a:avLst/>
              <a:gdLst>
                <a:gd name="T0" fmla="*/ 28 w 189"/>
                <a:gd name="T1" fmla="*/ 0 h 173"/>
                <a:gd name="T2" fmla="*/ 161 w 189"/>
                <a:gd name="T3" fmla="*/ 0 h 173"/>
                <a:gd name="T4" fmla="*/ 170 w 189"/>
                <a:gd name="T5" fmla="*/ 0 h 173"/>
                <a:gd name="T6" fmla="*/ 175 w 189"/>
                <a:gd name="T7" fmla="*/ 4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19 w 189"/>
                <a:gd name="T33" fmla="*/ 173 h 173"/>
                <a:gd name="T34" fmla="*/ 14 w 189"/>
                <a:gd name="T35" fmla="*/ 170 h 173"/>
                <a:gd name="T36" fmla="*/ 9 w 189"/>
                <a:gd name="T37" fmla="*/ 166 h 173"/>
                <a:gd name="T38" fmla="*/ 3 w 189"/>
                <a:gd name="T39" fmla="*/ 161 h 173"/>
                <a:gd name="T40" fmla="*/ 2 w 189"/>
                <a:gd name="T41" fmla="*/ 154 h 173"/>
                <a:gd name="T42" fmla="*/ 0 w 189"/>
                <a:gd name="T43" fmla="*/ 147 h 173"/>
                <a:gd name="T44" fmla="*/ 0 w 189"/>
                <a:gd name="T45" fmla="*/ 26 h 173"/>
                <a:gd name="T46" fmla="*/ 2 w 189"/>
                <a:gd name="T47" fmla="*/ 19 h 173"/>
                <a:gd name="T48" fmla="*/ 3 w 189"/>
                <a:gd name="T49" fmla="*/ 12 h 173"/>
                <a:gd name="T50" fmla="*/ 9 w 189"/>
                <a:gd name="T51" fmla="*/ 7 h 173"/>
                <a:gd name="T52" fmla="*/ 14 w 189"/>
                <a:gd name="T53" fmla="*/ 4 h 173"/>
                <a:gd name="T54" fmla="*/ 19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0"/>
                  </a:lnTo>
                  <a:lnTo>
                    <a:pt x="175" y="4"/>
                  </a:lnTo>
                  <a:lnTo>
                    <a:pt x="180" y="7"/>
                  </a:lnTo>
                  <a:lnTo>
                    <a:pt x="185" y="12"/>
                  </a:lnTo>
                  <a:lnTo>
                    <a:pt x="187" y="19"/>
                  </a:lnTo>
                  <a:lnTo>
                    <a:pt x="189" y="26"/>
                  </a:lnTo>
                  <a:lnTo>
                    <a:pt x="189" y="147"/>
                  </a:lnTo>
                  <a:lnTo>
                    <a:pt x="187" y="154"/>
                  </a:lnTo>
                  <a:lnTo>
                    <a:pt x="185" y="161"/>
                  </a:lnTo>
                  <a:lnTo>
                    <a:pt x="180" y="166"/>
                  </a:lnTo>
                  <a:lnTo>
                    <a:pt x="175" y="170"/>
                  </a:lnTo>
                  <a:lnTo>
                    <a:pt x="170" y="173"/>
                  </a:lnTo>
                  <a:lnTo>
                    <a:pt x="161" y="173"/>
                  </a:lnTo>
                  <a:lnTo>
                    <a:pt x="28" y="173"/>
                  </a:lnTo>
                  <a:lnTo>
                    <a:pt x="19" y="173"/>
                  </a:lnTo>
                  <a:lnTo>
                    <a:pt x="14" y="170"/>
                  </a:lnTo>
                  <a:lnTo>
                    <a:pt x="9" y="166"/>
                  </a:lnTo>
                  <a:lnTo>
                    <a:pt x="3" y="161"/>
                  </a:lnTo>
                  <a:lnTo>
                    <a:pt x="2" y="154"/>
                  </a:lnTo>
                  <a:lnTo>
                    <a:pt x="0" y="147"/>
                  </a:lnTo>
                  <a:lnTo>
                    <a:pt x="0" y="26"/>
                  </a:lnTo>
                  <a:lnTo>
                    <a:pt x="2" y="19"/>
                  </a:lnTo>
                  <a:lnTo>
                    <a:pt x="3" y="12"/>
                  </a:lnTo>
                  <a:lnTo>
                    <a:pt x="9" y="7"/>
                  </a:lnTo>
                  <a:lnTo>
                    <a:pt x="14" y="4"/>
                  </a:lnTo>
                  <a:lnTo>
                    <a:pt x="19"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60" name="Freeform 30">
              <a:extLst>
                <a:ext uri="{FF2B5EF4-FFF2-40B4-BE49-F238E27FC236}">
                  <a16:creationId xmlns:a16="http://schemas.microsoft.com/office/drawing/2014/main" id="{279E540D-566C-4EF0-A594-F628B508180F}"/>
                </a:ext>
              </a:extLst>
            </p:cNvPr>
            <p:cNvSpPr>
              <a:spLocks/>
            </p:cNvSpPr>
            <p:nvPr/>
          </p:nvSpPr>
          <p:spPr bwMode="auto">
            <a:xfrm>
              <a:off x="6578279" y="5697208"/>
              <a:ext cx="133895" cy="122560"/>
            </a:xfrm>
            <a:custGeom>
              <a:avLst/>
              <a:gdLst>
                <a:gd name="T0" fmla="*/ 28 w 189"/>
                <a:gd name="T1" fmla="*/ 0 h 173"/>
                <a:gd name="T2" fmla="*/ 162 w 189"/>
                <a:gd name="T3" fmla="*/ 0 h 173"/>
                <a:gd name="T4" fmla="*/ 169 w 189"/>
                <a:gd name="T5" fmla="*/ 0 h 173"/>
                <a:gd name="T6" fmla="*/ 175 w 189"/>
                <a:gd name="T7" fmla="*/ 4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69 w 189"/>
                <a:gd name="T27" fmla="*/ 173 h 173"/>
                <a:gd name="T28" fmla="*/ 162 w 189"/>
                <a:gd name="T29" fmla="*/ 173 h 173"/>
                <a:gd name="T30" fmla="*/ 28 w 189"/>
                <a:gd name="T31" fmla="*/ 173 h 173"/>
                <a:gd name="T32" fmla="*/ 21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8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0"/>
                  </a:lnTo>
                  <a:lnTo>
                    <a:pt x="175" y="4"/>
                  </a:lnTo>
                  <a:lnTo>
                    <a:pt x="180" y="7"/>
                  </a:lnTo>
                  <a:lnTo>
                    <a:pt x="185" y="12"/>
                  </a:lnTo>
                  <a:lnTo>
                    <a:pt x="187" y="19"/>
                  </a:lnTo>
                  <a:lnTo>
                    <a:pt x="189" y="26"/>
                  </a:lnTo>
                  <a:lnTo>
                    <a:pt x="189" y="147"/>
                  </a:lnTo>
                  <a:lnTo>
                    <a:pt x="187" y="154"/>
                  </a:lnTo>
                  <a:lnTo>
                    <a:pt x="185" y="161"/>
                  </a:lnTo>
                  <a:lnTo>
                    <a:pt x="180" y="166"/>
                  </a:lnTo>
                  <a:lnTo>
                    <a:pt x="175" y="170"/>
                  </a:lnTo>
                  <a:lnTo>
                    <a:pt x="169" y="173"/>
                  </a:lnTo>
                  <a:lnTo>
                    <a:pt x="162" y="173"/>
                  </a:lnTo>
                  <a:lnTo>
                    <a:pt x="28" y="173"/>
                  </a:lnTo>
                  <a:lnTo>
                    <a:pt x="21" y="173"/>
                  </a:lnTo>
                  <a:lnTo>
                    <a:pt x="14" y="170"/>
                  </a:lnTo>
                  <a:lnTo>
                    <a:pt x="8" y="166"/>
                  </a:lnTo>
                  <a:lnTo>
                    <a:pt x="3" y="161"/>
                  </a:lnTo>
                  <a:lnTo>
                    <a:pt x="1" y="154"/>
                  </a:lnTo>
                  <a:lnTo>
                    <a:pt x="0" y="147"/>
                  </a:lnTo>
                  <a:lnTo>
                    <a:pt x="0" y="26"/>
                  </a:lnTo>
                  <a:lnTo>
                    <a:pt x="1" y="19"/>
                  </a:lnTo>
                  <a:lnTo>
                    <a:pt x="3" y="12"/>
                  </a:lnTo>
                  <a:lnTo>
                    <a:pt x="8"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61" name="Freeform 31">
              <a:extLst>
                <a:ext uri="{FF2B5EF4-FFF2-40B4-BE49-F238E27FC236}">
                  <a16:creationId xmlns:a16="http://schemas.microsoft.com/office/drawing/2014/main" id="{90E53BCC-A15C-49CD-A558-AD64303CAAA4}"/>
                </a:ext>
              </a:extLst>
            </p:cNvPr>
            <p:cNvSpPr>
              <a:spLocks/>
            </p:cNvSpPr>
            <p:nvPr/>
          </p:nvSpPr>
          <p:spPr bwMode="auto">
            <a:xfrm>
              <a:off x="6729175" y="5697208"/>
              <a:ext cx="133895" cy="122560"/>
            </a:xfrm>
            <a:custGeom>
              <a:avLst/>
              <a:gdLst>
                <a:gd name="T0" fmla="*/ 28 w 189"/>
                <a:gd name="T1" fmla="*/ 0 h 173"/>
                <a:gd name="T2" fmla="*/ 163 w 189"/>
                <a:gd name="T3" fmla="*/ 0 h 173"/>
                <a:gd name="T4" fmla="*/ 170 w 189"/>
                <a:gd name="T5" fmla="*/ 0 h 173"/>
                <a:gd name="T6" fmla="*/ 175 w 189"/>
                <a:gd name="T7" fmla="*/ 4 h 173"/>
                <a:gd name="T8" fmla="*/ 182 w 189"/>
                <a:gd name="T9" fmla="*/ 7 h 173"/>
                <a:gd name="T10" fmla="*/ 186 w 189"/>
                <a:gd name="T11" fmla="*/ 12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2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5 w 189"/>
                <a:gd name="T39" fmla="*/ 161 h 173"/>
                <a:gd name="T40" fmla="*/ 2 w 189"/>
                <a:gd name="T41" fmla="*/ 154 h 173"/>
                <a:gd name="T42" fmla="*/ 0 w 189"/>
                <a:gd name="T43" fmla="*/ 147 h 173"/>
                <a:gd name="T44" fmla="*/ 0 w 189"/>
                <a:gd name="T45" fmla="*/ 26 h 173"/>
                <a:gd name="T46" fmla="*/ 2 w 189"/>
                <a:gd name="T47" fmla="*/ 19 h 173"/>
                <a:gd name="T48" fmla="*/ 5 w 189"/>
                <a:gd name="T49" fmla="*/ 12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2" y="7"/>
                  </a:lnTo>
                  <a:lnTo>
                    <a:pt x="186" y="12"/>
                  </a:lnTo>
                  <a:lnTo>
                    <a:pt x="187" y="19"/>
                  </a:lnTo>
                  <a:lnTo>
                    <a:pt x="189" y="26"/>
                  </a:lnTo>
                  <a:lnTo>
                    <a:pt x="189" y="147"/>
                  </a:lnTo>
                  <a:lnTo>
                    <a:pt x="187" y="154"/>
                  </a:lnTo>
                  <a:lnTo>
                    <a:pt x="186" y="161"/>
                  </a:lnTo>
                  <a:lnTo>
                    <a:pt x="182" y="166"/>
                  </a:lnTo>
                  <a:lnTo>
                    <a:pt x="175" y="170"/>
                  </a:lnTo>
                  <a:lnTo>
                    <a:pt x="170" y="173"/>
                  </a:lnTo>
                  <a:lnTo>
                    <a:pt x="163" y="173"/>
                  </a:lnTo>
                  <a:lnTo>
                    <a:pt x="28" y="173"/>
                  </a:lnTo>
                  <a:lnTo>
                    <a:pt x="21" y="173"/>
                  </a:lnTo>
                  <a:lnTo>
                    <a:pt x="14" y="170"/>
                  </a:lnTo>
                  <a:lnTo>
                    <a:pt x="9" y="166"/>
                  </a:lnTo>
                  <a:lnTo>
                    <a:pt x="5" y="161"/>
                  </a:lnTo>
                  <a:lnTo>
                    <a:pt x="2" y="154"/>
                  </a:lnTo>
                  <a:lnTo>
                    <a:pt x="0" y="147"/>
                  </a:lnTo>
                  <a:lnTo>
                    <a:pt x="0" y="26"/>
                  </a:lnTo>
                  <a:lnTo>
                    <a:pt x="2" y="19"/>
                  </a:lnTo>
                  <a:lnTo>
                    <a:pt x="5" y="12"/>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62" name="Freeform 32">
              <a:extLst>
                <a:ext uri="{FF2B5EF4-FFF2-40B4-BE49-F238E27FC236}">
                  <a16:creationId xmlns:a16="http://schemas.microsoft.com/office/drawing/2014/main" id="{89DE8766-3B4D-49FE-ACD7-88D2E66A3803}"/>
                </a:ext>
              </a:extLst>
            </p:cNvPr>
            <p:cNvSpPr>
              <a:spLocks/>
            </p:cNvSpPr>
            <p:nvPr/>
          </p:nvSpPr>
          <p:spPr bwMode="auto">
            <a:xfrm>
              <a:off x="6881489" y="5697208"/>
              <a:ext cx="133186" cy="122560"/>
            </a:xfrm>
            <a:custGeom>
              <a:avLst/>
              <a:gdLst>
                <a:gd name="T0" fmla="*/ 27 w 188"/>
                <a:gd name="T1" fmla="*/ 0 h 173"/>
                <a:gd name="T2" fmla="*/ 161 w 188"/>
                <a:gd name="T3" fmla="*/ 0 h 173"/>
                <a:gd name="T4" fmla="*/ 168 w 188"/>
                <a:gd name="T5" fmla="*/ 0 h 173"/>
                <a:gd name="T6" fmla="*/ 175 w 188"/>
                <a:gd name="T7" fmla="*/ 4 h 173"/>
                <a:gd name="T8" fmla="*/ 181 w 188"/>
                <a:gd name="T9" fmla="*/ 7 h 173"/>
                <a:gd name="T10" fmla="*/ 184 w 188"/>
                <a:gd name="T11" fmla="*/ 12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7 w 188"/>
                <a:gd name="T31" fmla="*/ 173 h 173"/>
                <a:gd name="T32" fmla="*/ 20 w 188"/>
                <a:gd name="T33" fmla="*/ 173 h 173"/>
                <a:gd name="T34" fmla="*/ 13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2 h 173"/>
                <a:gd name="T50" fmla="*/ 7 w 188"/>
                <a:gd name="T51" fmla="*/ 7 h 173"/>
                <a:gd name="T52" fmla="*/ 13 w 188"/>
                <a:gd name="T53" fmla="*/ 4 h 173"/>
                <a:gd name="T54" fmla="*/ 20 w 188"/>
                <a:gd name="T55" fmla="*/ 0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1" y="0"/>
                  </a:lnTo>
                  <a:lnTo>
                    <a:pt x="168" y="0"/>
                  </a:lnTo>
                  <a:lnTo>
                    <a:pt x="175" y="4"/>
                  </a:lnTo>
                  <a:lnTo>
                    <a:pt x="181" y="7"/>
                  </a:lnTo>
                  <a:lnTo>
                    <a:pt x="184" y="12"/>
                  </a:lnTo>
                  <a:lnTo>
                    <a:pt x="188" y="19"/>
                  </a:lnTo>
                  <a:lnTo>
                    <a:pt x="188" y="26"/>
                  </a:lnTo>
                  <a:lnTo>
                    <a:pt x="188" y="147"/>
                  </a:lnTo>
                  <a:lnTo>
                    <a:pt x="188" y="154"/>
                  </a:lnTo>
                  <a:lnTo>
                    <a:pt x="184" y="161"/>
                  </a:lnTo>
                  <a:lnTo>
                    <a:pt x="181" y="166"/>
                  </a:lnTo>
                  <a:lnTo>
                    <a:pt x="175" y="170"/>
                  </a:lnTo>
                  <a:lnTo>
                    <a:pt x="168" y="173"/>
                  </a:lnTo>
                  <a:lnTo>
                    <a:pt x="161" y="173"/>
                  </a:lnTo>
                  <a:lnTo>
                    <a:pt x="27" y="173"/>
                  </a:lnTo>
                  <a:lnTo>
                    <a:pt x="20" y="173"/>
                  </a:lnTo>
                  <a:lnTo>
                    <a:pt x="13" y="170"/>
                  </a:lnTo>
                  <a:lnTo>
                    <a:pt x="7" y="166"/>
                  </a:lnTo>
                  <a:lnTo>
                    <a:pt x="4" y="161"/>
                  </a:lnTo>
                  <a:lnTo>
                    <a:pt x="0" y="154"/>
                  </a:lnTo>
                  <a:lnTo>
                    <a:pt x="0" y="147"/>
                  </a:lnTo>
                  <a:lnTo>
                    <a:pt x="0" y="26"/>
                  </a:lnTo>
                  <a:lnTo>
                    <a:pt x="0" y="19"/>
                  </a:lnTo>
                  <a:lnTo>
                    <a:pt x="4" y="12"/>
                  </a:lnTo>
                  <a:lnTo>
                    <a:pt x="7" y="7"/>
                  </a:lnTo>
                  <a:lnTo>
                    <a:pt x="13" y="4"/>
                  </a:lnTo>
                  <a:lnTo>
                    <a:pt x="20" y="0"/>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63" name="Freeform 33">
              <a:extLst>
                <a:ext uri="{FF2B5EF4-FFF2-40B4-BE49-F238E27FC236}">
                  <a16:creationId xmlns:a16="http://schemas.microsoft.com/office/drawing/2014/main" id="{17E7783F-15C9-449C-928F-312C7EE251AF}"/>
                </a:ext>
              </a:extLst>
            </p:cNvPr>
            <p:cNvSpPr>
              <a:spLocks/>
            </p:cNvSpPr>
            <p:nvPr/>
          </p:nvSpPr>
          <p:spPr bwMode="auto">
            <a:xfrm>
              <a:off x="7033094" y="5697208"/>
              <a:ext cx="132478" cy="122560"/>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2"/>
                  </a:lnTo>
                  <a:lnTo>
                    <a:pt x="187" y="19"/>
                  </a:lnTo>
                  <a:lnTo>
                    <a:pt x="187" y="26"/>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6"/>
                  </a:lnTo>
                  <a:lnTo>
                    <a:pt x="0" y="19"/>
                  </a:lnTo>
                  <a:lnTo>
                    <a:pt x="3" y="12"/>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64" name="Freeform 34">
              <a:extLst>
                <a:ext uri="{FF2B5EF4-FFF2-40B4-BE49-F238E27FC236}">
                  <a16:creationId xmlns:a16="http://schemas.microsoft.com/office/drawing/2014/main" id="{4D15434F-57BD-4BC2-B7A2-44A2A91E051F}"/>
                </a:ext>
              </a:extLst>
            </p:cNvPr>
            <p:cNvSpPr>
              <a:spLocks/>
            </p:cNvSpPr>
            <p:nvPr/>
          </p:nvSpPr>
          <p:spPr bwMode="auto">
            <a:xfrm>
              <a:off x="5215248" y="5404624"/>
              <a:ext cx="195528" cy="122560"/>
            </a:xfrm>
            <a:custGeom>
              <a:avLst/>
              <a:gdLst>
                <a:gd name="T0" fmla="*/ 26 w 276"/>
                <a:gd name="T1" fmla="*/ 0 h 173"/>
                <a:gd name="T2" fmla="*/ 248 w 276"/>
                <a:gd name="T3" fmla="*/ 0 h 173"/>
                <a:gd name="T4" fmla="*/ 255 w 276"/>
                <a:gd name="T5" fmla="*/ 0 h 173"/>
                <a:gd name="T6" fmla="*/ 262 w 276"/>
                <a:gd name="T7" fmla="*/ 4 h 173"/>
                <a:gd name="T8" fmla="*/ 267 w 276"/>
                <a:gd name="T9" fmla="*/ 7 h 173"/>
                <a:gd name="T10" fmla="*/ 273 w 276"/>
                <a:gd name="T11" fmla="*/ 14 h 173"/>
                <a:gd name="T12" fmla="*/ 274 w 276"/>
                <a:gd name="T13" fmla="*/ 20 h 173"/>
                <a:gd name="T14" fmla="*/ 276 w 276"/>
                <a:gd name="T15" fmla="*/ 27 h 173"/>
                <a:gd name="T16" fmla="*/ 276 w 276"/>
                <a:gd name="T17" fmla="*/ 147 h 173"/>
                <a:gd name="T18" fmla="*/ 274 w 276"/>
                <a:gd name="T19" fmla="*/ 154 h 173"/>
                <a:gd name="T20" fmla="*/ 273 w 276"/>
                <a:gd name="T21" fmla="*/ 161 h 173"/>
                <a:gd name="T22" fmla="*/ 267 w 276"/>
                <a:gd name="T23" fmla="*/ 166 h 173"/>
                <a:gd name="T24" fmla="*/ 262 w 276"/>
                <a:gd name="T25" fmla="*/ 170 h 173"/>
                <a:gd name="T26" fmla="*/ 255 w 276"/>
                <a:gd name="T27" fmla="*/ 173 h 173"/>
                <a:gd name="T28" fmla="*/ 248 w 276"/>
                <a:gd name="T29" fmla="*/ 173 h 173"/>
                <a:gd name="T30" fmla="*/ 26 w 276"/>
                <a:gd name="T31" fmla="*/ 173 h 173"/>
                <a:gd name="T32" fmla="*/ 19 w 276"/>
                <a:gd name="T33" fmla="*/ 173 h 173"/>
                <a:gd name="T34" fmla="*/ 14 w 276"/>
                <a:gd name="T35" fmla="*/ 170 h 173"/>
                <a:gd name="T36" fmla="*/ 8 w 276"/>
                <a:gd name="T37" fmla="*/ 166 h 173"/>
                <a:gd name="T38" fmla="*/ 3 w 276"/>
                <a:gd name="T39" fmla="*/ 161 h 173"/>
                <a:gd name="T40" fmla="*/ 1 w 276"/>
                <a:gd name="T41" fmla="*/ 154 h 173"/>
                <a:gd name="T42" fmla="*/ 0 w 276"/>
                <a:gd name="T43" fmla="*/ 147 h 173"/>
                <a:gd name="T44" fmla="*/ 0 w 276"/>
                <a:gd name="T45" fmla="*/ 27 h 173"/>
                <a:gd name="T46" fmla="*/ 1 w 276"/>
                <a:gd name="T47" fmla="*/ 20 h 173"/>
                <a:gd name="T48" fmla="*/ 3 w 276"/>
                <a:gd name="T49" fmla="*/ 14 h 173"/>
                <a:gd name="T50" fmla="*/ 8 w 276"/>
                <a:gd name="T51" fmla="*/ 7 h 173"/>
                <a:gd name="T52" fmla="*/ 14 w 276"/>
                <a:gd name="T53" fmla="*/ 4 h 173"/>
                <a:gd name="T54" fmla="*/ 19 w 276"/>
                <a:gd name="T55" fmla="*/ 0 h 173"/>
                <a:gd name="T56" fmla="*/ 26 w 27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6" h="173">
                  <a:moveTo>
                    <a:pt x="26" y="0"/>
                  </a:moveTo>
                  <a:lnTo>
                    <a:pt x="248" y="0"/>
                  </a:lnTo>
                  <a:lnTo>
                    <a:pt x="255" y="0"/>
                  </a:lnTo>
                  <a:lnTo>
                    <a:pt x="262" y="4"/>
                  </a:lnTo>
                  <a:lnTo>
                    <a:pt x="267" y="7"/>
                  </a:lnTo>
                  <a:lnTo>
                    <a:pt x="273" y="14"/>
                  </a:lnTo>
                  <a:lnTo>
                    <a:pt x="274" y="20"/>
                  </a:lnTo>
                  <a:lnTo>
                    <a:pt x="276" y="27"/>
                  </a:lnTo>
                  <a:lnTo>
                    <a:pt x="276" y="147"/>
                  </a:lnTo>
                  <a:lnTo>
                    <a:pt x="274" y="154"/>
                  </a:lnTo>
                  <a:lnTo>
                    <a:pt x="273" y="161"/>
                  </a:lnTo>
                  <a:lnTo>
                    <a:pt x="267" y="166"/>
                  </a:lnTo>
                  <a:lnTo>
                    <a:pt x="262" y="170"/>
                  </a:lnTo>
                  <a:lnTo>
                    <a:pt x="255" y="173"/>
                  </a:lnTo>
                  <a:lnTo>
                    <a:pt x="248" y="173"/>
                  </a:lnTo>
                  <a:lnTo>
                    <a:pt x="26" y="173"/>
                  </a:lnTo>
                  <a:lnTo>
                    <a:pt x="19" y="173"/>
                  </a:lnTo>
                  <a:lnTo>
                    <a:pt x="14" y="170"/>
                  </a:lnTo>
                  <a:lnTo>
                    <a:pt x="8" y="166"/>
                  </a:lnTo>
                  <a:lnTo>
                    <a:pt x="3" y="161"/>
                  </a:lnTo>
                  <a:lnTo>
                    <a:pt x="1" y="154"/>
                  </a:lnTo>
                  <a:lnTo>
                    <a:pt x="0" y="147"/>
                  </a:lnTo>
                  <a:lnTo>
                    <a:pt x="0" y="27"/>
                  </a:lnTo>
                  <a:lnTo>
                    <a:pt x="1" y="20"/>
                  </a:lnTo>
                  <a:lnTo>
                    <a:pt x="3" y="14"/>
                  </a:lnTo>
                  <a:lnTo>
                    <a:pt x="8"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65" name="Freeform 35">
              <a:extLst>
                <a:ext uri="{FF2B5EF4-FFF2-40B4-BE49-F238E27FC236}">
                  <a16:creationId xmlns:a16="http://schemas.microsoft.com/office/drawing/2014/main" id="{278E1647-E7B4-468B-9785-1B6CF349BCE1}"/>
                </a:ext>
              </a:extLst>
            </p:cNvPr>
            <p:cNvSpPr>
              <a:spLocks/>
            </p:cNvSpPr>
            <p:nvPr/>
          </p:nvSpPr>
          <p:spPr bwMode="auto">
            <a:xfrm>
              <a:off x="5428488" y="5404624"/>
              <a:ext cx="133895" cy="122560"/>
            </a:xfrm>
            <a:custGeom>
              <a:avLst/>
              <a:gdLst>
                <a:gd name="T0" fmla="*/ 28 w 189"/>
                <a:gd name="T1" fmla="*/ 0 h 173"/>
                <a:gd name="T2" fmla="*/ 161 w 189"/>
                <a:gd name="T3" fmla="*/ 0 h 173"/>
                <a:gd name="T4" fmla="*/ 170 w 189"/>
                <a:gd name="T5" fmla="*/ 0 h 173"/>
                <a:gd name="T6" fmla="*/ 175 w 189"/>
                <a:gd name="T7" fmla="*/ 4 h 173"/>
                <a:gd name="T8" fmla="*/ 180 w 189"/>
                <a:gd name="T9" fmla="*/ 7 h 173"/>
                <a:gd name="T10" fmla="*/ 185 w 189"/>
                <a:gd name="T11" fmla="*/ 14 h 173"/>
                <a:gd name="T12" fmla="*/ 187 w 189"/>
                <a:gd name="T13" fmla="*/ 20 h 173"/>
                <a:gd name="T14" fmla="*/ 189 w 189"/>
                <a:gd name="T15" fmla="*/ 27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19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7 h 173"/>
                <a:gd name="T46" fmla="*/ 1 w 189"/>
                <a:gd name="T47" fmla="*/ 20 h 173"/>
                <a:gd name="T48" fmla="*/ 3 w 189"/>
                <a:gd name="T49" fmla="*/ 14 h 173"/>
                <a:gd name="T50" fmla="*/ 8 w 189"/>
                <a:gd name="T51" fmla="*/ 7 h 173"/>
                <a:gd name="T52" fmla="*/ 14 w 189"/>
                <a:gd name="T53" fmla="*/ 4 h 173"/>
                <a:gd name="T54" fmla="*/ 19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0"/>
                  </a:lnTo>
                  <a:lnTo>
                    <a:pt x="175" y="4"/>
                  </a:lnTo>
                  <a:lnTo>
                    <a:pt x="180" y="7"/>
                  </a:lnTo>
                  <a:lnTo>
                    <a:pt x="185" y="14"/>
                  </a:lnTo>
                  <a:lnTo>
                    <a:pt x="187" y="20"/>
                  </a:lnTo>
                  <a:lnTo>
                    <a:pt x="189" y="27"/>
                  </a:lnTo>
                  <a:lnTo>
                    <a:pt x="189" y="147"/>
                  </a:lnTo>
                  <a:lnTo>
                    <a:pt x="187" y="154"/>
                  </a:lnTo>
                  <a:lnTo>
                    <a:pt x="185" y="161"/>
                  </a:lnTo>
                  <a:lnTo>
                    <a:pt x="180" y="166"/>
                  </a:lnTo>
                  <a:lnTo>
                    <a:pt x="175" y="170"/>
                  </a:lnTo>
                  <a:lnTo>
                    <a:pt x="170" y="173"/>
                  </a:lnTo>
                  <a:lnTo>
                    <a:pt x="161" y="173"/>
                  </a:lnTo>
                  <a:lnTo>
                    <a:pt x="28" y="173"/>
                  </a:lnTo>
                  <a:lnTo>
                    <a:pt x="19" y="173"/>
                  </a:lnTo>
                  <a:lnTo>
                    <a:pt x="14" y="170"/>
                  </a:lnTo>
                  <a:lnTo>
                    <a:pt x="8" y="166"/>
                  </a:lnTo>
                  <a:lnTo>
                    <a:pt x="3" y="161"/>
                  </a:lnTo>
                  <a:lnTo>
                    <a:pt x="1" y="154"/>
                  </a:lnTo>
                  <a:lnTo>
                    <a:pt x="0" y="147"/>
                  </a:lnTo>
                  <a:lnTo>
                    <a:pt x="0" y="27"/>
                  </a:lnTo>
                  <a:lnTo>
                    <a:pt x="1" y="20"/>
                  </a:lnTo>
                  <a:lnTo>
                    <a:pt x="3" y="14"/>
                  </a:lnTo>
                  <a:lnTo>
                    <a:pt x="8" y="7"/>
                  </a:lnTo>
                  <a:lnTo>
                    <a:pt x="14" y="4"/>
                  </a:lnTo>
                  <a:lnTo>
                    <a:pt x="19"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66" name="Freeform 36">
              <a:extLst>
                <a:ext uri="{FF2B5EF4-FFF2-40B4-BE49-F238E27FC236}">
                  <a16:creationId xmlns:a16="http://schemas.microsoft.com/office/drawing/2014/main" id="{0C3B8D71-7AE4-42AD-9694-2B99AD7211DA}"/>
                </a:ext>
              </a:extLst>
            </p:cNvPr>
            <p:cNvSpPr>
              <a:spLocks/>
            </p:cNvSpPr>
            <p:nvPr/>
          </p:nvSpPr>
          <p:spPr bwMode="auto">
            <a:xfrm>
              <a:off x="5579384" y="5404624"/>
              <a:ext cx="133895" cy="122560"/>
            </a:xfrm>
            <a:custGeom>
              <a:avLst/>
              <a:gdLst>
                <a:gd name="T0" fmla="*/ 28 w 189"/>
                <a:gd name="T1" fmla="*/ 0 h 173"/>
                <a:gd name="T2" fmla="*/ 163 w 189"/>
                <a:gd name="T3" fmla="*/ 0 h 173"/>
                <a:gd name="T4" fmla="*/ 170 w 189"/>
                <a:gd name="T5" fmla="*/ 0 h 173"/>
                <a:gd name="T6" fmla="*/ 175 w 189"/>
                <a:gd name="T7" fmla="*/ 4 h 173"/>
                <a:gd name="T8" fmla="*/ 181 w 189"/>
                <a:gd name="T9" fmla="*/ 7 h 173"/>
                <a:gd name="T10" fmla="*/ 186 w 189"/>
                <a:gd name="T11" fmla="*/ 14 h 173"/>
                <a:gd name="T12" fmla="*/ 188 w 189"/>
                <a:gd name="T13" fmla="*/ 20 h 173"/>
                <a:gd name="T14" fmla="*/ 189 w 189"/>
                <a:gd name="T15" fmla="*/ 27 h 173"/>
                <a:gd name="T16" fmla="*/ 189 w 189"/>
                <a:gd name="T17" fmla="*/ 147 h 173"/>
                <a:gd name="T18" fmla="*/ 188 w 189"/>
                <a:gd name="T19" fmla="*/ 154 h 173"/>
                <a:gd name="T20" fmla="*/ 186 w 189"/>
                <a:gd name="T21" fmla="*/ 161 h 173"/>
                <a:gd name="T22" fmla="*/ 181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7 h 173"/>
                <a:gd name="T46" fmla="*/ 2 w 189"/>
                <a:gd name="T47" fmla="*/ 20 h 173"/>
                <a:gd name="T48" fmla="*/ 4 w 189"/>
                <a:gd name="T49" fmla="*/ 14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1" y="7"/>
                  </a:lnTo>
                  <a:lnTo>
                    <a:pt x="186" y="14"/>
                  </a:lnTo>
                  <a:lnTo>
                    <a:pt x="188" y="20"/>
                  </a:lnTo>
                  <a:lnTo>
                    <a:pt x="189" y="27"/>
                  </a:lnTo>
                  <a:lnTo>
                    <a:pt x="189" y="147"/>
                  </a:lnTo>
                  <a:lnTo>
                    <a:pt x="188" y="154"/>
                  </a:lnTo>
                  <a:lnTo>
                    <a:pt x="186" y="161"/>
                  </a:lnTo>
                  <a:lnTo>
                    <a:pt x="181" y="166"/>
                  </a:lnTo>
                  <a:lnTo>
                    <a:pt x="175" y="170"/>
                  </a:lnTo>
                  <a:lnTo>
                    <a:pt x="170" y="173"/>
                  </a:lnTo>
                  <a:lnTo>
                    <a:pt x="163" y="173"/>
                  </a:lnTo>
                  <a:lnTo>
                    <a:pt x="28" y="173"/>
                  </a:lnTo>
                  <a:lnTo>
                    <a:pt x="21" y="173"/>
                  </a:lnTo>
                  <a:lnTo>
                    <a:pt x="14" y="170"/>
                  </a:lnTo>
                  <a:lnTo>
                    <a:pt x="9" y="166"/>
                  </a:lnTo>
                  <a:lnTo>
                    <a:pt x="4" y="161"/>
                  </a:lnTo>
                  <a:lnTo>
                    <a:pt x="2" y="154"/>
                  </a:lnTo>
                  <a:lnTo>
                    <a:pt x="0" y="147"/>
                  </a:lnTo>
                  <a:lnTo>
                    <a:pt x="0" y="27"/>
                  </a:lnTo>
                  <a:lnTo>
                    <a:pt x="2" y="20"/>
                  </a:lnTo>
                  <a:lnTo>
                    <a:pt x="4" y="14"/>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67" name="Freeform 37">
              <a:extLst>
                <a:ext uri="{FF2B5EF4-FFF2-40B4-BE49-F238E27FC236}">
                  <a16:creationId xmlns:a16="http://schemas.microsoft.com/office/drawing/2014/main" id="{832A1224-7789-4A12-B25A-3C97522AF72B}"/>
                </a:ext>
              </a:extLst>
            </p:cNvPr>
            <p:cNvSpPr>
              <a:spLocks/>
            </p:cNvSpPr>
            <p:nvPr/>
          </p:nvSpPr>
          <p:spPr bwMode="auto">
            <a:xfrm>
              <a:off x="5730989" y="5404624"/>
              <a:ext cx="133895" cy="122560"/>
            </a:xfrm>
            <a:custGeom>
              <a:avLst/>
              <a:gdLst>
                <a:gd name="T0" fmla="*/ 28 w 189"/>
                <a:gd name="T1" fmla="*/ 0 h 173"/>
                <a:gd name="T2" fmla="*/ 163 w 189"/>
                <a:gd name="T3" fmla="*/ 0 h 173"/>
                <a:gd name="T4" fmla="*/ 170 w 189"/>
                <a:gd name="T5" fmla="*/ 0 h 173"/>
                <a:gd name="T6" fmla="*/ 175 w 189"/>
                <a:gd name="T7" fmla="*/ 4 h 173"/>
                <a:gd name="T8" fmla="*/ 182 w 189"/>
                <a:gd name="T9" fmla="*/ 7 h 173"/>
                <a:gd name="T10" fmla="*/ 185 w 189"/>
                <a:gd name="T11" fmla="*/ 14 h 173"/>
                <a:gd name="T12" fmla="*/ 187 w 189"/>
                <a:gd name="T13" fmla="*/ 20 h 173"/>
                <a:gd name="T14" fmla="*/ 189 w 189"/>
                <a:gd name="T15" fmla="*/ 27 h 173"/>
                <a:gd name="T16" fmla="*/ 189 w 189"/>
                <a:gd name="T17" fmla="*/ 147 h 173"/>
                <a:gd name="T18" fmla="*/ 187 w 189"/>
                <a:gd name="T19" fmla="*/ 154 h 173"/>
                <a:gd name="T20" fmla="*/ 185 w 189"/>
                <a:gd name="T21" fmla="*/ 161 h 173"/>
                <a:gd name="T22" fmla="*/ 182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5 w 189"/>
                <a:gd name="T39" fmla="*/ 161 h 173"/>
                <a:gd name="T40" fmla="*/ 2 w 189"/>
                <a:gd name="T41" fmla="*/ 154 h 173"/>
                <a:gd name="T42" fmla="*/ 0 w 189"/>
                <a:gd name="T43" fmla="*/ 147 h 173"/>
                <a:gd name="T44" fmla="*/ 0 w 189"/>
                <a:gd name="T45" fmla="*/ 27 h 173"/>
                <a:gd name="T46" fmla="*/ 2 w 189"/>
                <a:gd name="T47" fmla="*/ 20 h 173"/>
                <a:gd name="T48" fmla="*/ 5 w 189"/>
                <a:gd name="T49" fmla="*/ 14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2" y="7"/>
                  </a:lnTo>
                  <a:lnTo>
                    <a:pt x="185" y="14"/>
                  </a:lnTo>
                  <a:lnTo>
                    <a:pt x="187" y="20"/>
                  </a:lnTo>
                  <a:lnTo>
                    <a:pt x="189" y="27"/>
                  </a:lnTo>
                  <a:lnTo>
                    <a:pt x="189" y="147"/>
                  </a:lnTo>
                  <a:lnTo>
                    <a:pt x="187" y="154"/>
                  </a:lnTo>
                  <a:lnTo>
                    <a:pt x="185" y="161"/>
                  </a:lnTo>
                  <a:lnTo>
                    <a:pt x="182" y="166"/>
                  </a:lnTo>
                  <a:lnTo>
                    <a:pt x="175" y="170"/>
                  </a:lnTo>
                  <a:lnTo>
                    <a:pt x="170" y="173"/>
                  </a:lnTo>
                  <a:lnTo>
                    <a:pt x="163" y="173"/>
                  </a:lnTo>
                  <a:lnTo>
                    <a:pt x="28" y="173"/>
                  </a:lnTo>
                  <a:lnTo>
                    <a:pt x="21" y="173"/>
                  </a:lnTo>
                  <a:lnTo>
                    <a:pt x="14" y="170"/>
                  </a:lnTo>
                  <a:lnTo>
                    <a:pt x="9" y="166"/>
                  </a:lnTo>
                  <a:lnTo>
                    <a:pt x="5" y="161"/>
                  </a:lnTo>
                  <a:lnTo>
                    <a:pt x="2" y="154"/>
                  </a:lnTo>
                  <a:lnTo>
                    <a:pt x="0" y="147"/>
                  </a:lnTo>
                  <a:lnTo>
                    <a:pt x="0" y="27"/>
                  </a:lnTo>
                  <a:lnTo>
                    <a:pt x="2" y="20"/>
                  </a:lnTo>
                  <a:lnTo>
                    <a:pt x="5" y="14"/>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68" name="Freeform 38">
              <a:extLst>
                <a:ext uri="{FF2B5EF4-FFF2-40B4-BE49-F238E27FC236}">
                  <a16:creationId xmlns:a16="http://schemas.microsoft.com/office/drawing/2014/main" id="{43318F30-96F8-4B7D-A690-4088ADC8C046}"/>
                </a:ext>
              </a:extLst>
            </p:cNvPr>
            <p:cNvSpPr>
              <a:spLocks/>
            </p:cNvSpPr>
            <p:nvPr/>
          </p:nvSpPr>
          <p:spPr bwMode="auto">
            <a:xfrm>
              <a:off x="5883303" y="5404624"/>
              <a:ext cx="132478" cy="122560"/>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4 h 173"/>
                <a:gd name="T12" fmla="*/ 187 w 187"/>
                <a:gd name="T13" fmla="*/ 20 h 173"/>
                <a:gd name="T14" fmla="*/ 187 w 187"/>
                <a:gd name="T15" fmla="*/ 27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4 w 187"/>
                <a:gd name="T39" fmla="*/ 161 h 173"/>
                <a:gd name="T40" fmla="*/ 0 w 187"/>
                <a:gd name="T41" fmla="*/ 154 h 173"/>
                <a:gd name="T42" fmla="*/ 0 w 187"/>
                <a:gd name="T43" fmla="*/ 147 h 173"/>
                <a:gd name="T44" fmla="*/ 0 w 187"/>
                <a:gd name="T45" fmla="*/ 27 h 173"/>
                <a:gd name="T46" fmla="*/ 0 w 187"/>
                <a:gd name="T47" fmla="*/ 20 h 173"/>
                <a:gd name="T48" fmla="*/ 4 w 187"/>
                <a:gd name="T49" fmla="*/ 14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4"/>
                  </a:lnTo>
                  <a:lnTo>
                    <a:pt x="187" y="20"/>
                  </a:lnTo>
                  <a:lnTo>
                    <a:pt x="187" y="27"/>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4" y="161"/>
                  </a:lnTo>
                  <a:lnTo>
                    <a:pt x="0" y="154"/>
                  </a:lnTo>
                  <a:lnTo>
                    <a:pt x="0" y="147"/>
                  </a:lnTo>
                  <a:lnTo>
                    <a:pt x="0" y="27"/>
                  </a:lnTo>
                  <a:lnTo>
                    <a:pt x="0" y="20"/>
                  </a:lnTo>
                  <a:lnTo>
                    <a:pt x="4" y="14"/>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69" name="Freeform 39">
              <a:extLst>
                <a:ext uri="{FF2B5EF4-FFF2-40B4-BE49-F238E27FC236}">
                  <a16:creationId xmlns:a16="http://schemas.microsoft.com/office/drawing/2014/main" id="{BA4595DF-0E03-4E03-9FE1-E48619BBA3A9}"/>
                </a:ext>
              </a:extLst>
            </p:cNvPr>
            <p:cNvSpPr>
              <a:spLocks/>
            </p:cNvSpPr>
            <p:nvPr/>
          </p:nvSpPr>
          <p:spPr bwMode="auto">
            <a:xfrm>
              <a:off x="6034908" y="5404624"/>
              <a:ext cx="132478" cy="122560"/>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4 h 173"/>
                <a:gd name="T12" fmla="*/ 187 w 187"/>
                <a:gd name="T13" fmla="*/ 20 h 173"/>
                <a:gd name="T14" fmla="*/ 187 w 187"/>
                <a:gd name="T15" fmla="*/ 27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7 h 173"/>
                <a:gd name="T46" fmla="*/ 0 w 187"/>
                <a:gd name="T47" fmla="*/ 20 h 173"/>
                <a:gd name="T48" fmla="*/ 3 w 187"/>
                <a:gd name="T49" fmla="*/ 14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4"/>
                  </a:lnTo>
                  <a:lnTo>
                    <a:pt x="187" y="20"/>
                  </a:lnTo>
                  <a:lnTo>
                    <a:pt x="187" y="27"/>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7"/>
                  </a:lnTo>
                  <a:lnTo>
                    <a:pt x="0" y="20"/>
                  </a:lnTo>
                  <a:lnTo>
                    <a:pt x="3" y="14"/>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70" name="Freeform 40">
              <a:extLst>
                <a:ext uri="{FF2B5EF4-FFF2-40B4-BE49-F238E27FC236}">
                  <a16:creationId xmlns:a16="http://schemas.microsoft.com/office/drawing/2014/main" id="{111E63E0-5419-475A-B0E0-9E685128A9DA}"/>
                </a:ext>
              </a:extLst>
            </p:cNvPr>
            <p:cNvSpPr>
              <a:spLocks/>
            </p:cNvSpPr>
            <p:nvPr/>
          </p:nvSpPr>
          <p:spPr bwMode="auto">
            <a:xfrm>
              <a:off x="6185805" y="5404624"/>
              <a:ext cx="133186" cy="122560"/>
            </a:xfrm>
            <a:custGeom>
              <a:avLst/>
              <a:gdLst>
                <a:gd name="T0" fmla="*/ 27 w 188"/>
                <a:gd name="T1" fmla="*/ 0 h 173"/>
                <a:gd name="T2" fmla="*/ 161 w 188"/>
                <a:gd name="T3" fmla="*/ 0 h 173"/>
                <a:gd name="T4" fmla="*/ 168 w 188"/>
                <a:gd name="T5" fmla="*/ 0 h 173"/>
                <a:gd name="T6" fmla="*/ 175 w 188"/>
                <a:gd name="T7" fmla="*/ 4 h 173"/>
                <a:gd name="T8" fmla="*/ 181 w 188"/>
                <a:gd name="T9" fmla="*/ 7 h 173"/>
                <a:gd name="T10" fmla="*/ 184 w 188"/>
                <a:gd name="T11" fmla="*/ 14 h 173"/>
                <a:gd name="T12" fmla="*/ 188 w 188"/>
                <a:gd name="T13" fmla="*/ 20 h 173"/>
                <a:gd name="T14" fmla="*/ 188 w 188"/>
                <a:gd name="T15" fmla="*/ 27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7 w 188"/>
                <a:gd name="T31" fmla="*/ 173 h 173"/>
                <a:gd name="T32" fmla="*/ 20 w 188"/>
                <a:gd name="T33" fmla="*/ 173 h 173"/>
                <a:gd name="T34" fmla="*/ 14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7 h 173"/>
                <a:gd name="T46" fmla="*/ 0 w 188"/>
                <a:gd name="T47" fmla="*/ 20 h 173"/>
                <a:gd name="T48" fmla="*/ 4 w 188"/>
                <a:gd name="T49" fmla="*/ 14 h 173"/>
                <a:gd name="T50" fmla="*/ 7 w 188"/>
                <a:gd name="T51" fmla="*/ 7 h 173"/>
                <a:gd name="T52" fmla="*/ 14 w 188"/>
                <a:gd name="T53" fmla="*/ 4 h 173"/>
                <a:gd name="T54" fmla="*/ 20 w 188"/>
                <a:gd name="T55" fmla="*/ 0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1" y="0"/>
                  </a:lnTo>
                  <a:lnTo>
                    <a:pt x="168" y="0"/>
                  </a:lnTo>
                  <a:lnTo>
                    <a:pt x="175" y="4"/>
                  </a:lnTo>
                  <a:lnTo>
                    <a:pt x="181" y="7"/>
                  </a:lnTo>
                  <a:lnTo>
                    <a:pt x="184" y="14"/>
                  </a:lnTo>
                  <a:lnTo>
                    <a:pt x="188" y="20"/>
                  </a:lnTo>
                  <a:lnTo>
                    <a:pt x="188" y="27"/>
                  </a:lnTo>
                  <a:lnTo>
                    <a:pt x="188" y="147"/>
                  </a:lnTo>
                  <a:lnTo>
                    <a:pt x="188" y="154"/>
                  </a:lnTo>
                  <a:lnTo>
                    <a:pt x="184" y="161"/>
                  </a:lnTo>
                  <a:lnTo>
                    <a:pt x="181" y="166"/>
                  </a:lnTo>
                  <a:lnTo>
                    <a:pt x="175" y="170"/>
                  </a:lnTo>
                  <a:lnTo>
                    <a:pt x="168" y="173"/>
                  </a:lnTo>
                  <a:lnTo>
                    <a:pt x="161" y="173"/>
                  </a:lnTo>
                  <a:lnTo>
                    <a:pt x="27" y="173"/>
                  </a:lnTo>
                  <a:lnTo>
                    <a:pt x="20" y="173"/>
                  </a:lnTo>
                  <a:lnTo>
                    <a:pt x="14" y="170"/>
                  </a:lnTo>
                  <a:lnTo>
                    <a:pt x="7" y="166"/>
                  </a:lnTo>
                  <a:lnTo>
                    <a:pt x="4" y="161"/>
                  </a:lnTo>
                  <a:lnTo>
                    <a:pt x="0" y="154"/>
                  </a:lnTo>
                  <a:lnTo>
                    <a:pt x="0" y="147"/>
                  </a:lnTo>
                  <a:lnTo>
                    <a:pt x="0" y="27"/>
                  </a:lnTo>
                  <a:lnTo>
                    <a:pt x="0" y="20"/>
                  </a:lnTo>
                  <a:lnTo>
                    <a:pt x="4" y="14"/>
                  </a:lnTo>
                  <a:lnTo>
                    <a:pt x="7" y="7"/>
                  </a:lnTo>
                  <a:lnTo>
                    <a:pt x="14" y="4"/>
                  </a:lnTo>
                  <a:lnTo>
                    <a:pt x="20" y="0"/>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71" name="Freeform 41">
              <a:extLst>
                <a:ext uri="{FF2B5EF4-FFF2-40B4-BE49-F238E27FC236}">
                  <a16:creationId xmlns:a16="http://schemas.microsoft.com/office/drawing/2014/main" id="{FC955D41-91AE-4288-ACD4-FBB1C19D999A}"/>
                </a:ext>
              </a:extLst>
            </p:cNvPr>
            <p:cNvSpPr>
              <a:spLocks/>
            </p:cNvSpPr>
            <p:nvPr/>
          </p:nvSpPr>
          <p:spPr bwMode="auto">
            <a:xfrm>
              <a:off x="6337410" y="5404624"/>
              <a:ext cx="133895" cy="122560"/>
            </a:xfrm>
            <a:custGeom>
              <a:avLst/>
              <a:gdLst>
                <a:gd name="T0" fmla="*/ 26 w 189"/>
                <a:gd name="T1" fmla="*/ 0 h 173"/>
                <a:gd name="T2" fmla="*/ 161 w 189"/>
                <a:gd name="T3" fmla="*/ 0 h 173"/>
                <a:gd name="T4" fmla="*/ 168 w 189"/>
                <a:gd name="T5" fmla="*/ 0 h 173"/>
                <a:gd name="T6" fmla="*/ 175 w 189"/>
                <a:gd name="T7" fmla="*/ 4 h 173"/>
                <a:gd name="T8" fmla="*/ 180 w 189"/>
                <a:gd name="T9" fmla="*/ 7 h 173"/>
                <a:gd name="T10" fmla="*/ 184 w 189"/>
                <a:gd name="T11" fmla="*/ 14 h 173"/>
                <a:gd name="T12" fmla="*/ 187 w 189"/>
                <a:gd name="T13" fmla="*/ 20 h 173"/>
                <a:gd name="T14" fmla="*/ 189 w 189"/>
                <a:gd name="T15" fmla="*/ 27 h 173"/>
                <a:gd name="T16" fmla="*/ 189 w 189"/>
                <a:gd name="T17" fmla="*/ 147 h 173"/>
                <a:gd name="T18" fmla="*/ 187 w 189"/>
                <a:gd name="T19" fmla="*/ 154 h 173"/>
                <a:gd name="T20" fmla="*/ 184 w 189"/>
                <a:gd name="T21" fmla="*/ 161 h 173"/>
                <a:gd name="T22" fmla="*/ 180 w 189"/>
                <a:gd name="T23" fmla="*/ 166 h 173"/>
                <a:gd name="T24" fmla="*/ 175 w 189"/>
                <a:gd name="T25" fmla="*/ 170 h 173"/>
                <a:gd name="T26" fmla="*/ 168 w 189"/>
                <a:gd name="T27" fmla="*/ 173 h 173"/>
                <a:gd name="T28" fmla="*/ 161 w 189"/>
                <a:gd name="T29" fmla="*/ 173 h 173"/>
                <a:gd name="T30" fmla="*/ 26 w 189"/>
                <a:gd name="T31" fmla="*/ 173 h 173"/>
                <a:gd name="T32" fmla="*/ 19 w 189"/>
                <a:gd name="T33" fmla="*/ 173 h 173"/>
                <a:gd name="T34" fmla="*/ 14 w 189"/>
                <a:gd name="T35" fmla="*/ 170 h 173"/>
                <a:gd name="T36" fmla="*/ 9 w 189"/>
                <a:gd name="T37" fmla="*/ 166 h 173"/>
                <a:gd name="T38" fmla="*/ 3 w 189"/>
                <a:gd name="T39" fmla="*/ 161 h 173"/>
                <a:gd name="T40" fmla="*/ 2 w 189"/>
                <a:gd name="T41" fmla="*/ 154 h 173"/>
                <a:gd name="T42" fmla="*/ 0 w 189"/>
                <a:gd name="T43" fmla="*/ 147 h 173"/>
                <a:gd name="T44" fmla="*/ 0 w 189"/>
                <a:gd name="T45" fmla="*/ 27 h 173"/>
                <a:gd name="T46" fmla="*/ 2 w 189"/>
                <a:gd name="T47" fmla="*/ 20 h 173"/>
                <a:gd name="T48" fmla="*/ 3 w 189"/>
                <a:gd name="T49" fmla="*/ 14 h 173"/>
                <a:gd name="T50" fmla="*/ 9 w 189"/>
                <a:gd name="T51" fmla="*/ 7 h 173"/>
                <a:gd name="T52" fmla="*/ 14 w 189"/>
                <a:gd name="T53" fmla="*/ 4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4"/>
                  </a:lnTo>
                  <a:lnTo>
                    <a:pt x="180" y="7"/>
                  </a:lnTo>
                  <a:lnTo>
                    <a:pt x="184" y="14"/>
                  </a:lnTo>
                  <a:lnTo>
                    <a:pt x="187" y="20"/>
                  </a:lnTo>
                  <a:lnTo>
                    <a:pt x="189" y="27"/>
                  </a:lnTo>
                  <a:lnTo>
                    <a:pt x="189" y="147"/>
                  </a:lnTo>
                  <a:lnTo>
                    <a:pt x="187" y="154"/>
                  </a:lnTo>
                  <a:lnTo>
                    <a:pt x="184" y="161"/>
                  </a:lnTo>
                  <a:lnTo>
                    <a:pt x="180" y="166"/>
                  </a:lnTo>
                  <a:lnTo>
                    <a:pt x="175" y="170"/>
                  </a:lnTo>
                  <a:lnTo>
                    <a:pt x="168" y="173"/>
                  </a:lnTo>
                  <a:lnTo>
                    <a:pt x="161" y="173"/>
                  </a:lnTo>
                  <a:lnTo>
                    <a:pt x="26" y="173"/>
                  </a:lnTo>
                  <a:lnTo>
                    <a:pt x="19" y="173"/>
                  </a:lnTo>
                  <a:lnTo>
                    <a:pt x="14" y="170"/>
                  </a:lnTo>
                  <a:lnTo>
                    <a:pt x="9" y="166"/>
                  </a:lnTo>
                  <a:lnTo>
                    <a:pt x="3" y="161"/>
                  </a:lnTo>
                  <a:lnTo>
                    <a:pt x="2" y="154"/>
                  </a:lnTo>
                  <a:lnTo>
                    <a:pt x="0" y="147"/>
                  </a:lnTo>
                  <a:lnTo>
                    <a:pt x="0" y="27"/>
                  </a:lnTo>
                  <a:lnTo>
                    <a:pt x="2" y="20"/>
                  </a:lnTo>
                  <a:lnTo>
                    <a:pt x="3" y="14"/>
                  </a:lnTo>
                  <a:lnTo>
                    <a:pt x="9"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72" name="Freeform 42">
              <a:extLst>
                <a:ext uri="{FF2B5EF4-FFF2-40B4-BE49-F238E27FC236}">
                  <a16:creationId xmlns:a16="http://schemas.microsoft.com/office/drawing/2014/main" id="{E059E112-50BE-45A4-8D5E-277B87C06BBD}"/>
                </a:ext>
              </a:extLst>
            </p:cNvPr>
            <p:cNvSpPr>
              <a:spLocks/>
            </p:cNvSpPr>
            <p:nvPr/>
          </p:nvSpPr>
          <p:spPr bwMode="auto">
            <a:xfrm>
              <a:off x="6488307" y="5404624"/>
              <a:ext cx="134603" cy="122560"/>
            </a:xfrm>
            <a:custGeom>
              <a:avLst/>
              <a:gdLst>
                <a:gd name="T0" fmla="*/ 27 w 190"/>
                <a:gd name="T1" fmla="*/ 0 h 173"/>
                <a:gd name="T2" fmla="*/ 162 w 190"/>
                <a:gd name="T3" fmla="*/ 0 h 173"/>
                <a:gd name="T4" fmla="*/ 169 w 190"/>
                <a:gd name="T5" fmla="*/ 0 h 173"/>
                <a:gd name="T6" fmla="*/ 176 w 190"/>
                <a:gd name="T7" fmla="*/ 4 h 173"/>
                <a:gd name="T8" fmla="*/ 181 w 190"/>
                <a:gd name="T9" fmla="*/ 7 h 173"/>
                <a:gd name="T10" fmla="*/ 186 w 190"/>
                <a:gd name="T11" fmla="*/ 14 h 173"/>
                <a:gd name="T12" fmla="*/ 188 w 190"/>
                <a:gd name="T13" fmla="*/ 20 h 173"/>
                <a:gd name="T14" fmla="*/ 190 w 190"/>
                <a:gd name="T15" fmla="*/ 27 h 173"/>
                <a:gd name="T16" fmla="*/ 190 w 190"/>
                <a:gd name="T17" fmla="*/ 147 h 173"/>
                <a:gd name="T18" fmla="*/ 188 w 190"/>
                <a:gd name="T19" fmla="*/ 154 h 173"/>
                <a:gd name="T20" fmla="*/ 186 w 190"/>
                <a:gd name="T21" fmla="*/ 161 h 173"/>
                <a:gd name="T22" fmla="*/ 181 w 190"/>
                <a:gd name="T23" fmla="*/ 166 h 173"/>
                <a:gd name="T24" fmla="*/ 176 w 190"/>
                <a:gd name="T25" fmla="*/ 170 h 173"/>
                <a:gd name="T26" fmla="*/ 169 w 190"/>
                <a:gd name="T27" fmla="*/ 173 h 173"/>
                <a:gd name="T28" fmla="*/ 162 w 190"/>
                <a:gd name="T29" fmla="*/ 173 h 173"/>
                <a:gd name="T30" fmla="*/ 27 w 190"/>
                <a:gd name="T31" fmla="*/ 173 h 173"/>
                <a:gd name="T32" fmla="*/ 20 w 190"/>
                <a:gd name="T33" fmla="*/ 173 h 173"/>
                <a:gd name="T34" fmla="*/ 14 w 190"/>
                <a:gd name="T35" fmla="*/ 170 h 173"/>
                <a:gd name="T36" fmla="*/ 9 w 190"/>
                <a:gd name="T37" fmla="*/ 166 h 173"/>
                <a:gd name="T38" fmla="*/ 4 w 190"/>
                <a:gd name="T39" fmla="*/ 161 h 173"/>
                <a:gd name="T40" fmla="*/ 2 w 190"/>
                <a:gd name="T41" fmla="*/ 154 h 173"/>
                <a:gd name="T42" fmla="*/ 0 w 190"/>
                <a:gd name="T43" fmla="*/ 147 h 173"/>
                <a:gd name="T44" fmla="*/ 0 w 190"/>
                <a:gd name="T45" fmla="*/ 27 h 173"/>
                <a:gd name="T46" fmla="*/ 2 w 190"/>
                <a:gd name="T47" fmla="*/ 20 h 173"/>
                <a:gd name="T48" fmla="*/ 4 w 190"/>
                <a:gd name="T49" fmla="*/ 14 h 173"/>
                <a:gd name="T50" fmla="*/ 9 w 190"/>
                <a:gd name="T51" fmla="*/ 7 h 173"/>
                <a:gd name="T52" fmla="*/ 14 w 190"/>
                <a:gd name="T53" fmla="*/ 4 h 173"/>
                <a:gd name="T54" fmla="*/ 20 w 190"/>
                <a:gd name="T55" fmla="*/ 0 h 173"/>
                <a:gd name="T56" fmla="*/ 27 w 190"/>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0" h="173">
                  <a:moveTo>
                    <a:pt x="27" y="0"/>
                  </a:moveTo>
                  <a:lnTo>
                    <a:pt x="162" y="0"/>
                  </a:lnTo>
                  <a:lnTo>
                    <a:pt x="169" y="0"/>
                  </a:lnTo>
                  <a:lnTo>
                    <a:pt x="176" y="4"/>
                  </a:lnTo>
                  <a:lnTo>
                    <a:pt x="181" y="7"/>
                  </a:lnTo>
                  <a:lnTo>
                    <a:pt x="186" y="14"/>
                  </a:lnTo>
                  <a:lnTo>
                    <a:pt x="188" y="20"/>
                  </a:lnTo>
                  <a:lnTo>
                    <a:pt x="190" y="27"/>
                  </a:lnTo>
                  <a:lnTo>
                    <a:pt x="190" y="147"/>
                  </a:lnTo>
                  <a:lnTo>
                    <a:pt x="188" y="154"/>
                  </a:lnTo>
                  <a:lnTo>
                    <a:pt x="186" y="161"/>
                  </a:lnTo>
                  <a:lnTo>
                    <a:pt x="181" y="166"/>
                  </a:lnTo>
                  <a:lnTo>
                    <a:pt x="176" y="170"/>
                  </a:lnTo>
                  <a:lnTo>
                    <a:pt x="169" y="173"/>
                  </a:lnTo>
                  <a:lnTo>
                    <a:pt x="162" y="173"/>
                  </a:lnTo>
                  <a:lnTo>
                    <a:pt x="27" y="173"/>
                  </a:lnTo>
                  <a:lnTo>
                    <a:pt x="20" y="173"/>
                  </a:lnTo>
                  <a:lnTo>
                    <a:pt x="14" y="170"/>
                  </a:lnTo>
                  <a:lnTo>
                    <a:pt x="9" y="166"/>
                  </a:lnTo>
                  <a:lnTo>
                    <a:pt x="4" y="161"/>
                  </a:lnTo>
                  <a:lnTo>
                    <a:pt x="2" y="154"/>
                  </a:lnTo>
                  <a:lnTo>
                    <a:pt x="0" y="147"/>
                  </a:lnTo>
                  <a:lnTo>
                    <a:pt x="0" y="27"/>
                  </a:lnTo>
                  <a:lnTo>
                    <a:pt x="2" y="20"/>
                  </a:lnTo>
                  <a:lnTo>
                    <a:pt x="4" y="14"/>
                  </a:lnTo>
                  <a:lnTo>
                    <a:pt x="9" y="7"/>
                  </a:lnTo>
                  <a:lnTo>
                    <a:pt x="14" y="4"/>
                  </a:lnTo>
                  <a:lnTo>
                    <a:pt x="20" y="0"/>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73" name="Freeform 43">
              <a:extLst>
                <a:ext uri="{FF2B5EF4-FFF2-40B4-BE49-F238E27FC236}">
                  <a16:creationId xmlns:a16="http://schemas.microsoft.com/office/drawing/2014/main" id="{06B82DA7-4913-4735-842F-157F544E988B}"/>
                </a:ext>
              </a:extLst>
            </p:cNvPr>
            <p:cNvSpPr>
              <a:spLocks/>
            </p:cNvSpPr>
            <p:nvPr/>
          </p:nvSpPr>
          <p:spPr bwMode="auto">
            <a:xfrm>
              <a:off x="6639913" y="5404624"/>
              <a:ext cx="133895" cy="122560"/>
            </a:xfrm>
            <a:custGeom>
              <a:avLst/>
              <a:gdLst>
                <a:gd name="T0" fmla="*/ 28 w 189"/>
                <a:gd name="T1" fmla="*/ 0 h 173"/>
                <a:gd name="T2" fmla="*/ 163 w 189"/>
                <a:gd name="T3" fmla="*/ 0 h 173"/>
                <a:gd name="T4" fmla="*/ 170 w 189"/>
                <a:gd name="T5" fmla="*/ 0 h 173"/>
                <a:gd name="T6" fmla="*/ 175 w 189"/>
                <a:gd name="T7" fmla="*/ 4 h 173"/>
                <a:gd name="T8" fmla="*/ 180 w 189"/>
                <a:gd name="T9" fmla="*/ 7 h 173"/>
                <a:gd name="T10" fmla="*/ 186 w 189"/>
                <a:gd name="T11" fmla="*/ 14 h 173"/>
                <a:gd name="T12" fmla="*/ 187 w 189"/>
                <a:gd name="T13" fmla="*/ 20 h 173"/>
                <a:gd name="T14" fmla="*/ 189 w 189"/>
                <a:gd name="T15" fmla="*/ 27 h 173"/>
                <a:gd name="T16" fmla="*/ 189 w 189"/>
                <a:gd name="T17" fmla="*/ 147 h 173"/>
                <a:gd name="T18" fmla="*/ 187 w 189"/>
                <a:gd name="T19" fmla="*/ 154 h 173"/>
                <a:gd name="T20" fmla="*/ 186 w 189"/>
                <a:gd name="T21" fmla="*/ 161 h 173"/>
                <a:gd name="T22" fmla="*/ 180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7 h 173"/>
                <a:gd name="T46" fmla="*/ 2 w 189"/>
                <a:gd name="T47" fmla="*/ 20 h 173"/>
                <a:gd name="T48" fmla="*/ 4 w 189"/>
                <a:gd name="T49" fmla="*/ 14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0" y="7"/>
                  </a:lnTo>
                  <a:lnTo>
                    <a:pt x="186" y="14"/>
                  </a:lnTo>
                  <a:lnTo>
                    <a:pt x="187" y="20"/>
                  </a:lnTo>
                  <a:lnTo>
                    <a:pt x="189" y="27"/>
                  </a:lnTo>
                  <a:lnTo>
                    <a:pt x="189" y="147"/>
                  </a:lnTo>
                  <a:lnTo>
                    <a:pt x="187" y="154"/>
                  </a:lnTo>
                  <a:lnTo>
                    <a:pt x="186" y="161"/>
                  </a:lnTo>
                  <a:lnTo>
                    <a:pt x="180" y="166"/>
                  </a:lnTo>
                  <a:lnTo>
                    <a:pt x="175" y="170"/>
                  </a:lnTo>
                  <a:lnTo>
                    <a:pt x="170" y="173"/>
                  </a:lnTo>
                  <a:lnTo>
                    <a:pt x="163" y="173"/>
                  </a:lnTo>
                  <a:lnTo>
                    <a:pt x="28" y="173"/>
                  </a:lnTo>
                  <a:lnTo>
                    <a:pt x="21" y="173"/>
                  </a:lnTo>
                  <a:lnTo>
                    <a:pt x="14" y="170"/>
                  </a:lnTo>
                  <a:lnTo>
                    <a:pt x="9" y="166"/>
                  </a:lnTo>
                  <a:lnTo>
                    <a:pt x="4" y="161"/>
                  </a:lnTo>
                  <a:lnTo>
                    <a:pt x="2" y="154"/>
                  </a:lnTo>
                  <a:lnTo>
                    <a:pt x="0" y="147"/>
                  </a:lnTo>
                  <a:lnTo>
                    <a:pt x="0" y="27"/>
                  </a:lnTo>
                  <a:lnTo>
                    <a:pt x="2" y="20"/>
                  </a:lnTo>
                  <a:lnTo>
                    <a:pt x="4" y="14"/>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74" name="Freeform 44">
              <a:extLst>
                <a:ext uri="{FF2B5EF4-FFF2-40B4-BE49-F238E27FC236}">
                  <a16:creationId xmlns:a16="http://schemas.microsoft.com/office/drawing/2014/main" id="{3482ABB3-1485-4C62-90AC-431FF4BF6AB9}"/>
                </a:ext>
              </a:extLst>
            </p:cNvPr>
            <p:cNvSpPr>
              <a:spLocks/>
            </p:cNvSpPr>
            <p:nvPr/>
          </p:nvSpPr>
          <p:spPr bwMode="auto">
            <a:xfrm>
              <a:off x="6791518" y="5404624"/>
              <a:ext cx="133895" cy="122560"/>
            </a:xfrm>
            <a:custGeom>
              <a:avLst/>
              <a:gdLst>
                <a:gd name="T0" fmla="*/ 28 w 189"/>
                <a:gd name="T1" fmla="*/ 0 h 173"/>
                <a:gd name="T2" fmla="*/ 162 w 189"/>
                <a:gd name="T3" fmla="*/ 0 h 173"/>
                <a:gd name="T4" fmla="*/ 169 w 189"/>
                <a:gd name="T5" fmla="*/ 0 h 173"/>
                <a:gd name="T6" fmla="*/ 175 w 189"/>
                <a:gd name="T7" fmla="*/ 4 h 173"/>
                <a:gd name="T8" fmla="*/ 182 w 189"/>
                <a:gd name="T9" fmla="*/ 7 h 173"/>
                <a:gd name="T10" fmla="*/ 185 w 189"/>
                <a:gd name="T11" fmla="*/ 14 h 173"/>
                <a:gd name="T12" fmla="*/ 187 w 189"/>
                <a:gd name="T13" fmla="*/ 20 h 173"/>
                <a:gd name="T14" fmla="*/ 189 w 189"/>
                <a:gd name="T15" fmla="*/ 27 h 173"/>
                <a:gd name="T16" fmla="*/ 189 w 189"/>
                <a:gd name="T17" fmla="*/ 147 h 173"/>
                <a:gd name="T18" fmla="*/ 187 w 189"/>
                <a:gd name="T19" fmla="*/ 154 h 173"/>
                <a:gd name="T20" fmla="*/ 185 w 189"/>
                <a:gd name="T21" fmla="*/ 161 h 173"/>
                <a:gd name="T22" fmla="*/ 182 w 189"/>
                <a:gd name="T23" fmla="*/ 166 h 173"/>
                <a:gd name="T24" fmla="*/ 175 w 189"/>
                <a:gd name="T25" fmla="*/ 170 h 173"/>
                <a:gd name="T26" fmla="*/ 169 w 189"/>
                <a:gd name="T27" fmla="*/ 173 h 173"/>
                <a:gd name="T28" fmla="*/ 162 w 189"/>
                <a:gd name="T29" fmla="*/ 173 h 173"/>
                <a:gd name="T30" fmla="*/ 28 w 189"/>
                <a:gd name="T31" fmla="*/ 173 h 173"/>
                <a:gd name="T32" fmla="*/ 21 w 189"/>
                <a:gd name="T33" fmla="*/ 173 h 173"/>
                <a:gd name="T34" fmla="*/ 14 w 189"/>
                <a:gd name="T35" fmla="*/ 170 h 173"/>
                <a:gd name="T36" fmla="*/ 8 w 189"/>
                <a:gd name="T37" fmla="*/ 166 h 173"/>
                <a:gd name="T38" fmla="*/ 5 w 189"/>
                <a:gd name="T39" fmla="*/ 161 h 173"/>
                <a:gd name="T40" fmla="*/ 1 w 189"/>
                <a:gd name="T41" fmla="*/ 154 h 173"/>
                <a:gd name="T42" fmla="*/ 0 w 189"/>
                <a:gd name="T43" fmla="*/ 147 h 173"/>
                <a:gd name="T44" fmla="*/ 0 w 189"/>
                <a:gd name="T45" fmla="*/ 27 h 173"/>
                <a:gd name="T46" fmla="*/ 1 w 189"/>
                <a:gd name="T47" fmla="*/ 20 h 173"/>
                <a:gd name="T48" fmla="*/ 5 w 189"/>
                <a:gd name="T49" fmla="*/ 14 h 173"/>
                <a:gd name="T50" fmla="*/ 8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0"/>
                  </a:lnTo>
                  <a:lnTo>
                    <a:pt x="175" y="4"/>
                  </a:lnTo>
                  <a:lnTo>
                    <a:pt x="182" y="7"/>
                  </a:lnTo>
                  <a:lnTo>
                    <a:pt x="185" y="14"/>
                  </a:lnTo>
                  <a:lnTo>
                    <a:pt x="187" y="20"/>
                  </a:lnTo>
                  <a:lnTo>
                    <a:pt x="189" y="27"/>
                  </a:lnTo>
                  <a:lnTo>
                    <a:pt x="189" y="147"/>
                  </a:lnTo>
                  <a:lnTo>
                    <a:pt x="187" y="154"/>
                  </a:lnTo>
                  <a:lnTo>
                    <a:pt x="185" y="161"/>
                  </a:lnTo>
                  <a:lnTo>
                    <a:pt x="182" y="166"/>
                  </a:lnTo>
                  <a:lnTo>
                    <a:pt x="175" y="170"/>
                  </a:lnTo>
                  <a:lnTo>
                    <a:pt x="169" y="173"/>
                  </a:lnTo>
                  <a:lnTo>
                    <a:pt x="162" y="173"/>
                  </a:lnTo>
                  <a:lnTo>
                    <a:pt x="28" y="173"/>
                  </a:lnTo>
                  <a:lnTo>
                    <a:pt x="21" y="173"/>
                  </a:lnTo>
                  <a:lnTo>
                    <a:pt x="14" y="170"/>
                  </a:lnTo>
                  <a:lnTo>
                    <a:pt x="8" y="166"/>
                  </a:lnTo>
                  <a:lnTo>
                    <a:pt x="5" y="161"/>
                  </a:lnTo>
                  <a:lnTo>
                    <a:pt x="1" y="154"/>
                  </a:lnTo>
                  <a:lnTo>
                    <a:pt x="0" y="147"/>
                  </a:lnTo>
                  <a:lnTo>
                    <a:pt x="0" y="27"/>
                  </a:lnTo>
                  <a:lnTo>
                    <a:pt x="1" y="20"/>
                  </a:lnTo>
                  <a:lnTo>
                    <a:pt x="5" y="14"/>
                  </a:lnTo>
                  <a:lnTo>
                    <a:pt x="8"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75" name="Freeform 45">
              <a:extLst>
                <a:ext uri="{FF2B5EF4-FFF2-40B4-BE49-F238E27FC236}">
                  <a16:creationId xmlns:a16="http://schemas.microsoft.com/office/drawing/2014/main" id="{382477E6-3A65-4D25-A3B1-3F2CD2A60E51}"/>
                </a:ext>
              </a:extLst>
            </p:cNvPr>
            <p:cNvSpPr>
              <a:spLocks/>
            </p:cNvSpPr>
            <p:nvPr/>
          </p:nvSpPr>
          <p:spPr bwMode="auto">
            <a:xfrm>
              <a:off x="6943831" y="5404624"/>
              <a:ext cx="132478" cy="122560"/>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4 h 173"/>
                <a:gd name="T12" fmla="*/ 187 w 187"/>
                <a:gd name="T13" fmla="*/ 20 h 173"/>
                <a:gd name="T14" fmla="*/ 187 w 187"/>
                <a:gd name="T15" fmla="*/ 27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7 h 173"/>
                <a:gd name="T46" fmla="*/ 0 w 187"/>
                <a:gd name="T47" fmla="*/ 20 h 173"/>
                <a:gd name="T48" fmla="*/ 3 w 187"/>
                <a:gd name="T49" fmla="*/ 14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4"/>
                  </a:lnTo>
                  <a:lnTo>
                    <a:pt x="187" y="20"/>
                  </a:lnTo>
                  <a:lnTo>
                    <a:pt x="187" y="27"/>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7"/>
                  </a:lnTo>
                  <a:lnTo>
                    <a:pt x="0" y="20"/>
                  </a:lnTo>
                  <a:lnTo>
                    <a:pt x="3" y="14"/>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76" name="Freeform 46">
              <a:extLst>
                <a:ext uri="{FF2B5EF4-FFF2-40B4-BE49-F238E27FC236}">
                  <a16:creationId xmlns:a16="http://schemas.microsoft.com/office/drawing/2014/main" id="{DC36F3AC-FE23-42D6-8D85-CBDDFB4311A5}"/>
                </a:ext>
              </a:extLst>
            </p:cNvPr>
            <p:cNvSpPr>
              <a:spLocks/>
            </p:cNvSpPr>
            <p:nvPr/>
          </p:nvSpPr>
          <p:spPr bwMode="auto">
            <a:xfrm>
              <a:off x="7095437" y="5404624"/>
              <a:ext cx="132478" cy="122560"/>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3 w 187"/>
                <a:gd name="T11" fmla="*/ 14 h 173"/>
                <a:gd name="T12" fmla="*/ 187 w 187"/>
                <a:gd name="T13" fmla="*/ 20 h 173"/>
                <a:gd name="T14" fmla="*/ 187 w 187"/>
                <a:gd name="T15" fmla="*/ 27 h 173"/>
                <a:gd name="T16" fmla="*/ 187 w 187"/>
                <a:gd name="T17" fmla="*/ 147 h 173"/>
                <a:gd name="T18" fmla="*/ 187 w 187"/>
                <a:gd name="T19" fmla="*/ 154 h 173"/>
                <a:gd name="T20" fmla="*/ 183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7 h 173"/>
                <a:gd name="T46" fmla="*/ 0 w 187"/>
                <a:gd name="T47" fmla="*/ 20 h 173"/>
                <a:gd name="T48" fmla="*/ 3 w 187"/>
                <a:gd name="T49" fmla="*/ 14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3" y="14"/>
                  </a:lnTo>
                  <a:lnTo>
                    <a:pt x="187" y="20"/>
                  </a:lnTo>
                  <a:lnTo>
                    <a:pt x="187" y="27"/>
                  </a:lnTo>
                  <a:lnTo>
                    <a:pt x="187" y="147"/>
                  </a:lnTo>
                  <a:lnTo>
                    <a:pt x="187" y="154"/>
                  </a:lnTo>
                  <a:lnTo>
                    <a:pt x="183"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7"/>
                  </a:lnTo>
                  <a:lnTo>
                    <a:pt x="0" y="20"/>
                  </a:lnTo>
                  <a:lnTo>
                    <a:pt x="3" y="14"/>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77" name="Freeform 47">
              <a:extLst>
                <a:ext uri="{FF2B5EF4-FFF2-40B4-BE49-F238E27FC236}">
                  <a16:creationId xmlns:a16="http://schemas.microsoft.com/office/drawing/2014/main" id="{9693A07B-ECF3-457B-B696-9EFF56E57B53}"/>
                </a:ext>
              </a:extLst>
            </p:cNvPr>
            <p:cNvSpPr>
              <a:spLocks/>
            </p:cNvSpPr>
            <p:nvPr/>
          </p:nvSpPr>
          <p:spPr bwMode="auto">
            <a:xfrm>
              <a:off x="7246333" y="5404624"/>
              <a:ext cx="138854" cy="122560"/>
            </a:xfrm>
            <a:custGeom>
              <a:avLst/>
              <a:gdLst>
                <a:gd name="T0" fmla="*/ 26 w 196"/>
                <a:gd name="T1" fmla="*/ 0 h 173"/>
                <a:gd name="T2" fmla="*/ 170 w 196"/>
                <a:gd name="T3" fmla="*/ 0 h 173"/>
                <a:gd name="T4" fmla="*/ 177 w 196"/>
                <a:gd name="T5" fmla="*/ 0 h 173"/>
                <a:gd name="T6" fmla="*/ 184 w 196"/>
                <a:gd name="T7" fmla="*/ 4 h 173"/>
                <a:gd name="T8" fmla="*/ 189 w 196"/>
                <a:gd name="T9" fmla="*/ 7 h 173"/>
                <a:gd name="T10" fmla="*/ 193 w 196"/>
                <a:gd name="T11" fmla="*/ 14 h 173"/>
                <a:gd name="T12" fmla="*/ 196 w 196"/>
                <a:gd name="T13" fmla="*/ 20 h 173"/>
                <a:gd name="T14" fmla="*/ 196 w 196"/>
                <a:gd name="T15" fmla="*/ 27 h 173"/>
                <a:gd name="T16" fmla="*/ 196 w 196"/>
                <a:gd name="T17" fmla="*/ 147 h 173"/>
                <a:gd name="T18" fmla="*/ 196 w 196"/>
                <a:gd name="T19" fmla="*/ 154 h 173"/>
                <a:gd name="T20" fmla="*/ 193 w 196"/>
                <a:gd name="T21" fmla="*/ 161 h 173"/>
                <a:gd name="T22" fmla="*/ 189 w 196"/>
                <a:gd name="T23" fmla="*/ 166 h 173"/>
                <a:gd name="T24" fmla="*/ 184 w 196"/>
                <a:gd name="T25" fmla="*/ 170 h 173"/>
                <a:gd name="T26" fmla="*/ 177 w 196"/>
                <a:gd name="T27" fmla="*/ 173 h 173"/>
                <a:gd name="T28" fmla="*/ 170 w 196"/>
                <a:gd name="T29" fmla="*/ 173 h 173"/>
                <a:gd name="T30" fmla="*/ 26 w 196"/>
                <a:gd name="T31" fmla="*/ 173 h 173"/>
                <a:gd name="T32" fmla="*/ 19 w 196"/>
                <a:gd name="T33" fmla="*/ 173 h 173"/>
                <a:gd name="T34" fmla="*/ 12 w 196"/>
                <a:gd name="T35" fmla="*/ 170 h 173"/>
                <a:gd name="T36" fmla="*/ 7 w 196"/>
                <a:gd name="T37" fmla="*/ 166 h 173"/>
                <a:gd name="T38" fmla="*/ 4 w 196"/>
                <a:gd name="T39" fmla="*/ 161 h 173"/>
                <a:gd name="T40" fmla="*/ 0 w 196"/>
                <a:gd name="T41" fmla="*/ 154 h 173"/>
                <a:gd name="T42" fmla="*/ 0 w 196"/>
                <a:gd name="T43" fmla="*/ 147 h 173"/>
                <a:gd name="T44" fmla="*/ 0 w 196"/>
                <a:gd name="T45" fmla="*/ 27 h 173"/>
                <a:gd name="T46" fmla="*/ 0 w 196"/>
                <a:gd name="T47" fmla="*/ 20 h 173"/>
                <a:gd name="T48" fmla="*/ 4 w 196"/>
                <a:gd name="T49" fmla="*/ 14 h 173"/>
                <a:gd name="T50" fmla="*/ 7 w 196"/>
                <a:gd name="T51" fmla="*/ 7 h 173"/>
                <a:gd name="T52" fmla="*/ 12 w 196"/>
                <a:gd name="T53" fmla="*/ 4 h 173"/>
                <a:gd name="T54" fmla="*/ 19 w 196"/>
                <a:gd name="T55" fmla="*/ 0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0"/>
                  </a:lnTo>
                  <a:lnTo>
                    <a:pt x="184" y="4"/>
                  </a:lnTo>
                  <a:lnTo>
                    <a:pt x="189" y="7"/>
                  </a:lnTo>
                  <a:lnTo>
                    <a:pt x="193" y="14"/>
                  </a:lnTo>
                  <a:lnTo>
                    <a:pt x="196" y="20"/>
                  </a:lnTo>
                  <a:lnTo>
                    <a:pt x="196" y="27"/>
                  </a:lnTo>
                  <a:lnTo>
                    <a:pt x="196" y="147"/>
                  </a:lnTo>
                  <a:lnTo>
                    <a:pt x="196" y="154"/>
                  </a:lnTo>
                  <a:lnTo>
                    <a:pt x="193" y="161"/>
                  </a:lnTo>
                  <a:lnTo>
                    <a:pt x="189" y="166"/>
                  </a:lnTo>
                  <a:lnTo>
                    <a:pt x="184" y="170"/>
                  </a:lnTo>
                  <a:lnTo>
                    <a:pt x="177" y="173"/>
                  </a:lnTo>
                  <a:lnTo>
                    <a:pt x="170" y="173"/>
                  </a:lnTo>
                  <a:lnTo>
                    <a:pt x="26" y="173"/>
                  </a:lnTo>
                  <a:lnTo>
                    <a:pt x="19" y="173"/>
                  </a:lnTo>
                  <a:lnTo>
                    <a:pt x="12" y="170"/>
                  </a:lnTo>
                  <a:lnTo>
                    <a:pt x="7" y="166"/>
                  </a:lnTo>
                  <a:lnTo>
                    <a:pt x="4" y="161"/>
                  </a:lnTo>
                  <a:lnTo>
                    <a:pt x="0" y="154"/>
                  </a:lnTo>
                  <a:lnTo>
                    <a:pt x="0" y="147"/>
                  </a:lnTo>
                  <a:lnTo>
                    <a:pt x="0" y="27"/>
                  </a:lnTo>
                  <a:lnTo>
                    <a:pt x="0" y="20"/>
                  </a:lnTo>
                  <a:lnTo>
                    <a:pt x="4" y="14"/>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78" name="Freeform 48">
              <a:extLst>
                <a:ext uri="{FF2B5EF4-FFF2-40B4-BE49-F238E27FC236}">
                  <a16:creationId xmlns:a16="http://schemas.microsoft.com/office/drawing/2014/main" id="{C60B8B5C-E799-425E-8E84-8AF075E67F9F}"/>
                </a:ext>
              </a:extLst>
            </p:cNvPr>
            <p:cNvSpPr>
              <a:spLocks/>
            </p:cNvSpPr>
            <p:nvPr/>
          </p:nvSpPr>
          <p:spPr bwMode="auto">
            <a:xfrm>
              <a:off x="5215248" y="5551270"/>
              <a:ext cx="238743" cy="122560"/>
            </a:xfrm>
            <a:custGeom>
              <a:avLst/>
              <a:gdLst>
                <a:gd name="T0" fmla="*/ 26 w 337"/>
                <a:gd name="T1" fmla="*/ 0 h 173"/>
                <a:gd name="T2" fmla="*/ 311 w 337"/>
                <a:gd name="T3" fmla="*/ 0 h 173"/>
                <a:gd name="T4" fmla="*/ 318 w 337"/>
                <a:gd name="T5" fmla="*/ 0 h 173"/>
                <a:gd name="T6" fmla="*/ 325 w 337"/>
                <a:gd name="T7" fmla="*/ 3 h 173"/>
                <a:gd name="T8" fmla="*/ 330 w 337"/>
                <a:gd name="T9" fmla="*/ 7 h 173"/>
                <a:gd name="T10" fmla="*/ 334 w 337"/>
                <a:gd name="T11" fmla="*/ 12 h 173"/>
                <a:gd name="T12" fmla="*/ 337 w 337"/>
                <a:gd name="T13" fmla="*/ 19 h 173"/>
                <a:gd name="T14" fmla="*/ 337 w 337"/>
                <a:gd name="T15" fmla="*/ 26 h 173"/>
                <a:gd name="T16" fmla="*/ 337 w 337"/>
                <a:gd name="T17" fmla="*/ 147 h 173"/>
                <a:gd name="T18" fmla="*/ 337 w 337"/>
                <a:gd name="T19" fmla="*/ 154 h 173"/>
                <a:gd name="T20" fmla="*/ 334 w 337"/>
                <a:gd name="T21" fmla="*/ 161 h 173"/>
                <a:gd name="T22" fmla="*/ 330 w 337"/>
                <a:gd name="T23" fmla="*/ 166 h 173"/>
                <a:gd name="T24" fmla="*/ 325 w 337"/>
                <a:gd name="T25" fmla="*/ 169 h 173"/>
                <a:gd name="T26" fmla="*/ 318 w 337"/>
                <a:gd name="T27" fmla="*/ 173 h 173"/>
                <a:gd name="T28" fmla="*/ 311 w 337"/>
                <a:gd name="T29" fmla="*/ 173 h 173"/>
                <a:gd name="T30" fmla="*/ 26 w 337"/>
                <a:gd name="T31" fmla="*/ 173 h 173"/>
                <a:gd name="T32" fmla="*/ 19 w 337"/>
                <a:gd name="T33" fmla="*/ 173 h 173"/>
                <a:gd name="T34" fmla="*/ 14 w 337"/>
                <a:gd name="T35" fmla="*/ 169 h 173"/>
                <a:gd name="T36" fmla="*/ 8 w 337"/>
                <a:gd name="T37" fmla="*/ 166 h 173"/>
                <a:gd name="T38" fmla="*/ 3 w 337"/>
                <a:gd name="T39" fmla="*/ 161 h 173"/>
                <a:gd name="T40" fmla="*/ 1 w 337"/>
                <a:gd name="T41" fmla="*/ 154 h 173"/>
                <a:gd name="T42" fmla="*/ 0 w 337"/>
                <a:gd name="T43" fmla="*/ 147 h 173"/>
                <a:gd name="T44" fmla="*/ 0 w 337"/>
                <a:gd name="T45" fmla="*/ 26 h 173"/>
                <a:gd name="T46" fmla="*/ 1 w 337"/>
                <a:gd name="T47" fmla="*/ 19 h 173"/>
                <a:gd name="T48" fmla="*/ 3 w 337"/>
                <a:gd name="T49" fmla="*/ 12 h 173"/>
                <a:gd name="T50" fmla="*/ 8 w 337"/>
                <a:gd name="T51" fmla="*/ 7 h 173"/>
                <a:gd name="T52" fmla="*/ 14 w 337"/>
                <a:gd name="T53" fmla="*/ 3 h 173"/>
                <a:gd name="T54" fmla="*/ 19 w 337"/>
                <a:gd name="T55" fmla="*/ 0 h 173"/>
                <a:gd name="T56" fmla="*/ 26 w 33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7" h="173">
                  <a:moveTo>
                    <a:pt x="26" y="0"/>
                  </a:moveTo>
                  <a:lnTo>
                    <a:pt x="311" y="0"/>
                  </a:lnTo>
                  <a:lnTo>
                    <a:pt x="318" y="0"/>
                  </a:lnTo>
                  <a:lnTo>
                    <a:pt x="325" y="3"/>
                  </a:lnTo>
                  <a:lnTo>
                    <a:pt x="330" y="7"/>
                  </a:lnTo>
                  <a:lnTo>
                    <a:pt x="334" y="12"/>
                  </a:lnTo>
                  <a:lnTo>
                    <a:pt x="337" y="19"/>
                  </a:lnTo>
                  <a:lnTo>
                    <a:pt x="337" y="26"/>
                  </a:lnTo>
                  <a:lnTo>
                    <a:pt x="337" y="147"/>
                  </a:lnTo>
                  <a:lnTo>
                    <a:pt x="337" y="154"/>
                  </a:lnTo>
                  <a:lnTo>
                    <a:pt x="334" y="161"/>
                  </a:lnTo>
                  <a:lnTo>
                    <a:pt x="330" y="166"/>
                  </a:lnTo>
                  <a:lnTo>
                    <a:pt x="325" y="169"/>
                  </a:lnTo>
                  <a:lnTo>
                    <a:pt x="318" y="173"/>
                  </a:lnTo>
                  <a:lnTo>
                    <a:pt x="311" y="173"/>
                  </a:lnTo>
                  <a:lnTo>
                    <a:pt x="26" y="173"/>
                  </a:lnTo>
                  <a:lnTo>
                    <a:pt x="19" y="173"/>
                  </a:lnTo>
                  <a:lnTo>
                    <a:pt x="14" y="169"/>
                  </a:lnTo>
                  <a:lnTo>
                    <a:pt x="8" y="166"/>
                  </a:lnTo>
                  <a:lnTo>
                    <a:pt x="3" y="161"/>
                  </a:lnTo>
                  <a:lnTo>
                    <a:pt x="1" y="154"/>
                  </a:lnTo>
                  <a:lnTo>
                    <a:pt x="0" y="147"/>
                  </a:lnTo>
                  <a:lnTo>
                    <a:pt x="0" y="26"/>
                  </a:lnTo>
                  <a:lnTo>
                    <a:pt x="1" y="19"/>
                  </a:lnTo>
                  <a:lnTo>
                    <a:pt x="3" y="12"/>
                  </a:lnTo>
                  <a:lnTo>
                    <a:pt x="8" y="7"/>
                  </a:lnTo>
                  <a:lnTo>
                    <a:pt x="14" y="3"/>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79" name="Freeform 49">
              <a:extLst>
                <a:ext uri="{FF2B5EF4-FFF2-40B4-BE49-F238E27FC236}">
                  <a16:creationId xmlns:a16="http://schemas.microsoft.com/office/drawing/2014/main" id="{08BD30E1-A0A4-4AEC-AF02-C2141B5E4F9F}"/>
                </a:ext>
              </a:extLst>
            </p:cNvPr>
            <p:cNvSpPr>
              <a:spLocks/>
            </p:cNvSpPr>
            <p:nvPr/>
          </p:nvSpPr>
          <p:spPr bwMode="auto">
            <a:xfrm>
              <a:off x="5473119" y="5551270"/>
              <a:ext cx="133895" cy="122560"/>
            </a:xfrm>
            <a:custGeom>
              <a:avLst/>
              <a:gdLst>
                <a:gd name="T0" fmla="*/ 26 w 189"/>
                <a:gd name="T1" fmla="*/ 0 h 173"/>
                <a:gd name="T2" fmla="*/ 161 w 189"/>
                <a:gd name="T3" fmla="*/ 0 h 173"/>
                <a:gd name="T4" fmla="*/ 168 w 189"/>
                <a:gd name="T5" fmla="*/ 0 h 173"/>
                <a:gd name="T6" fmla="*/ 175 w 189"/>
                <a:gd name="T7" fmla="*/ 3 h 173"/>
                <a:gd name="T8" fmla="*/ 180 w 189"/>
                <a:gd name="T9" fmla="*/ 7 h 173"/>
                <a:gd name="T10" fmla="*/ 184 w 189"/>
                <a:gd name="T11" fmla="*/ 12 h 173"/>
                <a:gd name="T12" fmla="*/ 187 w 189"/>
                <a:gd name="T13" fmla="*/ 19 h 173"/>
                <a:gd name="T14" fmla="*/ 189 w 189"/>
                <a:gd name="T15" fmla="*/ 26 h 173"/>
                <a:gd name="T16" fmla="*/ 189 w 189"/>
                <a:gd name="T17" fmla="*/ 147 h 173"/>
                <a:gd name="T18" fmla="*/ 187 w 189"/>
                <a:gd name="T19" fmla="*/ 154 h 173"/>
                <a:gd name="T20" fmla="*/ 184 w 189"/>
                <a:gd name="T21" fmla="*/ 161 h 173"/>
                <a:gd name="T22" fmla="*/ 180 w 189"/>
                <a:gd name="T23" fmla="*/ 166 h 173"/>
                <a:gd name="T24" fmla="*/ 175 w 189"/>
                <a:gd name="T25" fmla="*/ 169 h 173"/>
                <a:gd name="T26" fmla="*/ 168 w 189"/>
                <a:gd name="T27" fmla="*/ 173 h 173"/>
                <a:gd name="T28" fmla="*/ 161 w 189"/>
                <a:gd name="T29" fmla="*/ 173 h 173"/>
                <a:gd name="T30" fmla="*/ 26 w 189"/>
                <a:gd name="T31" fmla="*/ 173 h 173"/>
                <a:gd name="T32" fmla="*/ 19 w 189"/>
                <a:gd name="T33" fmla="*/ 173 h 173"/>
                <a:gd name="T34" fmla="*/ 14 w 189"/>
                <a:gd name="T35" fmla="*/ 169 h 173"/>
                <a:gd name="T36" fmla="*/ 7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7 w 189"/>
                <a:gd name="T51" fmla="*/ 7 h 173"/>
                <a:gd name="T52" fmla="*/ 14 w 189"/>
                <a:gd name="T53" fmla="*/ 3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3"/>
                  </a:lnTo>
                  <a:lnTo>
                    <a:pt x="180" y="7"/>
                  </a:lnTo>
                  <a:lnTo>
                    <a:pt x="184" y="12"/>
                  </a:lnTo>
                  <a:lnTo>
                    <a:pt x="187" y="19"/>
                  </a:lnTo>
                  <a:lnTo>
                    <a:pt x="189" y="26"/>
                  </a:lnTo>
                  <a:lnTo>
                    <a:pt x="189" y="147"/>
                  </a:lnTo>
                  <a:lnTo>
                    <a:pt x="187" y="154"/>
                  </a:lnTo>
                  <a:lnTo>
                    <a:pt x="184" y="161"/>
                  </a:lnTo>
                  <a:lnTo>
                    <a:pt x="180" y="166"/>
                  </a:lnTo>
                  <a:lnTo>
                    <a:pt x="175" y="169"/>
                  </a:lnTo>
                  <a:lnTo>
                    <a:pt x="168" y="173"/>
                  </a:lnTo>
                  <a:lnTo>
                    <a:pt x="161" y="173"/>
                  </a:lnTo>
                  <a:lnTo>
                    <a:pt x="26" y="173"/>
                  </a:lnTo>
                  <a:lnTo>
                    <a:pt x="19" y="173"/>
                  </a:lnTo>
                  <a:lnTo>
                    <a:pt x="14" y="169"/>
                  </a:lnTo>
                  <a:lnTo>
                    <a:pt x="7" y="166"/>
                  </a:lnTo>
                  <a:lnTo>
                    <a:pt x="3" y="161"/>
                  </a:lnTo>
                  <a:lnTo>
                    <a:pt x="1" y="154"/>
                  </a:lnTo>
                  <a:lnTo>
                    <a:pt x="0" y="147"/>
                  </a:lnTo>
                  <a:lnTo>
                    <a:pt x="0" y="26"/>
                  </a:lnTo>
                  <a:lnTo>
                    <a:pt x="1" y="19"/>
                  </a:lnTo>
                  <a:lnTo>
                    <a:pt x="3" y="12"/>
                  </a:lnTo>
                  <a:lnTo>
                    <a:pt x="7" y="7"/>
                  </a:lnTo>
                  <a:lnTo>
                    <a:pt x="14" y="3"/>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80" name="Freeform 50">
              <a:extLst>
                <a:ext uri="{FF2B5EF4-FFF2-40B4-BE49-F238E27FC236}">
                  <a16:creationId xmlns:a16="http://schemas.microsoft.com/office/drawing/2014/main" id="{CE38D95A-290C-41AF-995D-C12ECB342B22}"/>
                </a:ext>
              </a:extLst>
            </p:cNvPr>
            <p:cNvSpPr>
              <a:spLocks/>
            </p:cNvSpPr>
            <p:nvPr/>
          </p:nvSpPr>
          <p:spPr bwMode="auto">
            <a:xfrm>
              <a:off x="5624016" y="5551270"/>
              <a:ext cx="133895" cy="122560"/>
            </a:xfrm>
            <a:custGeom>
              <a:avLst/>
              <a:gdLst>
                <a:gd name="T0" fmla="*/ 27 w 189"/>
                <a:gd name="T1" fmla="*/ 0 h 173"/>
                <a:gd name="T2" fmla="*/ 161 w 189"/>
                <a:gd name="T3" fmla="*/ 0 h 173"/>
                <a:gd name="T4" fmla="*/ 168 w 189"/>
                <a:gd name="T5" fmla="*/ 0 h 173"/>
                <a:gd name="T6" fmla="*/ 175 w 189"/>
                <a:gd name="T7" fmla="*/ 3 h 173"/>
                <a:gd name="T8" fmla="*/ 181 w 189"/>
                <a:gd name="T9" fmla="*/ 7 h 173"/>
                <a:gd name="T10" fmla="*/ 186 w 189"/>
                <a:gd name="T11" fmla="*/ 12 h 173"/>
                <a:gd name="T12" fmla="*/ 188 w 189"/>
                <a:gd name="T13" fmla="*/ 19 h 173"/>
                <a:gd name="T14" fmla="*/ 189 w 189"/>
                <a:gd name="T15" fmla="*/ 26 h 173"/>
                <a:gd name="T16" fmla="*/ 189 w 189"/>
                <a:gd name="T17" fmla="*/ 147 h 173"/>
                <a:gd name="T18" fmla="*/ 188 w 189"/>
                <a:gd name="T19" fmla="*/ 154 h 173"/>
                <a:gd name="T20" fmla="*/ 186 w 189"/>
                <a:gd name="T21" fmla="*/ 161 h 173"/>
                <a:gd name="T22" fmla="*/ 181 w 189"/>
                <a:gd name="T23" fmla="*/ 166 h 173"/>
                <a:gd name="T24" fmla="*/ 175 w 189"/>
                <a:gd name="T25" fmla="*/ 169 h 173"/>
                <a:gd name="T26" fmla="*/ 168 w 189"/>
                <a:gd name="T27" fmla="*/ 173 h 173"/>
                <a:gd name="T28" fmla="*/ 161 w 189"/>
                <a:gd name="T29" fmla="*/ 173 h 173"/>
                <a:gd name="T30" fmla="*/ 27 w 189"/>
                <a:gd name="T31" fmla="*/ 173 h 173"/>
                <a:gd name="T32" fmla="*/ 20 w 189"/>
                <a:gd name="T33" fmla="*/ 173 h 173"/>
                <a:gd name="T34" fmla="*/ 14 w 189"/>
                <a:gd name="T35" fmla="*/ 169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3 h 173"/>
                <a:gd name="T54" fmla="*/ 20 w 189"/>
                <a:gd name="T55" fmla="*/ 0 h 173"/>
                <a:gd name="T56" fmla="*/ 27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7" y="0"/>
                  </a:moveTo>
                  <a:lnTo>
                    <a:pt x="161" y="0"/>
                  </a:lnTo>
                  <a:lnTo>
                    <a:pt x="168" y="0"/>
                  </a:lnTo>
                  <a:lnTo>
                    <a:pt x="175" y="3"/>
                  </a:lnTo>
                  <a:lnTo>
                    <a:pt x="181" y="7"/>
                  </a:lnTo>
                  <a:lnTo>
                    <a:pt x="186" y="12"/>
                  </a:lnTo>
                  <a:lnTo>
                    <a:pt x="188" y="19"/>
                  </a:lnTo>
                  <a:lnTo>
                    <a:pt x="189" y="26"/>
                  </a:lnTo>
                  <a:lnTo>
                    <a:pt x="189" y="147"/>
                  </a:lnTo>
                  <a:lnTo>
                    <a:pt x="188" y="154"/>
                  </a:lnTo>
                  <a:lnTo>
                    <a:pt x="186" y="161"/>
                  </a:lnTo>
                  <a:lnTo>
                    <a:pt x="181" y="166"/>
                  </a:lnTo>
                  <a:lnTo>
                    <a:pt x="175" y="169"/>
                  </a:lnTo>
                  <a:lnTo>
                    <a:pt x="168" y="173"/>
                  </a:lnTo>
                  <a:lnTo>
                    <a:pt x="161" y="173"/>
                  </a:lnTo>
                  <a:lnTo>
                    <a:pt x="27" y="173"/>
                  </a:lnTo>
                  <a:lnTo>
                    <a:pt x="20" y="173"/>
                  </a:lnTo>
                  <a:lnTo>
                    <a:pt x="14" y="169"/>
                  </a:lnTo>
                  <a:lnTo>
                    <a:pt x="9" y="166"/>
                  </a:lnTo>
                  <a:lnTo>
                    <a:pt x="4" y="161"/>
                  </a:lnTo>
                  <a:lnTo>
                    <a:pt x="2" y="154"/>
                  </a:lnTo>
                  <a:lnTo>
                    <a:pt x="0" y="147"/>
                  </a:lnTo>
                  <a:lnTo>
                    <a:pt x="0" y="26"/>
                  </a:lnTo>
                  <a:lnTo>
                    <a:pt x="2" y="19"/>
                  </a:lnTo>
                  <a:lnTo>
                    <a:pt x="4" y="12"/>
                  </a:lnTo>
                  <a:lnTo>
                    <a:pt x="9" y="7"/>
                  </a:lnTo>
                  <a:lnTo>
                    <a:pt x="14" y="3"/>
                  </a:lnTo>
                  <a:lnTo>
                    <a:pt x="20" y="0"/>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81" name="Freeform 51">
              <a:extLst>
                <a:ext uri="{FF2B5EF4-FFF2-40B4-BE49-F238E27FC236}">
                  <a16:creationId xmlns:a16="http://schemas.microsoft.com/office/drawing/2014/main" id="{B8C2AF59-2062-44EF-AA74-1056C3873A6E}"/>
                </a:ext>
              </a:extLst>
            </p:cNvPr>
            <p:cNvSpPr>
              <a:spLocks/>
            </p:cNvSpPr>
            <p:nvPr/>
          </p:nvSpPr>
          <p:spPr bwMode="auto">
            <a:xfrm>
              <a:off x="5775621" y="5551270"/>
              <a:ext cx="133895" cy="122560"/>
            </a:xfrm>
            <a:custGeom>
              <a:avLst/>
              <a:gdLst>
                <a:gd name="T0" fmla="*/ 28 w 189"/>
                <a:gd name="T1" fmla="*/ 0 h 173"/>
                <a:gd name="T2" fmla="*/ 161 w 189"/>
                <a:gd name="T3" fmla="*/ 0 h 173"/>
                <a:gd name="T4" fmla="*/ 170 w 189"/>
                <a:gd name="T5" fmla="*/ 0 h 173"/>
                <a:gd name="T6" fmla="*/ 175 w 189"/>
                <a:gd name="T7" fmla="*/ 3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69 h 173"/>
                <a:gd name="T26" fmla="*/ 170 w 189"/>
                <a:gd name="T27" fmla="*/ 173 h 173"/>
                <a:gd name="T28" fmla="*/ 161 w 189"/>
                <a:gd name="T29" fmla="*/ 173 h 173"/>
                <a:gd name="T30" fmla="*/ 28 w 189"/>
                <a:gd name="T31" fmla="*/ 173 h 173"/>
                <a:gd name="T32" fmla="*/ 21 w 189"/>
                <a:gd name="T33" fmla="*/ 173 h 173"/>
                <a:gd name="T34" fmla="*/ 14 w 189"/>
                <a:gd name="T35" fmla="*/ 169 h 173"/>
                <a:gd name="T36" fmla="*/ 9 w 189"/>
                <a:gd name="T37" fmla="*/ 166 h 173"/>
                <a:gd name="T38" fmla="*/ 3 w 189"/>
                <a:gd name="T39" fmla="*/ 161 h 173"/>
                <a:gd name="T40" fmla="*/ 2 w 189"/>
                <a:gd name="T41" fmla="*/ 154 h 173"/>
                <a:gd name="T42" fmla="*/ 0 w 189"/>
                <a:gd name="T43" fmla="*/ 147 h 173"/>
                <a:gd name="T44" fmla="*/ 0 w 189"/>
                <a:gd name="T45" fmla="*/ 26 h 173"/>
                <a:gd name="T46" fmla="*/ 2 w 189"/>
                <a:gd name="T47" fmla="*/ 19 h 173"/>
                <a:gd name="T48" fmla="*/ 3 w 189"/>
                <a:gd name="T49" fmla="*/ 12 h 173"/>
                <a:gd name="T50" fmla="*/ 9 w 189"/>
                <a:gd name="T51" fmla="*/ 7 h 173"/>
                <a:gd name="T52" fmla="*/ 14 w 189"/>
                <a:gd name="T53" fmla="*/ 3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0"/>
                  </a:lnTo>
                  <a:lnTo>
                    <a:pt x="175" y="3"/>
                  </a:lnTo>
                  <a:lnTo>
                    <a:pt x="180" y="7"/>
                  </a:lnTo>
                  <a:lnTo>
                    <a:pt x="185" y="12"/>
                  </a:lnTo>
                  <a:lnTo>
                    <a:pt x="187" y="19"/>
                  </a:lnTo>
                  <a:lnTo>
                    <a:pt x="189" y="26"/>
                  </a:lnTo>
                  <a:lnTo>
                    <a:pt x="189" y="147"/>
                  </a:lnTo>
                  <a:lnTo>
                    <a:pt x="187" y="154"/>
                  </a:lnTo>
                  <a:lnTo>
                    <a:pt x="185" y="161"/>
                  </a:lnTo>
                  <a:lnTo>
                    <a:pt x="180" y="166"/>
                  </a:lnTo>
                  <a:lnTo>
                    <a:pt x="175" y="169"/>
                  </a:lnTo>
                  <a:lnTo>
                    <a:pt x="170" y="173"/>
                  </a:lnTo>
                  <a:lnTo>
                    <a:pt x="161" y="173"/>
                  </a:lnTo>
                  <a:lnTo>
                    <a:pt x="28" y="173"/>
                  </a:lnTo>
                  <a:lnTo>
                    <a:pt x="21" y="173"/>
                  </a:lnTo>
                  <a:lnTo>
                    <a:pt x="14" y="169"/>
                  </a:lnTo>
                  <a:lnTo>
                    <a:pt x="9" y="166"/>
                  </a:lnTo>
                  <a:lnTo>
                    <a:pt x="3" y="161"/>
                  </a:lnTo>
                  <a:lnTo>
                    <a:pt x="2" y="154"/>
                  </a:lnTo>
                  <a:lnTo>
                    <a:pt x="0" y="147"/>
                  </a:lnTo>
                  <a:lnTo>
                    <a:pt x="0" y="26"/>
                  </a:lnTo>
                  <a:lnTo>
                    <a:pt x="2" y="19"/>
                  </a:lnTo>
                  <a:lnTo>
                    <a:pt x="3" y="12"/>
                  </a:lnTo>
                  <a:lnTo>
                    <a:pt x="9" y="7"/>
                  </a:lnTo>
                  <a:lnTo>
                    <a:pt x="14" y="3"/>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82" name="Freeform 52">
              <a:extLst>
                <a:ext uri="{FF2B5EF4-FFF2-40B4-BE49-F238E27FC236}">
                  <a16:creationId xmlns:a16="http://schemas.microsoft.com/office/drawing/2014/main" id="{C93A9D10-22EB-4093-8275-FCF904442891}"/>
                </a:ext>
              </a:extLst>
            </p:cNvPr>
            <p:cNvSpPr>
              <a:spLocks/>
            </p:cNvSpPr>
            <p:nvPr/>
          </p:nvSpPr>
          <p:spPr bwMode="auto">
            <a:xfrm>
              <a:off x="5926518" y="5551270"/>
              <a:ext cx="134603" cy="122560"/>
            </a:xfrm>
            <a:custGeom>
              <a:avLst/>
              <a:gdLst>
                <a:gd name="T0" fmla="*/ 28 w 190"/>
                <a:gd name="T1" fmla="*/ 0 h 173"/>
                <a:gd name="T2" fmla="*/ 163 w 190"/>
                <a:gd name="T3" fmla="*/ 0 h 173"/>
                <a:gd name="T4" fmla="*/ 170 w 190"/>
                <a:gd name="T5" fmla="*/ 0 h 173"/>
                <a:gd name="T6" fmla="*/ 175 w 190"/>
                <a:gd name="T7" fmla="*/ 3 h 173"/>
                <a:gd name="T8" fmla="*/ 181 w 190"/>
                <a:gd name="T9" fmla="*/ 7 h 173"/>
                <a:gd name="T10" fmla="*/ 186 w 190"/>
                <a:gd name="T11" fmla="*/ 12 h 173"/>
                <a:gd name="T12" fmla="*/ 188 w 190"/>
                <a:gd name="T13" fmla="*/ 19 h 173"/>
                <a:gd name="T14" fmla="*/ 190 w 190"/>
                <a:gd name="T15" fmla="*/ 26 h 173"/>
                <a:gd name="T16" fmla="*/ 190 w 190"/>
                <a:gd name="T17" fmla="*/ 147 h 173"/>
                <a:gd name="T18" fmla="*/ 188 w 190"/>
                <a:gd name="T19" fmla="*/ 154 h 173"/>
                <a:gd name="T20" fmla="*/ 186 w 190"/>
                <a:gd name="T21" fmla="*/ 161 h 173"/>
                <a:gd name="T22" fmla="*/ 181 w 190"/>
                <a:gd name="T23" fmla="*/ 166 h 173"/>
                <a:gd name="T24" fmla="*/ 175 w 190"/>
                <a:gd name="T25" fmla="*/ 169 h 173"/>
                <a:gd name="T26" fmla="*/ 170 w 190"/>
                <a:gd name="T27" fmla="*/ 173 h 173"/>
                <a:gd name="T28" fmla="*/ 163 w 190"/>
                <a:gd name="T29" fmla="*/ 173 h 173"/>
                <a:gd name="T30" fmla="*/ 28 w 190"/>
                <a:gd name="T31" fmla="*/ 173 h 173"/>
                <a:gd name="T32" fmla="*/ 21 w 190"/>
                <a:gd name="T33" fmla="*/ 173 h 173"/>
                <a:gd name="T34" fmla="*/ 14 w 190"/>
                <a:gd name="T35" fmla="*/ 169 h 173"/>
                <a:gd name="T36" fmla="*/ 9 w 190"/>
                <a:gd name="T37" fmla="*/ 166 h 173"/>
                <a:gd name="T38" fmla="*/ 6 w 190"/>
                <a:gd name="T39" fmla="*/ 161 h 173"/>
                <a:gd name="T40" fmla="*/ 2 w 190"/>
                <a:gd name="T41" fmla="*/ 154 h 173"/>
                <a:gd name="T42" fmla="*/ 0 w 190"/>
                <a:gd name="T43" fmla="*/ 147 h 173"/>
                <a:gd name="T44" fmla="*/ 0 w 190"/>
                <a:gd name="T45" fmla="*/ 26 h 173"/>
                <a:gd name="T46" fmla="*/ 2 w 190"/>
                <a:gd name="T47" fmla="*/ 19 h 173"/>
                <a:gd name="T48" fmla="*/ 6 w 190"/>
                <a:gd name="T49" fmla="*/ 12 h 173"/>
                <a:gd name="T50" fmla="*/ 9 w 190"/>
                <a:gd name="T51" fmla="*/ 7 h 173"/>
                <a:gd name="T52" fmla="*/ 14 w 190"/>
                <a:gd name="T53" fmla="*/ 3 h 173"/>
                <a:gd name="T54" fmla="*/ 21 w 190"/>
                <a:gd name="T55" fmla="*/ 0 h 173"/>
                <a:gd name="T56" fmla="*/ 28 w 190"/>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0" h="173">
                  <a:moveTo>
                    <a:pt x="28" y="0"/>
                  </a:moveTo>
                  <a:lnTo>
                    <a:pt x="163" y="0"/>
                  </a:lnTo>
                  <a:lnTo>
                    <a:pt x="170" y="0"/>
                  </a:lnTo>
                  <a:lnTo>
                    <a:pt x="175" y="3"/>
                  </a:lnTo>
                  <a:lnTo>
                    <a:pt x="181" y="7"/>
                  </a:lnTo>
                  <a:lnTo>
                    <a:pt x="186" y="12"/>
                  </a:lnTo>
                  <a:lnTo>
                    <a:pt x="188" y="19"/>
                  </a:lnTo>
                  <a:lnTo>
                    <a:pt x="190" y="26"/>
                  </a:lnTo>
                  <a:lnTo>
                    <a:pt x="190" y="147"/>
                  </a:lnTo>
                  <a:lnTo>
                    <a:pt x="188" y="154"/>
                  </a:lnTo>
                  <a:lnTo>
                    <a:pt x="186" y="161"/>
                  </a:lnTo>
                  <a:lnTo>
                    <a:pt x="181" y="166"/>
                  </a:lnTo>
                  <a:lnTo>
                    <a:pt x="175" y="169"/>
                  </a:lnTo>
                  <a:lnTo>
                    <a:pt x="170" y="173"/>
                  </a:lnTo>
                  <a:lnTo>
                    <a:pt x="163" y="173"/>
                  </a:lnTo>
                  <a:lnTo>
                    <a:pt x="28" y="173"/>
                  </a:lnTo>
                  <a:lnTo>
                    <a:pt x="21" y="173"/>
                  </a:lnTo>
                  <a:lnTo>
                    <a:pt x="14" y="169"/>
                  </a:lnTo>
                  <a:lnTo>
                    <a:pt x="9" y="166"/>
                  </a:lnTo>
                  <a:lnTo>
                    <a:pt x="6" y="161"/>
                  </a:lnTo>
                  <a:lnTo>
                    <a:pt x="2" y="154"/>
                  </a:lnTo>
                  <a:lnTo>
                    <a:pt x="0" y="147"/>
                  </a:lnTo>
                  <a:lnTo>
                    <a:pt x="0" y="26"/>
                  </a:lnTo>
                  <a:lnTo>
                    <a:pt x="2" y="19"/>
                  </a:lnTo>
                  <a:lnTo>
                    <a:pt x="6" y="12"/>
                  </a:lnTo>
                  <a:lnTo>
                    <a:pt x="9" y="7"/>
                  </a:lnTo>
                  <a:lnTo>
                    <a:pt x="14" y="3"/>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83" name="Freeform 53">
              <a:extLst>
                <a:ext uri="{FF2B5EF4-FFF2-40B4-BE49-F238E27FC236}">
                  <a16:creationId xmlns:a16="http://schemas.microsoft.com/office/drawing/2014/main" id="{02DA852D-7CFD-44F4-96C3-E5B1F9A58F8D}"/>
                </a:ext>
              </a:extLst>
            </p:cNvPr>
            <p:cNvSpPr>
              <a:spLocks/>
            </p:cNvSpPr>
            <p:nvPr/>
          </p:nvSpPr>
          <p:spPr bwMode="auto">
            <a:xfrm>
              <a:off x="6079540" y="5551270"/>
              <a:ext cx="132478" cy="122560"/>
            </a:xfrm>
            <a:custGeom>
              <a:avLst/>
              <a:gdLst>
                <a:gd name="T0" fmla="*/ 26 w 187"/>
                <a:gd name="T1" fmla="*/ 0 h 173"/>
                <a:gd name="T2" fmla="*/ 161 w 187"/>
                <a:gd name="T3" fmla="*/ 0 h 173"/>
                <a:gd name="T4" fmla="*/ 168 w 187"/>
                <a:gd name="T5" fmla="*/ 0 h 173"/>
                <a:gd name="T6" fmla="*/ 173 w 187"/>
                <a:gd name="T7" fmla="*/ 3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3 w 187"/>
                <a:gd name="T25" fmla="*/ 169 h 173"/>
                <a:gd name="T26" fmla="*/ 168 w 187"/>
                <a:gd name="T27" fmla="*/ 173 h 173"/>
                <a:gd name="T28" fmla="*/ 161 w 187"/>
                <a:gd name="T29" fmla="*/ 173 h 173"/>
                <a:gd name="T30" fmla="*/ 26 w 187"/>
                <a:gd name="T31" fmla="*/ 173 h 173"/>
                <a:gd name="T32" fmla="*/ 19 w 187"/>
                <a:gd name="T33" fmla="*/ 173 h 173"/>
                <a:gd name="T34" fmla="*/ 12 w 187"/>
                <a:gd name="T35" fmla="*/ 169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2 w 187"/>
                <a:gd name="T53" fmla="*/ 3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3" y="3"/>
                  </a:lnTo>
                  <a:lnTo>
                    <a:pt x="180" y="7"/>
                  </a:lnTo>
                  <a:lnTo>
                    <a:pt x="184" y="12"/>
                  </a:lnTo>
                  <a:lnTo>
                    <a:pt x="187" y="19"/>
                  </a:lnTo>
                  <a:lnTo>
                    <a:pt x="187" y="26"/>
                  </a:lnTo>
                  <a:lnTo>
                    <a:pt x="187" y="147"/>
                  </a:lnTo>
                  <a:lnTo>
                    <a:pt x="187" y="154"/>
                  </a:lnTo>
                  <a:lnTo>
                    <a:pt x="184" y="161"/>
                  </a:lnTo>
                  <a:lnTo>
                    <a:pt x="180" y="166"/>
                  </a:lnTo>
                  <a:lnTo>
                    <a:pt x="173" y="169"/>
                  </a:lnTo>
                  <a:lnTo>
                    <a:pt x="168" y="173"/>
                  </a:lnTo>
                  <a:lnTo>
                    <a:pt x="161" y="173"/>
                  </a:lnTo>
                  <a:lnTo>
                    <a:pt x="26" y="173"/>
                  </a:lnTo>
                  <a:lnTo>
                    <a:pt x="19" y="173"/>
                  </a:lnTo>
                  <a:lnTo>
                    <a:pt x="12" y="169"/>
                  </a:lnTo>
                  <a:lnTo>
                    <a:pt x="7" y="166"/>
                  </a:lnTo>
                  <a:lnTo>
                    <a:pt x="3" y="161"/>
                  </a:lnTo>
                  <a:lnTo>
                    <a:pt x="0" y="154"/>
                  </a:lnTo>
                  <a:lnTo>
                    <a:pt x="0" y="147"/>
                  </a:lnTo>
                  <a:lnTo>
                    <a:pt x="0" y="26"/>
                  </a:lnTo>
                  <a:lnTo>
                    <a:pt x="0" y="19"/>
                  </a:lnTo>
                  <a:lnTo>
                    <a:pt x="3" y="12"/>
                  </a:lnTo>
                  <a:lnTo>
                    <a:pt x="7" y="7"/>
                  </a:lnTo>
                  <a:lnTo>
                    <a:pt x="12" y="3"/>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84" name="Freeform 54">
              <a:extLst>
                <a:ext uri="{FF2B5EF4-FFF2-40B4-BE49-F238E27FC236}">
                  <a16:creationId xmlns:a16="http://schemas.microsoft.com/office/drawing/2014/main" id="{05BD1E81-0952-4808-A189-AEFF34311E40}"/>
                </a:ext>
              </a:extLst>
            </p:cNvPr>
            <p:cNvSpPr>
              <a:spLocks/>
            </p:cNvSpPr>
            <p:nvPr/>
          </p:nvSpPr>
          <p:spPr bwMode="auto">
            <a:xfrm>
              <a:off x="6230436" y="5551270"/>
              <a:ext cx="133186" cy="122560"/>
            </a:xfrm>
            <a:custGeom>
              <a:avLst/>
              <a:gdLst>
                <a:gd name="T0" fmla="*/ 27 w 188"/>
                <a:gd name="T1" fmla="*/ 0 h 173"/>
                <a:gd name="T2" fmla="*/ 161 w 188"/>
                <a:gd name="T3" fmla="*/ 0 h 173"/>
                <a:gd name="T4" fmla="*/ 168 w 188"/>
                <a:gd name="T5" fmla="*/ 0 h 173"/>
                <a:gd name="T6" fmla="*/ 175 w 188"/>
                <a:gd name="T7" fmla="*/ 3 h 173"/>
                <a:gd name="T8" fmla="*/ 181 w 188"/>
                <a:gd name="T9" fmla="*/ 7 h 173"/>
                <a:gd name="T10" fmla="*/ 184 w 188"/>
                <a:gd name="T11" fmla="*/ 12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69 h 173"/>
                <a:gd name="T26" fmla="*/ 168 w 188"/>
                <a:gd name="T27" fmla="*/ 173 h 173"/>
                <a:gd name="T28" fmla="*/ 161 w 188"/>
                <a:gd name="T29" fmla="*/ 173 h 173"/>
                <a:gd name="T30" fmla="*/ 27 w 188"/>
                <a:gd name="T31" fmla="*/ 173 h 173"/>
                <a:gd name="T32" fmla="*/ 20 w 188"/>
                <a:gd name="T33" fmla="*/ 173 h 173"/>
                <a:gd name="T34" fmla="*/ 13 w 188"/>
                <a:gd name="T35" fmla="*/ 169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2 h 173"/>
                <a:gd name="T50" fmla="*/ 7 w 188"/>
                <a:gd name="T51" fmla="*/ 7 h 173"/>
                <a:gd name="T52" fmla="*/ 13 w 188"/>
                <a:gd name="T53" fmla="*/ 3 h 173"/>
                <a:gd name="T54" fmla="*/ 20 w 188"/>
                <a:gd name="T55" fmla="*/ 0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1" y="0"/>
                  </a:lnTo>
                  <a:lnTo>
                    <a:pt x="168" y="0"/>
                  </a:lnTo>
                  <a:lnTo>
                    <a:pt x="175" y="3"/>
                  </a:lnTo>
                  <a:lnTo>
                    <a:pt x="181" y="7"/>
                  </a:lnTo>
                  <a:lnTo>
                    <a:pt x="184" y="12"/>
                  </a:lnTo>
                  <a:lnTo>
                    <a:pt x="188" y="19"/>
                  </a:lnTo>
                  <a:lnTo>
                    <a:pt x="188" y="26"/>
                  </a:lnTo>
                  <a:lnTo>
                    <a:pt x="188" y="147"/>
                  </a:lnTo>
                  <a:lnTo>
                    <a:pt x="188" y="154"/>
                  </a:lnTo>
                  <a:lnTo>
                    <a:pt x="184" y="161"/>
                  </a:lnTo>
                  <a:lnTo>
                    <a:pt x="181" y="166"/>
                  </a:lnTo>
                  <a:lnTo>
                    <a:pt x="175" y="169"/>
                  </a:lnTo>
                  <a:lnTo>
                    <a:pt x="168" y="173"/>
                  </a:lnTo>
                  <a:lnTo>
                    <a:pt x="161" y="173"/>
                  </a:lnTo>
                  <a:lnTo>
                    <a:pt x="27" y="173"/>
                  </a:lnTo>
                  <a:lnTo>
                    <a:pt x="20" y="173"/>
                  </a:lnTo>
                  <a:lnTo>
                    <a:pt x="13" y="169"/>
                  </a:lnTo>
                  <a:lnTo>
                    <a:pt x="7" y="166"/>
                  </a:lnTo>
                  <a:lnTo>
                    <a:pt x="4" y="161"/>
                  </a:lnTo>
                  <a:lnTo>
                    <a:pt x="0" y="154"/>
                  </a:lnTo>
                  <a:lnTo>
                    <a:pt x="0" y="147"/>
                  </a:lnTo>
                  <a:lnTo>
                    <a:pt x="0" y="26"/>
                  </a:lnTo>
                  <a:lnTo>
                    <a:pt x="0" y="19"/>
                  </a:lnTo>
                  <a:lnTo>
                    <a:pt x="4" y="12"/>
                  </a:lnTo>
                  <a:lnTo>
                    <a:pt x="7" y="7"/>
                  </a:lnTo>
                  <a:lnTo>
                    <a:pt x="13" y="3"/>
                  </a:lnTo>
                  <a:lnTo>
                    <a:pt x="20" y="0"/>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85" name="Freeform 55">
              <a:extLst>
                <a:ext uri="{FF2B5EF4-FFF2-40B4-BE49-F238E27FC236}">
                  <a16:creationId xmlns:a16="http://schemas.microsoft.com/office/drawing/2014/main" id="{66BCF5E1-7871-4C18-82FE-5FFA00E6FD52}"/>
                </a:ext>
              </a:extLst>
            </p:cNvPr>
            <p:cNvSpPr>
              <a:spLocks/>
            </p:cNvSpPr>
            <p:nvPr/>
          </p:nvSpPr>
          <p:spPr bwMode="auto">
            <a:xfrm>
              <a:off x="6382042" y="5551270"/>
              <a:ext cx="132478" cy="122560"/>
            </a:xfrm>
            <a:custGeom>
              <a:avLst/>
              <a:gdLst>
                <a:gd name="T0" fmla="*/ 26 w 187"/>
                <a:gd name="T1" fmla="*/ 0 h 173"/>
                <a:gd name="T2" fmla="*/ 161 w 187"/>
                <a:gd name="T3" fmla="*/ 0 h 173"/>
                <a:gd name="T4" fmla="*/ 168 w 187"/>
                <a:gd name="T5" fmla="*/ 0 h 173"/>
                <a:gd name="T6" fmla="*/ 175 w 187"/>
                <a:gd name="T7" fmla="*/ 3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69 h 173"/>
                <a:gd name="T26" fmla="*/ 168 w 187"/>
                <a:gd name="T27" fmla="*/ 173 h 173"/>
                <a:gd name="T28" fmla="*/ 161 w 187"/>
                <a:gd name="T29" fmla="*/ 173 h 173"/>
                <a:gd name="T30" fmla="*/ 26 w 187"/>
                <a:gd name="T31" fmla="*/ 173 h 173"/>
                <a:gd name="T32" fmla="*/ 19 w 187"/>
                <a:gd name="T33" fmla="*/ 173 h 173"/>
                <a:gd name="T34" fmla="*/ 12 w 187"/>
                <a:gd name="T35" fmla="*/ 169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2 w 187"/>
                <a:gd name="T53" fmla="*/ 3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3"/>
                  </a:lnTo>
                  <a:lnTo>
                    <a:pt x="180" y="7"/>
                  </a:lnTo>
                  <a:lnTo>
                    <a:pt x="184" y="12"/>
                  </a:lnTo>
                  <a:lnTo>
                    <a:pt x="187" y="19"/>
                  </a:lnTo>
                  <a:lnTo>
                    <a:pt x="187" y="26"/>
                  </a:lnTo>
                  <a:lnTo>
                    <a:pt x="187" y="147"/>
                  </a:lnTo>
                  <a:lnTo>
                    <a:pt x="187" y="154"/>
                  </a:lnTo>
                  <a:lnTo>
                    <a:pt x="184" y="161"/>
                  </a:lnTo>
                  <a:lnTo>
                    <a:pt x="180" y="166"/>
                  </a:lnTo>
                  <a:lnTo>
                    <a:pt x="175" y="169"/>
                  </a:lnTo>
                  <a:lnTo>
                    <a:pt x="168" y="173"/>
                  </a:lnTo>
                  <a:lnTo>
                    <a:pt x="161" y="173"/>
                  </a:lnTo>
                  <a:lnTo>
                    <a:pt x="26" y="173"/>
                  </a:lnTo>
                  <a:lnTo>
                    <a:pt x="19" y="173"/>
                  </a:lnTo>
                  <a:lnTo>
                    <a:pt x="12" y="169"/>
                  </a:lnTo>
                  <a:lnTo>
                    <a:pt x="7" y="166"/>
                  </a:lnTo>
                  <a:lnTo>
                    <a:pt x="3" y="161"/>
                  </a:lnTo>
                  <a:lnTo>
                    <a:pt x="0" y="154"/>
                  </a:lnTo>
                  <a:lnTo>
                    <a:pt x="0" y="147"/>
                  </a:lnTo>
                  <a:lnTo>
                    <a:pt x="0" y="26"/>
                  </a:lnTo>
                  <a:lnTo>
                    <a:pt x="0" y="19"/>
                  </a:lnTo>
                  <a:lnTo>
                    <a:pt x="3" y="12"/>
                  </a:lnTo>
                  <a:lnTo>
                    <a:pt x="7" y="7"/>
                  </a:lnTo>
                  <a:lnTo>
                    <a:pt x="12" y="3"/>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86" name="Freeform 56">
              <a:extLst>
                <a:ext uri="{FF2B5EF4-FFF2-40B4-BE49-F238E27FC236}">
                  <a16:creationId xmlns:a16="http://schemas.microsoft.com/office/drawing/2014/main" id="{B1966C73-DB6E-4E49-8BFF-692686F60EF0}"/>
                </a:ext>
              </a:extLst>
            </p:cNvPr>
            <p:cNvSpPr>
              <a:spLocks/>
            </p:cNvSpPr>
            <p:nvPr/>
          </p:nvSpPr>
          <p:spPr bwMode="auto">
            <a:xfrm>
              <a:off x="6532938" y="5551270"/>
              <a:ext cx="133186" cy="122560"/>
            </a:xfrm>
            <a:custGeom>
              <a:avLst/>
              <a:gdLst>
                <a:gd name="T0" fmla="*/ 27 w 188"/>
                <a:gd name="T1" fmla="*/ 0 h 173"/>
                <a:gd name="T2" fmla="*/ 162 w 188"/>
                <a:gd name="T3" fmla="*/ 0 h 173"/>
                <a:gd name="T4" fmla="*/ 169 w 188"/>
                <a:gd name="T5" fmla="*/ 0 h 173"/>
                <a:gd name="T6" fmla="*/ 176 w 188"/>
                <a:gd name="T7" fmla="*/ 3 h 173"/>
                <a:gd name="T8" fmla="*/ 181 w 188"/>
                <a:gd name="T9" fmla="*/ 7 h 173"/>
                <a:gd name="T10" fmla="*/ 184 w 188"/>
                <a:gd name="T11" fmla="*/ 12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6 w 188"/>
                <a:gd name="T25" fmla="*/ 169 h 173"/>
                <a:gd name="T26" fmla="*/ 169 w 188"/>
                <a:gd name="T27" fmla="*/ 173 h 173"/>
                <a:gd name="T28" fmla="*/ 162 w 188"/>
                <a:gd name="T29" fmla="*/ 173 h 173"/>
                <a:gd name="T30" fmla="*/ 27 w 188"/>
                <a:gd name="T31" fmla="*/ 173 h 173"/>
                <a:gd name="T32" fmla="*/ 20 w 188"/>
                <a:gd name="T33" fmla="*/ 173 h 173"/>
                <a:gd name="T34" fmla="*/ 14 w 188"/>
                <a:gd name="T35" fmla="*/ 169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2 h 173"/>
                <a:gd name="T50" fmla="*/ 7 w 188"/>
                <a:gd name="T51" fmla="*/ 7 h 173"/>
                <a:gd name="T52" fmla="*/ 14 w 188"/>
                <a:gd name="T53" fmla="*/ 3 h 173"/>
                <a:gd name="T54" fmla="*/ 20 w 188"/>
                <a:gd name="T55" fmla="*/ 0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2" y="0"/>
                  </a:lnTo>
                  <a:lnTo>
                    <a:pt x="169" y="0"/>
                  </a:lnTo>
                  <a:lnTo>
                    <a:pt x="176" y="3"/>
                  </a:lnTo>
                  <a:lnTo>
                    <a:pt x="181" y="7"/>
                  </a:lnTo>
                  <a:lnTo>
                    <a:pt x="184" y="12"/>
                  </a:lnTo>
                  <a:lnTo>
                    <a:pt x="188" y="19"/>
                  </a:lnTo>
                  <a:lnTo>
                    <a:pt x="188" y="26"/>
                  </a:lnTo>
                  <a:lnTo>
                    <a:pt x="188" y="147"/>
                  </a:lnTo>
                  <a:lnTo>
                    <a:pt x="188" y="154"/>
                  </a:lnTo>
                  <a:lnTo>
                    <a:pt x="184" y="161"/>
                  </a:lnTo>
                  <a:lnTo>
                    <a:pt x="181" y="166"/>
                  </a:lnTo>
                  <a:lnTo>
                    <a:pt x="176" y="169"/>
                  </a:lnTo>
                  <a:lnTo>
                    <a:pt x="169" y="173"/>
                  </a:lnTo>
                  <a:lnTo>
                    <a:pt x="162" y="173"/>
                  </a:lnTo>
                  <a:lnTo>
                    <a:pt x="27" y="173"/>
                  </a:lnTo>
                  <a:lnTo>
                    <a:pt x="20" y="173"/>
                  </a:lnTo>
                  <a:lnTo>
                    <a:pt x="14" y="169"/>
                  </a:lnTo>
                  <a:lnTo>
                    <a:pt x="7" y="166"/>
                  </a:lnTo>
                  <a:lnTo>
                    <a:pt x="4" y="161"/>
                  </a:lnTo>
                  <a:lnTo>
                    <a:pt x="0" y="154"/>
                  </a:lnTo>
                  <a:lnTo>
                    <a:pt x="0" y="147"/>
                  </a:lnTo>
                  <a:lnTo>
                    <a:pt x="0" y="26"/>
                  </a:lnTo>
                  <a:lnTo>
                    <a:pt x="0" y="19"/>
                  </a:lnTo>
                  <a:lnTo>
                    <a:pt x="4" y="12"/>
                  </a:lnTo>
                  <a:lnTo>
                    <a:pt x="7" y="7"/>
                  </a:lnTo>
                  <a:lnTo>
                    <a:pt x="14" y="3"/>
                  </a:lnTo>
                  <a:lnTo>
                    <a:pt x="20" y="0"/>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87" name="Freeform 57">
              <a:extLst>
                <a:ext uri="{FF2B5EF4-FFF2-40B4-BE49-F238E27FC236}">
                  <a16:creationId xmlns:a16="http://schemas.microsoft.com/office/drawing/2014/main" id="{82A6F524-CBCE-404A-82D7-A6B188848A4D}"/>
                </a:ext>
              </a:extLst>
            </p:cNvPr>
            <p:cNvSpPr>
              <a:spLocks/>
            </p:cNvSpPr>
            <p:nvPr/>
          </p:nvSpPr>
          <p:spPr bwMode="auto">
            <a:xfrm>
              <a:off x="6684544" y="5551270"/>
              <a:ext cx="133895" cy="122560"/>
            </a:xfrm>
            <a:custGeom>
              <a:avLst/>
              <a:gdLst>
                <a:gd name="T0" fmla="*/ 26 w 189"/>
                <a:gd name="T1" fmla="*/ 0 h 173"/>
                <a:gd name="T2" fmla="*/ 161 w 189"/>
                <a:gd name="T3" fmla="*/ 0 h 173"/>
                <a:gd name="T4" fmla="*/ 168 w 189"/>
                <a:gd name="T5" fmla="*/ 0 h 173"/>
                <a:gd name="T6" fmla="*/ 175 w 189"/>
                <a:gd name="T7" fmla="*/ 3 h 173"/>
                <a:gd name="T8" fmla="*/ 180 w 189"/>
                <a:gd name="T9" fmla="*/ 7 h 173"/>
                <a:gd name="T10" fmla="*/ 186 w 189"/>
                <a:gd name="T11" fmla="*/ 12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0 w 189"/>
                <a:gd name="T23" fmla="*/ 166 h 173"/>
                <a:gd name="T24" fmla="*/ 175 w 189"/>
                <a:gd name="T25" fmla="*/ 169 h 173"/>
                <a:gd name="T26" fmla="*/ 168 w 189"/>
                <a:gd name="T27" fmla="*/ 173 h 173"/>
                <a:gd name="T28" fmla="*/ 161 w 189"/>
                <a:gd name="T29" fmla="*/ 173 h 173"/>
                <a:gd name="T30" fmla="*/ 26 w 189"/>
                <a:gd name="T31" fmla="*/ 173 h 173"/>
                <a:gd name="T32" fmla="*/ 19 w 189"/>
                <a:gd name="T33" fmla="*/ 173 h 173"/>
                <a:gd name="T34" fmla="*/ 14 w 189"/>
                <a:gd name="T35" fmla="*/ 169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3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3"/>
                  </a:lnTo>
                  <a:lnTo>
                    <a:pt x="180" y="7"/>
                  </a:lnTo>
                  <a:lnTo>
                    <a:pt x="186" y="12"/>
                  </a:lnTo>
                  <a:lnTo>
                    <a:pt x="187" y="19"/>
                  </a:lnTo>
                  <a:lnTo>
                    <a:pt x="189" y="26"/>
                  </a:lnTo>
                  <a:lnTo>
                    <a:pt x="189" y="147"/>
                  </a:lnTo>
                  <a:lnTo>
                    <a:pt x="187" y="154"/>
                  </a:lnTo>
                  <a:lnTo>
                    <a:pt x="186" y="161"/>
                  </a:lnTo>
                  <a:lnTo>
                    <a:pt x="180" y="166"/>
                  </a:lnTo>
                  <a:lnTo>
                    <a:pt x="175" y="169"/>
                  </a:lnTo>
                  <a:lnTo>
                    <a:pt x="168" y="173"/>
                  </a:lnTo>
                  <a:lnTo>
                    <a:pt x="161" y="173"/>
                  </a:lnTo>
                  <a:lnTo>
                    <a:pt x="26" y="173"/>
                  </a:lnTo>
                  <a:lnTo>
                    <a:pt x="19" y="173"/>
                  </a:lnTo>
                  <a:lnTo>
                    <a:pt x="14" y="169"/>
                  </a:lnTo>
                  <a:lnTo>
                    <a:pt x="9" y="166"/>
                  </a:lnTo>
                  <a:lnTo>
                    <a:pt x="4" y="161"/>
                  </a:lnTo>
                  <a:lnTo>
                    <a:pt x="2" y="154"/>
                  </a:lnTo>
                  <a:lnTo>
                    <a:pt x="0" y="147"/>
                  </a:lnTo>
                  <a:lnTo>
                    <a:pt x="0" y="26"/>
                  </a:lnTo>
                  <a:lnTo>
                    <a:pt x="2" y="19"/>
                  </a:lnTo>
                  <a:lnTo>
                    <a:pt x="4" y="12"/>
                  </a:lnTo>
                  <a:lnTo>
                    <a:pt x="9" y="7"/>
                  </a:lnTo>
                  <a:lnTo>
                    <a:pt x="14" y="3"/>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88" name="Freeform 58">
              <a:extLst>
                <a:ext uri="{FF2B5EF4-FFF2-40B4-BE49-F238E27FC236}">
                  <a16:creationId xmlns:a16="http://schemas.microsoft.com/office/drawing/2014/main" id="{DF5AE122-167D-466C-A65B-2C3056B6E619}"/>
                </a:ext>
              </a:extLst>
            </p:cNvPr>
            <p:cNvSpPr>
              <a:spLocks/>
            </p:cNvSpPr>
            <p:nvPr/>
          </p:nvSpPr>
          <p:spPr bwMode="auto">
            <a:xfrm>
              <a:off x="6836149" y="5551270"/>
              <a:ext cx="133895" cy="122560"/>
            </a:xfrm>
            <a:custGeom>
              <a:avLst/>
              <a:gdLst>
                <a:gd name="T0" fmla="*/ 28 w 189"/>
                <a:gd name="T1" fmla="*/ 0 h 173"/>
                <a:gd name="T2" fmla="*/ 161 w 189"/>
                <a:gd name="T3" fmla="*/ 0 h 173"/>
                <a:gd name="T4" fmla="*/ 169 w 189"/>
                <a:gd name="T5" fmla="*/ 0 h 173"/>
                <a:gd name="T6" fmla="*/ 175 w 189"/>
                <a:gd name="T7" fmla="*/ 3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69 h 173"/>
                <a:gd name="T26" fmla="*/ 169 w 189"/>
                <a:gd name="T27" fmla="*/ 173 h 173"/>
                <a:gd name="T28" fmla="*/ 161 w 189"/>
                <a:gd name="T29" fmla="*/ 173 h 173"/>
                <a:gd name="T30" fmla="*/ 28 w 189"/>
                <a:gd name="T31" fmla="*/ 173 h 173"/>
                <a:gd name="T32" fmla="*/ 19 w 189"/>
                <a:gd name="T33" fmla="*/ 173 h 173"/>
                <a:gd name="T34" fmla="*/ 14 w 189"/>
                <a:gd name="T35" fmla="*/ 169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8 w 189"/>
                <a:gd name="T51" fmla="*/ 7 h 173"/>
                <a:gd name="T52" fmla="*/ 14 w 189"/>
                <a:gd name="T53" fmla="*/ 3 h 173"/>
                <a:gd name="T54" fmla="*/ 19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69" y="0"/>
                  </a:lnTo>
                  <a:lnTo>
                    <a:pt x="175" y="3"/>
                  </a:lnTo>
                  <a:lnTo>
                    <a:pt x="180" y="7"/>
                  </a:lnTo>
                  <a:lnTo>
                    <a:pt x="185" y="12"/>
                  </a:lnTo>
                  <a:lnTo>
                    <a:pt x="187" y="19"/>
                  </a:lnTo>
                  <a:lnTo>
                    <a:pt x="189" y="26"/>
                  </a:lnTo>
                  <a:lnTo>
                    <a:pt x="189" y="147"/>
                  </a:lnTo>
                  <a:lnTo>
                    <a:pt x="187" y="154"/>
                  </a:lnTo>
                  <a:lnTo>
                    <a:pt x="185" y="161"/>
                  </a:lnTo>
                  <a:lnTo>
                    <a:pt x="180" y="166"/>
                  </a:lnTo>
                  <a:lnTo>
                    <a:pt x="175" y="169"/>
                  </a:lnTo>
                  <a:lnTo>
                    <a:pt x="169" y="173"/>
                  </a:lnTo>
                  <a:lnTo>
                    <a:pt x="161" y="173"/>
                  </a:lnTo>
                  <a:lnTo>
                    <a:pt x="28" y="173"/>
                  </a:lnTo>
                  <a:lnTo>
                    <a:pt x="19" y="173"/>
                  </a:lnTo>
                  <a:lnTo>
                    <a:pt x="14" y="169"/>
                  </a:lnTo>
                  <a:lnTo>
                    <a:pt x="8" y="166"/>
                  </a:lnTo>
                  <a:lnTo>
                    <a:pt x="3" y="161"/>
                  </a:lnTo>
                  <a:lnTo>
                    <a:pt x="1" y="154"/>
                  </a:lnTo>
                  <a:lnTo>
                    <a:pt x="0" y="147"/>
                  </a:lnTo>
                  <a:lnTo>
                    <a:pt x="0" y="26"/>
                  </a:lnTo>
                  <a:lnTo>
                    <a:pt x="1" y="19"/>
                  </a:lnTo>
                  <a:lnTo>
                    <a:pt x="3" y="12"/>
                  </a:lnTo>
                  <a:lnTo>
                    <a:pt x="8" y="7"/>
                  </a:lnTo>
                  <a:lnTo>
                    <a:pt x="14" y="3"/>
                  </a:lnTo>
                  <a:lnTo>
                    <a:pt x="19"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89" name="Freeform 59">
              <a:extLst>
                <a:ext uri="{FF2B5EF4-FFF2-40B4-BE49-F238E27FC236}">
                  <a16:creationId xmlns:a16="http://schemas.microsoft.com/office/drawing/2014/main" id="{7A571AD5-8279-42A4-8C12-1E275A13B067}"/>
                </a:ext>
              </a:extLst>
            </p:cNvPr>
            <p:cNvSpPr>
              <a:spLocks/>
            </p:cNvSpPr>
            <p:nvPr/>
          </p:nvSpPr>
          <p:spPr bwMode="auto">
            <a:xfrm>
              <a:off x="6987046" y="5551270"/>
              <a:ext cx="133895" cy="122560"/>
            </a:xfrm>
            <a:custGeom>
              <a:avLst/>
              <a:gdLst>
                <a:gd name="T0" fmla="*/ 28 w 189"/>
                <a:gd name="T1" fmla="*/ 0 h 173"/>
                <a:gd name="T2" fmla="*/ 163 w 189"/>
                <a:gd name="T3" fmla="*/ 0 h 173"/>
                <a:gd name="T4" fmla="*/ 170 w 189"/>
                <a:gd name="T5" fmla="*/ 0 h 173"/>
                <a:gd name="T6" fmla="*/ 175 w 189"/>
                <a:gd name="T7" fmla="*/ 3 h 173"/>
                <a:gd name="T8" fmla="*/ 181 w 189"/>
                <a:gd name="T9" fmla="*/ 7 h 173"/>
                <a:gd name="T10" fmla="*/ 186 w 189"/>
                <a:gd name="T11" fmla="*/ 12 h 173"/>
                <a:gd name="T12" fmla="*/ 188 w 189"/>
                <a:gd name="T13" fmla="*/ 19 h 173"/>
                <a:gd name="T14" fmla="*/ 189 w 189"/>
                <a:gd name="T15" fmla="*/ 26 h 173"/>
                <a:gd name="T16" fmla="*/ 189 w 189"/>
                <a:gd name="T17" fmla="*/ 147 h 173"/>
                <a:gd name="T18" fmla="*/ 188 w 189"/>
                <a:gd name="T19" fmla="*/ 154 h 173"/>
                <a:gd name="T20" fmla="*/ 186 w 189"/>
                <a:gd name="T21" fmla="*/ 161 h 173"/>
                <a:gd name="T22" fmla="*/ 181 w 189"/>
                <a:gd name="T23" fmla="*/ 166 h 173"/>
                <a:gd name="T24" fmla="*/ 175 w 189"/>
                <a:gd name="T25" fmla="*/ 169 h 173"/>
                <a:gd name="T26" fmla="*/ 170 w 189"/>
                <a:gd name="T27" fmla="*/ 173 h 173"/>
                <a:gd name="T28" fmla="*/ 163 w 189"/>
                <a:gd name="T29" fmla="*/ 173 h 173"/>
                <a:gd name="T30" fmla="*/ 28 w 189"/>
                <a:gd name="T31" fmla="*/ 173 h 173"/>
                <a:gd name="T32" fmla="*/ 21 w 189"/>
                <a:gd name="T33" fmla="*/ 173 h 173"/>
                <a:gd name="T34" fmla="*/ 14 w 189"/>
                <a:gd name="T35" fmla="*/ 169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3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3"/>
                  </a:lnTo>
                  <a:lnTo>
                    <a:pt x="181" y="7"/>
                  </a:lnTo>
                  <a:lnTo>
                    <a:pt x="186" y="12"/>
                  </a:lnTo>
                  <a:lnTo>
                    <a:pt x="188" y="19"/>
                  </a:lnTo>
                  <a:lnTo>
                    <a:pt x="189" y="26"/>
                  </a:lnTo>
                  <a:lnTo>
                    <a:pt x="189" y="147"/>
                  </a:lnTo>
                  <a:lnTo>
                    <a:pt x="188" y="154"/>
                  </a:lnTo>
                  <a:lnTo>
                    <a:pt x="186" y="161"/>
                  </a:lnTo>
                  <a:lnTo>
                    <a:pt x="181" y="166"/>
                  </a:lnTo>
                  <a:lnTo>
                    <a:pt x="175" y="169"/>
                  </a:lnTo>
                  <a:lnTo>
                    <a:pt x="170" y="173"/>
                  </a:lnTo>
                  <a:lnTo>
                    <a:pt x="163" y="173"/>
                  </a:lnTo>
                  <a:lnTo>
                    <a:pt x="28" y="173"/>
                  </a:lnTo>
                  <a:lnTo>
                    <a:pt x="21" y="173"/>
                  </a:lnTo>
                  <a:lnTo>
                    <a:pt x="14" y="169"/>
                  </a:lnTo>
                  <a:lnTo>
                    <a:pt x="9" y="166"/>
                  </a:lnTo>
                  <a:lnTo>
                    <a:pt x="4" y="161"/>
                  </a:lnTo>
                  <a:lnTo>
                    <a:pt x="2" y="154"/>
                  </a:lnTo>
                  <a:lnTo>
                    <a:pt x="0" y="147"/>
                  </a:lnTo>
                  <a:lnTo>
                    <a:pt x="0" y="26"/>
                  </a:lnTo>
                  <a:lnTo>
                    <a:pt x="2" y="19"/>
                  </a:lnTo>
                  <a:lnTo>
                    <a:pt x="4" y="12"/>
                  </a:lnTo>
                  <a:lnTo>
                    <a:pt x="9" y="7"/>
                  </a:lnTo>
                  <a:lnTo>
                    <a:pt x="14" y="3"/>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90" name="Freeform 60">
              <a:extLst>
                <a:ext uri="{FF2B5EF4-FFF2-40B4-BE49-F238E27FC236}">
                  <a16:creationId xmlns:a16="http://schemas.microsoft.com/office/drawing/2014/main" id="{E7D5ADCA-DC8D-4117-9F4B-BC98FE9B1575}"/>
                </a:ext>
              </a:extLst>
            </p:cNvPr>
            <p:cNvSpPr>
              <a:spLocks/>
            </p:cNvSpPr>
            <p:nvPr/>
          </p:nvSpPr>
          <p:spPr bwMode="auto">
            <a:xfrm>
              <a:off x="7138651" y="5551270"/>
              <a:ext cx="246535" cy="268497"/>
            </a:xfrm>
            <a:custGeom>
              <a:avLst/>
              <a:gdLst>
                <a:gd name="T0" fmla="*/ 38 w 348"/>
                <a:gd name="T1" fmla="*/ 0 h 379"/>
                <a:gd name="T2" fmla="*/ 322 w 348"/>
                <a:gd name="T3" fmla="*/ 0 h 379"/>
                <a:gd name="T4" fmla="*/ 329 w 348"/>
                <a:gd name="T5" fmla="*/ 0 h 379"/>
                <a:gd name="T6" fmla="*/ 336 w 348"/>
                <a:gd name="T7" fmla="*/ 3 h 379"/>
                <a:gd name="T8" fmla="*/ 341 w 348"/>
                <a:gd name="T9" fmla="*/ 7 h 379"/>
                <a:gd name="T10" fmla="*/ 345 w 348"/>
                <a:gd name="T11" fmla="*/ 12 h 379"/>
                <a:gd name="T12" fmla="*/ 348 w 348"/>
                <a:gd name="T13" fmla="*/ 19 h 379"/>
                <a:gd name="T14" fmla="*/ 348 w 348"/>
                <a:gd name="T15" fmla="*/ 26 h 379"/>
                <a:gd name="T16" fmla="*/ 348 w 348"/>
                <a:gd name="T17" fmla="*/ 350 h 379"/>
                <a:gd name="T18" fmla="*/ 345 w 348"/>
                <a:gd name="T19" fmla="*/ 364 h 379"/>
                <a:gd name="T20" fmla="*/ 336 w 348"/>
                <a:gd name="T21" fmla="*/ 376 h 379"/>
                <a:gd name="T22" fmla="*/ 322 w 348"/>
                <a:gd name="T23" fmla="*/ 379 h 379"/>
                <a:gd name="T24" fmla="*/ 91 w 348"/>
                <a:gd name="T25" fmla="*/ 379 h 379"/>
                <a:gd name="T26" fmla="*/ 77 w 348"/>
                <a:gd name="T27" fmla="*/ 376 h 379"/>
                <a:gd name="T28" fmla="*/ 68 w 348"/>
                <a:gd name="T29" fmla="*/ 364 h 379"/>
                <a:gd name="T30" fmla="*/ 65 w 348"/>
                <a:gd name="T31" fmla="*/ 350 h 379"/>
                <a:gd name="T32" fmla="*/ 65 w 348"/>
                <a:gd name="T33" fmla="*/ 173 h 379"/>
                <a:gd name="T34" fmla="*/ 38 w 348"/>
                <a:gd name="T35" fmla="*/ 173 h 379"/>
                <a:gd name="T36" fmla="*/ 19 w 348"/>
                <a:gd name="T37" fmla="*/ 169 h 379"/>
                <a:gd name="T38" fmla="*/ 5 w 348"/>
                <a:gd name="T39" fmla="*/ 161 h 379"/>
                <a:gd name="T40" fmla="*/ 0 w 348"/>
                <a:gd name="T41" fmla="*/ 147 h 379"/>
                <a:gd name="T42" fmla="*/ 0 w 348"/>
                <a:gd name="T43" fmla="*/ 26 h 379"/>
                <a:gd name="T44" fmla="*/ 5 w 348"/>
                <a:gd name="T45" fmla="*/ 12 h 379"/>
                <a:gd name="T46" fmla="*/ 19 w 348"/>
                <a:gd name="T47" fmla="*/ 3 h 379"/>
                <a:gd name="T48" fmla="*/ 38 w 348"/>
                <a:gd name="T49" fmla="*/ 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8" h="379">
                  <a:moveTo>
                    <a:pt x="38" y="0"/>
                  </a:moveTo>
                  <a:lnTo>
                    <a:pt x="322" y="0"/>
                  </a:lnTo>
                  <a:lnTo>
                    <a:pt x="329" y="0"/>
                  </a:lnTo>
                  <a:lnTo>
                    <a:pt x="336" y="3"/>
                  </a:lnTo>
                  <a:lnTo>
                    <a:pt x="341" y="7"/>
                  </a:lnTo>
                  <a:lnTo>
                    <a:pt x="345" y="12"/>
                  </a:lnTo>
                  <a:lnTo>
                    <a:pt x="348" y="19"/>
                  </a:lnTo>
                  <a:lnTo>
                    <a:pt x="348" y="26"/>
                  </a:lnTo>
                  <a:lnTo>
                    <a:pt x="348" y="350"/>
                  </a:lnTo>
                  <a:lnTo>
                    <a:pt x="345" y="364"/>
                  </a:lnTo>
                  <a:lnTo>
                    <a:pt x="336" y="376"/>
                  </a:lnTo>
                  <a:lnTo>
                    <a:pt x="322" y="379"/>
                  </a:lnTo>
                  <a:lnTo>
                    <a:pt x="91" y="379"/>
                  </a:lnTo>
                  <a:lnTo>
                    <a:pt x="77" y="376"/>
                  </a:lnTo>
                  <a:lnTo>
                    <a:pt x="68" y="364"/>
                  </a:lnTo>
                  <a:lnTo>
                    <a:pt x="65" y="350"/>
                  </a:lnTo>
                  <a:lnTo>
                    <a:pt x="65" y="173"/>
                  </a:lnTo>
                  <a:lnTo>
                    <a:pt x="38" y="173"/>
                  </a:lnTo>
                  <a:lnTo>
                    <a:pt x="19" y="169"/>
                  </a:lnTo>
                  <a:lnTo>
                    <a:pt x="5" y="161"/>
                  </a:lnTo>
                  <a:lnTo>
                    <a:pt x="0" y="147"/>
                  </a:lnTo>
                  <a:lnTo>
                    <a:pt x="0" y="26"/>
                  </a:lnTo>
                  <a:lnTo>
                    <a:pt x="5" y="12"/>
                  </a:lnTo>
                  <a:lnTo>
                    <a:pt x="19" y="3"/>
                  </a:lnTo>
                  <a:lnTo>
                    <a:pt x="3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91" name="Freeform 61">
              <a:extLst>
                <a:ext uri="{FF2B5EF4-FFF2-40B4-BE49-F238E27FC236}">
                  <a16:creationId xmlns:a16="http://schemas.microsoft.com/office/drawing/2014/main" id="{720D04B5-3DD4-40C3-A904-1B03A01AD6FC}"/>
                </a:ext>
              </a:extLst>
            </p:cNvPr>
            <p:cNvSpPr>
              <a:spLocks/>
            </p:cNvSpPr>
            <p:nvPr/>
          </p:nvSpPr>
          <p:spPr bwMode="auto">
            <a:xfrm>
              <a:off x="5215248" y="5843854"/>
              <a:ext cx="238743" cy="122560"/>
            </a:xfrm>
            <a:custGeom>
              <a:avLst/>
              <a:gdLst>
                <a:gd name="T0" fmla="*/ 26 w 337"/>
                <a:gd name="T1" fmla="*/ 0 h 173"/>
                <a:gd name="T2" fmla="*/ 311 w 337"/>
                <a:gd name="T3" fmla="*/ 0 h 173"/>
                <a:gd name="T4" fmla="*/ 318 w 337"/>
                <a:gd name="T5" fmla="*/ 0 h 173"/>
                <a:gd name="T6" fmla="*/ 325 w 337"/>
                <a:gd name="T7" fmla="*/ 3 h 173"/>
                <a:gd name="T8" fmla="*/ 330 w 337"/>
                <a:gd name="T9" fmla="*/ 7 h 173"/>
                <a:gd name="T10" fmla="*/ 334 w 337"/>
                <a:gd name="T11" fmla="*/ 12 h 173"/>
                <a:gd name="T12" fmla="*/ 337 w 337"/>
                <a:gd name="T13" fmla="*/ 19 h 173"/>
                <a:gd name="T14" fmla="*/ 337 w 337"/>
                <a:gd name="T15" fmla="*/ 26 h 173"/>
                <a:gd name="T16" fmla="*/ 337 w 337"/>
                <a:gd name="T17" fmla="*/ 146 h 173"/>
                <a:gd name="T18" fmla="*/ 337 w 337"/>
                <a:gd name="T19" fmla="*/ 153 h 173"/>
                <a:gd name="T20" fmla="*/ 334 w 337"/>
                <a:gd name="T21" fmla="*/ 160 h 173"/>
                <a:gd name="T22" fmla="*/ 330 w 337"/>
                <a:gd name="T23" fmla="*/ 166 h 173"/>
                <a:gd name="T24" fmla="*/ 325 w 337"/>
                <a:gd name="T25" fmla="*/ 169 h 173"/>
                <a:gd name="T26" fmla="*/ 318 w 337"/>
                <a:gd name="T27" fmla="*/ 173 h 173"/>
                <a:gd name="T28" fmla="*/ 311 w 337"/>
                <a:gd name="T29" fmla="*/ 173 h 173"/>
                <a:gd name="T30" fmla="*/ 26 w 337"/>
                <a:gd name="T31" fmla="*/ 173 h 173"/>
                <a:gd name="T32" fmla="*/ 19 w 337"/>
                <a:gd name="T33" fmla="*/ 173 h 173"/>
                <a:gd name="T34" fmla="*/ 14 w 337"/>
                <a:gd name="T35" fmla="*/ 169 h 173"/>
                <a:gd name="T36" fmla="*/ 8 w 337"/>
                <a:gd name="T37" fmla="*/ 166 h 173"/>
                <a:gd name="T38" fmla="*/ 3 w 337"/>
                <a:gd name="T39" fmla="*/ 160 h 173"/>
                <a:gd name="T40" fmla="*/ 1 w 337"/>
                <a:gd name="T41" fmla="*/ 153 h 173"/>
                <a:gd name="T42" fmla="*/ 0 w 337"/>
                <a:gd name="T43" fmla="*/ 146 h 173"/>
                <a:gd name="T44" fmla="*/ 0 w 337"/>
                <a:gd name="T45" fmla="*/ 26 h 173"/>
                <a:gd name="T46" fmla="*/ 1 w 337"/>
                <a:gd name="T47" fmla="*/ 19 h 173"/>
                <a:gd name="T48" fmla="*/ 3 w 337"/>
                <a:gd name="T49" fmla="*/ 12 h 173"/>
                <a:gd name="T50" fmla="*/ 8 w 337"/>
                <a:gd name="T51" fmla="*/ 7 h 173"/>
                <a:gd name="T52" fmla="*/ 14 w 337"/>
                <a:gd name="T53" fmla="*/ 3 h 173"/>
                <a:gd name="T54" fmla="*/ 19 w 337"/>
                <a:gd name="T55" fmla="*/ 0 h 173"/>
                <a:gd name="T56" fmla="*/ 26 w 33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7" h="173">
                  <a:moveTo>
                    <a:pt x="26" y="0"/>
                  </a:moveTo>
                  <a:lnTo>
                    <a:pt x="311" y="0"/>
                  </a:lnTo>
                  <a:lnTo>
                    <a:pt x="318" y="0"/>
                  </a:lnTo>
                  <a:lnTo>
                    <a:pt x="325" y="3"/>
                  </a:lnTo>
                  <a:lnTo>
                    <a:pt x="330" y="7"/>
                  </a:lnTo>
                  <a:lnTo>
                    <a:pt x="334" y="12"/>
                  </a:lnTo>
                  <a:lnTo>
                    <a:pt x="337" y="19"/>
                  </a:lnTo>
                  <a:lnTo>
                    <a:pt x="337" y="26"/>
                  </a:lnTo>
                  <a:lnTo>
                    <a:pt x="337" y="146"/>
                  </a:lnTo>
                  <a:lnTo>
                    <a:pt x="337" y="153"/>
                  </a:lnTo>
                  <a:lnTo>
                    <a:pt x="334" y="160"/>
                  </a:lnTo>
                  <a:lnTo>
                    <a:pt x="330" y="166"/>
                  </a:lnTo>
                  <a:lnTo>
                    <a:pt x="325" y="169"/>
                  </a:lnTo>
                  <a:lnTo>
                    <a:pt x="318" y="173"/>
                  </a:lnTo>
                  <a:lnTo>
                    <a:pt x="311" y="173"/>
                  </a:lnTo>
                  <a:lnTo>
                    <a:pt x="26" y="173"/>
                  </a:lnTo>
                  <a:lnTo>
                    <a:pt x="19" y="173"/>
                  </a:lnTo>
                  <a:lnTo>
                    <a:pt x="14" y="169"/>
                  </a:lnTo>
                  <a:lnTo>
                    <a:pt x="8" y="166"/>
                  </a:lnTo>
                  <a:lnTo>
                    <a:pt x="3" y="160"/>
                  </a:lnTo>
                  <a:lnTo>
                    <a:pt x="1" y="153"/>
                  </a:lnTo>
                  <a:lnTo>
                    <a:pt x="0" y="146"/>
                  </a:lnTo>
                  <a:lnTo>
                    <a:pt x="0" y="26"/>
                  </a:lnTo>
                  <a:lnTo>
                    <a:pt x="1" y="19"/>
                  </a:lnTo>
                  <a:lnTo>
                    <a:pt x="3" y="12"/>
                  </a:lnTo>
                  <a:lnTo>
                    <a:pt x="8" y="7"/>
                  </a:lnTo>
                  <a:lnTo>
                    <a:pt x="14" y="3"/>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92" name="Freeform 62">
              <a:extLst>
                <a:ext uri="{FF2B5EF4-FFF2-40B4-BE49-F238E27FC236}">
                  <a16:creationId xmlns:a16="http://schemas.microsoft.com/office/drawing/2014/main" id="{9857C955-0510-4FB3-9DF4-76ED739D94FB}"/>
                </a:ext>
              </a:extLst>
            </p:cNvPr>
            <p:cNvSpPr>
              <a:spLocks/>
            </p:cNvSpPr>
            <p:nvPr/>
          </p:nvSpPr>
          <p:spPr bwMode="auto">
            <a:xfrm>
              <a:off x="5473119" y="5843854"/>
              <a:ext cx="133895" cy="122560"/>
            </a:xfrm>
            <a:custGeom>
              <a:avLst/>
              <a:gdLst>
                <a:gd name="T0" fmla="*/ 26 w 189"/>
                <a:gd name="T1" fmla="*/ 0 h 173"/>
                <a:gd name="T2" fmla="*/ 161 w 189"/>
                <a:gd name="T3" fmla="*/ 0 h 173"/>
                <a:gd name="T4" fmla="*/ 168 w 189"/>
                <a:gd name="T5" fmla="*/ 0 h 173"/>
                <a:gd name="T6" fmla="*/ 175 w 189"/>
                <a:gd name="T7" fmla="*/ 3 h 173"/>
                <a:gd name="T8" fmla="*/ 180 w 189"/>
                <a:gd name="T9" fmla="*/ 7 h 173"/>
                <a:gd name="T10" fmla="*/ 184 w 189"/>
                <a:gd name="T11" fmla="*/ 12 h 173"/>
                <a:gd name="T12" fmla="*/ 187 w 189"/>
                <a:gd name="T13" fmla="*/ 19 h 173"/>
                <a:gd name="T14" fmla="*/ 189 w 189"/>
                <a:gd name="T15" fmla="*/ 26 h 173"/>
                <a:gd name="T16" fmla="*/ 189 w 189"/>
                <a:gd name="T17" fmla="*/ 146 h 173"/>
                <a:gd name="T18" fmla="*/ 187 w 189"/>
                <a:gd name="T19" fmla="*/ 153 h 173"/>
                <a:gd name="T20" fmla="*/ 184 w 189"/>
                <a:gd name="T21" fmla="*/ 160 h 173"/>
                <a:gd name="T22" fmla="*/ 180 w 189"/>
                <a:gd name="T23" fmla="*/ 166 h 173"/>
                <a:gd name="T24" fmla="*/ 175 w 189"/>
                <a:gd name="T25" fmla="*/ 169 h 173"/>
                <a:gd name="T26" fmla="*/ 168 w 189"/>
                <a:gd name="T27" fmla="*/ 173 h 173"/>
                <a:gd name="T28" fmla="*/ 161 w 189"/>
                <a:gd name="T29" fmla="*/ 173 h 173"/>
                <a:gd name="T30" fmla="*/ 26 w 189"/>
                <a:gd name="T31" fmla="*/ 173 h 173"/>
                <a:gd name="T32" fmla="*/ 19 w 189"/>
                <a:gd name="T33" fmla="*/ 173 h 173"/>
                <a:gd name="T34" fmla="*/ 14 w 189"/>
                <a:gd name="T35" fmla="*/ 169 h 173"/>
                <a:gd name="T36" fmla="*/ 7 w 189"/>
                <a:gd name="T37" fmla="*/ 166 h 173"/>
                <a:gd name="T38" fmla="*/ 3 w 189"/>
                <a:gd name="T39" fmla="*/ 160 h 173"/>
                <a:gd name="T40" fmla="*/ 1 w 189"/>
                <a:gd name="T41" fmla="*/ 153 h 173"/>
                <a:gd name="T42" fmla="*/ 0 w 189"/>
                <a:gd name="T43" fmla="*/ 146 h 173"/>
                <a:gd name="T44" fmla="*/ 0 w 189"/>
                <a:gd name="T45" fmla="*/ 26 h 173"/>
                <a:gd name="T46" fmla="*/ 1 w 189"/>
                <a:gd name="T47" fmla="*/ 19 h 173"/>
                <a:gd name="T48" fmla="*/ 3 w 189"/>
                <a:gd name="T49" fmla="*/ 12 h 173"/>
                <a:gd name="T50" fmla="*/ 7 w 189"/>
                <a:gd name="T51" fmla="*/ 7 h 173"/>
                <a:gd name="T52" fmla="*/ 14 w 189"/>
                <a:gd name="T53" fmla="*/ 3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3"/>
                  </a:lnTo>
                  <a:lnTo>
                    <a:pt x="180" y="7"/>
                  </a:lnTo>
                  <a:lnTo>
                    <a:pt x="184" y="12"/>
                  </a:lnTo>
                  <a:lnTo>
                    <a:pt x="187" y="19"/>
                  </a:lnTo>
                  <a:lnTo>
                    <a:pt x="189" y="26"/>
                  </a:lnTo>
                  <a:lnTo>
                    <a:pt x="189" y="146"/>
                  </a:lnTo>
                  <a:lnTo>
                    <a:pt x="187" y="153"/>
                  </a:lnTo>
                  <a:lnTo>
                    <a:pt x="184" y="160"/>
                  </a:lnTo>
                  <a:lnTo>
                    <a:pt x="180" y="166"/>
                  </a:lnTo>
                  <a:lnTo>
                    <a:pt x="175" y="169"/>
                  </a:lnTo>
                  <a:lnTo>
                    <a:pt x="168" y="173"/>
                  </a:lnTo>
                  <a:lnTo>
                    <a:pt x="161" y="173"/>
                  </a:lnTo>
                  <a:lnTo>
                    <a:pt x="26" y="173"/>
                  </a:lnTo>
                  <a:lnTo>
                    <a:pt x="19" y="173"/>
                  </a:lnTo>
                  <a:lnTo>
                    <a:pt x="14" y="169"/>
                  </a:lnTo>
                  <a:lnTo>
                    <a:pt x="7" y="166"/>
                  </a:lnTo>
                  <a:lnTo>
                    <a:pt x="3" y="160"/>
                  </a:lnTo>
                  <a:lnTo>
                    <a:pt x="1" y="153"/>
                  </a:lnTo>
                  <a:lnTo>
                    <a:pt x="0" y="146"/>
                  </a:lnTo>
                  <a:lnTo>
                    <a:pt x="0" y="26"/>
                  </a:lnTo>
                  <a:lnTo>
                    <a:pt x="1" y="19"/>
                  </a:lnTo>
                  <a:lnTo>
                    <a:pt x="3" y="12"/>
                  </a:lnTo>
                  <a:lnTo>
                    <a:pt x="7" y="7"/>
                  </a:lnTo>
                  <a:lnTo>
                    <a:pt x="14" y="3"/>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93" name="Freeform 63">
              <a:extLst>
                <a:ext uri="{FF2B5EF4-FFF2-40B4-BE49-F238E27FC236}">
                  <a16:creationId xmlns:a16="http://schemas.microsoft.com/office/drawing/2014/main" id="{5AB4F184-01CB-4A3D-BAA8-279F714B6CF1}"/>
                </a:ext>
              </a:extLst>
            </p:cNvPr>
            <p:cNvSpPr>
              <a:spLocks/>
            </p:cNvSpPr>
            <p:nvPr/>
          </p:nvSpPr>
          <p:spPr bwMode="auto">
            <a:xfrm>
              <a:off x="5624016" y="5843854"/>
              <a:ext cx="133895" cy="122560"/>
            </a:xfrm>
            <a:custGeom>
              <a:avLst/>
              <a:gdLst>
                <a:gd name="T0" fmla="*/ 27 w 189"/>
                <a:gd name="T1" fmla="*/ 0 h 173"/>
                <a:gd name="T2" fmla="*/ 161 w 189"/>
                <a:gd name="T3" fmla="*/ 0 h 173"/>
                <a:gd name="T4" fmla="*/ 168 w 189"/>
                <a:gd name="T5" fmla="*/ 0 h 173"/>
                <a:gd name="T6" fmla="*/ 175 w 189"/>
                <a:gd name="T7" fmla="*/ 3 h 173"/>
                <a:gd name="T8" fmla="*/ 181 w 189"/>
                <a:gd name="T9" fmla="*/ 7 h 173"/>
                <a:gd name="T10" fmla="*/ 186 w 189"/>
                <a:gd name="T11" fmla="*/ 12 h 173"/>
                <a:gd name="T12" fmla="*/ 188 w 189"/>
                <a:gd name="T13" fmla="*/ 19 h 173"/>
                <a:gd name="T14" fmla="*/ 189 w 189"/>
                <a:gd name="T15" fmla="*/ 26 h 173"/>
                <a:gd name="T16" fmla="*/ 189 w 189"/>
                <a:gd name="T17" fmla="*/ 146 h 173"/>
                <a:gd name="T18" fmla="*/ 188 w 189"/>
                <a:gd name="T19" fmla="*/ 153 h 173"/>
                <a:gd name="T20" fmla="*/ 186 w 189"/>
                <a:gd name="T21" fmla="*/ 160 h 173"/>
                <a:gd name="T22" fmla="*/ 181 w 189"/>
                <a:gd name="T23" fmla="*/ 166 h 173"/>
                <a:gd name="T24" fmla="*/ 175 w 189"/>
                <a:gd name="T25" fmla="*/ 169 h 173"/>
                <a:gd name="T26" fmla="*/ 168 w 189"/>
                <a:gd name="T27" fmla="*/ 173 h 173"/>
                <a:gd name="T28" fmla="*/ 161 w 189"/>
                <a:gd name="T29" fmla="*/ 173 h 173"/>
                <a:gd name="T30" fmla="*/ 27 w 189"/>
                <a:gd name="T31" fmla="*/ 173 h 173"/>
                <a:gd name="T32" fmla="*/ 20 w 189"/>
                <a:gd name="T33" fmla="*/ 173 h 173"/>
                <a:gd name="T34" fmla="*/ 14 w 189"/>
                <a:gd name="T35" fmla="*/ 169 h 173"/>
                <a:gd name="T36" fmla="*/ 9 w 189"/>
                <a:gd name="T37" fmla="*/ 166 h 173"/>
                <a:gd name="T38" fmla="*/ 4 w 189"/>
                <a:gd name="T39" fmla="*/ 160 h 173"/>
                <a:gd name="T40" fmla="*/ 2 w 189"/>
                <a:gd name="T41" fmla="*/ 153 h 173"/>
                <a:gd name="T42" fmla="*/ 0 w 189"/>
                <a:gd name="T43" fmla="*/ 146 h 173"/>
                <a:gd name="T44" fmla="*/ 0 w 189"/>
                <a:gd name="T45" fmla="*/ 26 h 173"/>
                <a:gd name="T46" fmla="*/ 2 w 189"/>
                <a:gd name="T47" fmla="*/ 19 h 173"/>
                <a:gd name="T48" fmla="*/ 4 w 189"/>
                <a:gd name="T49" fmla="*/ 12 h 173"/>
                <a:gd name="T50" fmla="*/ 9 w 189"/>
                <a:gd name="T51" fmla="*/ 7 h 173"/>
                <a:gd name="T52" fmla="*/ 14 w 189"/>
                <a:gd name="T53" fmla="*/ 3 h 173"/>
                <a:gd name="T54" fmla="*/ 20 w 189"/>
                <a:gd name="T55" fmla="*/ 0 h 173"/>
                <a:gd name="T56" fmla="*/ 27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7" y="0"/>
                  </a:moveTo>
                  <a:lnTo>
                    <a:pt x="161" y="0"/>
                  </a:lnTo>
                  <a:lnTo>
                    <a:pt x="168" y="0"/>
                  </a:lnTo>
                  <a:lnTo>
                    <a:pt x="175" y="3"/>
                  </a:lnTo>
                  <a:lnTo>
                    <a:pt x="181" y="7"/>
                  </a:lnTo>
                  <a:lnTo>
                    <a:pt x="186" y="12"/>
                  </a:lnTo>
                  <a:lnTo>
                    <a:pt x="188" y="19"/>
                  </a:lnTo>
                  <a:lnTo>
                    <a:pt x="189" y="26"/>
                  </a:lnTo>
                  <a:lnTo>
                    <a:pt x="189" y="146"/>
                  </a:lnTo>
                  <a:lnTo>
                    <a:pt x="188" y="153"/>
                  </a:lnTo>
                  <a:lnTo>
                    <a:pt x="186" y="160"/>
                  </a:lnTo>
                  <a:lnTo>
                    <a:pt x="181" y="166"/>
                  </a:lnTo>
                  <a:lnTo>
                    <a:pt x="175" y="169"/>
                  </a:lnTo>
                  <a:lnTo>
                    <a:pt x="168" y="173"/>
                  </a:lnTo>
                  <a:lnTo>
                    <a:pt x="161" y="173"/>
                  </a:lnTo>
                  <a:lnTo>
                    <a:pt x="27" y="173"/>
                  </a:lnTo>
                  <a:lnTo>
                    <a:pt x="20" y="173"/>
                  </a:lnTo>
                  <a:lnTo>
                    <a:pt x="14" y="169"/>
                  </a:lnTo>
                  <a:lnTo>
                    <a:pt x="9" y="166"/>
                  </a:lnTo>
                  <a:lnTo>
                    <a:pt x="4" y="160"/>
                  </a:lnTo>
                  <a:lnTo>
                    <a:pt x="2" y="153"/>
                  </a:lnTo>
                  <a:lnTo>
                    <a:pt x="0" y="146"/>
                  </a:lnTo>
                  <a:lnTo>
                    <a:pt x="0" y="26"/>
                  </a:lnTo>
                  <a:lnTo>
                    <a:pt x="2" y="19"/>
                  </a:lnTo>
                  <a:lnTo>
                    <a:pt x="4" y="12"/>
                  </a:lnTo>
                  <a:lnTo>
                    <a:pt x="9" y="7"/>
                  </a:lnTo>
                  <a:lnTo>
                    <a:pt x="14" y="3"/>
                  </a:lnTo>
                  <a:lnTo>
                    <a:pt x="20" y="0"/>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94" name="Freeform 64">
              <a:extLst>
                <a:ext uri="{FF2B5EF4-FFF2-40B4-BE49-F238E27FC236}">
                  <a16:creationId xmlns:a16="http://schemas.microsoft.com/office/drawing/2014/main" id="{F8C1A86B-E16F-4D41-AE4B-94588F91FAC1}"/>
                </a:ext>
              </a:extLst>
            </p:cNvPr>
            <p:cNvSpPr>
              <a:spLocks/>
            </p:cNvSpPr>
            <p:nvPr/>
          </p:nvSpPr>
          <p:spPr bwMode="auto">
            <a:xfrm>
              <a:off x="5775621" y="5843854"/>
              <a:ext cx="998186" cy="122560"/>
            </a:xfrm>
            <a:custGeom>
              <a:avLst/>
              <a:gdLst>
                <a:gd name="T0" fmla="*/ 28 w 1409"/>
                <a:gd name="T1" fmla="*/ 0 h 173"/>
                <a:gd name="T2" fmla="*/ 1383 w 1409"/>
                <a:gd name="T3" fmla="*/ 0 h 173"/>
                <a:gd name="T4" fmla="*/ 1390 w 1409"/>
                <a:gd name="T5" fmla="*/ 0 h 173"/>
                <a:gd name="T6" fmla="*/ 1395 w 1409"/>
                <a:gd name="T7" fmla="*/ 3 h 173"/>
                <a:gd name="T8" fmla="*/ 1400 w 1409"/>
                <a:gd name="T9" fmla="*/ 7 h 173"/>
                <a:gd name="T10" fmla="*/ 1406 w 1409"/>
                <a:gd name="T11" fmla="*/ 12 h 173"/>
                <a:gd name="T12" fmla="*/ 1407 w 1409"/>
                <a:gd name="T13" fmla="*/ 19 h 173"/>
                <a:gd name="T14" fmla="*/ 1409 w 1409"/>
                <a:gd name="T15" fmla="*/ 26 h 173"/>
                <a:gd name="T16" fmla="*/ 1409 w 1409"/>
                <a:gd name="T17" fmla="*/ 146 h 173"/>
                <a:gd name="T18" fmla="*/ 1407 w 1409"/>
                <a:gd name="T19" fmla="*/ 153 h 173"/>
                <a:gd name="T20" fmla="*/ 1406 w 1409"/>
                <a:gd name="T21" fmla="*/ 160 h 173"/>
                <a:gd name="T22" fmla="*/ 1400 w 1409"/>
                <a:gd name="T23" fmla="*/ 166 h 173"/>
                <a:gd name="T24" fmla="*/ 1395 w 1409"/>
                <a:gd name="T25" fmla="*/ 169 h 173"/>
                <a:gd name="T26" fmla="*/ 1390 w 1409"/>
                <a:gd name="T27" fmla="*/ 173 h 173"/>
                <a:gd name="T28" fmla="*/ 1383 w 1409"/>
                <a:gd name="T29" fmla="*/ 173 h 173"/>
                <a:gd name="T30" fmla="*/ 28 w 1409"/>
                <a:gd name="T31" fmla="*/ 173 h 173"/>
                <a:gd name="T32" fmla="*/ 21 w 1409"/>
                <a:gd name="T33" fmla="*/ 173 h 173"/>
                <a:gd name="T34" fmla="*/ 14 w 1409"/>
                <a:gd name="T35" fmla="*/ 169 h 173"/>
                <a:gd name="T36" fmla="*/ 9 w 1409"/>
                <a:gd name="T37" fmla="*/ 166 h 173"/>
                <a:gd name="T38" fmla="*/ 3 w 1409"/>
                <a:gd name="T39" fmla="*/ 160 h 173"/>
                <a:gd name="T40" fmla="*/ 2 w 1409"/>
                <a:gd name="T41" fmla="*/ 153 h 173"/>
                <a:gd name="T42" fmla="*/ 0 w 1409"/>
                <a:gd name="T43" fmla="*/ 146 h 173"/>
                <a:gd name="T44" fmla="*/ 0 w 1409"/>
                <a:gd name="T45" fmla="*/ 26 h 173"/>
                <a:gd name="T46" fmla="*/ 2 w 1409"/>
                <a:gd name="T47" fmla="*/ 19 h 173"/>
                <a:gd name="T48" fmla="*/ 3 w 1409"/>
                <a:gd name="T49" fmla="*/ 12 h 173"/>
                <a:gd name="T50" fmla="*/ 9 w 1409"/>
                <a:gd name="T51" fmla="*/ 7 h 173"/>
                <a:gd name="T52" fmla="*/ 14 w 1409"/>
                <a:gd name="T53" fmla="*/ 3 h 173"/>
                <a:gd name="T54" fmla="*/ 21 w 1409"/>
                <a:gd name="T55" fmla="*/ 0 h 173"/>
                <a:gd name="T56" fmla="*/ 28 w 140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09" h="173">
                  <a:moveTo>
                    <a:pt x="28" y="0"/>
                  </a:moveTo>
                  <a:lnTo>
                    <a:pt x="1383" y="0"/>
                  </a:lnTo>
                  <a:lnTo>
                    <a:pt x="1390" y="0"/>
                  </a:lnTo>
                  <a:lnTo>
                    <a:pt x="1395" y="3"/>
                  </a:lnTo>
                  <a:lnTo>
                    <a:pt x="1400" y="7"/>
                  </a:lnTo>
                  <a:lnTo>
                    <a:pt x="1406" y="12"/>
                  </a:lnTo>
                  <a:lnTo>
                    <a:pt x="1407" y="19"/>
                  </a:lnTo>
                  <a:lnTo>
                    <a:pt x="1409" y="26"/>
                  </a:lnTo>
                  <a:lnTo>
                    <a:pt x="1409" y="146"/>
                  </a:lnTo>
                  <a:lnTo>
                    <a:pt x="1407" y="153"/>
                  </a:lnTo>
                  <a:lnTo>
                    <a:pt x="1406" y="160"/>
                  </a:lnTo>
                  <a:lnTo>
                    <a:pt x="1400" y="166"/>
                  </a:lnTo>
                  <a:lnTo>
                    <a:pt x="1395" y="169"/>
                  </a:lnTo>
                  <a:lnTo>
                    <a:pt x="1390" y="173"/>
                  </a:lnTo>
                  <a:lnTo>
                    <a:pt x="1383" y="173"/>
                  </a:lnTo>
                  <a:lnTo>
                    <a:pt x="28" y="173"/>
                  </a:lnTo>
                  <a:lnTo>
                    <a:pt x="21" y="173"/>
                  </a:lnTo>
                  <a:lnTo>
                    <a:pt x="14" y="169"/>
                  </a:lnTo>
                  <a:lnTo>
                    <a:pt x="9" y="166"/>
                  </a:lnTo>
                  <a:lnTo>
                    <a:pt x="3" y="160"/>
                  </a:lnTo>
                  <a:lnTo>
                    <a:pt x="2" y="153"/>
                  </a:lnTo>
                  <a:lnTo>
                    <a:pt x="0" y="146"/>
                  </a:lnTo>
                  <a:lnTo>
                    <a:pt x="0" y="26"/>
                  </a:lnTo>
                  <a:lnTo>
                    <a:pt x="2" y="19"/>
                  </a:lnTo>
                  <a:lnTo>
                    <a:pt x="3" y="12"/>
                  </a:lnTo>
                  <a:lnTo>
                    <a:pt x="9" y="7"/>
                  </a:lnTo>
                  <a:lnTo>
                    <a:pt x="14" y="3"/>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95" name="Freeform 65">
              <a:extLst>
                <a:ext uri="{FF2B5EF4-FFF2-40B4-BE49-F238E27FC236}">
                  <a16:creationId xmlns:a16="http://schemas.microsoft.com/office/drawing/2014/main" id="{63761837-1109-49EA-8A89-2B6B526DF87A}"/>
                </a:ext>
              </a:extLst>
            </p:cNvPr>
            <p:cNvSpPr>
              <a:spLocks/>
            </p:cNvSpPr>
            <p:nvPr/>
          </p:nvSpPr>
          <p:spPr bwMode="auto">
            <a:xfrm>
              <a:off x="6791518" y="5843854"/>
              <a:ext cx="133895" cy="122560"/>
            </a:xfrm>
            <a:custGeom>
              <a:avLst/>
              <a:gdLst>
                <a:gd name="T0" fmla="*/ 28 w 189"/>
                <a:gd name="T1" fmla="*/ 0 h 173"/>
                <a:gd name="T2" fmla="*/ 162 w 189"/>
                <a:gd name="T3" fmla="*/ 0 h 173"/>
                <a:gd name="T4" fmla="*/ 169 w 189"/>
                <a:gd name="T5" fmla="*/ 0 h 173"/>
                <a:gd name="T6" fmla="*/ 175 w 189"/>
                <a:gd name="T7" fmla="*/ 3 h 173"/>
                <a:gd name="T8" fmla="*/ 182 w 189"/>
                <a:gd name="T9" fmla="*/ 7 h 173"/>
                <a:gd name="T10" fmla="*/ 185 w 189"/>
                <a:gd name="T11" fmla="*/ 12 h 173"/>
                <a:gd name="T12" fmla="*/ 187 w 189"/>
                <a:gd name="T13" fmla="*/ 19 h 173"/>
                <a:gd name="T14" fmla="*/ 189 w 189"/>
                <a:gd name="T15" fmla="*/ 26 h 173"/>
                <a:gd name="T16" fmla="*/ 189 w 189"/>
                <a:gd name="T17" fmla="*/ 146 h 173"/>
                <a:gd name="T18" fmla="*/ 187 w 189"/>
                <a:gd name="T19" fmla="*/ 153 h 173"/>
                <a:gd name="T20" fmla="*/ 185 w 189"/>
                <a:gd name="T21" fmla="*/ 160 h 173"/>
                <a:gd name="T22" fmla="*/ 182 w 189"/>
                <a:gd name="T23" fmla="*/ 166 h 173"/>
                <a:gd name="T24" fmla="*/ 175 w 189"/>
                <a:gd name="T25" fmla="*/ 169 h 173"/>
                <a:gd name="T26" fmla="*/ 169 w 189"/>
                <a:gd name="T27" fmla="*/ 173 h 173"/>
                <a:gd name="T28" fmla="*/ 162 w 189"/>
                <a:gd name="T29" fmla="*/ 173 h 173"/>
                <a:gd name="T30" fmla="*/ 28 w 189"/>
                <a:gd name="T31" fmla="*/ 173 h 173"/>
                <a:gd name="T32" fmla="*/ 21 w 189"/>
                <a:gd name="T33" fmla="*/ 173 h 173"/>
                <a:gd name="T34" fmla="*/ 14 w 189"/>
                <a:gd name="T35" fmla="*/ 169 h 173"/>
                <a:gd name="T36" fmla="*/ 8 w 189"/>
                <a:gd name="T37" fmla="*/ 166 h 173"/>
                <a:gd name="T38" fmla="*/ 5 w 189"/>
                <a:gd name="T39" fmla="*/ 160 h 173"/>
                <a:gd name="T40" fmla="*/ 1 w 189"/>
                <a:gd name="T41" fmla="*/ 153 h 173"/>
                <a:gd name="T42" fmla="*/ 0 w 189"/>
                <a:gd name="T43" fmla="*/ 146 h 173"/>
                <a:gd name="T44" fmla="*/ 0 w 189"/>
                <a:gd name="T45" fmla="*/ 26 h 173"/>
                <a:gd name="T46" fmla="*/ 1 w 189"/>
                <a:gd name="T47" fmla="*/ 19 h 173"/>
                <a:gd name="T48" fmla="*/ 5 w 189"/>
                <a:gd name="T49" fmla="*/ 12 h 173"/>
                <a:gd name="T50" fmla="*/ 8 w 189"/>
                <a:gd name="T51" fmla="*/ 7 h 173"/>
                <a:gd name="T52" fmla="*/ 14 w 189"/>
                <a:gd name="T53" fmla="*/ 3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0"/>
                  </a:lnTo>
                  <a:lnTo>
                    <a:pt x="175" y="3"/>
                  </a:lnTo>
                  <a:lnTo>
                    <a:pt x="182" y="7"/>
                  </a:lnTo>
                  <a:lnTo>
                    <a:pt x="185" y="12"/>
                  </a:lnTo>
                  <a:lnTo>
                    <a:pt x="187" y="19"/>
                  </a:lnTo>
                  <a:lnTo>
                    <a:pt x="189" y="26"/>
                  </a:lnTo>
                  <a:lnTo>
                    <a:pt x="189" y="146"/>
                  </a:lnTo>
                  <a:lnTo>
                    <a:pt x="187" y="153"/>
                  </a:lnTo>
                  <a:lnTo>
                    <a:pt x="185" y="160"/>
                  </a:lnTo>
                  <a:lnTo>
                    <a:pt x="182" y="166"/>
                  </a:lnTo>
                  <a:lnTo>
                    <a:pt x="175" y="169"/>
                  </a:lnTo>
                  <a:lnTo>
                    <a:pt x="169" y="173"/>
                  </a:lnTo>
                  <a:lnTo>
                    <a:pt x="162" y="173"/>
                  </a:lnTo>
                  <a:lnTo>
                    <a:pt x="28" y="173"/>
                  </a:lnTo>
                  <a:lnTo>
                    <a:pt x="21" y="173"/>
                  </a:lnTo>
                  <a:lnTo>
                    <a:pt x="14" y="169"/>
                  </a:lnTo>
                  <a:lnTo>
                    <a:pt x="8" y="166"/>
                  </a:lnTo>
                  <a:lnTo>
                    <a:pt x="5" y="160"/>
                  </a:lnTo>
                  <a:lnTo>
                    <a:pt x="1" y="153"/>
                  </a:lnTo>
                  <a:lnTo>
                    <a:pt x="0" y="146"/>
                  </a:lnTo>
                  <a:lnTo>
                    <a:pt x="0" y="26"/>
                  </a:lnTo>
                  <a:lnTo>
                    <a:pt x="1" y="19"/>
                  </a:lnTo>
                  <a:lnTo>
                    <a:pt x="5" y="12"/>
                  </a:lnTo>
                  <a:lnTo>
                    <a:pt x="8" y="7"/>
                  </a:lnTo>
                  <a:lnTo>
                    <a:pt x="14" y="3"/>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96" name="Freeform 66">
              <a:extLst>
                <a:ext uri="{FF2B5EF4-FFF2-40B4-BE49-F238E27FC236}">
                  <a16:creationId xmlns:a16="http://schemas.microsoft.com/office/drawing/2014/main" id="{EAB48DAF-922C-4D33-B967-9E337BF33A81}"/>
                </a:ext>
              </a:extLst>
            </p:cNvPr>
            <p:cNvSpPr>
              <a:spLocks/>
            </p:cNvSpPr>
            <p:nvPr/>
          </p:nvSpPr>
          <p:spPr bwMode="auto">
            <a:xfrm>
              <a:off x="6943831" y="5843854"/>
              <a:ext cx="132478" cy="122560"/>
            </a:xfrm>
            <a:custGeom>
              <a:avLst/>
              <a:gdLst>
                <a:gd name="T0" fmla="*/ 26 w 187"/>
                <a:gd name="T1" fmla="*/ 0 h 173"/>
                <a:gd name="T2" fmla="*/ 161 w 187"/>
                <a:gd name="T3" fmla="*/ 0 h 173"/>
                <a:gd name="T4" fmla="*/ 168 w 187"/>
                <a:gd name="T5" fmla="*/ 0 h 173"/>
                <a:gd name="T6" fmla="*/ 175 w 187"/>
                <a:gd name="T7" fmla="*/ 3 h 173"/>
                <a:gd name="T8" fmla="*/ 180 w 187"/>
                <a:gd name="T9" fmla="*/ 7 h 173"/>
                <a:gd name="T10" fmla="*/ 184 w 187"/>
                <a:gd name="T11" fmla="*/ 12 h 173"/>
                <a:gd name="T12" fmla="*/ 187 w 187"/>
                <a:gd name="T13" fmla="*/ 19 h 173"/>
                <a:gd name="T14" fmla="*/ 187 w 187"/>
                <a:gd name="T15" fmla="*/ 26 h 173"/>
                <a:gd name="T16" fmla="*/ 187 w 187"/>
                <a:gd name="T17" fmla="*/ 146 h 173"/>
                <a:gd name="T18" fmla="*/ 187 w 187"/>
                <a:gd name="T19" fmla="*/ 153 h 173"/>
                <a:gd name="T20" fmla="*/ 184 w 187"/>
                <a:gd name="T21" fmla="*/ 160 h 173"/>
                <a:gd name="T22" fmla="*/ 180 w 187"/>
                <a:gd name="T23" fmla="*/ 166 h 173"/>
                <a:gd name="T24" fmla="*/ 175 w 187"/>
                <a:gd name="T25" fmla="*/ 169 h 173"/>
                <a:gd name="T26" fmla="*/ 168 w 187"/>
                <a:gd name="T27" fmla="*/ 173 h 173"/>
                <a:gd name="T28" fmla="*/ 161 w 187"/>
                <a:gd name="T29" fmla="*/ 173 h 173"/>
                <a:gd name="T30" fmla="*/ 26 w 187"/>
                <a:gd name="T31" fmla="*/ 173 h 173"/>
                <a:gd name="T32" fmla="*/ 19 w 187"/>
                <a:gd name="T33" fmla="*/ 173 h 173"/>
                <a:gd name="T34" fmla="*/ 12 w 187"/>
                <a:gd name="T35" fmla="*/ 169 h 173"/>
                <a:gd name="T36" fmla="*/ 7 w 187"/>
                <a:gd name="T37" fmla="*/ 166 h 173"/>
                <a:gd name="T38" fmla="*/ 3 w 187"/>
                <a:gd name="T39" fmla="*/ 160 h 173"/>
                <a:gd name="T40" fmla="*/ 0 w 187"/>
                <a:gd name="T41" fmla="*/ 153 h 173"/>
                <a:gd name="T42" fmla="*/ 0 w 187"/>
                <a:gd name="T43" fmla="*/ 146 h 173"/>
                <a:gd name="T44" fmla="*/ 0 w 187"/>
                <a:gd name="T45" fmla="*/ 26 h 173"/>
                <a:gd name="T46" fmla="*/ 0 w 187"/>
                <a:gd name="T47" fmla="*/ 19 h 173"/>
                <a:gd name="T48" fmla="*/ 3 w 187"/>
                <a:gd name="T49" fmla="*/ 12 h 173"/>
                <a:gd name="T50" fmla="*/ 7 w 187"/>
                <a:gd name="T51" fmla="*/ 7 h 173"/>
                <a:gd name="T52" fmla="*/ 12 w 187"/>
                <a:gd name="T53" fmla="*/ 3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3"/>
                  </a:lnTo>
                  <a:lnTo>
                    <a:pt x="180" y="7"/>
                  </a:lnTo>
                  <a:lnTo>
                    <a:pt x="184" y="12"/>
                  </a:lnTo>
                  <a:lnTo>
                    <a:pt x="187" y="19"/>
                  </a:lnTo>
                  <a:lnTo>
                    <a:pt x="187" y="26"/>
                  </a:lnTo>
                  <a:lnTo>
                    <a:pt x="187" y="146"/>
                  </a:lnTo>
                  <a:lnTo>
                    <a:pt x="187" y="153"/>
                  </a:lnTo>
                  <a:lnTo>
                    <a:pt x="184" y="160"/>
                  </a:lnTo>
                  <a:lnTo>
                    <a:pt x="180" y="166"/>
                  </a:lnTo>
                  <a:lnTo>
                    <a:pt x="175" y="169"/>
                  </a:lnTo>
                  <a:lnTo>
                    <a:pt x="168" y="173"/>
                  </a:lnTo>
                  <a:lnTo>
                    <a:pt x="161" y="173"/>
                  </a:lnTo>
                  <a:lnTo>
                    <a:pt x="26" y="173"/>
                  </a:lnTo>
                  <a:lnTo>
                    <a:pt x="19" y="173"/>
                  </a:lnTo>
                  <a:lnTo>
                    <a:pt x="12" y="169"/>
                  </a:lnTo>
                  <a:lnTo>
                    <a:pt x="7" y="166"/>
                  </a:lnTo>
                  <a:lnTo>
                    <a:pt x="3" y="160"/>
                  </a:lnTo>
                  <a:lnTo>
                    <a:pt x="0" y="153"/>
                  </a:lnTo>
                  <a:lnTo>
                    <a:pt x="0" y="146"/>
                  </a:lnTo>
                  <a:lnTo>
                    <a:pt x="0" y="26"/>
                  </a:lnTo>
                  <a:lnTo>
                    <a:pt x="0" y="19"/>
                  </a:lnTo>
                  <a:lnTo>
                    <a:pt x="3" y="12"/>
                  </a:lnTo>
                  <a:lnTo>
                    <a:pt x="7" y="7"/>
                  </a:lnTo>
                  <a:lnTo>
                    <a:pt x="12" y="3"/>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97" name="Freeform 67">
              <a:extLst>
                <a:ext uri="{FF2B5EF4-FFF2-40B4-BE49-F238E27FC236}">
                  <a16:creationId xmlns:a16="http://schemas.microsoft.com/office/drawing/2014/main" id="{C0C92C57-07CA-453B-BA76-350C45203FB6}"/>
                </a:ext>
              </a:extLst>
            </p:cNvPr>
            <p:cNvSpPr>
              <a:spLocks/>
            </p:cNvSpPr>
            <p:nvPr/>
          </p:nvSpPr>
          <p:spPr bwMode="auto">
            <a:xfrm>
              <a:off x="7095437" y="5843854"/>
              <a:ext cx="132478" cy="122560"/>
            </a:xfrm>
            <a:custGeom>
              <a:avLst/>
              <a:gdLst>
                <a:gd name="T0" fmla="*/ 26 w 187"/>
                <a:gd name="T1" fmla="*/ 0 h 173"/>
                <a:gd name="T2" fmla="*/ 161 w 187"/>
                <a:gd name="T3" fmla="*/ 0 h 173"/>
                <a:gd name="T4" fmla="*/ 168 w 187"/>
                <a:gd name="T5" fmla="*/ 0 h 173"/>
                <a:gd name="T6" fmla="*/ 175 w 187"/>
                <a:gd name="T7" fmla="*/ 3 h 173"/>
                <a:gd name="T8" fmla="*/ 180 w 187"/>
                <a:gd name="T9" fmla="*/ 7 h 173"/>
                <a:gd name="T10" fmla="*/ 183 w 187"/>
                <a:gd name="T11" fmla="*/ 12 h 173"/>
                <a:gd name="T12" fmla="*/ 187 w 187"/>
                <a:gd name="T13" fmla="*/ 19 h 173"/>
                <a:gd name="T14" fmla="*/ 187 w 187"/>
                <a:gd name="T15" fmla="*/ 26 h 173"/>
                <a:gd name="T16" fmla="*/ 187 w 187"/>
                <a:gd name="T17" fmla="*/ 146 h 173"/>
                <a:gd name="T18" fmla="*/ 187 w 187"/>
                <a:gd name="T19" fmla="*/ 153 h 173"/>
                <a:gd name="T20" fmla="*/ 183 w 187"/>
                <a:gd name="T21" fmla="*/ 160 h 173"/>
                <a:gd name="T22" fmla="*/ 180 w 187"/>
                <a:gd name="T23" fmla="*/ 166 h 173"/>
                <a:gd name="T24" fmla="*/ 175 w 187"/>
                <a:gd name="T25" fmla="*/ 169 h 173"/>
                <a:gd name="T26" fmla="*/ 168 w 187"/>
                <a:gd name="T27" fmla="*/ 173 h 173"/>
                <a:gd name="T28" fmla="*/ 161 w 187"/>
                <a:gd name="T29" fmla="*/ 173 h 173"/>
                <a:gd name="T30" fmla="*/ 26 w 187"/>
                <a:gd name="T31" fmla="*/ 173 h 173"/>
                <a:gd name="T32" fmla="*/ 19 w 187"/>
                <a:gd name="T33" fmla="*/ 173 h 173"/>
                <a:gd name="T34" fmla="*/ 12 w 187"/>
                <a:gd name="T35" fmla="*/ 169 h 173"/>
                <a:gd name="T36" fmla="*/ 7 w 187"/>
                <a:gd name="T37" fmla="*/ 166 h 173"/>
                <a:gd name="T38" fmla="*/ 3 w 187"/>
                <a:gd name="T39" fmla="*/ 160 h 173"/>
                <a:gd name="T40" fmla="*/ 0 w 187"/>
                <a:gd name="T41" fmla="*/ 153 h 173"/>
                <a:gd name="T42" fmla="*/ 0 w 187"/>
                <a:gd name="T43" fmla="*/ 146 h 173"/>
                <a:gd name="T44" fmla="*/ 0 w 187"/>
                <a:gd name="T45" fmla="*/ 26 h 173"/>
                <a:gd name="T46" fmla="*/ 0 w 187"/>
                <a:gd name="T47" fmla="*/ 19 h 173"/>
                <a:gd name="T48" fmla="*/ 3 w 187"/>
                <a:gd name="T49" fmla="*/ 12 h 173"/>
                <a:gd name="T50" fmla="*/ 7 w 187"/>
                <a:gd name="T51" fmla="*/ 7 h 173"/>
                <a:gd name="T52" fmla="*/ 12 w 187"/>
                <a:gd name="T53" fmla="*/ 3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3"/>
                  </a:lnTo>
                  <a:lnTo>
                    <a:pt x="180" y="7"/>
                  </a:lnTo>
                  <a:lnTo>
                    <a:pt x="183" y="12"/>
                  </a:lnTo>
                  <a:lnTo>
                    <a:pt x="187" y="19"/>
                  </a:lnTo>
                  <a:lnTo>
                    <a:pt x="187" y="26"/>
                  </a:lnTo>
                  <a:lnTo>
                    <a:pt x="187" y="146"/>
                  </a:lnTo>
                  <a:lnTo>
                    <a:pt x="187" y="153"/>
                  </a:lnTo>
                  <a:lnTo>
                    <a:pt x="183" y="160"/>
                  </a:lnTo>
                  <a:lnTo>
                    <a:pt x="180" y="166"/>
                  </a:lnTo>
                  <a:lnTo>
                    <a:pt x="175" y="169"/>
                  </a:lnTo>
                  <a:lnTo>
                    <a:pt x="168" y="173"/>
                  </a:lnTo>
                  <a:lnTo>
                    <a:pt x="161" y="173"/>
                  </a:lnTo>
                  <a:lnTo>
                    <a:pt x="26" y="173"/>
                  </a:lnTo>
                  <a:lnTo>
                    <a:pt x="19" y="173"/>
                  </a:lnTo>
                  <a:lnTo>
                    <a:pt x="12" y="169"/>
                  </a:lnTo>
                  <a:lnTo>
                    <a:pt x="7" y="166"/>
                  </a:lnTo>
                  <a:lnTo>
                    <a:pt x="3" y="160"/>
                  </a:lnTo>
                  <a:lnTo>
                    <a:pt x="0" y="153"/>
                  </a:lnTo>
                  <a:lnTo>
                    <a:pt x="0" y="146"/>
                  </a:lnTo>
                  <a:lnTo>
                    <a:pt x="0" y="26"/>
                  </a:lnTo>
                  <a:lnTo>
                    <a:pt x="0" y="19"/>
                  </a:lnTo>
                  <a:lnTo>
                    <a:pt x="3" y="12"/>
                  </a:lnTo>
                  <a:lnTo>
                    <a:pt x="7" y="7"/>
                  </a:lnTo>
                  <a:lnTo>
                    <a:pt x="12" y="3"/>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98" name="Freeform 68">
              <a:extLst>
                <a:ext uri="{FF2B5EF4-FFF2-40B4-BE49-F238E27FC236}">
                  <a16:creationId xmlns:a16="http://schemas.microsoft.com/office/drawing/2014/main" id="{801E6285-1312-4502-892B-464D3900DFFD}"/>
                </a:ext>
              </a:extLst>
            </p:cNvPr>
            <p:cNvSpPr>
              <a:spLocks/>
            </p:cNvSpPr>
            <p:nvPr/>
          </p:nvSpPr>
          <p:spPr bwMode="auto">
            <a:xfrm>
              <a:off x="7249167" y="5843854"/>
              <a:ext cx="133895" cy="122560"/>
            </a:xfrm>
            <a:custGeom>
              <a:avLst/>
              <a:gdLst>
                <a:gd name="T0" fmla="*/ 28 w 189"/>
                <a:gd name="T1" fmla="*/ 0 h 173"/>
                <a:gd name="T2" fmla="*/ 162 w 189"/>
                <a:gd name="T3" fmla="*/ 0 h 173"/>
                <a:gd name="T4" fmla="*/ 169 w 189"/>
                <a:gd name="T5" fmla="*/ 0 h 173"/>
                <a:gd name="T6" fmla="*/ 175 w 189"/>
                <a:gd name="T7" fmla="*/ 3 h 173"/>
                <a:gd name="T8" fmla="*/ 180 w 189"/>
                <a:gd name="T9" fmla="*/ 7 h 173"/>
                <a:gd name="T10" fmla="*/ 185 w 189"/>
                <a:gd name="T11" fmla="*/ 12 h 173"/>
                <a:gd name="T12" fmla="*/ 187 w 189"/>
                <a:gd name="T13" fmla="*/ 19 h 173"/>
                <a:gd name="T14" fmla="*/ 189 w 189"/>
                <a:gd name="T15" fmla="*/ 26 h 173"/>
                <a:gd name="T16" fmla="*/ 189 w 189"/>
                <a:gd name="T17" fmla="*/ 146 h 173"/>
                <a:gd name="T18" fmla="*/ 187 w 189"/>
                <a:gd name="T19" fmla="*/ 153 h 173"/>
                <a:gd name="T20" fmla="*/ 185 w 189"/>
                <a:gd name="T21" fmla="*/ 160 h 173"/>
                <a:gd name="T22" fmla="*/ 180 w 189"/>
                <a:gd name="T23" fmla="*/ 166 h 173"/>
                <a:gd name="T24" fmla="*/ 175 w 189"/>
                <a:gd name="T25" fmla="*/ 169 h 173"/>
                <a:gd name="T26" fmla="*/ 169 w 189"/>
                <a:gd name="T27" fmla="*/ 173 h 173"/>
                <a:gd name="T28" fmla="*/ 162 w 189"/>
                <a:gd name="T29" fmla="*/ 173 h 173"/>
                <a:gd name="T30" fmla="*/ 28 w 189"/>
                <a:gd name="T31" fmla="*/ 173 h 173"/>
                <a:gd name="T32" fmla="*/ 21 w 189"/>
                <a:gd name="T33" fmla="*/ 173 h 173"/>
                <a:gd name="T34" fmla="*/ 14 w 189"/>
                <a:gd name="T35" fmla="*/ 169 h 173"/>
                <a:gd name="T36" fmla="*/ 8 w 189"/>
                <a:gd name="T37" fmla="*/ 166 h 173"/>
                <a:gd name="T38" fmla="*/ 3 w 189"/>
                <a:gd name="T39" fmla="*/ 160 h 173"/>
                <a:gd name="T40" fmla="*/ 1 w 189"/>
                <a:gd name="T41" fmla="*/ 153 h 173"/>
                <a:gd name="T42" fmla="*/ 0 w 189"/>
                <a:gd name="T43" fmla="*/ 146 h 173"/>
                <a:gd name="T44" fmla="*/ 0 w 189"/>
                <a:gd name="T45" fmla="*/ 26 h 173"/>
                <a:gd name="T46" fmla="*/ 1 w 189"/>
                <a:gd name="T47" fmla="*/ 19 h 173"/>
                <a:gd name="T48" fmla="*/ 3 w 189"/>
                <a:gd name="T49" fmla="*/ 12 h 173"/>
                <a:gd name="T50" fmla="*/ 8 w 189"/>
                <a:gd name="T51" fmla="*/ 7 h 173"/>
                <a:gd name="T52" fmla="*/ 14 w 189"/>
                <a:gd name="T53" fmla="*/ 3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0"/>
                  </a:lnTo>
                  <a:lnTo>
                    <a:pt x="175" y="3"/>
                  </a:lnTo>
                  <a:lnTo>
                    <a:pt x="180" y="7"/>
                  </a:lnTo>
                  <a:lnTo>
                    <a:pt x="185" y="12"/>
                  </a:lnTo>
                  <a:lnTo>
                    <a:pt x="187" y="19"/>
                  </a:lnTo>
                  <a:lnTo>
                    <a:pt x="189" y="26"/>
                  </a:lnTo>
                  <a:lnTo>
                    <a:pt x="189" y="146"/>
                  </a:lnTo>
                  <a:lnTo>
                    <a:pt x="187" y="153"/>
                  </a:lnTo>
                  <a:lnTo>
                    <a:pt x="185" y="160"/>
                  </a:lnTo>
                  <a:lnTo>
                    <a:pt x="180" y="166"/>
                  </a:lnTo>
                  <a:lnTo>
                    <a:pt x="175" y="169"/>
                  </a:lnTo>
                  <a:lnTo>
                    <a:pt x="169" y="173"/>
                  </a:lnTo>
                  <a:lnTo>
                    <a:pt x="162" y="173"/>
                  </a:lnTo>
                  <a:lnTo>
                    <a:pt x="28" y="173"/>
                  </a:lnTo>
                  <a:lnTo>
                    <a:pt x="21" y="173"/>
                  </a:lnTo>
                  <a:lnTo>
                    <a:pt x="14" y="169"/>
                  </a:lnTo>
                  <a:lnTo>
                    <a:pt x="8" y="166"/>
                  </a:lnTo>
                  <a:lnTo>
                    <a:pt x="3" y="160"/>
                  </a:lnTo>
                  <a:lnTo>
                    <a:pt x="1" y="153"/>
                  </a:lnTo>
                  <a:lnTo>
                    <a:pt x="0" y="146"/>
                  </a:lnTo>
                  <a:lnTo>
                    <a:pt x="0" y="26"/>
                  </a:lnTo>
                  <a:lnTo>
                    <a:pt x="1" y="19"/>
                  </a:lnTo>
                  <a:lnTo>
                    <a:pt x="3" y="12"/>
                  </a:lnTo>
                  <a:lnTo>
                    <a:pt x="8" y="7"/>
                  </a:lnTo>
                  <a:lnTo>
                    <a:pt x="14" y="3"/>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99" name="Freeform 69">
              <a:extLst>
                <a:ext uri="{FF2B5EF4-FFF2-40B4-BE49-F238E27FC236}">
                  <a16:creationId xmlns:a16="http://schemas.microsoft.com/office/drawing/2014/main" id="{4B43BA6B-7C93-44AD-88D4-1732091075ED}"/>
                </a:ext>
              </a:extLst>
            </p:cNvPr>
            <p:cNvSpPr>
              <a:spLocks/>
            </p:cNvSpPr>
            <p:nvPr/>
          </p:nvSpPr>
          <p:spPr bwMode="auto">
            <a:xfrm>
              <a:off x="7467365" y="5404624"/>
              <a:ext cx="138854" cy="122560"/>
            </a:xfrm>
            <a:custGeom>
              <a:avLst/>
              <a:gdLst>
                <a:gd name="T0" fmla="*/ 26 w 196"/>
                <a:gd name="T1" fmla="*/ 0 h 173"/>
                <a:gd name="T2" fmla="*/ 170 w 196"/>
                <a:gd name="T3" fmla="*/ 0 h 173"/>
                <a:gd name="T4" fmla="*/ 177 w 196"/>
                <a:gd name="T5" fmla="*/ 0 h 173"/>
                <a:gd name="T6" fmla="*/ 184 w 196"/>
                <a:gd name="T7" fmla="*/ 4 h 173"/>
                <a:gd name="T8" fmla="*/ 189 w 196"/>
                <a:gd name="T9" fmla="*/ 7 h 173"/>
                <a:gd name="T10" fmla="*/ 192 w 196"/>
                <a:gd name="T11" fmla="*/ 14 h 173"/>
                <a:gd name="T12" fmla="*/ 196 w 196"/>
                <a:gd name="T13" fmla="*/ 20 h 173"/>
                <a:gd name="T14" fmla="*/ 196 w 196"/>
                <a:gd name="T15" fmla="*/ 27 h 173"/>
                <a:gd name="T16" fmla="*/ 196 w 196"/>
                <a:gd name="T17" fmla="*/ 147 h 173"/>
                <a:gd name="T18" fmla="*/ 196 w 196"/>
                <a:gd name="T19" fmla="*/ 154 h 173"/>
                <a:gd name="T20" fmla="*/ 192 w 196"/>
                <a:gd name="T21" fmla="*/ 161 h 173"/>
                <a:gd name="T22" fmla="*/ 189 w 196"/>
                <a:gd name="T23" fmla="*/ 166 h 173"/>
                <a:gd name="T24" fmla="*/ 184 w 196"/>
                <a:gd name="T25" fmla="*/ 170 h 173"/>
                <a:gd name="T26" fmla="*/ 177 w 196"/>
                <a:gd name="T27" fmla="*/ 173 h 173"/>
                <a:gd name="T28" fmla="*/ 170 w 196"/>
                <a:gd name="T29" fmla="*/ 173 h 173"/>
                <a:gd name="T30" fmla="*/ 26 w 196"/>
                <a:gd name="T31" fmla="*/ 173 h 173"/>
                <a:gd name="T32" fmla="*/ 19 w 196"/>
                <a:gd name="T33" fmla="*/ 173 h 173"/>
                <a:gd name="T34" fmla="*/ 14 w 196"/>
                <a:gd name="T35" fmla="*/ 170 h 173"/>
                <a:gd name="T36" fmla="*/ 8 w 196"/>
                <a:gd name="T37" fmla="*/ 166 h 173"/>
                <a:gd name="T38" fmla="*/ 3 w 196"/>
                <a:gd name="T39" fmla="*/ 161 h 173"/>
                <a:gd name="T40" fmla="*/ 1 w 196"/>
                <a:gd name="T41" fmla="*/ 154 h 173"/>
                <a:gd name="T42" fmla="*/ 0 w 196"/>
                <a:gd name="T43" fmla="*/ 147 h 173"/>
                <a:gd name="T44" fmla="*/ 0 w 196"/>
                <a:gd name="T45" fmla="*/ 27 h 173"/>
                <a:gd name="T46" fmla="*/ 1 w 196"/>
                <a:gd name="T47" fmla="*/ 20 h 173"/>
                <a:gd name="T48" fmla="*/ 3 w 196"/>
                <a:gd name="T49" fmla="*/ 14 h 173"/>
                <a:gd name="T50" fmla="*/ 8 w 196"/>
                <a:gd name="T51" fmla="*/ 7 h 173"/>
                <a:gd name="T52" fmla="*/ 14 w 196"/>
                <a:gd name="T53" fmla="*/ 4 h 173"/>
                <a:gd name="T54" fmla="*/ 19 w 196"/>
                <a:gd name="T55" fmla="*/ 0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0"/>
                  </a:lnTo>
                  <a:lnTo>
                    <a:pt x="184" y="4"/>
                  </a:lnTo>
                  <a:lnTo>
                    <a:pt x="189" y="7"/>
                  </a:lnTo>
                  <a:lnTo>
                    <a:pt x="192" y="14"/>
                  </a:lnTo>
                  <a:lnTo>
                    <a:pt x="196" y="20"/>
                  </a:lnTo>
                  <a:lnTo>
                    <a:pt x="196" y="27"/>
                  </a:lnTo>
                  <a:lnTo>
                    <a:pt x="196" y="147"/>
                  </a:lnTo>
                  <a:lnTo>
                    <a:pt x="196" y="154"/>
                  </a:lnTo>
                  <a:lnTo>
                    <a:pt x="192" y="161"/>
                  </a:lnTo>
                  <a:lnTo>
                    <a:pt x="189" y="166"/>
                  </a:lnTo>
                  <a:lnTo>
                    <a:pt x="184" y="170"/>
                  </a:lnTo>
                  <a:lnTo>
                    <a:pt x="177" y="173"/>
                  </a:lnTo>
                  <a:lnTo>
                    <a:pt x="170" y="173"/>
                  </a:lnTo>
                  <a:lnTo>
                    <a:pt x="26" y="173"/>
                  </a:lnTo>
                  <a:lnTo>
                    <a:pt x="19" y="173"/>
                  </a:lnTo>
                  <a:lnTo>
                    <a:pt x="14" y="170"/>
                  </a:lnTo>
                  <a:lnTo>
                    <a:pt x="8" y="166"/>
                  </a:lnTo>
                  <a:lnTo>
                    <a:pt x="3" y="161"/>
                  </a:lnTo>
                  <a:lnTo>
                    <a:pt x="1" y="154"/>
                  </a:lnTo>
                  <a:lnTo>
                    <a:pt x="0" y="147"/>
                  </a:lnTo>
                  <a:lnTo>
                    <a:pt x="0" y="27"/>
                  </a:lnTo>
                  <a:lnTo>
                    <a:pt x="1" y="20"/>
                  </a:lnTo>
                  <a:lnTo>
                    <a:pt x="3" y="14"/>
                  </a:lnTo>
                  <a:lnTo>
                    <a:pt x="8"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00" name="Freeform 70">
              <a:extLst>
                <a:ext uri="{FF2B5EF4-FFF2-40B4-BE49-F238E27FC236}">
                  <a16:creationId xmlns:a16="http://schemas.microsoft.com/office/drawing/2014/main" id="{53DFD0B4-DED8-457D-8D96-E103680490D8}"/>
                </a:ext>
              </a:extLst>
            </p:cNvPr>
            <p:cNvSpPr>
              <a:spLocks/>
            </p:cNvSpPr>
            <p:nvPr/>
          </p:nvSpPr>
          <p:spPr bwMode="auto">
            <a:xfrm>
              <a:off x="7626055" y="5404624"/>
              <a:ext cx="138854" cy="122560"/>
            </a:xfrm>
            <a:custGeom>
              <a:avLst/>
              <a:gdLst>
                <a:gd name="T0" fmla="*/ 26 w 196"/>
                <a:gd name="T1" fmla="*/ 0 h 173"/>
                <a:gd name="T2" fmla="*/ 170 w 196"/>
                <a:gd name="T3" fmla="*/ 0 h 173"/>
                <a:gd name="T4" fmla="*/ 177 w 196"/>
                <a:gd name="T5" fmla="*/ 0 h 173"/>
                <a:gd name="T6" fmla="*/ 182 w 196"/>
                <a:gd name="T7" fmla="*/ 4 h 173"/>
                <a:gd name="T8" fmla="*/ 189 w 196"/>
                <a:gd name="T9" fmla="*/ 7 h 173"/>
                <a:gd name="T10" fmla="*/ 192 w 196"/>
                <a:gd name="T11" fmla="*/ 14 h 173"/>
                <a:gd name="T12" fmla="*/ 196 w 196"/>
                <a:gd name="T13" fmla="*/ 20 h 173"/>
                <a:gd name="T14" fmla="*/ 196 w 196"/>
                <a:gd name="T15" fmla="*/ 27 h 173"/>
                <a:gd name="T16" fmla="*/ 196 w 196"/>
                <a:gd name="T17" fmla="*/ 147 h 173"/>
                <a:gd name="T18" fmla="*/ 196 w 196"/>
                <a:gd name="T19" fmla="*/ 154 h 173"/>
                <a:gd name="T20" fmla="*/ 192 w 196"/>
                <a:gd name="T21" fmla="*/ 161 h 173"/>
                <a:gd name="T22" fmla="*/ 189 w 196"/>
                <a:gd name="T23" fmla="*/ 166 h 173"/>
                <a:gd name="T24" fmla="*/ 182 w 196"/>
                <a:gd name="T25" fmla="*/ 170 h 173"/>
                <a:gd name="T26" fmla="*/ 177 w 196"/>
                <a:gd name="T27" fmla="*/ 173 h 173"/>
                <a:gd name="T28" fmla="*/ 170 w 196"/>
                <a:gd name="T29" fmla="*/ 173 h 173"/>
                <a:gd name="T30" fmla="*/ 26 w 196"/>
                <a:gd name="T31" fmla="*/ 173 h 173"/>
                <a:gd name="T32" fmla="*/ 19 w 196"/>
                <a:gd name="T33" fmla="*/ 173 h 173"/>
                <a:gd name="T34" fmla="*/ 12 w 196"/>
                <a:gd name="T35" fmla="*/ 170 h 173"/>
                <a:gd name="T36" fmla="*/ 7 w 196"/>
                <a:gd name="T37" fmla="*/ 166 h 173"/>
                <a:gd name="T38" fmla="*/ 3 w 196"/>
                <a:gd name="T39" fmla="*/ 161 h 173"/>
                <a:gd name="T40" fmla="*/ 0 w 196"/>
                <a:gd name="T41" fmla="*/ 154 h 173"/>
                <a:gd name="T42" fmla="*/ 0 w 196"/>
                <a:gd name="T43" fmla="*/ 147 h 173"/>
                <a:gd name="T44" fmla="*/ 0 w 196"/>
                <a:gd name="T45" fmla="*/ 27 h 173"/>
                <a:gd name="T46" fmla="*/ 0 w 196"/>
                <a:gd name="T47" fmla="*/ 20 h 173"/>
                <a:gd name="T48" fmla="*/ 3 w 196"/>
                <a:gd name="T49" fmla="*/ 14 h 173"/>
                <a:gd name="T50" fmla="*/ 7 w 196"/>
                <a:gd name="T51" fmla="*/ 7 h 173"/>
                <a:gd name="T52" fmla="*/ 12 w 196"/>
                <a:gd name="T53" fmla="*/ 4 h 173"/>
                <a:gd name="T54" fmla="*/ 19 w 196"/>
                <a:gd name="T55" fmla="*/ 0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0"/>
                  </a:lnTo>
                  <a:lnTo>
                    <a:pt x="182" y="4"/>
                  </a:lnTo>
                  <a:lnTo>
                    <a:pt x="189" y="7"/>
                  </a:lnTo>
                  <a:lnTo>
                    <a:pt x="192" y="14"/>
                  </a:lnTo>
                  <a:lnTo>
                    <a:pt x="196" y="20"/>
                  </a:lnTo>
                  <a:lnTo>
                    <a:pt x="196" y="27"/>
                  </a:lnTo>
                  <a:lnTo>
                    <a:pt x="196" y="147"/>
                  </a:lnTo>
                  <a:lnTo>
                    <a:pt x="196" y="154"/>
                  </a:lnTo>
                  <a:lnTo>
                    <a:pt x="192" y="161"/>
                  </a:lnTo>
                  <a:lnTo>
                    <a:pt x="189" y="166"/>
                  </a:lnTo>
                  <a:lnTo>
                    <a:pt x="182" y="170"/>
                  </a:lnTo>
                  <a:lnTo>
                    <a:pt x="177" y="173"/>
                  </a:lnTo>
                  <a:lnTo>
                    <a:pt x="170" y="173"/>
                  </a:lnTo>
                  <a:lnTo>
                    <a:pt x="26" y="173"/>
                  </a:lnTo>
                  <a:lnTo>
                    <a:pt x="19" y="173"/>
                  </a:lnTo>
                  <a:lnTo>
                    <a:pt x="12" y="170"/>
                  </a:lnTo>
                  <a:lnTo>
                    <a:pt x="7" y="166"/>
                  </a:lnTo>
                  <a:lnTo>
                    <a:pt x="3" y="161"/>
                  </a:lnTo>
                  <a:lnTo>
                    <a:pt x="0" y="154"/>
                  </a:lnTo>
                  <a:lnTo>
                    <a:pt x="0" y="147"/>
                  </a:lnTo>
                  <a:lnTo>
                    <a:pt x="0" y="27"/>
                  </a:lnTo>
                  <a:lnTo>
                    <a:pt x="0" y="20"/>
                  </a:lnTo>
                  <a:lnTo>
                    <a:pt x="3" y="14"/>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01" name="Freeform 71">
              <a:extLst>
                <a:ext uri="{FF2B5EF4-FFF2-40B4-BE49-F238E27FC236}">
                  <a16:creationId xmlns:a16="http://schemas.microsoft.com/office/drawing/2014/main" id="{6CEA8504-0B34-44C9-B475-ADAF3FFD53E9}"/>
                </a:ext>
              </a:extLst>
            </p:cNvPr>
            <p:cNvSpPr>
              <a:spLocks/>
            </p:cNvSpPr>
            <p:nvPr/>
          </p:nvSpPr>
          <p:spPr bwMode="auto">
            <a:xfrm>
              <a:off x="7783328" y="5404624"/>
              <a:ext cx="140270" cy="122560"/>
            </a:xfrm>
            <a:custGeom>
              <a:avLst/>
              <a:gdLst>
                <a:gd name="T0" fmla="*/ 28 w 198"/>
                <a:gd name="T1" fmla="*/ 0 h 173"/>
                <a:gd name="T2" fmla="*/ 170 w 198"/>
                <a:gd name="T3" fmla="*/ 0 h 173"/>
                <a:gd name="T4" fmla="*/ 179 w 198"/>
                <a:gd name="T5" fmla="*/ 0 h 173"/>
                <a:gd name="T6" fmla="*/ 184 w 198"/>
                <a:gd name="T7" fmla="*/ 4 h 173"/>
                <a:gd name="T8" fmla="*/ 189 w 198"/>
                <a:gd name="T9" fmla="*/ 7 h 173"/>
                <a:gd name="T10" fmla="*/ 194 w 198"/>
                <a:gd name="T11" fmla="*/ 14 h 173"/>
                <a:gd name="T12" fmla="*/ 196 w 198"/>
                <a:gd name="T13" fmla="*/ 20 h 173"/>
                <a:gd name="T14" fmla="*/ 198 w 198"/>
                <a:gd name="T15" fmla="*/ 27 h 173"/>
                <a:gd name="T16" fmla="*/ 198 w 198"/>
                <a:gd name="T17" fmla="*/ 147 h 173"/>
                <a:gd name="T18" fmla="*/ 196 w 198"/>
                <a:gd name="T19" fmla="*/ 154 h 173"/>
                <a:gd name="T20" fmla="*/ 194 w 198"/>
                <a:gd name="T21" fmla="*/ 161 h 173"/>
                <a:gd name="T22" fmla="*/ 189 w 198"/>
                <a:gd name="T23" fmla="*/ 166 h 173"/>
                <a:gd name="T24" fmla="*/ 184 w 198"/>
                <a:gd name="T25" fmla="*/ 170 h 173"/>
                <a:gd name="T26" fmla="*/ 179 w 198"/>
                <a:gd name="T27" fmla="*/ 173 h 173"/>
                <a:gd name="T28" fmla="*/ 170 w 198"/>
                <a:gd name="T29" fmla="*/ 173 h 173"/>
                <a:gd name="T30" fmla="*/ 28 w 198"/>
                <a:gd name="T31" fmla="*/ 173 h 173"/>
                <a:gd name="T32" fmla="*/ 21 w 198"/>
                <a:gd name="T33" fmla="*/ 173 h 173"/>
                <a:gd name="T34" fmla="*/ 14 w 198"/>
                <a:gd name="T35" fmla="*/ 170 h 173"/>
                <a:gd name="T36" fmla="*/ 9 w 198"/>
                <a:gd name="T37" fmla="*/ 166 h 173"/>
                <a:gd name="T38" fmla="*/ 4 w 198"/>
                <a:gd name="T39" fmla="*/ 161 h 173"/>
                <a:gd name="T40" fmla="*/ 2 w 198"/>
                <a:gd name="T41" fmla="*/ 154 h 173"/>
                <a:gd name="T42" fmla="*/ 0 w 198"/>
                <a:gd name="T43" fmla="*/ 147 h 173"/>
                <a:gd name="T44" fmla="*/ 0 w 198"/>
                <a:gd name="T45" fmla="*/ 27 h 173"/>
                <a:gd name="T46" fmla="*/ 2 w 198"/>
                <a:gd name="T47" fmla="*/ 20 h 173"/>
                <a:gd name="T48" fmla="*/ 4 w 198"/>
                <a:gd name="T49" fmla="*/ 14 h 173"/>
                <a:gd name="T50" fmla="*/ 9 w 198"/>
                <a:gd name="T51" fmla="*/ 7 h 173"/>
                <a:gd name="T52" fmla="*/ 14 w 198"/>
                <a:gd name="T53" fmla="*/ 4 h 173"/>
                <a:gd name="T54" fmla="*/ 21 w 198"/>
                <a:gd name="T55" fmla="*/ 0 h 173"/>
                <a:gd name="T56" fmla="*/ 28 w 19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73">
                  <a:moveTo>
                    <a:pt x="28" y="0"/>
                  </a:moveTo>
                  <a:lnTo>
                    <a:pt x="170" y="0"/>
                  </a:lnTo>
                  <a:lnTo>
                    <a:pt x="179" y="0"/>
                  </a:lnTo>
                  <a:lnTo>
                    <a:pt x="184" y="4"/>
                  </a:lnTo>
                  <a:lnTo>
                    <a:pt x="189" y="7"/>
                  </a:lnTo>
                  <a:lnTo>
                    <a:pt x="194" y="14"/>
                  </a:lnTo>
                  <a:lnTo>
                    <a:pt x="196" y="20"/>
                  </a:lnTo>
                  <a:lnTo>
                    <a:pt x="198" y="27"/>
                  </a:lnTo>
                  <a:lnTo>
                    <a:pt x="198" y="147"/>
                  </a:lnTo>
                  <a:lnTo>
                    <a:pt x="196" y="154"/>
                  </a:lnTo>
                  <a:lnTo>
                    <a:pt x="194" y="161"/>
                  </a:lnTo>
                  <a:lnTo>
                    <a:pt x="189" y="166"/>
                  </a:lnTo>
                  <a:lnTo>
                    <a:pt x="184" y="170"/>
                  </a:lnTo>
                  <a:lnTo>
                    <a:pt x="179" y="173"/>
                  </a:lnTo>
                  <a:lnTo>
                    <a:pt x="170" y="173"/>
                  </a:lnTo>
                  <a:lnTo>
                    <a:pt x="28" y="173"/>
                  </a:lnTo>
                  <a:lnTo>
                    <a:pt x="21" y="173"/>
                  </a:lnTo>
                  <a:lnTo>
                    <a:pt x="14" y="170"/>
                  </a:lnTo>
                  <a:lnTo>
                    <a:pt x="9" y="166"/>
                  </a:lnTo>
                  <a:lnTo>
                    <a:pt x="4" y="161"/>
                  </a:lnTo>
                  <a:lnTo>
                    <a:pt x="2" y="154"/>
                  </a:lnTo>
                  <a:lnTo>
                    <a:pt x="0" y="147"/>
                  </a:lnTo>
                  <a:lnTo>
                    <a:pt x="0" y="27"/>
                  </a:lnTo>
                  <a:lnTo>
                    <a:pt x="2" y="20"/>
                  </a:lnTo>
                  <a:lnTo>
                    <a:pt x="4" y="14"/>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02" name="Freeform 72">
              <a:extLst>
                <a:ext uri="{FF2B5EF4-FFF2-40B4-BE49-F238E27FC236}">
                  <a16:creationId xmlns:a16="http://schemas.microsoft.com/office/drawing/2014/main" id="{07745485-483A-4842-A626-0A9CF5A44373}"/>
                </a:ext>
              </a:extLst>
            </p:cNvPr>
            <p:cNvSpPr>
              <a:spLocks/>
            </p:cNvSpPr>
            <p:nvPr/>
          </p:nvSpPr>
          <p:spPr bwMode="auto">
            <a:xfrm>
              <a:off x="7467365" y="5848813"/>
              <a:ext cx="138854" cy="123268"/>
            </a:xfrm>
            <a:custGeom>
              <a:avLst/>
              <a:gdLst>
                <a:gd name="T0" fmla="*/ 26 w 196"/>
                <a:gd name="T1" fmla="*/ 0 h 174"/>
                <a:gd name="T2" fmla="*/ 170 w 196"/>
                <a:gd name="T3" fmla="*/ 0 h 174"/>
                <a:gd name="T4" fmla="*/ 177 w 196"/>
                <a:gd name="T5" fmla="*/ 1 h 174"/>
                <a:gd name="T6" fmla="*/ 184 w 196"/>
                <a:gd name="T7" fmla="*/ 5 h 174"/>
                <a:gd name="T8" fmla="*/ 189 w 196"/>
                <a:gd name="T9" fmla="*/ 8 h 174"/>
                <a:gd name="T10" fmla="*/ 192 w 196"/>
                <a:gd name="T11" fmla="*/ 14 h 174"/>
                <a:gd name="T12" fmla="*/ 196 w 196"/>
                <a:gd name="T13" fmla="*/ 21 h 174"/>
                <a:gd name="T14" fmla="*/ 196 w 196"/>
                <a:gd name="T15" fmla="*/ 28 h 174"/>
                <a:gd name="T16" fmla="*/ 196 w 196"/>
                <a:gd name="T17" fmla="*/ 148 h 174"/>
                <a:gd name="T18" fmla="*/ 196 w 196"/>
                <a:gd name="T19" fmla="*/ 155 h 174"/>
                <a:gd name="T20" fmla="*/ 192 w 196"/>
                <a:gd name="T21" fmla="*/ 160 h 174"/>
                <a:gd name="T22" fmla="*/ 189 w 196"/>
                <a:gd name="T23" fmla="*/ 166 h 174"/>
                <a:gd name="T24" fmla="*/ 184 w 196"/>
                <a:gd name="T25" fmla="*/ 171 h 174"/>
                <a:gd name="T26" fmla="*/ 177 w 196"/>
                <a:gd name="T27" fmla="*/ 173 h 174"/>
                <a:gd name="T28" fmla="*/ 170 w 196"/>
                <a:gd name="T29" fmla="*/ 174 h 174"/>
                <a:gd name="T30" fmla="*/ 26 w 196"/>
                <a:gd name="T31" fmla="*/ 174 h 174"/>
                <a:gd name="T32" fmla="*/ 19 w 196"/>
                <a:gd name="T33" fmla="*/ 173 h 174"/>
                <a:gd name="T34" fmla="*/ 14 w 196"/>
                <a:gd name="T35" fmla="*/ 171 h 174"/>
                <a:gd name="T36" fmla="*/ 8 w 196"/>
                <a:gd name="T37" fmla="*/ 166 h 174"/>
                <a:gd name="T38" fmla="*/ 3 w 196"/>
                <a:gd name="T39" fmla="*/ 160 h 174"/>
                <a:gd name="T40" fmla="*/ 1 w 196"/>
                <a:gd name="T41" fmla="*/ 155 h 174"/>
                <a:gd name="T42" fmla="*/ 0 w 196"/>
                <a:gd name="T43" fmla="*/ 148 h 174"/>
                <a:gd name="T44" fmla="*/ 0 w 196"/>
                <a:gd name="T45" fmla="*/ 28 h 174"/>
                <a:gd name="T46" fmla="*/ 1 w 196"/>
                <a:gd name="T47" fmla="*/ 21 h 174"/>
                <a:gd name="T48" fmla="*/ 3 w 196"/>
                <a:gd name="T49" fmla="*/ 14 h 174"/>
                <a:gd name="T50" fmla="*/ 8 w 196"/>
                <a:gd name="T51" fmla="*/ 8 h 174"/>
                <a:gd name="T52" fmla="*/ 14 w 196"/>
                <a:gd name="T53" fmla="*/ 5 h 174"/>
                <a:gd name="T54" fmla="*/ 19 w 196"/>
                <a:gd name="T55" fmla="*/ 1 h 174"/>
                <a:gd name="T56" fmla="*/ 26 w 196"/>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4">
                  <a:moveTo>
                    <a:pt x="26" y="0"/>
                  </a:moveTo>
                  <a:lnTo>
                    <a:pt x="170" y="0"/>
                  </a:lnTo>
                  <a:lnTo>
                    <a:pt x="177" y="1"/>
                  </a:lnTo>
                  <a:lnTo>
                    <a:pt x="184" y="5"/>
                  </a:lnTo>
                  <a:lnTo>
                    <a:pt x="189" y="8"/>
                  </a:lnTo>
                  <a:lnTo>
                    <a:pt x="192" y="14"/>
                  </a:lnTo>
                  <a:lnTo>
                    <a:pt x="196" y="21"/>
                  </a:lnTo>
                  <a:lnTo>
                    <a:pt x="196" y="28"/>
                  </a:lnTo>
                  <a:lnTo>
                    <a:pt x="196" y="148"/>
                  </a:lnTo>
                  <a:lnTo>
                    <a:pt x="196" y="155"/>
                  </a:lnTo>
                  <a:lnTo>
                    <a:pt x="192" y="160"/>
                  </a:lnTo>
                  <a:lnTo>
                    <a:pt x="189" y="166"/>
                  </a:lnTo>
                  <a:lnTo>
                    <a:pt x="184" y="171"/>
                  </a:lnTo>
                  <a:lnTo>
                    <a:pt x="177" y="173"/>
                  </a:lnTo>
                  <a:lnTo>
                    <a:pt x="170" y="174"/>
                  </a:lnTo>
                  <a:lnTo>
                    <a:pt x="26" y="174"/>
                  </a:lnTo>
                  <a:lnTo>
                    <a:pt x="19" y="173"/>
                  </a:lnTo>
                  <a:lnTo>
                    <a:pt x="14" y="171"/>
                  </a:lnTo>
                  <a:lnTo>
                    <a:pt x="8" y="166"/>
                  </a:lnTo>
                  <a:lnTo>
                    <a:pt x="3" y="160"/>
                  </a:lnTo>
                  <a:lnTo>
                    <a:pt x="1" y="155"/>
                  </a:lnTo>
                  <a:lnTo>
                    <a:pt x="0" y="148"/>
                  </a:lnTo>
                  <a:lnTo>
                    <a:pt x="0" y="28"/>
                  </a:lnTo>
                  <a:lnTo>
                    <a:pt x="1" y="21"/>
                  </a:lnTo>
                  <a:lnTo>
                    <a:pt x="3" y="14"/>
                  </a:lnTo>
                  <a:lnTo>
                    <a:pt x="8" y="8"/>
                  </a:lnTo>
                  <a:lnTo>
                    <a:pt x="14" y="5"/>
                  </a:lnTo>
                  <a:lnTo>
                    <a:pt x="19" y="1"/>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03" name="Freeform 73">
              <a:extLst>
                <a:ext uri="{FF2B5EF4-FFF2-40B4-BE49-F238E27FC236}">
                  <a16:creationId xmlns:a16="http://schemas.microsoft.com/office/drawing/2014/main" id="{0C3A988C-C520-45EE-94A6-DBCCE18C74DC}"/>
                </a:ext>
              </a:extLst>
            </p:cNvPr>
            <p:cNvSpPr>
              <a:spLocks/>
            </p:cNvSpPr>
            <p:nvPr/>
          </p:nvSpPr>
          <p:spPr bwMode="auto">
            <a:xfrm>
              <a:off x="7626055" y="5848813"/>
              <a:ext cx="138854" cy="123268"/>
            </a:xfrm>
            <a:custGeom>
              <a:avLst/>
              <a:gdLst>
                <a:gd name="T0" fmla="*/ 26 w 196"/>
                <a:gd name="T1" fmla="*/ 0 h 174"/>
                <a:gd name="T2" fmla="*/ 170 w 196"/>
                <a:gd name="T3" fmla="*/ 0 h 174"/>
                <a:gd name="T4" fmla="*/ 177 w 196"/>
                <a:gd name="T5" fmla="*/ 1 h 174"/>
                <a:gd name="T6" fmla="*/ 182 w 196"/>
                <a:gd name="T7" fmla="*/ 5 h 174"/>
                <a:gd name="T8" fmla="*/ 189 w 196"/>
                <a:gd name="T9" fmla="*/ 8 h 174"/>
                <a:gd name="T10" fmla="*/ 192 w 196"/>
                <a:gd name="T11" fmla="*/ 14 h 174"/>
                <a:gd name="T12" fmla="*/ 196 w 196"/>
                <a:gd name="T13" fmla="*/ 21 h 174"/>
                <a:gd name="T14" fmla="*/ 196 w 196"/>
                <a:gd name="T15" fmla="*/ 28 h 174"/>
                <a:gd name="T16" fmla="*/ 196 w 196"/>
                <a:gd name="T17" fmla="*/ 148 h 174"/>
                <a:gd name="T18" fmla="*/ 196 w 196"/>
                <a:gd name="T19" fmla="*/ 155 h 174"/>
                <a:gd name="T20" fmla="*/ 192 w 196"/>
                <a:gd name="T21" fmla="*/ 160 h 174"/>
                <a:gd name="T22" fmla="*/ 189 w 196"/>
                <a:gd name="T23" fmla="*/ 166 h 174"/>
                <a:gd name="T24" fmla="*/ 182 w 196"/>
                <a:gd name="T25" fmla="*/ 171 h 174"/>
                <a:gd name="T26" fmla="*/ 177 w 196"/>
                <a:gd name="T27" fmla="*/ 173 h 174"/>
                <a:gd name="T28" fmla="*/ 170 w 196"/>
                <a:gd name="T29" fmla="*/ 174 h 174"/>
                <a:gd name="T30" fmla="*/ 26 w 196"/>
                <a:gd name="T31" fmla="*/ 174 h 174"/>
                <a:gd name="T32" fmla="*/ 19 w 196"/>
                <a:gd name="T33" fmla="*/ 173 h 174"/>
                <a:gd name="T34" fmla="*/ 12 w 196"/>
                <a:gd name="T35" fmla="*/ 171 h 174"/>
                <a:gd name="T36" fmla="*/ 7 w 196"/>
                <a:gd name="T37" fmla="*/ 166 h 174"/>
                <a:gd name="T38" fmla="*/ 3 w 196"/>
                <a:gd name="T39" fmla="*/ 160 h 174"/>
                <a:gd name="T40" fmla="*/ 0 w 196"/>
                <a:gd name="T41" fmla="*/ 155 h 174"/>
                <a:gd name="T42" fmla="*/ 0 w 196"/>
                <a:gd name="T43" fmla="*/ 148 h 174"/>
                <a:gd name="T44" fmla="*/ 0 w 196"/>
                <a:gd name="T45" fmla="*/ 28 h 174"/>
                <a:gd name="T46" fmla="*/ 0 w 196"/>
                <a:gd name="T47" fmla="*/ 21 h 174"/>
                <a:gd name="T48" fmla="*/ 3 w 196"/>
                <a:gd name="T49" fmla="*/ 14 h 174"/>
                <a:gd name="T50" fmla="*/ 7 w 196"/>
                <a:gd name="T51" fmla="*/ 8 h 174"/>
                <a:gd name="T52" fmla="*/ 12 w 196"/>
                <a:gd name="T53" fmla="*/ 5 h 174"/>
                <a:gd name="T54" fmla="*/ 19 w 196"/>
                <a:gd name="T55" fmla="*/ 1 h 174"/>
                <a:gd name="T56" fmla="*/ 26 w 196"/>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4">
                  <a:moveTo>
                    <a:pt x="26" y="0"/>
                  </a:moveTo>
                  <a:lnTo>
                    <a:pt x="170" y="0"/>
                  </a:lnTo>
                  <a:lnTo>
                    <a:pt x="177" y="1"/>
                  </a:lnTo>
                  <a:lnTo>
                    <a:pt x="182" y="5"/>
                  </a:lnTo>
                  <a:lnTo>
                    <a:pt x="189" y="8"/>
                  </a:lnTo>
                  <a:lnTo>
                    <a:pt x="192" y="14"/>
                  </a:lnTo>
                  <a:lnTo>
                    <a:pt x="196" y="21"/>
                  </a:lnTo>
                  <a:lnTo>
                    <a:pt x="196" y="28"/>
                  </a:lnTo>
                  <a:lnTo>
                    <a:pt x="196" y="148"/>
                  </a:lnTo>
                  <a:lnTo>
                    <a:pt x="196" y="155"/>
                  </a:lnTo>
                  <a:lnTo>
                    <a:pt x="192" y="160"/>
                  </a:lnTo>
                  <a:lnTo>
                    <a:pt x="189" y="166"/>
                  </a:lnTo>
                  <a:lnTo>
                    <a:pt x="182" y="171"/>
                  </a:lnTo>
                  <a:lnTo>
                    <a:pt x="177" y="173"/>
                  </a:lnTo>
                  <a:lnTo>
                    <a:pt x="170" y="174"/>
                  </a:lnTo>
                  <a:lnTo>
                    <a:pt x="26" y="174"/>
                  </a:lnTo>
                  <a:lnTo>
                    <a:pt x="19" y="173"/>
                  </a:lnTo>
                  <a:lnTo>
                    <a:pt x="12" y="171"/>
                  </a:lnTo>
                  <a:lnTo>
                    <a:pt x="7" y="166"/>
                  </a:lnTo>
                  <a:lnTo>
                    <a:pt x="3" y="160"/>
                  </a:lnTo>
                  <a:lnTo>
                    <a:pt x="0" y="155"/>
                  </a:lnTo>
                  <a:lnTo>
                    <a:pt x="0" y="148"/>
                  </a:lnTo>
                  <a:lnTo>
                    <a:pt x="0" y="28"/>
                  </a:lnTo>
                  <a:lnTo>
                    <a:pt x="0" y="21"/>
                  </a:lnTo>
                  <a:lnTo>
                    <a:pt x="3" y="14"/>
                  </a:lnTo>
                  <a:lnTo>
                    <a:pt x="7" y="8"/>
                  </a:lnTo>
                  <a:lnTo>
                    <a:pt x="12" y="5"/>
                  </a:lnTo>
                  <a:lnTo>
                    <a:pt x="19" y="1"/>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04" name="Freeform 74">
              <a:extLst>
                <a:ext uri="{FF2B5EF4-FFF2-40B4-BE49-F238E27FC236}">
                  <a16:creationId xmlns:a16="http://schemas.microsoft.com/office/drawing/2014/main" id="{6355E613-9EED-4A84-BB5C-06968F9E0BB6}"/>
                </a:ext>
              </a:extLst>
            </p:cNvPr>
            <p:cNvSpPr>
              <a:spLocks/>
            </p:cNvSpPr>
            <p:nvPr/>
          </p:nvSpPr>
          <p:spPr bwMode="auto">
            <a:xfrm>
              <a:off x="7626055" y="5705709"/>
              <a:ext cx="138854" cy="123268"/>
            </a:xfrm>
            <a:custGeom>
              <a:avLst/>
              <a:gdLst>
                <a:gd name="T0" fmla="*/ 26 w 196"/>
                <a:gd name="T1" fmla="*/ 0 h 174"/>
                <a:gd name="T2" fmla="*/ 170 w 196"/>
                <a:gd name="T3" fmla="*/ 0 h 174"/>
                <a:gd name="T4" fmla="*/ 177 w 196"/>
                <a:gd name="T5" fmla="*/ 0 h 174"/>
                <a:gd name="T6" fmla="*/ 182 w 196"/>
                <a:gd name="T7" fmla="*/ 4 h 174"/>
                <a:gd name="T8" fmla="*/ 189 w 196"/>
                <a:gd name="T9" fmla="*/ 7 h 174"/>
                <a:gd name="T10" fmla="*/ 192 w 196"/>
                <a:gd name="T11" fmla="*/ 13 h 174"/>
                <a:gd name="T12" fmla="*/ 196 w 196"/>
                <a:gd name="T13" fmla="*/ 20 h 174"/>
                <a:gd name="T14" fmla="*/ 196 w 196"/>
                <a:gd name="T15" fmla="*/ 27 h 174"/>
                <a:gd name="T16" fmla="*/ 196 w 196"/>
                <a:gd name="T17" fmla="*/ 147 h 174"/>
                <a:gd name="T18" fmla="*/ 196 w 196"/>
                <a:gd name="T19" fmla="*/ 154 h 174"/>
                <a:gd name="T20" fmla="*/ 192 w 196"/>
                <a:gd name="T21" fmla="*/ 161 h 174"/>
                <a:gd name="T22" fmla="*/ 189 w 196"/>
                <a:gd name="T23" fmla="*/ 167 h 174"/>
                <a:gd name="T24" fmla="*/ 182 w 196"/>
                <a:gd name="T25" fmla="*/ 170 h 174"/>
                <a:gd name="T26" fmla="*/ 177 w 196"/>
                <a:gd name="T27" fmla="*/ 174 h 174"/>
                <a:gd name="T28" fmla="*/ 170 w 196"/>
                <a:gd name="T29" fmla="*/ 174 h 174"/>
                <a:gd name="T30" fmla="*/ 26 w 196"/>
                <a:gd name="T31" fmla="*/ 174 h 174"/>
                <a:gd name="T32" fmla="*/ 19 w 196"/>
                <a:gd name="T33" fmla="*/ 174 h 174"/>
                <a:gd name="T34" fmla="*/ 12 w 196"/>
                <a:gd name="T35" fmla="*/ 170 h 174"/>
                <a:gd name="T36" fmla="*/ 7 w 196"/>
                <a:gd name="T37" fmla="*/ 167 h 174"/>
                <a:gd name="T38" fmla="*/ 3 w 196"/>
                <a:gd name="T39" fmla="*/ 161 h 174"/>
                <a:gd name="T40" fmla="*/ 0 w 196"/>
                <a:gd name="T41" fmla="*/ 154 h 174"/>
                <a:gd name="T42" fmla="*/ 0 w 196"/>
                <a:gd name="T43" fmla="*/ 147 h 174"/>
                <a:gd name="T44" fmla="*/ 0 w 196"/>
                <a:gd name="T45" fmla="*/ 27 h 174"/>
                <a:gd name="T46" fmla="*/ 0 w 196"/>
                <a:gd name="T47" fmla="*/ 20 h 174"/>
                <a:gd name="T48" fmla="*/ 3 w 196"/>
                <a:gd name="T49" fmla="*/ 13 h 174"/>
                <a:gd name="T50" fmla="*/ 7 w 196"/>
                <a:gd name="T51" fmla="*/ 7 h 174"/>
                <a:gd name="T52" fmla="*/ 12 w 196"/>
                <a:gd name="T53" fmla="*/ 4 h 174"/>
                <a:gd name="T54" fmla="*/ 19 w 196"/>
                <a:gd name="T55" fmla="*/ 0 h 174"/>
                <a:gd name="T56" fmla="*/ 26 w 196"/>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4">
                  <a:moveTo>
                    <a:pt x="26" y="0"/>
                  </a:moveTo>
                  <a:lnTo>
                    <a:pt x="170" y="0"/>
                  </a:lnTo>
                  <a:lnTo>
                    <a:pt x="177" y="0"/>
                  </a:lnTo>
                  <a:lnTo>
                    <a:pt x="182" y="4"/>
                  </a:lnTo>
                  <a:lnTo>
                    <a:pt x="189" y="7"/>
                  </a:lnTo>
                  <a:lnTo>
                    <a:pt x="192" y="13"/>
                  </a:lnTo>
                  <a:lnTo>
                    <a:pt x="196" y="20"/>
                  </a:lnTo>
                  <a:lnTo>
                    <a:pt x="196" y="27"/>
                  </a:lnTo>
                  <a:lnTo>
                    <a:pt x="196" y="147"/>
                  </a:lnTo>
                  <a:lnTo>
                    <a:pt x="196" y="154"/>
                  </a:lnTo>
                  <a:lnTo>
                    <a:pt x="192" y="161"/>
                  </a:lnTo>
                  <a:lnTo>
                    <a:pt x="189" y="167"/>
                  </a:lnTo>
                  <a:lnTo>
                    <a:pt x="182" y="170"/>
                  </a:lnTo>
                  <a:lnTo>
                    <a:pt x="177" y="174"/>
                  </a:lnTo>
                  <a:lnTo>
                    <a:pt x="170" y="174"/>
                  </a:lnTo>
                  <a:lnTo>
                    <a:pt x="26" y="174"/>
                  </a:lnTo>
                  <a:lnTo>
                    <a:pt x="19" y="174"/>
                  </a:lnTo>
                  <a:lnTo>
                    <a:pt x="12" y="170"/>
                  </a:lnTo>
                  <a:lnTo>
                    <a:pt x="7" y="167"/>
                  </a:lnTo>
                  <a:lnTo>
                    <a:pt x="3" y="161"/>
                  </a:lnTo>
                  <a:lnTo>
                    <a:pt x="0" y="154"/>
                  </a:lnTo>
                  <a:lnTo>
                    <a:pt x="0" y="147"/>
                  </a:lnTo>
                  <a:lnTo>
                    <a:pt x="0" y="27"/>
                  </a:lnTo>
                  <a:lnTo>
                    <a:pt x="0" y="20"/>
                  </a:lnTo>
                  <a:lnTo>
                    <a:pt x="3" y="13"/>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05" name="Freeform 75">
              <a:extLst>
                <a:ext uri="{FF2B5EF4-FFF2-40B4-BE49-F238E27FC236}">
                  <a16:creationId xmlns:a16="http://schemas.microsoft.com/office/drawing/2014/main" id="{9A8DC5D1-CD89-4F81-B15A-0AF6AB75E2FB}"/>
                </a:ext>
              </a:extLst>
            </p:cNvPr>
            <p:cNvSpPr>
              <a:spLocks/>
            </p:cNvSpPr>
            <p:nvPr/>
          </p:nvSpPr>
          <p:spPr bwMode="auto">
            <a:xfrm>
              <a:off x="7783328" y="5848813"/>
              <a:ext cx="140270" cy="123268"/>
            </a:xfrm>
            <a:custGeom>
              <a:avLst/>
              <a:gdLst>
                <a:gd name="T0" fmla="*/ 28 w 198"/>
                <a:gd name="T1" fmla="*/ 0 h 174"/>
                <a:gd name="T2" fmla="*/ 170 w 198"/>
                <a:gd name="T3" fmla="*/ 0 h 174"/>
                <a:gd name="T4" fmla="*/ 179 w 198"/>
                <a:gd name="T5" fmla="*/ 1 h 174"/>
                <a:gd name="T6" fmla="*/ 184 w 198"/>
                <a:gd name="T7" fmla="*/ 5 h 174"/>
                <a:gd name="T8" fmla="*/ 189 w 198"/>
                <a:gd name="T9" fmla="*/ 8 h 174"/>
                <a:gd name="T10" fmla="*/ 194 w 198"/>
                <a:gd name="T11" fmla="*/ 14 h 174"/>
                <a:gd name="T12" fmla="*/ 196 w 198"/>
                <a:gd name="T13" fmla="*/ 21 h 174"/>
                <a:gd name="T14" fmla="*/ 198 w 198"/>
                <a:gd name="T15" fmla="*/ 28 h 174"/>
                <a:gd name="T16" fmla="*/ 198 w 198"/>
                <a:gd name="T17" fmla="*/ 148 h 174"/>
                <a:gd name="T18" fmla="*/ 196 w 198"/>
                <a:gd name="T19" fmla="*/ 155 h 174"/>
                <a:gd name="T20" fmla="*/ 194 w 198"/>
                <a:gd name="T21" fmla="*/ 160 h 174"/>
                <a:gd name="T22" fmla="*/ 189 w 198"/>
                <a:gd name="T23" fmla="*/ 166 h 174"/>
                <a:gd name="T24" fmla="*/ 184 w 198"/>
                <a:gd name="T25" fmla="*/ 171 h 174"/>
                <a:gd name="T26" fmla="*/ 179 w 198"/>
                <a:gd name="T27" fmla="*/ 173 h 174"/>
                <a:gd name="T28" fmla="*/ 170 w 198"/>
                <a:gd name="T29" fmla="*/ 174 h 174"/>
                <a:gd name="T30" fmla="*/ 28 w 198"/>
                <a:gd name="T31" fmla="*/ 174 h 174"/>
                <a:gd name="T32" fmla="*/ 21 w 198"/>
                <a:gd name="T33" fmla="*/ 173 h 174"/>
                <a:gd name="T34" fmla="*/ 14 w 198"/>
                <a:gd name="T35" fmla="*/ 171 h 174"/>
                <a:gd name="T36" fmla="*/ 9 w 198"/>
                <a:gd name="T37" fmla="*/ 166 h 174"/>
                <a:gd name="T38" fmla="*/ 4 w 198"/>
                <a:gd name="T39" fmla="*/ 160 h 174"/>
                <a:gd name="T40" fmla="*/ 2 w 198"/>
                <a:gd name="T41" fmla="*/ 155 h 174"/>
                <a:gd name="T42" fmla="*/ 0 w 198"/>
                <a:gd name="T43" fmla="*/ 148 h 174"/>
                <a:gd name="T44" fmla="*/ 0 w 198"/>
                <a:gd name="T45" fmla="*/ 28 h 174"/>
                <a:gd name="T46" fmla="*/ 2 w 198"/>
                <a:gd name="T47" fmla="*/ 21 h 174"/>
                <a:gd name="T48" fmla="*/ 4 w 198"/>
                <a:gd name="T49" fmla="*/ 14 h 174"/>
                <a:gd name="T50" fmla="*/ 9 w 198"/>
                <a:gd name="T51" fmla="*/ 8 h 174"/>
                <a:gd name="T52" fmla="*/ 14 w 198"/>
                <a:gd name="T53" fmla="*/ 5 h 174"/>
                <a:gd name="T54" fmla="*/ 21 w 198"/>
                <a:gd name="T55" fmla="*/ 1 h 174"/>
                <a:gd name="T56" fmla="*/ 28 w 198"/>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74">
                  <a:moveTo>
                    <a:pt x="28" y="0"/>
                  </a:moveTo>
                  <a:lnTo>
                    <a:pt x="170" y="0"/>
                  </a:lnTo>
                  <a:lnTo>
                    <a:pt x="179" y="1"/>
                  </a:lnTo>
                  <a:lnTo>
                    <a:pt x="184" y="5"/>
                  </a:lnTo>
                  <a:lnTo>
                    <a:pt x="189" y="8"/>
                  </a:lnTo>
                  <a:lnTo>
                    <a:pt x="194" y="14"/>
                  </a:lnTo>
                  <a:lnTo>
                    <a:pt x="196" y="21"/>
                  </a:lnTo>
                  <a:lnTo>
                    <a:pt x="198" y="28"/>
                  </a:lnTo>
                  <a:lnTo>
                    <a:pt x="198" y="148"/>
                  </a:lnTo>
                  <a:lnTo>
                    <a:pt x="196" y="155"/>
                  </a:lnTo>
                  <a:lnTo>
                    <a:pt x="194" y="160"/>
                  </a:lnTo>
                  <a:lnTo>
                    <a:pt x="189" y="166"/>
                  </a:lnTo>
                  <a:lnTo>
                    <a:pt x="184" y="171"/>
                  </a:lnTo>
                  <a:lnTo>
                    <a:pt x="179" y="173"/>
                  </a:lnTo>
                  <a:lnTo>
                    <a:pt x="170" y="174"/>
                  </a:lnTo>
                  <a:lnTo>
                    <a:pt x="28" y="174"/>
                  </a:lnTo>
                  <a:lnTo>
                    <a:pt x="21" y="173"/>
                  </a:lnTo>
                  <a:lnTo>
                    <a:pt x="14" y="171"/>
                  </a:lnTo>
                  <a:lnTo>
                    <a:pt x="9" y="166"/>
                  </a:lnTo>
                  <a:lnTo>
                    <a:pt x="4" y="160"/>
                  </a:lnTo>
                  <a:lnTo>
                    <a:pt x="2" y="155"/>
                  </a:lnTo>
                  <a:lnTo>
                    <a:pt x="0" y="148"/>
                  </a:lnTo>
                  <a:lnTo>
                    <a:pt x="0" y="28"/>
                  </a:lnTo>
                  <a:lnTo>
                    <a:pt x="2" y="21"/>
                  </a:lnTo>
                  <a:lnTo>
                    <a:pt x="4" y="14"/>
                  </a:lnTo>
                  <a:lnTo>
                    <a:pt x="9" y="8"/>
                  </a:lnTo>
                  <a:lnTo>
                    <a:pt x="14" y="5"/>
                  </a:lnTo>
                  <a:lnTo>
                    <a:pt x="21" y="1"/>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06" name="Freeform 76">
              <a:extLst>
                <a:ext uri="{FF2B5EF4-FFF2-40B4-BE49-F238E27FC236}">
                  <a16:creationId xmlns:a16="http://schemas.microsoft.com/office/drawing/2014/main" id="{89D48185-59E4-4E8F-BB18-649E25E97CB7}"/>
                </a:ext>
              </a:extLst>
            </p:cNvPr>
            <p:cNvSpPr>
              <a:spLocks/>
            </p:cNvSpPr>
            <p:nvPr/>
          </p:nvSpPr>
          <p:spPr bwMode="auto">
            <a:xfrm>
              <a:off x="7467365" y="5258687"/>
              <a:ext cx="138854" cy="122560"/>
            </a:xfrm>
            <a:custGeom>
              <a:avLst/>
              <a:gdLst>
                <a:gd name="T0" fmla="*/ 26 w 196"/>
                <a:gd name="T1" fmla="*/ 0 h 173"/>
                <a:gd name="T2" fmla="*/ 170 w 196"/>
                <a:gd name="T3" fmla="*/ 0 h 173"/>
                <a:gd name="T4" fmla="*/ 177 w 196"/>
                <a:gd name="T5" fmla="*/ 2 h 173"/>
                <a:gd name="T6" fmla="*/ 184 w 196"/>
                <a:gd name="T7" fmla="*/ 3 h 173"/>
                <a:gd name="T8" fmla="*/ 189 w 196"/>
                <a:gd name="T9" fmla="*/ 7 h 173"/>
                <a:gd name="T10" fmla="*/ 192 w 196"/>
                <a:gd name="T11" fmla="*/ 14 h 173"/>
                <a:gd name="T12" fmla="*/ 196 w 196"/>
                <a:gd name="T13" fmla="*/ 19 h 173"/>
                <a:gd name="T14" fmla="*/ 196 w 196"/>
                <a:gd name="T15" fmla="*/ 26 h 173"/>
                <a:gd name="T16" fmla="*/ 196 w 196"/>
                <a:gd name="T17" fmla="*/ 147 h 173"/>
                <a:gd name="T18" fmla="*/ 196 w 196"/>
                <a:gd name="T19" fmla="*/ 154 h 173"/>
                <a:gd name="T20" fmla="*/ 192 w 196"/>
                <a:gd name="T21" fmla="*/ 161 h 173"/>
                <a:gd name="T22" fmla="*/ 189 w 196"/>
                <a:gd name="T23" fmla="*/ 166 h 173"/>
                <a:gd name="T24" fmla="*/ 184 w 196"/>
                <a:gd name="T25" fmla="*/ 170 h 173"/>
                <a:gd name="T26" fmla="*/ 177 w 196"/>
                <a:gd name="T27" fmla="*/ 173 h 173"/>
                <a:gd name="T28" fmla="*/ 170 w 196"/>
                <a:gd name="T29" fmla="*/ 173 h 173"/>
                <a:gd name="T30" fmla="*/ 26 w 196"/>
                <a:gd name="T31" fmla="*/ 173 h 173"/>
                <a:gd name="T32" fmla="*/ 19 w 196"/>
                <a:gd name="T33" fmla="*/ 173 h 173"/>
                <a:gd name="T34" fmla="*/ 14 w 196"/>
                <a:gd name="T35" fmla="*/ 170 h 173"/>
                <a:gd name="T36" fmla="*/ 8 w 196"/>
                <a:gd name="T37" fmla="*/ 166 h 173"/>
                <a:gd name="T38" fmla="*/ 3 w 196"/>
                <a:gd name="T39" fmla="*/ 161 h 173"/>
                <a:gd name="T40" fmla="*/ 1 w 196"/>
                <a:gd name="T41" fmla="*/ 154 h 173"/>
                <a:gd name="T42" fmla="*/ 0 w 196"/>
                <a:gd name="T43" fmla="*/ 147 h 173"/>
                <a:gd name="T44" fmla="*/ 0 w 196"/>
                <a:gd name="T45" fmla="*/ 26 h 173"/>
                <a:gd name="T46" fmla="*/ 1 w 196"/>
                <a:gd name="T47" fmla="*/ 19 h 173"/>
                <a:gd name="T48" fmla="*/ 3 w 196"/>
                <a:gd name="T49" fmla="*/ 14 h 173"/>
                <a:gd name="T50" fmla="*/ 8 w 196"/>
                <a:gd name="T51" fmla="*/ 7 h 173"/>
                <a:gd name="T52" fmla="*/ 14 w 196"/>
                <a:gd name="T53" fmla="*/ 3 h 173"/>
                <a:gd name="T54" fmla="*/ 19 w 196"/>
                <a:gd name="T55" fmla="*/ 2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2"/>
                  </a:lnTo>
                  <a:lnTo>
                    <a:pt x="184" y="3"/>
                  </a:lnTo>
                  <a:lnTo>
                    <a:pt x="189" y="7"/>
                  </a:lnTo>
                  <a:lnTo>
                    <a:pt x="192" y="14"/>
                  </a:lnTo>
                  <a:lnTo>
                    <a:pt x="196" y="19"/>
                  </a:lnTo>
                  <a:lnTo>
                    <a:pt x="196" y="26"/>
                  </a:lnTo>
                  <a:lnTo>
                    <a:pt x="196" y="147"/>
                  </a:lnTo>
                  <a:lnTo>
                    <a:pt x="196" y="154"/>
                  </a:lnTo>
                  <a:lnTo>
                    <a:pt x="192" y="161"/>
                  </a:lnTo>
                  <a:lnTo>
                    <a:pt x="189" y="166"/>
                  </a:lnTo>
                  <a:lnTo>
                    <a:pt x="184" y="170"/>
                  </a:lnTo>
                  <a:lnTo>
                    <a:pt x="177" y="173"/>
                  </a:lnTo>
                  <a:lnTo>
                    <a:pt x="170" y="173"/>
                  </a:lnTo>
                  <a:lnTo>
                    <a:pt x="26" y="173"/>
                  </a:lnTo>
                  <a:lnTo>
                    <a:pt x="19" y="173"/>
                  </a:lnTo>
                  <a:lnTo>
                    <a:pt x="14" y="170"/>
                  </a:lnTo>
                  <a:lnTo>
                    <a:pt x="8" y="166"/>
                  </a:lnTo>
                  <a:lnTo>
                    <a:pt x="3" y="161"/>
                  </a:lnTo>
                  <a:lnTo>
                    <a:pt x="1" y="154"/>
                  </a:lnTo>
                  <a:lnTo>
                    <a:pt x="0" y="147"/>
                  </a:lnTo>
                  <a:lnTo>
                    <a:pt x="0" y="26"/>
                  </a:lnTo>
                  <a:lnTo>
                    <a:pt x="1" y="19"/>
                  </a:lnTo>
                  <a:lnTo>
                    <a:pt x="3" y="14"/>
                  </a:lnTo>
                  <a:lnTo>
                    <a:pt x="8" y="7"/>
                  </a:lnTo>
                  <a:lnTo>
                    <a:pt x="14" y="3"/>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07" name="Freeform 77">
              <a:extLst>
                <a:ext uri="{FF2B5EF4-FFF2-40B4-BE49-F238E27FC236}">
                  <a16:creationId xmlns:a16="http://schemas.microsoft.com/office/drawing/2014/main" id="{AD42ACDC-5DEA-40D8-AD67-1B0CE444E01A}"/>
                </a:ext>
              </a:extLst>
            </p:cNvPr>
            <p:cNvSpPr>
              <a:spLocks/>
            </p:cNvSpPr>
            <p:nvPr/>
          </p:nvSpPr>
          <p:spPr bwMode="auto">
            <a:xfrm>
              <a:off x="7626055" y="5258687"/>
              <a:ext cx="138854" cy="122560"/>
            </a:xfrm>
            <a:custGeom>
              <a:avLst/>
              <a:gdLst>
                <a:gd name="T0" fmla="*/ 26 w 196"/>
                <a:gd name="T1" fmla="*/ 0 h 173"/>
                <a:gd name="T2" fmla="*/ 170 w 196"/>
                <a:gd name="T3" fmla="*/ 0 h 173"/>
                <a:gd name="T4" fmla="*/ 177 w 196"/>
                <a:gd name="T5" fmla="*/ 2 h 173"/>
                <a:gd name="T6" fmla="*/ 182 w 196"/>
                <a:gd name="T7" fmla="*/ 3 h 173"/>
                <a:gd name="T8" fmla="*/ 189 w 196"/>
                <a:gd name="T9" fmla="*/ 7 h 173"/>
                <a:gd name="T10" fmla="*/ 192 w 196"/>
                <a:gd name="T11" fmla="*/ 14 h 173"/>
                <a:gd name="T12" fmla="*/ 196 w 196"/>
                <a:gd name="T13" fmla="*/ 19 h 173"/>
                <a:gd name="T14" fmla="*/ 196 w 196"/>
                <a:gd name="T15" fmla="*/ 26 h 173"/>
                <a:gd name="T16" fmla="*/ 196 w 196"/>
                <a:gd name="T17" fmla="*/ 147 h 173"/>
                <a:gd name="T18" fmla="*/ 196 w 196"/>
                <a:gd name="T19" fmla="*/ 154 h 173"/>
                <a:gd name="T20" fmla="*/ 192 w 196"/>
                <a:gd name="T21" fmla="*/ 161 h 173"/>
                <a:gd name="T22" fmla="*/ 189 w 196"/>
                <a:gd name="T23" fmla="*/ 166 h 173"/>
                <a:gd name="T24" fmla="*/ 182 w 196"/>
                <a:gd name="T25" fmla="*/ 170 h 173"/>
                <a:gd name="T26" fmla="*/ 177 w 196"/>
                <a:gd name="T27" fmla="*/ 173 h 173"/>
                <a:gd name="T28" fmla="*/ 170 w 196"/>
                <a:gd name="T29" fmla="*/ 173 h 173"/>
                <a:gd name="T30" fmla="*/ 26 w 196"/>
                <a:gd name="T31" fmla="*/ 173 h 173"/>
                <a:gd name="T32" fmla="*/ 19 w 196"/>
                <a:gd name="T33" fmla="*/ 173 h 173"/>
                <a:gd name="T34" fmla="*/ 12 w 196"/>
                <a:gd name="T35" fmla="*/ 170 h 173"/>
                <a:gd name="T36" fmla="*/ 7 w 196"/>
                <a:gd name="T37" fmla="*/ 166 h 173"/>
                <a:gd name="T38" fmla="*/ 3 w 196"/>
                <a:gd name="T39" fmla="*/ 161 h 173"/>
                <a:gd name="T40" fmla="*/ 0 w 196"/>
                <a:gd name="T41" fmla="*/ 154 h 173"/>
                <a:gd name="T42" fmla="*/ 0 w 196"/>
                <a:gd name="T43" fmla="*/ 147 h 173"/>
                <a:gd name="T44" fmla="*/ 0 w 196"/>
                <a:gd name="T45" fmla="*/ 26 h 173"/>
                <a:gd name="T46" fmla="*/ 0 w 196"/>
                <a:gd name="T47" fmla="*/ 19 h 173"/>
                <a:gd name="T48" fmla="*/ 3 w 196"/>
                <a:gd name="T49" fmla="*/ 14 h 173"/>
                <a:gd name="T50" fmla="*/ 7 w 196"/>
                <a:gd name="T51" fmla="*/ 7 h 173"/>
                <a:gd name="T52" fmla="*/ 12 w 196"/>
                <a:gd name="T53" fmla="*/ 3 h 173"/>
                <a:gd name="T54" fmla="*/ 19 w 196"/>
                <a:gd name="T55" fmla="*/ 2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2"/>
                  </a:lnTo>
                  <a:lnTo>
                    <a:pt x="182" y="3"/>
                  </a:lnTo>
                  <a:lnTo>
                    <a:pt x="189" y="7"/>
                  </a:lnTo>
                  <a:lnTo>
                    <a:pt x="192" y="14"/>
                  </a:lnTo>
                  <a:lnTo>
                    <a:pt x="196" y="19"/>
                  </a:lnTo>
                  <a:lnTo>
                    <a:pt x="196" y="26"/>
                  </a:lnTo>
                  <a:lnTo>
                    <a:pt x="196" y="147"/>
                  </a:lnTo>
                  <a:lnTo>
                    <a:pt x="196" y="154"/>
                  </a:lnTo>
                  <a:lnTo>
                    <a:pt x="192" y="161"/>
                  </a:lnTo>
                  <a:lnTo>
                    <a:pt x="189" y="166"/>
                  </a:lnTo>
                  <a:lnTo>
                    <a:pt x="182" y="170"/>
                  </a:lnTo>
                  <a:lnTo>
                    <a:pt x="177" y="173"/>
                  </a:lnTo>
                  <a:lnTo>
                    <a:pt x="170" y="173"/>
                  </a:lnTo>
                  <a:lnTo>
                    <a:pt x="26" y="173"/>
                  </a:lnTo>
                  <a:lnTo>
                    <a:pt x="19" y="173"/>
                  </a:lnTo>
                  <a:lnTo>
                    <a:pt x="12" y="170"/>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08" name="Freeform 78">
              <a:extLst>
                <a:ext uri="{FF2B5EF4-FFF2-40B4-BE49-F238E27FC236}">
                  <a16:creationId xmlns:a16="http://schemas.microsoft.com/office/drawing/2014/main" id="{5F8FE10B-AE69-4CF9-9F1E-61949191F5E2}"/>
                </a:ext>
              </a:extLst>
            </p:cNvPr>
            <p:cNvSpPr>
              <a:spLocks/>
            </p:cNvSpPr>
            <p:nvPr/>
          </p:nvSpPr>
          <p:spPr bwMode="auto">
            <a:xfrm>
              <a:off x="7783328" y="5258687"/>
              <a:ext cx="140270" cy="122560"/>
            </a:xfrm>
            <a:custGeom>
              <a:avLst/>
              <a:gdLst>
                <a:gd name="T0" fmla="*/ 28 w 198"/>
                <a:gd name="T1" fmla="*/ 0 h 173"/>
                <a:gd name="T2" fmla="*/ 170 w 198"/>
                <a:gd name="T3" fmla="*/ 0 h 173"/>
                <a:gd name="T4" fmla="*/ 179 w 198"/>
                <a:gd name="T5" fmla="*/ 2 h 173"/>
                <a:gd name="T6" fmla="*/ 184 w 198"/>
                <a:gd name="T7" fmla="*/ 3 h 173"/>
                <a:gd name="T8" fmla="*/ 189 w 198"/>
                <a:gd name="T9" fmla="*/ 7 h 173"/>
                <a:gd name="T10" fmla="*/ 194 w 198"/>
                <a:gd name="T11" fmla="*/ 14 h 173"/>
                <a:gd name="T12" fmla="*/ 196 w 198"/>
                <a:gd name="T13" fmla="*/ 19 h 173"/>
                <a:gd name="T14" fmla="*/ 198 w 198"/>
                <a:gd name="T15" fmla="*/ 26 h 173"/>
                <a:gd name="T16" fmla="*/ 198 w 198"/>
                <a:gd name="T17" fmla="*/ 147 h 173"/>
                <a:gd name="T18" fmla="*/ 196 w 198"/>
                <a:gd name="T19" fmla="*/ 154 h 173"/>
                <a:gd name="T20" fmla="*/ 194 w 198"/>
                <a:gd name="T21" fmla="*/ 161 h 173"/>
                <a:gd name="T22" fmla="*/ 189 w 198"/>
                <a:gd name="T23" fmla="*/ 166 h 173"/>
                <a:gd name="T24" fmla="*/ 184 w 198"/>
                <a:gd name="T25" fmla="*/ 170 h 173"/>
                <a:gd name="T26" fmla="*/ 179 w 198"/>
                <a:gd name="T27" fmla="*/ 173 h 173"/>
                <a:gd name="T28" fmla="*/ 170 w 198"/>
                <a:gd name="T29" fmla="*/ 173 h 173"/>
                <a:gd name="T30" fmla="*/ 28 w 198"/>
                <a:gd name="T31" fmla="*/ 173 h 173"/>
                <a:gd name="T32" fmla="*/ 21 w 198"/>
                <a:gd name="T33" fmla="*/ 173 h 173"/>
                <a:gd name="T34" fmla="*/ 14 w 198"/>
                <a:gd name="T35" fmla="*/ 170 h 173"/>
                <a:gd name="T36" fmla="*/ 9 w 198"/>
                <a:gd name="T37" fmla="*/ 166 h 173"/>
                <a:gd name="T38" fmla="*/ 4 w 198"/>
                <a:gd name="T39" fmla="*/ 161 h 173"/>
                <a:gd name="T40" fmla="*/ 2 w 198"/>
                <a:gd name="T41" fmla="*/ 154 h 173"/>
                <a:gd name="T42" fmla="*/ 0 w 198"/>
                <a:gd name="T43" fmla="*/ 147 h 173"/>
                <a:gd name="T44" fmla="*/ 0 w 198"/>
                <a:gd name="T45" fmla="*/ 26 h 173"/>
                <a:gd name="T46" fmla="*/ 2 w 198"/>
                <a:gd name="T47" fmla="*/ 19 h 173"/>
                <a:gd name="T48" fmla="*/ 4 w 198"/>
                <a:gd name="T49" fmla="*/ 14 h 173"/>
                <a:gd name="T50" fmla="*/ 9 w 198"/>
                <a:gd name="T51" fmla="*/ 7 h 173"/>
                <a:gd name="T52" fmla="*/ 14 w 198"/>
                <a:gd name="T53" fmla="*/ 3 h 173"/>
                <a:gd name="T54" fmla="*/ 21 w 198"/>
                <a:gd name="T55" fmla="*/ 2 h 173"/>
                <a:gd name="T56" fmla="*/ 28 w 19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73">
                  <a:moveTo>
                    <a:pt x="28" y="0"/>
                  </a:moveTo>
                  <a:lnTo>
                    <a:pt x="170" y="0"/>
                  </a:lnTo>
                  <a:lnTo>
                    <a:pt x="179" y="2"/>
                  </a:lnTo>
                  <a:lnTo>
                    <a:pt x="184" y="3"/>
                  </a:lnTo>
                  <a:lnTo>
                    <a:pt x="189" y="7"/>
                  </a:lnTo>
                  <a:lnTo>
                    <a:pt x="194" y="14"/>
                  </a:lnTo>
                  <a:lnTo>
                    <a:pt x="196" y="19"/>
                  </a:lnTo>
                  <a:lnTo>
                    <a:pt x="198" y="26"/>
                  </a:lnTo>
                  <a:lnTo>
                    <a:pt x="198" y="147"/>
                  </a:lnTo>
                  <a:lnTo>
                    <a:pt x="196" y="154"/>
                  </a:lnTo>
                  <a:lnTo>
                    <a:pt x="194" y="161"/>
                  </a:lnTo>
                  <a:lnTo>
                    <a:pt x="189" y="166"/>
                  </a:lnTo>
                  <a:lnTo>
                    <a:pt x="184" y="170"/>
                  </a:lnTo>
                  <a:lnTo>
                    <a:pt x="179" y="173"/>
                  </a:lnTo>
                  <a:lnTo>
                    <a:pt x="170" y="173"/>
                  </a:lnTo>
                  <a:lnTo>
                    <a:pt x="28" y="173"/>
                  </a:lnTo>
                  <a:lnTo>
                    <a:pt x="21" y="173"/>
                  </a:lnTo>
                  <a:lnTo>
                    <a:pt x="14" y="170"/>
                  </a:lnTo>
                  <a:lnTo>
                    <a:pt x="9" y="166"/>
                  </a:lnTo>
                  <a:lnTo>
                    <a:pt x="4" y="161"/>
                  </a:lnTo>
                  <a:lnTo>
                    <a:pt x="2" y="154"/>
                  </a:lnTo>
                  <a:lnTo>
                    <a:pt x="0" y="147"/>
                  </a:lnTo>
                  <a:lnTo>
                    <a:pt x="0" y="26"/>
                  </a:lnTo>
                  <a:lnTo>
                    <a:pt x="2" y="19"/>
                  </a:lnTo>
                  <a:lnTo>
                    <a:pt x="4" y="14"/>
                  </a:lnTo>
                  <a:lnTo>
                    <a:pt x="9" y="7"/>
                  </a:lnTo>
                  <a:lnTo>
                    <a:pt x="14" y="3"/>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09" name="Freeform 79">
              <a:extLst>
                <a:ext uri="{FF2B5EF4-FFF2-40B4-BE49-F238E27FC236}">
                  <a16:creationId xmlns:a16="http://schemas.microsoft.com/office/drawing/2014/main" id="{4B0E63C2-1F5D-4D0D-B9B9-F86814AAE7C6}"/>
                </a:ext>
              </a:extLst>
            </p:cNvPr>
            <p:cNvSpPr>
              <a:spLocks/>
            </p:cNvSpPr>
            <p:nvPr/>
          </p:nvSpPr>
          <p:spPr bwMode="auto">
            <a:xfrm>
              <a:off x="7994442" y="5414542"/>
              <a:ext cx="133895" cy="122560"/>
            </a:xfrm>
            <a:custGeom>
              <a:avLst/>
              <a:gdLst>
                <a:gd name="T0" fmla="*/ 26 w 189"/>
                <a:gd name="T1" fmla="*/ 0 h 173"/>
                <a:gd name="T2" fmla="*/ 163 w 189"/>
                <a:gd name="T3" fmla="*/ 0 h 173"/>
                <a:gd name="T4" fmla="*/ 170 w 189"/>
                <a:gd name="T5" fmla="*/ 2 h 173"/>
                <a:gd name="T6" fmla="*/ 175 w 189"/>
                <a:gd name="T7" fmla="*/ 4 h 173"/>
                <a:gd name="T8" fmla="*/ 180 w 189"/>
                <a:gd name="T9" fmla="*/ 9 h 173"/>
                <a:gd name="T10" fmla="*/ 185 w 189"/>
                <a:gd name="T11" fmla="*/ 14 h 173"/>
                <a:gd name="T12" fmla="*/ 187 w 189"/>
                <a:gd name="T13" fmla="*/ 20 h 173"/>
                <a:gd name="T14" fmla="*/ 189 w 189"/>
                <a:gd name="T15" fmla="*/ 27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3 w 189"/>
                <a:gd name="T29" fmla="*/ 173 h 173"/>
                <a:gd name="T30" fmla="*/ 26 w 189"/>
                <a:gd name="T31" fmla="*/ 173 h 173"/>
                <a:gd name="T32" fmla="*/ 19 w 189"/>
                <a:gd name="T33" fmla="*/ 173 h 173"/>
                <a:gd name="T34" fmla="*/ 12 w 189"/>
                <a:gd name="T35" fmla="*/ 170 h 173"/>
                <a:gd name="T36" fmla="*/ 7 w 189"/>
                <a:gd name="T37" fmla="*/ 166 h 173"/>
                <a:gd name="T38" fmla="*/ 3 w 189"/>
                <a:gd name="T39" fmla="*/ 161 h 173"/>
                <a:gd name="T40" fmla="*/ 0 w 189"/>
                <a:gd name="T41" fmla="*/ 154 h 173"/>
                <a:gd name="T42" fmla="*/ 0 w 189"/>
                <a:gd name="T43" fmla="*/ 147 h 173"/>
                <a:gd name="T44" fmla="*/ 0 w 189"/>
                <a:gd name="T45" fmla="*/ 27 h 173"/>
                <a:gd name="T46" fmla="*/ 0 w 189"/>
                <a:gd name="T47" fmla="*/ 20 h 173"/>
                <a:gd name="T48" fmla="*/ 3 w 189"/>
                <a:gd name="T49" fmla="*/ 14 h 173"/>
                <a:gd name="T50" fmla="*/ 7 w 189"/>
                <a:gd name="T51" fmla="*/ 9 h 173"/>
                <a:gd name="T52" fmla="*/ 12 w 189"/>
                <a:gd name="T53" fmla="*/ 4 h 173"/>
                <a:gd name="T54" fmla="*/ 19 w 189"/>
                <a:gd name="T55" fmla="*/ 2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3" y="0"/>
                  </a:lnTo>
                  <a:lnTo>
                    <a:pt x="170" y="2"/>
                  </a:lnTo>
                  <a:lnTo>
                    <a:pt x="175" y="4"/>
                  </a:lnTo>
                  <a:lnTo>
                    <a:pt x="180" y="9"/>
                  </a:lnTo>
                  <a:lnTo>
                    <a:pt x="185" y="14"/>
                  </a:lnTo>
                  <a:lnTo>
                    <a:pt x="187" y="20"/>
                  </a:lnTo>
                  <a:lnTo>
                    <a:pt x="189" y="27"/>
                  </a:lnTo>
                  <a:lnTo>
                    <a:pt x="189" y="147"/>
                  </a:lnTo>
                  <a:lnTo>
                    <a:pt x="187" y="154"/>
                  </a:lnTo>
                  <a:lnTo>
                    <a:pt x="185" y="161"/>
                  </a:lnTo>
                  <a:lnTo>
                    <a:pt x="180" y="166"/>
                  </a:lnTo>
                  <a:lnTo>
                    <a:pt x="175" y="170"/>
                  </a:lnTo>
                  <a:lnTo>
                    <a:pt x="170" y="173"/>
                  </a:lnTo>
                  <a:lnTo>
                    <a:pt x="163" y="173"/>
                  </a:lnTo>
                  <a:lnTo>
                    <a:pt x="26" y="173"/>
                  </a:lnTo>
                  <a:lnTo>
                    <a:pt x="19" y="173"/>
                  </a:lnTo>
                  <a:lnTo>
                    <a:pt x="12" y="170"/>
                  </a:lnTo>
                  <a:lnTo>
                    <a:pt x="7" y="166"/>
                  </a:lnTo>
                  <a:lnTo>
                    <a:pt x="3" y="161"/>
                  </a:lnTo>
                  <a:lnTo>
                    <a:pt x="0" y="154"/>
                  </a:lnTo>
                  <a:lnTo>
                    <a:pt x="0" y="147"/>
                  </a:lnTo>
                  <a:lnTo>
                    <a:pt x="0" y="27"/>
                  </a:lnTo>
                  <a:lnTo>
                    <a:pt x="0" y="20"/>
                  </a:lnTo>
                  <a:lnTo>
                    <a:pt x="3" y="14"/>
                  </a:lnTo>
                  <a:lnTo>
                    <a:pt x="7" y="9"/>
                  </a:lnTo>
                  <a:lnTo>
                    <a:pt x="12" y="4"/>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10" name="Freeform 80">
              <a:extLst>
                <a:ext uri="{FF2B5EF4-FFF2-40B4-BE49-F238E27FC236}">
                  <a16:creationId xmlns:a16="http://schemas.microsoft.com/office/drawing/2014/main" id="{E72EB3AD-928A-4237-AFB6-6076D82D005A}"/>
                </a:ext>
              </a:extLst>
            </p:cNvPr>
            <p:cNvSpPr>
              <a:spLocks/>
            </p:cNvSpPr>
            <p:nvPr/>
          </p:nvSpPr>
          <p:spPr bwMode="auto">
            <a:xfrm>
              <a:off x="8141796" y="5414542"/>
              <a:ext cx="135311" cy="122560"/>
            </a:xfrm>
            <a:custGeom>
              <a:avLst/>
              <a:gdLst>
                <a:gd name="T0" fmla="*/ 28 w 191"/>
                <a:gd name="T1" fmla="*/ 0 h 173"/>
                <a:gd name="T2" fmla="*/ 163 w 191"/>
                <a:gd name="T3" fmla="*/ 0 h 173"/>
                <a:gd name="T4" fmla="*/ 170 w 191"/>
                <a:gd name="T5" fmla="*/ 2 h 173"/>
                <a:gd name="T6" fmla="*/ 177 w 191"/>
                <a:gd name="T7" fmla="*/ 4 h 173"/>
                <a:gd name="T8" fmla="*/ 182 w 191"/>
                <a:gd name="T9" fmla="*/ 9 h 173"/>
                <a:gd name="T10" fmla="*/ 187 w 191"/>
                <a:gd name="T11" fmla="*/ 14 h 173"/>
                <a:gd name="T12" fmla="*/ 189 w 191"/>
                <a:gd name="T13" fmla="*/ 20 h 173"/>
                <a:gd name="T14" fmla="*/ 191 w 191"/>
                <a:gd name="T15" fmla="*/ 27 h 173"/>
                <a:gd name="T16" fmla="*/ 191 w 191"/>
                <a:gd name="T17" fmla="*/ 147 h 173"/>
                <a:gd name="T18" fmla="*/ 189 w 191"/>
                <a:gd name="T19" fmla="*/ 154 h 173"/>
                <a:gd name="T20" fmla="*/ 187 w 191"/>
                <a:gd name="T21" fmla="*/ 161 h 173"/>
                <a:gd name="T22" fmla="*/ 182 w 191"/>
                <a:gd name="T23" fmla="*/ 166 h 173"/>
                <a:gd name="T24" fmla="*/ 177 w 191"/>
                <a:gd name="T25" fmla="*/ 170 h 173"/>
                <a:gd name="T26" fmla="*/ 170 w 191"/>
                <a:gd name="T27" fmla="*/ 173 h 173"/>
                <a:gd name="T28" fmla="*/ 163 w 191"/>
                <a:gd name="T29" fmla="*/ 173 h 173"/>
                <a:gd name="T30" fmla="*/ 28 w 191"/>
                <a:gd name="T31" fmla="*/ 173 h 173"/>
                <a:gd name="T32" fmla="*/ 21 w 191"/>
                <a:gd name="T33" fmla="*/ 173 h 173"/>
                <a:gd name="T34" fmla="*/ 14 w 191"/>
                <a:gd name="T35" fmla="*/ 170 h 173"/>
                <a:gd name="T36" fmla="*/ 9 w 191"/>
                <a:gd name="T37" fmla="*/ 166 h 173"/>
                <a:gd name="T38" fmla="*/ 4 w 191"/>
                <a:gd name="T39" fmla="*/ 161 h 173"/>
                <a:gd name="T40" fmla="*/ 2 w 191"/>
                <a:gd name="T41" fmla="*/ 154 h 173"/>
                <a:gd name="T42" fmla="*/ 0 w 191"/>
                <a:gd name="T43" fmla="*/ 147 h 173"/>
                <a:gd name="T44" fmla="*/ 0 w 191"/>
                <a:gd name="T45" fmla="*/ 27 h 173"/>
                <a:gd name="T46" fmla="*/ 2 w 191"/>
                <a:gd name="T47" fmla="*/ 20 h 173"/>
                <a:gd name="T48" fmla="*/ 4 w 191"/>
                <a:gd name="T49" fmla="*/ 14 h 173"/>
                <a:gd name="T50" fmla="*/ 9 w 191"/>
                <a:gd name="T51" fmla="*/ 9 h 173"/>
                <a:gd name="T52" fmla="*/ 14 w 191"/>
                <a:gd name="T53" fmla="*/ 4 h 173"/>
                <a:gd name="T54" fmla="*/ 21 w 191"/>
                <a:gd name="T55" fmla="*/ 2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2"/>
                  </a:lnTo>
                  <a:lnTo>
                    <a:pt x="177" y="4"/>
                  </a:lnTo>
                  <a:lnTo>
                    <a:pt x="182" y="9"/>
                  </a:lnTo>
                  <a:lnTo>
                    <a:pt x="187" y="14"/>
                  </a:lnTo>
                  <a:lnTo>
                    <a:pt x="189" y="20"/>
                  </a:lnTo>
                  <a:lnTo>
                    <a:pt x="191" y="27"/>
                  </a:lnTo>
                  <a:lnTo>
                    <a:pt x="191" y="147"/>
                  </a:lnTo>
                  <a:lnTo>
                    <a:pt x="189" y="154"/>
                  </a:lnTo>
                  <a:lnTo>
                    <a:pt x="187" y="161"/>
                  </a:lnTo>
                  <a:lnTo>
                    <a:pt x="182" y="166"/>
                  </a:lnTo>
                  <a:lnTo>
                    <a:pt x="177" y="170"/>
                  </a:lnTo>
                  <a:lnTo>
                    <a:pt x="170" y="173"/>
                  </a:lnTo>
                  <a:lnTo>
                    <a:pt x="163" y="173"/>
                  </a:lnTo>
                  <a:lnTo>
                    <a:pt x="28" y="173"/>
                  </a:lnTo>
                  <a:lnTo>
                    <a:pt x="21" y="173"/>
                  </a:lnTo>
                  <a:lnTo>
                    <a:pt x="14" y="170"/>
                  </a:lnTo>
                  <a:lnTo>
                    <a:pt x="9" y="166"/>
                  </a:lnTo>
                  <a:lnTo>
                    <a:pt x="4" y="161"/>
                  </a:lnTo>
                  <a:lnTo>
                    <a:pt x="2" y="154"/>
                  </a:lnTo>
                  <a:lnTo>
                    <a:pt x="0" y="147"/>
                  </a:lnTo>
                  <a:lnTo>
                    <a:pt x="0" y="27"/>
                  </a:lnTo>
                  <a:lnTo>
                    <a:pt x="2" y="20"/>
                  </a:lnTo>
                  <a:lnTo>
                    <a:pt x="4" y="14"/>
                  </a:lnTo>
                  <a:lnTo>
                    <a:pt x="9" y="9"/>
                  </a:lnTo>
                  <a:lnTo>
                    <a:pt x="14" y="4"/>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11" name="Freeform 81">
              <a:extLst>
                <a:ext uri="{FF2B5EF4-FFF2-40B4-BE49-F238E27FC236}">
                  <a16:creationId xmlns:a16="http://schemas.microsoft.com/office/drawing/2014/main" id="{1BB3E67E-F40F-4C63-A089-9537D97040C8}"/>
                </a:ext>
              </a:extLst>
            </p:cNvPr>
            <p:cNvSpPr>
              <a:spLocks/>
            </p:cNvSpPr>
            <p:nvPr/>
          </p:nvSpPr>
          <p:spPr bwMode="auto">
            <a:xfrm>
              <a:off x="8290568" y="5414542"/>
              <a:ext cx="135311" cy="122560"/>
            </a:xfrm>
            <a:custGeom>
              <a:avLst/>
              <a:gdLst>
                <a:gd name="T0" fmla="*/ 28 w 191"/>
                <a:gd name="T1" fmla="*/ 0 h 173"/>
                <a:gd name="T2" fmla="*/ 163 w 191"/>
                <a:gd name="T3" fmla="*/ 0 h 173"/>
                <a:gd name="T4" fmla="*/ 170 w 191"/>
                <a:gd name="T5" fmla="*/ 2 h 173"/>
                <a:gd name="T6" fmla="*/ 177 w 191"/>
                <a:gd name="T7" fmla="*/ 4 h 173"/>
                <a:gd name="T8" fmla="*/ 182 w 191"/>
                <a:gd name="T9" fmla="*/ 9 h 173"/>
                <a:gd name="T10" fmla="*/ 187 w 191"/>
                <a:gd name="T11" fmla="*/ 14 h 173"/>
                <a:gd name="T12" fmla="*/ 189 w 191"/>
                <a:gd name="T13" fmla="*/ 20 h 173"/>
                <a:gd name="T14" fmla="*/ 191 w 191"/>
                <a:gd name="T15" fmla="*/ 27 h 173"/>
                <a:gd name="T16" fmla="*/ 191 w 191"/>
                <a:gd name="T17" fmla="*/ 147 h 173"/>
                <a:gd name="T18" fmla="*/ 189 w 191"/>
                <a:gd name="T19" fmla="*/ 154 h 173"/>
                <a:gd name="T20" fmla="*/ 187 w 191"/>
                <a:gd name="T21" fmla="*/ 161 h 173"/>
                <a:gd name="T22" fmla="*/ 182 w 191"/>
                <a:gd name="T23" fmla="*/ 166 h 173"/>
                <a:gd name="T24" fmla="*/ 177 w 191"/>
                <a:gd name="T25" fmla="*/ 170 h 173"/>
                <a:gd name="T26" fmla="*/ 170 w 191"/>
                <a:gd name="T27" fmla="*/ 173 h 173"/>
                <a:gd name="T28" fmla="*/ 163 w 191"/>
                <a:gd name="T29" fmla="*/ 173 h 173"/>
                <a:gd name="T30" fmla="*/ 28 w 191"/>
                <a:gd name="T31" fmla="*/ 173 h 173"/>
                <a:gd name="T32" fmla="*/ 21 w 191"/>
                <a:gd name="T33" fmla="*/ 173 h 173"/>
                <a:gd name="T34" fmla="*/ 14 w 191"/>
                <a:gd name="T35" fmla="*/ 170 h 173"/>
                <a:gd name="T36" fmla="*/ 9 w 191"/>
                <a:gd name="T37" fmla="*/ 166 h 173"/>
                <a:gd name="T38" fmla="*/ 4 w 191"/>
                <a:gd name="T39" fmla="*/ 161 h 173"/>
                <a:gd name="T40" fmla="*/ 2 w 191"/>
                <a:gd name="T41" fmla="*/ 154 h 173"/>
                <a:gd name="T42" fmla="*/ 0 w 191"/>
                <a:gd name="T43" fmla="*/ 147 h 173"/>
                <a:gd name="T44" fmla="*/ 0 w 191"/>
                <a:gd name="T45" fmla="*/ 27 h 173"/>
                <a:gd name="T46" fmla="*/ 2 w 191"/>
                <a:gd name="T47" fmla="*/ 20 h 173"/>
                <a:gd name="T48" fmla="*/ 4 w 191"/>
                <a:gd name="T49" fmla="*/ 14 h 173"/>
                <a:gd name="T50" fmla="*/ 9 w 191"/>
                <a:gd name="T51" fmla="*/ 9 h 173"/>
                <a:gd name="T52" fmla="*/ 14 w 191"/>
                <a:gd name="T53" fmla="*/ 4 h 173"/>
                <a:gd name="T54" fmla="*/ 21 w 191"/>
                <a:gd name="T55" fmla="*/ 2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2"/>
                  </a:lnTo>
                  <a:lnTo>
                    <a:pt x="177" y="4"/>
                  </a:lnTo>
                  <a:lnTo>
                    <a:pt x="182" y="9"/>
                  </a:lnTo>
                  <a:lnTo>
                    <a:pt x="187" y="14"/>
                  </a:lnTo>
                  <a:lnTo>
                    <a:pt x="189" y="20"/>
                  </a:lnTo>
                  <a:lnTo>
                    <a:pt x="191" y="27"/>
                  </a:lnTo>
                  <a:lnTo>
                    <a:pt x="191" y="147"/>
                  </a:lnTo>
                  <a:lnTo>
                    <a:pt x="189" y="154"/>
                  </a:lnTo>
                  <a:lnTo>
                    <a:pt x="187" y="161"/>
                  </a:lnTo>
                  <a:lnTo>
                    <a:pt x="182" y="166"/>
                  </a:lnTo>
                  <a:lnTo>
                    <a:pt x="177" y="170"/>
                  </a:lnTo>
                  <a:lnTo>
                    <a:pt x="170" y="173"/>
                  </a:lnTo>
                  <a:lnTo>
                    <a:pt x="163" y="173"/>
                  </a:lnTo>
                  <a:lnTo>
                    <a:pt x="28" y="173"/>
                  </a:lnTo>
                  <a:lnTo>
                    <a:pt x="21" y="173"/>
                  </a:lnTo>
                  <a:lnTo>
                    <a:pt x="14" y="170"/>
                  </a:lnTo>
                  <a:lnTo>
                    <a:pt x="9" y="166"/>
                  </a:lnTo>
                  <a:lnTo>
                    <a:pt x="4" y="161"/>
                  </a:lnTo>
                  <a:lnTo>
                    <a:pt x="2" y="154"/>
                  </a:lnTo>
                  <a:lnTo>
                    <a:pt x="0" y="147"/>
                  </a:lnTo>
                  <a:lnTo>
                    <a:pt x="0" y="27"/>
                  </a:lnTo>
                  <a:lnTo>
                    <a:pt x="2" y="20"/>
                  </a:lnTo>
                  <a:lnTo>
                    <a:pt x="4" y="14"/>
                  </a:lnTo>
                  <a:lnTo>
                    <a:pt x="9" y="9"/>
                  </a:lnTo>
                  <a:lnTo>
                    <a:pt x="14" y="4"/>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12" name="Freeform 82">
              <a:extLst>
                <a:ext uri="{FF2B5EF4-FFF2-40B4-BE49-F238E27FC236}">
                  <a16:creationId xmlns:a16="http://schemas.microsoft.com/office/drawing/2014/main" id="{3E92C6A5-F182-44A5-A1D2-DFC16AB2FDF9}"/>
                </a:ext>
              </a:extLst>
            </p:cNvPr>
            <p:cNvSpPr>
              <a:spLocks/>
            </p:cNvSpPr>
            <p:nvPr/>
          </p:nvSpPr>
          <p:spPr bwMode="auto">
            <a:xfrm>
              <a:off x="8439339" y="5414542"/>
              <a:ext cx="133895" cy="122560"/>
            </a:xfrm>
            <a:custGeom>
              <a:avLst/>
              <a:gdLst>
                <a:gd name="T0" fmla="*/ 26 w 189"/>
                <a:gd name="T1" fmla="*/ 0 h 173"/>
                <a:gd name="T2" fmla="*/ 163 w 189"/>
                <a:gd name="T3" fmla="*/ 0 h 173"/>
                <a:gd name="T4" fmla="*/ 170 w 189"/>
                <a:gd name="T5" fmla="*/ 2 h 173"/>
                <a:gd name="T6" fmla="*/ 177 w 189"/>
                <a:gd name="T7" fmla="*/ 4 h 173"/>
                <a:gd name="T8" fmla="*/ 182 w 189"/>
                <a:gd name="T9" fmla="*/ 9 h 173"/>
                <a:gd name="T10" fmla="*/ 186 w 189"/>
                <a:gd name="T11" fmla="*/ 14 h 173"/>
                <a:gd name="T12" fmla="*/ 189 w 189"/>
                <a:gd name="T13" fmla="*/ 20 h 173"/>
                <a:gd name="T14" fmla="*/ 189 w 189"/>
                <a:gd name="T15" fmla="*/ 27 h 173"/>
                <a:gd name="T16" fmla="*/ 189 w 189"/>
                <a:gd name="T17" fmla="*/ 147 h 173"/>
                <a:gd name="T18" fmla="*/ 189 w 189"/>
                <a:gd name="T19" fmla="*/ 154 h 173"/>
                <a:gd name="T20" fmla="*/ 186 w 189"/>
                <a:gd name="T21" fmla="*/ 161 h 173"/>
                <a:gd name="T22" fmla="*/ 182 w 189"/>
                <a:gd name="T23" fmla="*/ 166 h 173"/>
                <a:gd name="T24" fmla="*/ 177 w 189"/>
                <a:gd name="T25" fmla="*/ 170 h 173"/>
                <a:gd name="T26" fmla="*/ 170 w 189"/>
                <a:gd name="T27" fmla="*/ 173 h 173"/>
                <a:gd name="T28" fmla="*/ 163 w 189"/>
                <a:gd name="T29" fmla="*/ 173 h 173"/>
                <a:gd name="T30" fmla="*/ 26 w 189"/>
                <a:gd name="T31" fmla="*/ 173 h 173"/>
                <a:gd name="T32" fmla="*/ 19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7 h 173"/>
                <a:gd name="T46" fmla="*/ 2 w 189"/>
                <a:gd name="T47" fmla="*/ 20 h 173"/>
                <a:gd name="T48" fmla="*/ 4 w 189"/>
                <a:gd name="T49" fmla="*/ 14 h 173"/>
                <a:gd name="T50" fmla="*/ 9 w 189"/>
                <a:gd name="T51" fmla="*/ 9 h 173"/>
                <a:gd name="T52" fmla="*/ 14 w 189"/>
                <a:gd name="T53" fmla="*/ 4 h 173"/>
                <a:gd name="T54" fmla="*/ 19 w 189"/>
                <a:gd name="T55" fmla="*/ 2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3" y="0"/>
                  </a:lnTo>
                  <a:lnTo>
                    <a:pt x="170" y="2"/>
                  </a:lnTo>
                  <a:lnTo>
                    <a:pt x="177" y="4"/>
                  </a:lnTo>
                  <a:lnTo>
                    <a:pt x="182" y="9"/>
                  </a:lnTo>
                  <a:lnTo>
                    <a:pt x="186" y="14"/>
                  </a:lnTo>
                  <a:lnTo>
                    <a:pt x="189" y="20"/>
                  </a:lnTo>
                  <a:lnTo>
                    <a:pt x="189" y="27"/>
                  </a:lnTo>
                  <a:lnTo>
                    <a:pt x="189" y="147"/>
                  </a:lnTo>
                  <a:lnTo>
                    <a:pt x="189" y="154"/>
                  </a:lnTo>
                  <a:lnTo>
                    <a:pt x="186" y="161"/>
                  </a:lnTo>
                  <a:lnTo>
                    <a:pt x="182" y="166"/>
                  </a:lnTo>
                  <a:lnTo>
                    <a:pt x="177" y="170"/>
                  </a:lnTo>
                  <a:lnTo>
                    <a:pt x="170" y="173"/>
                  </a:lnTo>
                  <a:lnTo>
                    <a:pt x="163" y="173"/>
                  </a:lnTo>
                  <a:lnTo>
                    <a:pt x="26" y="173"/>
                  </a:lnTo>
                  <a:lnTo>
                    <a:pt x="19" y="173"/>
                  </a:lnTo>
                  <a:lnTo>
                    <a:pt x="14" y="170"/>
                  </a:lnTo>
                  <a:lnTo>
                    <a:pt x="9" y="166"/>
                  </a:lnTo>
                  <a:lnTo>
                    <a:pt x="4" y="161"/>
                  </a:lnTo>
                  <a:lnTo>
                    <a:pt x="2" y="154"/>
                  </a:lnTo>
                  <a:lnTo>
                    <a:pt x="0" y="147"/>
                  </a:lnTo>
                  <a:lnTo>
                    <a:pt x="0" y="27"/>
                  </a:lnTo>
                  <a:lnTo>
                    <a:pt x="2" y="20"/>
                  </a:lnTo>
                  <a:lnTo>
                    <a:pt x="4" y="14"/>
                  </a:lnTo>
                  <a:lnTo>
                    <a:pt x="9" y="9"/>
                  </a:lnTo>
                  <a:lnTo>
                    <a:pt x="14" y="4"/>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13" name="Freeform 83">
              <a:extLst>
                <a:ext uri="{FF2B5EF4-FFF2-40B4-BE49-F238E27FC236}">
                  <a16:creationId xmlns:a16="http://schemas.microsoft.com/office/drawing/2014/main" id="{052CAC06-7DE8-4443-B9F0-F04862DA43A3}"/>
                </a:ext>
              </a:extLst>
            </p:cNvPr>
            <p:cNvSpPr>
              <a:spLocks/>
            </p:cNvSpPr>
            <p:nvPr/>
          </p:nvSpPr>
          <p:spPr bwMode="auto">
            <a:xfrm>
              <a:off x="7994442" y="5561897"/>
              <a:ext cx="133895" cy="123268"/>
            </a:xfrm>
            <a:custGeom>
              <a:avLst/>
              <a:gdLst>
                <a:gd name="T0" fmla="*/ 26 w 189"/>
                <a:gd name="T1" fmla="*/ 0 h 174"/>
                <a:gd name="T2" fmla="*/ 163 w 189"/>
                <a:gd name="T3" fmla="*/ 0 h 174"/>
                <a:gd name="T4" fmla="*/ 170 w 189"/>
                <a:gd name="T5" fmla="*/ 2 h 174"/>
                <a:gd name="T6" fmla="*/ 175 w 189"/>
                <a:gd name="T7" fmla="*/ 4 h 174"/>
                <a:gd name="T8" fmla="*/ 180 w 189"/>
                <a:gd name="T9" fmla="*/ 9 h 174"/>
                <a:gd name="T10" fmla="*/ 185 w 189"/>
                <a:gd name="T11" fmla="*/ 14 h 174"/>
                <a:gd name="T12" fmla="*/ 187 w 189"/>
                <a:gd name="T13" fmla="*/ 20 h 174"/>
                <a:gd name="T14" fmla="*/ 189 w 189"/>
                <a:gd name="T15" fmla="*/ 27 h 174"/>
                <a:gd name="T16" fmla="*/ 189 w 189"/>
                <a:gd name="T17" fmla="*/ 147 h 174"/>
                <a:gd name="T18" fmla="*/ 187 w 189"/>
                <a:gd name="T19" fmla="*/ 154 h 174"/>
                <a:gd name="T20" fmla="*/ 185 w 189"/>
                <a:gd name="T21" fmla="*/ 161 h 174"/>
                <a:gd name="T22" fmla="*/ 180 w 189"/>
                <a:gd name="T23" fmla="*/ 167 h 174"/>
                <a:gd name="T24" fmla="*/ 175 w 189"/>
                <a:gd name="T25" fmla="*/ 170 h 174"/>
                <a:gd name="T26" fmla="*/ 170 w 189"/>
                <a:gd name="T27" fmla="*/ 174 h 174"/>
                <a:gd name="T28" fmla="*/ 163 w 189"/>
                <a:gd name="T29" fmla="*/ 174 h 174"/>
                <a:gd name="T30" fmla="*/ 26 w 189"/>
                <a:gd name="T31" fmla="*/ 174 h 174"/>
                <a:gd name="T32" fmla="*/ 19 w 189"/>
                <a:gd name="T33" fmla="*/ 174 h 174"/>
                <a:gd name="T34" fmla="*/ 12 w 189"/>
                <a:gd name="T35" fmla="*/ 170 h 174"/>
                <a:gd name="T36" fmla="*/ 7 w 189"/>
                <a:gd name="T37" fmla="*/ 167 h 174"/>
                <a:gd name="T38" fmla="*/ 3 w 189"/>
                <a:gd name="T39" fmla="*/ 161 h 174"/>
                <a:gd name="T40" fmla="*/ 0 w 189"/>
                <a:gd name="T41" fmla="*/ 154 h 174"/>
                <a:gd name="T42" fmla="*/ 0 w 189"/>
                <a:gd name="T43" fmla="*/ 147 h 174"/>
                <a:gd name="T44" fmla="*/ 0 w 189"/>
                <a:gd name="T45" fmla="*/ 27 h 174"/>
                <a:gd name="T46" fmla="*/ 0 w 189"/>
                <a:gd name="T47" fmla="*/ 20 h 174"/>
                <a:gd name="T48" fmla="*/ 3 w 189"/>
                <a:gd name="T49" fmla="*/ 14 h 174"/>
                <a:gd name="T50" fmla="*/ 7 w 189"/>
                <a:gd name="T51" fmla="*/ 9 h 174"/>
                <a:gd name="T52" fmla="*/ 12 w 189"/>
                <a:gd name="T53" fmla="*/ 4 h 174"/>
                <a:gd name="T54" fmla="*/ 19 w 189"/>
                <a:gd name="T55" fmla="*/ 2 h 174"/>
                <a:gd name="T56" fmla="*/ 26 w 189"/>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4">
                  <a:moveTo>
                    <a:pt x="26" y="0"/>
                  </a:moveTo>
                  <a:lnTo>
                    <a:pt x="163" y="0"/>
                  </a:lnTo>
                  <a:lnTo>
                    <a:pt x="170" y="2"/>
                  </a:lnTo>
                  <a:lnTo>
                    <a:pt x="175" y="4"/>
                  </a:lnTo>
                  <a:lnTo>
                    <a:pt x="180" y="9"/>
                  </a:lnTo>
                  <a:lnTo>
                    <a:pt x="185" y="14"/>
                  </a:lnTo>
                  <a:lnTo>
                    <a:pt x="187" y="20"/>
                  </a:lnTo>
                  <a:lnTo>
                    <a:pt x="189" y="27"/>
                  </a:lnTo>
                  <a:lnTo>
                    <a:pt x="189" y="147"/>
                  </a:lnTo>
                  <a:lnTo>
                    <a:pt x="187" y="154"/>
                  </a:lnTo>
                  <a:lnTo>
                    <a:pt x="185" y="161"/>
                  </a:lnTo>
                  <a:lnTo>
                    <a:pt x="180" y="167"/>
                  </a:lnTo>
                  <a:lnTo>
                    <a:pt x="175" y="170"/>
                  </a:lnTo>
                  <a:lnTo>
                    <a:pt x="170" y="174"/>
                  </a:lnTo>
                  <a:lnTo>
                    <a:pt x="163" y="174"/>
                  </a:lnTo>
                  <a:lnTo>
                    <a:pt x="26" y="174"/>
                  </a:lnTo>
                  <a:lnTo>
                    <a:pt x="19" y="174"/>
                  </a:lnTo>
                  <a:lnTo>
                    <a:pt x="12" y="170"/>
                  </a:lnTo>
                  <a:lnTo>
                    <a:pt x="7" y="167"/>
                  </a:lnTo>
                  <a:lnTo>
                    <a:pt x="3" y="161"/>
                  </a:lnTo>
                  <a:lnTo>
                    <a:pt x="0" y="154"/>
                  </a:lnTo>
                  <a:lnTo>
                    <a:pt x="0" y="147"/>
                  </a:lnTo>
                  <a:lnTo>
                    <a:pt x="0" y="27"/>
                  </a:lnTo>
                  <a:lnTo>
                    <a:pt x="0" y="20"/>
                  </a:lnTo>
                  <a:lnTo>
                    <a:pt x="3" y="14"/>
                  </a:lnTo>
                  <a:lnTo>
                    <a:pt x="7" y="9"/>
                  </a:lnTo>
                  <a:lnTo>
                    <a:pt x="12" y="4"/>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14" name="Freeform 84">
              <a:extLst>
                <a:ext uri="{FF2B5EF4-FFF2-40B4-BE49-F238E27FC236}">
                  <a16:creationId xmlns:a16="http://schemas.microsoft.com/office/drawing/2014/main" id="{77270517-F153-41D4-B3BB-255FD21293FE}"/>
                </a:ext>
              </a:extLst>
            </p:cNvPr>
            <p:cNvSpPr>
              <a:spLocks/>
            </p:cNvSpPr>
            <p:nvPr/>
          </p:nvSpPr>
          <p:spPr bwMode="auto">
            <a:xfrm>
              <a:off x="8141796" y="5561897"/>
              <a:ext cx="135311" cy="123268"/>
            </a:xfrm>
            <a:custGeom>
              <a:avLst/>
              <a:gdLst>
                <a:gd name="T0" fmla="*/ 28 w 191"/>
                <a:gd name="T1" fmla="*/ 0 h 174"/>
                <a:gd name="T2" fmla="*/ 163 w 191"/>
                <a:gd name="T3" fmla="*/ 0 h 174"/>
                <a:gd name="T4" fmla="*/ 170 w 191"/>
                <a:gd name="T5" fmla="*/ 2 h 174"/>
                <a:gd name="T6" fmla="*/ 177 w 191"/>
                <a:gd name="T7" fmla="*/ 4 h 174"/>
                <a:gd name="T8" fmla="*/ 182 w 191"/>
                <a:gd name="T9" fmla="*/ 9 h 174"/>
                <a:gd name="T10" fmla="*/ 187 w 191"/>
                <a:gd name="T11" fmla="*/ 14 h 174"/>
                <a:gd name="T12" fmla="*/ 189 w 191"/>
                <a:gd name="T13" fmla="*/ 20 h 174"/>
                <a:gd name="T14" fmla="*/ 191 w 191"/>
                <a:gd name="T15" fmla="*/ 27 h 174"/>
                <a:gd name="T16" fmla="*/ 191 w 191"/>
                <a:gd name="T17" fmla="*/ 147 h 174"/>
                <a:gd name="T18" fmla="*/ 189 w 191"/>
                <a:gd name="T19" fmla="*/ 154 h 174"/>
                <a:gd name="T20" fmla="*/ 187 w 191"/>
                <a:gd name="T21" fmla="*/ 161 h 174"/>
                <a:gd name="T22" fmla="*/ 182 w 191"/>
                <a:gd name="T23" fmla="*/ 167 h 174"/>
                <a:gd name="T24" fmla="*/ 177 w 191"/>
                <a:gd name="T25" fmla="*/ 170 h 174"/>
                <a:gd name="T26" fmla="*/ 170 w 191"/>
                <a:gd name="T27" fmla="*/ 174 h 174"/>
                <a:gd name="T28" fmla="*/ 163 w 191"/>
                <a:gd name="T29" fmla="*/ 174 h 174"/>
                <a:gd name="T30" fmla="*/ 28 w 191"/>
                <a:gd name="T31" fmla="*/ 174 h 174"/>
                <a:gd name="T32" fmla="*/ 21 w 191"/>
                <a:gd name="T33" fmla="*/ 174 h 174"/>
                <a:gd name="T34" fmla="*/ 14 w 191"/>
                <a:gd name="T35" fmla="*/ 170 h 174"/>
                <a:gd name="T36" fmla="*/ 9 w 191"/>
                <a:gd name="T37" fmla="*/ 167 h 174"/>
                <a:gd name="T38" fmla="*/ 4 w 191"/>
                <a:gd name="T39" fmla="*/ 161 h 174"/>
                <a:gd name="T40" fmla="*/ 2 w 191"/>
                <a:gd name="T41" fmla="*/ 154 h 174"/>
                <a:gd name="T42" fmla="*/ 0 w 191"/>
                <a:gd name="T43" fmla="*/ 147 h 174"/>
                <a:gd name="T44" fmla="*/ 0 w 191"/>
                <a:gd name="T45" fmla="*/ 27 h 174"/>
                <a:gd name="T46" fmla="*/ 2 w 191"/>
                <a:gd name="T47" fmla="*/ 20 h 174"/>
                <a:gd name="T48" fmla="*/ 4 w 191"/>
                <a:gd name="T49" fmla="*/ 14 h 174"/>
                <a:gd name="T50" fmla="*/ 9 w 191"/>
                <a:gd name="T51" fmla="*/ 9 h 174"/>
                <a:gd name="T52" fmla="*/ 14 w 191"/>
                <a:gd name="T53" fmla="*/ 4 h 174"/>
                <a:gd name="T54" fmla="*/ 21 w 191"/>
                <a:gd name="T55" fmla="*/ 2 h 174"/>
                <a:gd name="T56" fmla="*/ 28 w 191"/>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4">
                  <a:moveTo>
                    <a:pt x="28" y="0"/>
                  </a:moveTo>
                  <a:lnTo>
                    <a:pt x="163" y="0"/>
                  </a:lnTo>
                  <a:lnTo>
                    <a:pt x="170" y="2"/>
                  </a:lnTo>
                  <a:lnTo>
                    <a:pt x="177" y="4"/>
                  </a:lnTo>
                  <a:lnTo>
                    <a:pt x="182" y="9"/>
                  </a:lnTo>
                  <a:lnTo>
                    <a:pt x="187" y="14"/>
                  </a:lnTo>
                  <a:lnTo>
                    <a:pt x="189" y="20"/>
                  </a:lnTo>
                  <a:lnTo>
                    <a:pt x="191" y="27"/>
                  </a:lnTo>
                  <a:lnTo>
                    <a:pt x="191" y="147"/>
                  </a:lnTo>
                  <a:lnTo>
                    <a:pt x="189" y="154"/>
                  </a:lnTo>
                  <a:lnTo>
                    <a:pt x="187" y="161"/>
                  </a:lnTo>
                  <a:lnTo>
                    <a:pt x="182" y="167"/>
                  </a:lnTo>
                  <a:lnTo>
                    <a:pt x="177" y="170"/>
                  </a:lnTo>
                  <a:lnTo>
                    <a:pt x="170" y="174"/>
                  </a:lnTo>
                  <a:lnTo>
                    <a:pt x="163" y="174"/>
                  </a:lnTo>
                  <a:lnTo>
                    <a:pt x="28" y="174"/>
                  </a:lnTo>
                  <a:lnTo>
                    <a:pt x="21" y="174"/>
                  </a:lnTo>
                  <a:lnTo>
                    <a:pt x="14" y="170"/>
                  </a:lnTo>
                  <a:lnTo>
                    <a:pt x="9" y="167"/>
                  </a:lnTo>
                  <a:lnTo>
                    <a:pt x="4" y="161"/>
                  </a:lnTo>
                  <a:lnTo>
                    <a:pt x="2" y="154"/>
                  </a:lnTo>
                  <a:lnTo>
                    <a:pt x="0" y="147"/>
                  </a:lnTo>
                  <a:lnTo>
                    <a:pt x="0" y="27"/>
                  </a:lnTo>
                  <a:lnTo>
                    <a:pt x="2" y="20"/>
                  </a:lnTo>
                  <a:lnTo>
                    <a:pt x="4" y="14"/>
                  </a:lnTo>
                  <a:lnTo>
                    <a:pt x="9" y="9"/>
                  </a:lnTo>
                  <a:lnTo>
                    <a:pt x="14" y="4"/>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15" name="Freeform 85">
              <a:extLst>
                <a:ext uri="{FF2B5EF4-FFF2-40B4-BE49-F238E27FC236}">
                  <a16:creationId xmlns:a16="http://schemas.microsoft.com/office/drawing/2014/main" id="{07683B36-7247-4D0D-AAEC-EF0E807653CB}"/>
                </a:ext>
              </a:extLst>
            </p:cNvPr>
            <p:cNvSpPr>
              <a:spLocks/>
            </p:cNvSpPr>
            <p:nvPr/>
          </p:nvSpPr>
          <p:spPr bwMode="auto">
            <a:xfrm>
              <a:off x="8290568" y="5561897"/>
              <a:ext cx="135311" cy="123268"/>
            </a:xfrm>
            <a:custGeom>
              <a:avLst/>
              <a:gdLst>
                <a:gd name="T0" fmla="*/ 28 w 191"/>
                <a:gd name="T1" fmla="*/ 0 h 174"/>
                <a:gd name="T2" fmla="*/ 163 w 191"/>
                <a:gd name="T3" fmla="*/ 0 h 174"/>
                <a:gd name="T4" fmla="*/ 170 w 191"/>
                <a:gd name="T5" fmla="*/ 2 h 174"/>
                <a:gd name="T6" fmla="*/ 177 w 191"/>
                <a:gd name="T7" fmla="*/ 4 h 174"/>
                <a:gd name="T8" fmla="*/ 182 w 191"/>
                <a:gd name="T9" fmla="*/ 9 h 174"/>
                <a:gd name="T10" fmla="*/ 187 w 191"/>
                <a:gd name="T11" fmla="*/ 14 h 174"/>
                <a:gd name="T12" fmla="*/ 189 w 191"/>
                <a:gd name="T13" fmla="*/ 20 h 174"/>
                <a:gd name="T14" fmla="*/ 191 w 191"/>
                <a:gd name="T15" fmla="*/ 27 h 174"/>
                <a:gd name="T16" fmla="*/ 191 w 191"/>
                <a:gd name="T17" fmla="*/ 147 h 174"/>
                <a:gd name="T18" fmla="*/ 189 w 191"/>
                <a:gd name="T19" fmla="*/ 154 h 174"/>
                <a:gd name="T20" fmla="*/ 187 w 191"/>
                <a:gd name="T21" fmla="*/ 161 h 174"/>
                <a:gd name="T22" fmla="*/ 182 w 191"/>
                <a:gd name="T23" fmla="*/ 167 h 174"/>
                <a:gd name="T24" fmla="*/ 177 w 191"/>
                <a:gd name="T25" fmla="*/ 170 h 174"/>
                <a:gd name="T26" fmla="*/ 170 w 191"/>
                <a:gd name="T27" fmla="*/ 174 h 174"/>
                <a:gd name="T28" fmla="*/ 163 w 191"/>
                <a:gd name="T29" fmla="*/ 174 h 174"/>
                <a:gd name="T30" fmla="*/ 28 w 191"/>
                <a:gd name="T31" fmla="*/ 174 h 174"/>
                <a:gd name="T32" fmla="*/ 21 w 191"/>
                <a:gd name="T33" fmla="*/ 174 h 174"/>
                <a:gd name="T34" fmla="*/ 14 w 191"/>
                <a:gd name="T35" fmla="*/ 170 h 174"/>
                <a:gd name="T36" fmla="*/ 9 w 191"/>
                <a:gd name="T37" fmla="*/ 167 h 174"/>
                <a:gd name="T38" fmla="*/ 4 w 191"/>
                <a:gd name="T39" fmla="*/ 161 h 174"/>
                <a:gd name="T40" fmla="*/ 2 w 191"/>
                <a:gd name="T41" fmla="*/ 154 h 174"/>
                <a:gd name="T42" fmla="*/ 0 w 191"/>
                <a:gd name="T43" fmla="*/ 147 h 174"/>
                <a:gd name="T44" fmla="*/ 0 w 191"/>
                <a:gd name="T45" fmla="*/ 27 h 174"/>
                <a:gd name="T46" fmla="*/ 2 w 191"/>
                <a:gd name="T47" fmla="*/ 20 h 174"/>
                <a:gd name="T48" fmla="*/ 4 w 191"/>
                <a:gd name="T49" fmla="*/ 14 h 174"/>
                <a:gd name="T50" fmla="*/ 9 w 191"/>
                <a:gd name="T51" fmla="*/ 9 h 174"/>
                <a:gd name="T52" fmla="*/ 14 w 191"/>
                <a:gd name="T53" fmla="*/ 4 h 174"/>
                <a:gd name="T54" fmla="*/ 21 w 191"/>
                <a:gd name="T55" fmla="*/ 2 h 174"/>
                <a:gd name="T56" fmla="*/ 28 w 191"/>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4">
                  <a:moveTo>
                    <a:pt x="28" y="0"/>
                  </a:moveTo>
                  <a:lnTo>
                    <a:pt x="163" y="0"/>
                  </a:lnTo>
                  <a:lnTo>
                    <a:pt x="170" y="2"/>
                  </a:lnTo>
                  <a:lnTo>
                    <a:pt x="177" y="4"/>
                  </a:lnTo>
                  <a:lnTo>
                    <a:pt x="182" y="9"/>
                  </a:lnTo>
                  <a:lnTo>
                    <a:pt x="187" y="14"/>
                  </a:lnTo>
                  <a:lnTo>
                    <a:pt x="189" y="20"/>
                  </a:lnTo>
                  <a:lnTo>
                    <a:pt x="191" y="27"/>
                  </a:lnTo>
                  <a:lnTo>
                    <a:pt x="191" y="147"/>
                  </a:lnTo>
                  <a:lnTo>
                    <a:pt x="189" y="154"/>
                  </a:lnTo>
                  <a:lnTo>
                    <a:pt x="187" y="161"/>
                  </a:lnTo>
                  <a:lnTo>
                    <a:pt x="182" y="167"/>
                  </a:lnTo>
                  <a:lnTo>
                    <a:pt x="177" y="170"/>
                  </a:lnTo>
                  <a:lnTo>
                    <a:pt x="170" y="174"/>
                  </a:lnTo>
                  <a:lnTo>
                    <a:pt x="163" y="174"/>
                  </a:lnTo>
                  <a:lnTo>
                    <a:pt x="28" y="174"/>
                  </a:lnTo>
                  <a:lnTo>
                    <a:pt x="21" y="174"/>
                  </a:lnTo>
                  <a:lnTo>
                    <a:pt x="14" y="170"/>
                  </a:lnTo>
                  <a:lnTo>
                    <a:pt x="9" y="167"/>
                  </a:lnTo>
                  <a:lnTo>
                    <a:pt x="4" y="161"/>
                  </a:lnTo>
                  <a:lnTo>
                    <a:pt x="2" y="154"/>
                  </a:lnTo>
                  <a:lnTo>
                    <a:pt x="0" y="147"/>
                  </a:lnTo>
                  <a:lnTo>
                    <a:pt x="0" y="27"/>
                  </a:lnTo>
                  <a:lnTo>
                    <a:pt x="2" y="20"/>
                  </a:lnTo>
                  <a:lnTo>
                    <a:pt x="4" y="14"/>
                  </a:lnTo>
                  <a:lnTo>
                    <a:pt x="9" y="9"/>
                  </a:lnTo>
                  <a:lnTo>
                    <a:pt x="14" y="4"/>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16" name="Freeform 86">
              <a:extLst>
                <a:ext uri="{FF2B5EF4-FFF2-40B4-BE49-F238E27FC236}">
                  <a16:creationId xmlns:a16="http://schemas.microsoft.com/office/drawing/2014/main" id="{AAD0A150-B85B-4CEE-B56D-718DDB998BE6}"/>
                </a:ext>
              </a:extLst>
            </p:cNvPr>
            <p:cNvSpPr>
              <a:spLocks/>
            </p:cNvSpPr>
            <p:nvPr/>
          </p:nvSpPr>
          <p:spPr bwMode="auto">
            <a:xfrm>
              <a:off x="8439339" y="5561897"/>
              <a:ext cx="133895" cy="123268"/>
            </a:xfrm>
            <a:custGeom>
              <a:avLst/>
              <a:gdLst>
                <a:gd name="T0" fmla="*/ 26 w 189"/>
                <a:gd name="T1" fmla="*/ 0 h 174"/>
                <a:gd name="T2" fmla="*/ 163 w 189"/>
                <a:gd name="T3" fmla="*/ 0 h 174"/>
                <a:gd name="T4" fmla="*/ 170 w 189"/>
                <a:gd name="T5" fmla="*/ 2 h 174"/>
                <a:gd name="T6" fmla="*/ 177 w 189"/>
                <a:gd name="T7" fmla="*/ 4 h 174"/>
                <a:gd name="T8" fmla="*/ 182 w 189"/>
                <a:gd name="T9" fmla="*/ 9 h 174"/>
                <a:gd name="T10" fmla="*/ 186 w 189"/>
                <a:gd name="T11" fmla="*/ 14 h 174"/>
                <a:gd name="T12" fmla="*/ 189 w 189"/>
                <a:gd name="T13" fmla="*/ 20 h 174"/>
                <a:gd name="T14" fmla="*/ 189 w 189"/>
                <a:gd name="T15" fmla="*/ 27 h 174"/>
                <a:gd name="T16" fmla="*/ 189 w 189"/>
                <a:gd name="T17" fmla="*/ 147 h 174"/>
                <a:gd name="T18" fmla="*/ 189 w 189"/>
                <a:gd name="T19" fmla="*/ 154 h 174"/>
                <a:gd name="T20" fmla="*/ 186 w 189"/>
                <a:gd name="T21" fmla="*/ 161 h 174"/>
                <a:gd name="T22" fmla="*/ 182 w 189"/>
                <a:gd name="T23" fmla="*/ 167 h 174"/>
                <a:gd name="T24" fmla="*/ 177 w 189"/>
                <a:gd name="T25" fmla="*/ 170 h 174"/>
                <a:gd name="T26" fmla="*/ 170 w 189"/>
                <a:gd name="T27" fmla="*/ 174 h 174"/>
                <a:gd name="T28" fmla="*/ 163 w 189"/>
                <a:gd name="T29" fmla="*/ 174 h 174"/>
                <a:gd name="T30" fmla="*/ 26 w 189"/>
                <a:gd name="T31" fmla="*/ 174 h 174"/>
                <a:gd name="T32" fmla="*/ 19 w 189"/>
                <a:gd name="T33" fmla="*/ 174 h 174"/>
                <a:gd name="T34" fmla="*/ 14 w 189"/>
                <a:gd name="T35" fmla="*/ 170 h 174"/>
                <a:gd name="T36" fmla="*/ 9 w 189"/>
                <a:gd name="T37" fmla="*/ 167 h 174"/>
                <a:gd name="T38" fmla="*/ 4 w 189"/>
                <a:gd name="T39" fmla="*/ 161 h 174"/>
                <a:gd name="T40" fmla="*/ 2 w 189"/>
                <a:gd name="T41" fmla="*/ 154 h 174"/>
                <a:gd name="T42" fmla="*/ 0 w 189"/>
                <a:gd name="T43" fmla="*/ 147 h 174"/>
                <a:gd name="T44" fmla="*/ 0 w 189"/>
                <a:gd name="T45" fmla="*/ 27 h 174"/>
                <a:gd name="T46" fmla="*/ 2 w 189"/>
                <a:gd name="T47" fmla="*/ 20 h 174"/>
                <a:gd name="T48" fmla="*/ 4 w 189"/>
                <a:gd name="T49" fmla="*/ 14 h 174"/>
                <a:gd name="T50" fmla="*/ 9 w 189"/>
                <a:gd name="T51" fmla="*/ 9 h 174"/>
                <a:gd name="T52" fmla="*/ 14 w 189"/>
                <a:gd name="T53" fmla="*/ 4 h 174"/>
                <a:gd name="T54" fmla="*/ 19 w 189"/>
                <a:gd name="T55" fmla="*/ 2 h 174"/>
                <a:gd name="T56" fmla="*/ 26 w 189"/>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4">
                  <a:moveTo>
                    <a:pt x="26" y="0"/>
                  </a:moveTo>
                  <a:lnTo>
                    <a:pt x="163" y="0"/>
                  </a:lnTo>
                  <a:lnTo>
                    <a:pt x="170" y="2"/>
                  </a:lnTo>
                  <a:lnTo>
                    <a:pt x="177" y="4"/>
                  </a:lnTo>
                  <a:lnTo>
                    <a:pt x="182" y="9"/>
                  </a:lnTo>
                  <a:lnTo>
                    <a:pt x="186" y="14"/>
                  </a:lnTo>
                  <a:lnTo>
                    <a:pt x="189" y="20"/>
                  </a:lnTo>
                  <a:lnTo>
                    <a:pt x="189" y="27"/>
                  </a:lnTo>
                  <a:lnTo>
                    <a:pt x="189" y="147"/>
                  </a:lnTo>
                  <a:lnTo>
                    <a:pt x="189" y="154"/>
                  </a:lnTo>
                  <a:lnTo>
                    <a:pt x="186" y="161"/>
                  </a:lnTo>
                  <a:lnTo>
                    <a:pt x="182" y="167"/>
                  </a:lnTo>
                  <a:lnTo>
                    <a:pt x="177" y="170"/>
                  </a:lnTo>
                  <a:lnTo>
                    <a:pt x="170" y="174"/>
                  </a:lnTo>
                  <a:lnTo>
                    <a:pt x="163" y="174"/>
                  </a:lnTo>
                  <a:lnTo>
                    <a:pt x="26" y="174"/>
                  </a:lnTo>
                  <a:lnTo>
                    <a:pt x="19" y="174"/>
                  </a:lnTo>
                  <a:lnTo>
                    <a:pt x="14" y="170"/>
                  </a:lnTo>
                  <a:lnTo>
                    <a:pt x="9" y="167"/>
                  </a:lnTo>
                  <a:lnTo>
                    <a:pt x="4" y="161"/>
                  </a:lnTo>
                  <a:lnTo>
                    <a:pt x="2" y="154"/>
                  </a:lnTo>
                  <a:lnTo>
                    <a:pt x="0" y="147"/>
                  </a:lnTo>
                  <a:lnTo>
                    <a:pt x="0" y="27"/>
                  </a:lnTo>
                  <a:lnTo>
                    <a:pt x="2" y="20"/>
                  </a:lnTo>
                  <a:lnTo>
                    <a:pt x="4" y="14"/>
                  </a:lnTo>
                  <a:lnTo>
                    <a:pt x="9" y="9"/>
                  </a:lnTo>
                  <a:lnTo>
                    <a:pt x="14" y="4"/>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17" name="Freeform 87">
              <a:extLst>
                <a:ext uri="{FF2B5EF4-FFF2-40B4-BE49-F238E27FC236}">
                  <a16:creationId xmlns:a16="http://schemas.microsoft.com/office/drawing/2014/main" id="{7EECB806-A89B-4291-8E39-E52E3CDC0C9B}"/>
                </a:ext>
              </a:extLst>
            </p:cNvPr>
            <p:cNvSpPr>
              <a:spLocks/>
            </p:cNvSpPr>
            <p:nvPr/>
          </p:nvSpPr>
          <p:spPr bwMode="auto">
            <a:xfrm>
              <a:off x="7994442" y="5709959"/>
              <a:ext cx="133895" cy="122560"/>
            </a:xfrm>
            <a:custGeom>
              <a:avLst/>
              <a:gdLst>
                <a:gd name="T0" fmla="*/ 26 w 189"/>
                <a:gd name="T1" fmla="*/ 0 h 173"/>
                <a:gd name="T2" fmla="*/ 163 w 189"/>
                <a:gd name="T3" fmla="*/ 0 h 173"/>
                <a:gd name="T4" fmla="*/ 170 w 189"/>
                <a:gd name="T5" fmla="*/ 1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69 h 173"/>
                <a:gd name="T26" fmla="*/ 170 w 189"/>
                <a:gd name="T27" fmla="*/ 173 h 173"/>
                <a:gd name="T28" fmla="*/ 163 w 189"/>
                <a:gd name="T29" fmla="*/ 173 h 173"/>
                <a:gd name="T30" fmla="*/ 26 w 189"/>
                <a:gd name="T31" fmla="*/ 173 h 173"/>
                <a:gd name="T32" fmla="*/ 19 w 189"/>
                <a:gd name="T33" fmla="*/ 173 h 173"/>
                <a:gd name="T34" fmla="*/ 12 w 189"/>
                <a:gd name="T35" fmla="*/ 169 h 173"/>
                <a:gd name="T36" fmla="*/ 7 w 189"/>
                <a:gd name="T37" fmla="*/ 166 h 173"/>
                <a:gd name="T38" fmla="*/ 3 w 189"/>
                <a:gd name="T39" fmla="*/ 161 h 173"/>
                <a:gd name="T40" fmla="*/ 0 w 189"/>
                <a:gd name="T41" fmla="*/ 154 h 173"/>
                <a:gd name="T42" fmla="*/ 0 w 189"/>
                <a:gd name="T43" fmla="*/ 147 h 173"/>
                <a:gd name="T44" fmla="*/ 0 w 189"/>
                <a:gd name="T45" fmla="*/ 26 h 173"/>
                <a:gd name="T46" fmla="*/ 0 w 189"/>
                <a:gd name="T47" fmla="*/ 19 h 173"/>
                <a:gd name="T48" fmla="*/ 3 w 189"/>
                <a:gd name="T49" fmla="*/ 14 h 173"/>
                <a:gd name="T50" fmla="*/ 7 w 189"/>
                <a:gd name="T51" fmla="*/ 7 h 173"/>
                <a:gd name="T52" fmla="*/ 12 w 189"/>
                <a:gd name="T53" fmla="*/ 3 h 173"/>
                <a:gd name="T54" fmla="*/ 19 w 189"/>
                <a:gd name="T55" fmla="*/ 1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3" y="0"/>
                  </a:lnTo>
                  <a:lnTo>
                    <a:pt x="170" y="1"/>
                  </a:lnTo>
                  <a:lnTo>
                    <a:pt x="175" y="3"/>
                  </a:lnTo>
                  <a:lnTo>
                    <a:pt x="180" y="7"/>
                  </a:lnTo>
                  <a:lnTo>
                    <a:pt x="185" y="14"/>
                  </a:lnTo>
                  <a:lnTo>
                    <a:pt x="187" y="19"/>
                  </a:lnTo>
                  <a:lnTo>
                    <a:pt x="189" y="26"/>
                  </a:lnTo>
                  <a:lnTo>
                    <a:pt x="189" y="147"/>
                  </a:lnTo>
                  <a:lnTo>
                    <a:pt x="187" y="154"/>
                  </a:lnTo>
                  <a:lnTo>
                    <a:pt x="185" y="161"/>
                  </a:lnTo>
                  <a:lnTo>
                    <a:pt x="180" y="166"/>
                  </a:lnTo>
                  <a:lnTo>
                    <a:pt x="175" y="169"/>
                  </a:lnTo>
                  <a:lnTo>
                    <a:pt x="170" y="173"/>
                  </a:lnTo>
                  <a:lnTo>
                    <a:pt x="163" y="173"/>
                  </a:lnTo>
                  <a:lnTo>
                    <a:pt x="26" y="173"/>
                  </a:lnTo>
                  <a:lnTo>
                    <a:pt x="19" y="173"/>
                  </a:lnTo>
                  <a:lnTo>
                    <a:pt x="12" y="169"/>
                  </a:lnTo>
                  <a:lnTo>
                    <a:pt x="7" y="166"/>
                  </a:lnTo>
                  <a:lnTo>
                    <a:pt x="3" y="161"/>
                  </a:lnTo>
                  <a:lnTo>
                    <a:pt x="0" y="154"/>
                  </a:lnTo>
                  <a:lnTo>
                    <a:pt x="0" y="147"/>
                  </a:lnTo>
                  <a:lnTo>
                    <a:pt x="0" y="26"/>
                  </a:lnTo>
                  <a:lnTo>
                    <a:pt x="0" y="19"/>
                  </a:lnTo>
                  <a:lnTo>
                    <a:pt x="3" y="14"/>
                  </a:lnTo>
                  <a:lnTo>
                    <a:pt x="7" y="7"/>
                  </a:lnTo>
                  <a:lnTo>
                    <a:pt x="12" y="3"/>
                  </a:lnTo>
                  <a:lnTo>
                    <a:pt x="19" y="1"/>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18" name="Freeform 88">
              <a:extLst>
                <a:ext uri="{FF2B5EF4-FFF2-40B4-BE49-F238E27FC236}">
                  <a16:creationId xmlns:a16="http://schemas.microsoft.com/office/drawing/2014/main" id="{6AE95A3F-FB88-4116-A68F-89538C98BD98}"/>
                </a:ext>
              </a:extLst>
            </p:cNvPr>
            <p:cNvSpPr>
              <a:spLocks/>
            </p:cNvSpPr>
            <p:nvPr/>
          </p:nvSpPr>
          <p:spPr bwMode="auto">
            <a:xfrm>
              <a:off x="8141796" y="5709959"/>
              <a:ext cx="135311" cy="122560"/>
            </a:xfrm>
            <a:custGeom>
              <a:avLst/>
              <a:gdLst>
                <a:gd name="T0" fmla="*/ 28 w 191"/>
                <a:gd name="T1" fmla="*/ 0 h 173"/>
                <a:gd name="T2" fmla="*/ 163 w 191"/>
                <a:gd name="T3" fmla="*/ 0 h 173"/>
                <a:gd name="T4" fmla="*/ 170 w 191"/>
                <a:gd name="T5" fmla="*/ 1 h 173"/>
                <a:gd name="T6" fmla="*/ 177 w 191"/>
                <a:gd name="T7" fmla="*/ 3 h 173"/>
                <a:gd name="T8" fmla="*/ 182 w 191"/>
                <a:gd name="T9" fmla="*/ 7 h 173"/>
                <a:gd name="T10" fmla="*/ 187 w 191"/>
                <a:gd name="T11" fmla="*/ 14 h 173"/>
                <a:gd name="T12" fmla="*/ 189 w 191"/>
                <a:gd name="T13" fmla="*/ 19 h 173"/>
                <a:gd name="T14" fmla="*/ 191 w 191"/>
                <a:gd name="T15" fmla="*/ 26 h 173"/>
                <a:gd name="T16" fmla="*/ 191 w 191"/>
                <a:gd name="T17" fmla="*/ 147 h 173"/>
                <a:gd name="T18" fmla="*/ 189 w 191"/>
                <a:gd name="T19" fmla="*/ 154 h 173"/>
                <a:gd name="T20" fmla="*/ 187 w 191"/>
                <a:gd name="T21" fmla="*/ 161 h 173"/>
                <a:gd name="T22" fmla="*/ 182 w 191"/>
                <a:gd name="T23" fmla="*/ 166 h 173"/>
                <a:gd name="T24" fmla="*/ 177 w 191"/>
                <a:gd name="T25" fmla="*/ 169 h 173"/>
                <a:gd name="T26" fmla="*/ 170 w 191"/>
                <a:gd name="T27" fmla="*/ 173 h 173"/>
                <a:gd name="T28" fmla="*/ 163 w 191"/>
                <a:gd name="T29" fmla="*/ 173 h 173"/>
                <a:gd name="T30" fmla="*/ 28 w 191"/>
                <a:gd name="T31" fmla="*/ 173 h 173"/>
                <a:gd name="T32" fmla="*/ 21 w 191"/>
                <a:gd name="T33" fmla="*/ 173 h 173"/>
                <a:gd name="T34" fmla="*/ 14 w 191"/>
                <a:gd name="T35" fmla="*/ 169 h 173"/>
                <a:gd name="T36" fmla="*/ 9 w 191"/>
                <a:gd name="T37" fmla="*/ 166 h 173"/>
                <a:gd name="T38" fmla="*/ 4 w 191"/>
                <a:gd name="T39" fmla="*/ 161 h 173"/>
                <a:gd name="T40" fmla="*/ 2 w 191"/>
                <a:gd name="T41" fmla="*/ 154 h 173"/>
                <a:gd name="T42" fmla="*/ 0 w 191"/>
                <a:gd name="T43" fmla="*/ 147 h 173"/>
                <a:gd name="T44" fmla="*/ 0 w 191"/>
                <a:gd name="T45" fmla="*/ 26 h 173"/>
                <a:gd name="T46" fmla="*/ 2 w 191"/>
                <a:gd name="T47" fmla="*/ 19 h 173"/>
                <a:gd name="T48" fmla="*/ 4 w 191"/>
                <a:gd name="T49" fmla="*/ 14 h 173"/>
                <a:gd name="T50" fmla="*/ 9 w 191"/>
                <a:gd name="T51" fmla="*/ 7 h 173"/>
                <a:gd name="T52" fmla="*/ 14 w 191"/>
                <a:gd name="T53" fmla="*/ 3 h 173"/>
                <a:gd name="T54" fmla="*/ 21 w 191"/>
                <a:gd name="T55" fmla="*/ 1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1"/>
                  </a:lnTo>
                  <a:lnTo>
                    <a:pt x="177" y="3"/>
                  </a:lnTo>
                  <a:lnTo>
                    <a:pt x="182" y="7"/>
                  </a:lnTo>
                  <a:lnTo>
                    <a:pt x="187" y="14"/>
                  </a:lnTo>
                  <a:lnTo>
                    <a:pt x="189" y="19"/>
                  </a:lnTo>
                  <a:lnTo>
                    <a:pt x="191" y="26"/>
                  </a:lnTo>
                  <a:lnTo>
                    <a:pt x="191" y="147"/>
                  </a:lnTo>
                  <a:lnTo>
                    <a:pt x="189" y="154"/>
                  </a:lnTo>
                  <a:lnTo>
                    <a:pt x="187" y="161"/>
                  </a:lnTo>
                  <a:lnTo>
                    <a:pt x="182" y="166"/>
                  </a:lnTo>
                  <a:lnTo>
                    <a:pt x="177" y="169"/>
                  </a:lnTo>
                  <a:lnTo>
                    <a:pt x="170" y="173"/>
                  </a:lnTo>
                  <a:lnTo>
                    <a:pt x="163" y="173"/>
                  </a:lnTo>
                  <a:lnTo>
                    <a:pt x="28" y="173"/>
                  </a:lnTo>
                  <a:lnTo>
                    <a:pt x="21" y="173"/>
                  </a:lnTo>
                  <a:lnTo>
                    <a:pt x="14" y="169"/>
                  </a:lnTo>
                  <a:lnTo>
                    <a:pt x="9" y="166"/>
                  </a:lnTo>
                  <a:lnTo>
                    <a:pt x="4" y="161"/>
                  </a:lnTo>
                  <a:lnTo>
                    <a:pt x="2" y="154"/>
                  </a:lnTo>
                  <a:lnTo>
                    <a:pt x="0" y="147"/>
                  </a:lnTo>
                  <a:lnTo>
                    <a:pt x="0" y="26"/>
                  </a:lnTo>
                  <a:lnTo>
                    <a:pt x="2" y="19"/>
                  </a:lnTo>
                  <a:lnTo>
                    <a:pt x="4" y="14"/>
                  </a:lnTo>
                  <a:lnTo>
                    <a:pt x="9" y="7"/>
                  </a:lnTo>
                  <a:lnTo>
                    <a:pt x="14" y="3"/>
                  </a:lnTo>
                  <a:lnTo>
                    <a:pt x="21" y="1"/>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19" name="Freeform 89">
              <a:extLst>
                <a:ext uri="{FF2B5EF4-FFF2-40B4-BE49-F238E27FC236}">
                  <a16:creationId xmlns:a16="http://schemas.microsoft.com/office/drawing/2014/main" id="{F6696F0D-414A-4095-A021-FB645C6C52BC}"/>
                </a:ext>
              </a:extLst>
            </p:cNvPr>
            <p:cNvSpPr>
              <a:spLocks/>
            </p:cNvSpPr>
            <p:nvPr/>
          </p:nvSpPr>
          <p:spPr bwMode="auto">
            <a:xfrm>
              <a:off x="8290568" y="5709959"/>
              <a:ext cx="135311" cy="122560"/>
            </a:xfrm>
            <a:custGeom>
              <a:avLst/>
              <a:gdLst>
                <a:gd name="T0" fmla="*/ 28 w 191"/>
                <a:gd name="T1" fmla="*/ 0 h 173"/>
                <a:gd name="T2" fmla="*/ 163 w 191"/>
                <a:gd name="T3" fmla="*/ 0 h 173"/>
                <a:gd name="T4" fmla="*/ 170 w 191"/>
                <a:gd name="T5" fmla="*/ 1 h 173"/>
                <a:gd name="T6" fmla="*/ 177 w 191"/>
                <a:gd name="T7" fmla="*/ 3 h 173"/>
                <a:gd name="T8" fmla="*/ 182 w 191"/>
                <a:gd name="T9" fmla="*/ 7 h 173"/>
                <a:gd name="T10" fmla="*/ 187 w 191"/>
                <a:gd name="T11" fmla="*/ 14 h 173"/>
                <a:gd name="T12" fmla="*/ 189 w 191"/>
                <a:gd name="T13" fmla="*/ 19 h 173"/>
                <a:gd name="T14" fmla="*/ 191 w 191"/>
                <a:gd name="T15" fmla="*/ 26 h 173"/>
                <a:gd name="T16" fmla="*/ 191 w 191"/>
                <a:gd name="T17" fmla="*/ 147 h 173"/>
                <a:gd name="T18" fmla="*/ 189 w 191"/>
                <a:gd name="T19" fmla="*/ 154 h 173"/>
                <a:gd name="T20" fmla="*/ 187 w 191"/>
                <a:gd name="T21" fmla="*/ 161 h 173"/>
                <a:gd name="T22" fmla="*/ 182 w 191"/>
                <a:gd name="T23" fmla="*/ 166 h 173"/>
                <a:gd name="T24" fmla="*/ 177 w 191"/>
                <a:gd name="T25" fmla="*/ 169 h 173"/>
                <a:gd name="T26" fmla="*/ 170 w 191"/>
                <a:gd name="T27" fmla="*/ 173 h 173"/>
                <a:gd name="T28" fmla="*/ 163 w 191"/>
                <a:gd name="T29" fmla="*/ 173 h 173"/>
                <a:gd name="T30" fmla="*/ 28 w 191"/>
                <a:gd name="T31" fmla="*/ 173 h 173"/>
                <a:gd name="T32" fmla="*/ 21 w 191"/>
                <a:gd name="T33" fmla="*/ 173 h 173"/>
                <a:gd name="T34" fmla="*/ 14 w 191"/>
                <a:gd name="T35" fmla="*/ 169 h 173"/>
                <a:gd name="T36" fmla="*/ 9 w 191"/>
                <a:gd name="T37" fmla="*/ 166 h 173"/>
                <a:gd name="T38" fmla="*/ 4 w 191"/>
                <a:gd name="T39" fmla="*/ 161 h 173"/>
                <a:gd name="T40" fmla="*/ 2 w 191"/>
                <a:gd name="T41" fmla="*/ 154 h 173"/>
                <a:gd name="T42" fmla="*/ 0 w 191"/>
                <a:gd name="T43" fmla="*/ 147 h 173"/>
                <a:gd name="T44" fmla="*/ 0 w 191"/>
                <a:gd name="T45" fmla="*/ 26 h 173"/>
                <a:gd name="T46" fmla="*/ 2 w 191"/>
                <a:gd name="T47" fmla="*/ 19 h 173"/>
                <a:gd name="T48" fmla="*/ 4 w 191"/>
                <a:gd name="T49" fmla="*/ 14 h 173"/>
                <a:gd name="T50" fmla="*/ 9 w 191"/>
                <a:gd name="T51" fmla="*/ 7 h 173"/>
                <a:gd name="T52" fmla="*/ 14 w 191"/>
                <a:gd name="T53" fmla="*/ 3 h 173"/>
                <a:gd name="T54" fmla="*/ 21 w 191"/>
                <a:gd name="T55" fmla="*/ 1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1"/>
                  </a:lnTo>
                  <a:lnTo>
                    <a:pt x="177" y="3"/>
                  </a:lnTo>
                  <a:lnTo>
                    <a:pt x="182" y="7"/>
                  </a:lnTo>
                  <a:lnTo>
                    <a:pt x="187" y="14"/>
                  </a:lnTo>
                  <a:lnTo>
                    <a:pt x="189" y="19"/>
                  </a:lnTo>
                  <a:lnTo>
                    <a:pt x="191" y="26"/>
                  </a:lnTo>
                  <a:lnTo>
                    <a:pt x="191" y="147"/>
                  </a:lnTo>
                  <a:lnTo>
                    <a:pt x="189" y="154"/>
                  </a:lnTo>
                  <a:lnTo>
                    <a:pt x="187" y="161"/>
                  </a:lnTo>
                  <a:lnTo>
                    <a:pt x="182" y="166"/>
                  </a:lnTo>
                  <a:lnTo>
                    <a:pt x="177" y="169"/>
                  </a:lnTo>
                  <a:lnTo>
                    <a:pt x="170" y="173"/>
                  </a:lnTo>
                  <a:lnTo>
                    <a:pt x="163" y="173"/>
                  </a:lnTo>
                  <a:lnTo>
                    <a:pt x="28" y="173"/>
                  </a:lnTo>
                  <a:lnTo>
                    <a:pt x="21" y="173"/>
                  </a:lnTo>
                  <a:lnTo>
                    <a:pt x="14" y="169"/>
                  </a:lnTo>
                  <a:lnTo>
                    <a:pt x="9" y="166"/>
                  </a:lnTo>
                  <a:lnTo>
                    <a:pt x="4" y="161"/>
                  </a:lnTo>
                  <a:lnTo>
                    <a:pt x="2" y="154"/>
                  </a:lnTo>
                  <a:lnTo>
                    <a:pt x="0" y="147"/>
                  </a:lnTo>
                  <a:lnTo>
                    <a:pt x="0" y="26"/>
                  </a:lnTo>
                  <a:lnTo>
                    <a:pt x="2" y="19"/>
                  </a:lnTo>
                  <a:lnTo>
                    <a:pt x="4" y="14"/>
                  </a:lnTo>
                  <a:lnTo>
                    <a:pt x="9" y="7"/>
                  </a:lnTo>
                  <a:lnTo>
                    <a:pt x="14" y="3"/>
                  </a:lnTo>
                  <a:lnTo>
                    <a:pt x="21" y="1"/>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20" name="Freeform 90">
              <a:extLst>
                <a:ext uri="{FF2B5EF4-FFF2-40B4-BE49-F238E27FC236}">
                  <a16:creationId xmlns:a16="http://schemas.microsoft.com/office/drawing/2014/main" id="{7C971293-A84C-4E9B-8562-3C06A97455AD}"/>
                </a:ext>
              </a:extLst>
            </p:cNvPr>
            <p:cNvSpPr>
              <a:spLocks/>
            </p:cNvSpPr>
            <p:nvPr/>
          </p:nvSpPr>
          <p:spPr bwMode="auto">
            <a:xfrm>
              <a:off x="8290568" y="5857314"/>
              <a:ext cx="135311" cy="122560"/>
            </a:xfrm>
            <a:custGeom>
              <a:avLst/>
              <a:gdLst>
                <a:gd name="T0" fmla="*/ 28 w 191"/>
                <a:gd name="T1" fmla="*/ 0 h 173"/>
                <a:gd name="T2" fmla="*/ 163 w 191"/>
                <a:gd name="T3" fmla="*/ 0 h 173"/>
                <a:gd name="T4" fmla="*/ 170 w 191"/>
                <a:gd name="T5" fmla="*/ 2 h 173"/>
                <a:gd name="T6" fmla="*/ 177 w 191"/>
                <a:gd name="T7" fmla="*/ 3 h 173"/>
                <a:gd name="T8" fmla="*/ 182 w 191"/>
                <a:gd name="T9" fmla="*/ 7 h 173"/>
                <a:gd name="T10" fmla="*/ 187 w 191"/>
                <a:gd name="T11" fmla="*/ 14 h 173"/>
                <a:gd name="T12" fmla="*/ 189 w 191"/>
                <a:gd name="T13" fmla="*/ 19 h 173"/>
                <a:gd name="T14" fmla="*/ 191 w 191"/>
                <a:gd name="T15" fmla="*/ 26 h 173"/>
                <a:gd name="T16" fmla="*/ 191 w 191"/>
                <a:gd name="T17" fmla="*/ 147 h 173"/>
                <a:gd name="T18" fmla="*/ 189 w 191"/>
                <a:gd name="T19" fmla="*/ 154 h 173"/>
                <a:gd name="T20" fmla="*/ 187 w 191"/>
                <a:gd name="T21" fmla="*/ 161 h 173"/>
                <a:gd name="T22" fmla="*/ 182 w 191"/>
                <a:gd name="T23" fmla="*/ 166 h 173"/>
                <a:gd name="T24" fmla="*/ 177 w 191"/>
                <a:gd name="T25" fmla="*/ 169 h 173"/>
                <a:gd name="T26" fmla="*/ 170 w 191"/>
                <a:gd name="T27" fmla="*/ 173 h 173"/>
                <a:gd name="T28" fmla="*/ 163 w 191"/>
                <a:gd name="T29" fmla="*/ 173 h 173"/>
                <a:gd name="T30" fmla="*/ 28 w 191"/>
                <a:gd name="T31" fmla="*/ 173 h 173"/>
                <a:gd name="T32" fmla="*/ 21 w 191"/>
                <a:gd name="T33" fmla="*/ 173 h 173"/>
                <a:gd name="T34" fmla="*/ 14 w 191"/>
                <a:gd name="T35" fmla="*/ 169 h 173"/>
                <a:gd name="T36" fmla="*/ 9 w 191"/>
                <a:gd name="T37" fmla="*/ 166 h 173"/>
                <a:gd name="T38" fmla="*/ 4 w 191"/>
                <a:gd name="T39" fmla="*/ 161 h 173"/>
                <a:gd name="T40" fmla="*/ 2 w 191"/>
                <a:gd name="T41" fmla="*/ 154 h 173"/>
                <a:gd name="T42" fmla="*/ 0 w 191"/>
                <a:gd name="T43" fmla="*/ 147 h 173"/>
                <a:gd name="T44" fmla="*/ 0 w 191"/>
                <a:gd name="T45" fmla="*/ 26 h 173"/>
                <a:gd name="T46" fmla="*/ 2 w 191"/>
                <a:gd name="T47" fmla="*/ 19 h 173"/>
                <a:gd name="T48" fmla="*/ 4 w 191"/>
                <a:gd name="T49" fmla="*/ 14 h 173"/>
                <a:gd name="T50" fmla="*/ 9 w 191"/>
                <a:gd name="T51" fmla="*/ 7 h 173"/>
                <a:gd name="T52" fmla="*/ 14 w 191"/>
                <a:gd name="T53" fmla="*/ 3 h 173"/>
                <a:gd name="T54" fmla="*/ 21 w 191"/>
                <a:gd name="T55" fmla="*/ 2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2"/>
                  </a:lnTo>
                  <a:lnTo>
                    <a:pt x="177" y="3"/>
                  </a:lnTo>
                  <a:lnTo>
                    <a:pt x="182" y="7"/>
                  </a:lnTo>
                  <a:lnTo>
                    <a:pt x="187" y="14"/>
                  </a:lnTo>
                  <a:lnTo>
                    <a:pt x="189" y="19"/>
                  </a:lnTo>
                  <a:lnTo>
                    <a:pt x="191" y="26"/>
                  </a:lnTo>
                  <a:lnTo>
                    <a:pt x="191" y="147"/>
                  </a:lnTo>
                  <a:lnTo>
                    <a:pt x="189" y="154"/>
                  </a:lnTo>
                  <a:lnTo>
                    <a:pt x="187" y="161"/>
                  </a:lnTo>
                  <a:lnTo>
                    <a:pt x="182" y="166"/>
                  </a:lnTo>
                  <a:lnTo>
                    <a:pt x="177" y="169"/>
                  </a:lnTo>
                  <a:lnTo>
                    <a:pt x="170" y="173"/>
                  </a:lnTo>
                  <a:lnTo>
                    <a:pt x="163" y="173"/>
                  </a:lnTo>
                  <a:lnTo>
                    <a:pt x="28" y="173"/>
                  </a:lnTo>
                  <a:lnTo>
                    <a:pt x="21" y="173"/>
                  </a:lnTo>
                  <a:lnTo>
                    <a:pt x="14" y="169"/>
                  </a:lnTo>
                  <a:lnTo>
                    <a:pt x="9" y="166"/>
                  </a:lnTo>
                  <a:lnTo>
                    <a:pt x="4" y="161"/>
                  </a:lnTo>
                  <a:lnTo>
                    <a:pt x="2" y="154"/>
                  </a:lnTo>
                  <a:lnTo>
                    <a:pt x="0" y="147"/>
                  </a:lnTo>
                  <a:lnTo>
                    <a:pt x="0" y="26"/>
                  </a:lnTo>
                  <a:lnTo>
                    <a:pt x="2" y="19"/>
                  </a:lnTo>
                  <a:lnTo>
                    <a:pt x="4" y="14"/>
                  </a:lnTo>
                  <a:lnTo>
                    <a:pt x="9" y="7"/>
                  </a:lnTo>
                  <a:lnTo>
                    <a:pt x="14" y="3"/>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21" name="Freeform 91">
              <a:extLst>
                <a:ext uri="{FF2B5EF4-FFF2-40B4-BE49-F238E27FC236}">
                  <a16:creationId xmlns:a16="http://schemas.microsoft.com/office/drawing/2014/main" id="{71F99D01-CB9B-42CF-98B6-84DB22D99669}"/>
                </a:ext>
              </a:extLst>
            </p:cNvPr>
            <p:cNvSpPr>
              <a:spLocks/>
            </p:cNvSpPr>
            <p:nvPr/>
          </p:nvSpPr>
          <p:spPr bwMode="auto">
            <a:xfrm>
              <a:off x="7994442" y="5857314"/>
              <a:ext cx="282666" cy="122560"/>
            </a:xfrm>
            <a:custGeom>
              <a:avLst/>
              <a:gdLst>
                <a:gd name="T0" fmla="*/ 26 w 399"/>
                <a:gd name="T1" fmla="*/ 0 h 173"/>
                <a:gd name="T2" fmla="*/ 371 w 399"/>
                <a:gd name="T3" fmla="*/ 0 h 173"/>
                <a:gd name="T4" fmla="*/ 378 w 399"/>
                <a:gd name="T5" fmla="*/ 2 h 173"/>
                <a:gd name="T6" fmla="*/ 385 w 399"/>
                <a:gd name="T7" fmla="*/ 3 h 173"/>
                <a:gd name="T8" fmla="*/ 390 w 399"/>
                <a:gd name="T9" fmla="*/ 7 h 173"/>
                <a:gd name="T10" fmla="*/ 395 w 399"/>
                <a:gd name="T11" fmla="*/ 14 h 173"/>
                <a:gd name="T12" fmla="*/ 397 w 399"/>
                <a:gd name="T13" fmla="*/ 19 h 173"/>
                <a:gd name="T14" fmla="*/ 399 w 399"/>
                <a:gd name="T15" fmla="*/ 26 h 173"/>
                <a:gd name="T16" fmla="*/ 399 w 399"/>
                <a:gd name="T17" fmla="*/ 147 h 173"/>
                <a:gd name="T18" fmla="*/ 397 w 399"/>
                <a:gd name="T19" fmla="*/ 154 h 173"/>
                <a:gd name="T20" fmla="*/ 395 w 399"/>
                <a:gd name="T21" fmla="*/ 161 h 173"/>
                <a:gd name="T22" fmla="*/ 390 w 399"/>
                <a:gd name="T23" fmla="*/ 166 h 173"/>
                <a:gd name="T24" fmla="*/ 385 w 399"/>
                <a:gd name="T25" fmla="*/ 169 h 173"/>
                <a:gd name="T26" fmla="*/ 378 w 399"/>
                <a:gd name="T27" fmla="*/ 173 h 173"/>
                <a:gd name="T28" fmla="*/ 371 w 399"/>
                <a:gd name="T29" fmla="*/ 173 h 173"/>
                <a:gd name="T30" fmla="*/ 26 w 399"/>
                <a:gd name="T31" fmla="*/ 173 h 173"/>
                <a:gd name="T32" fmla="*/ 19 w 399"/>
                <a:gd name="T33" fmla="*/ 173 h 173"/>
                <a:gd name="T34" fmla="*/ 12 w 399"/>
                <a:gd name="T35" fmla="*/ 169 h 173"/>
                <a:gd name="T36" fmla="*/ 7 w 399"/>
                <a:gd name="T37" fmla="*/ 166 h 173"/>
                <a:gd name="T38" fmla="*/ 3 w 399"/>
                <a:gd name="T39" fmla="*/ 161 h 173"/>
                <a:gd name="T40" fmla="*/ 0 w 399"/>
                <a:gd name="T41" fmla="*/ 154 h 173"/>
                <a:gd name="T42" fmla="*/ 0 w 399"/>
                <a:gd name="T43" fmla="*/ 147 h 173"/>
                <a:gd name="T44" fmla="*/ 0 w 399"/>
                <a:gd name="T45" fmla="*/ 26 h 173"/>
                <a:gd name="T46" fmla="*/ 0 w 399"/>
                <a:gd name="T47" fmla="*/ 19 h 173"/>
                <a:gd name="T48" fmla="*/ 3 w 399"/>
                <a:gd name="T49" fmla="*/ 14 h 173"/>
                <a:gd name="T50" fmla="*/ 7 w 399"/>
                <a:gd name="T51" fmla="*/ 7 h 173"/>
                <a:gd name="T52" fmla="*/ 12 w 399"/>
                <a:gd name="T53" fmla="*/ 3 h 173"/>
                <a:gd name="T54" fmla="*/ 19 w 399"/>
                <a:gd name="T55" fmla="*/ 2 h 173"/>
                <a:gd name="T56" fmla="*/ 26 w 39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9" h="173">
                  <a:moveTo>
                    <a:pt x="26" y="0"/>
                  </a:moveTo>
                  <a:lnTo>
                    <a:pt x="371" y="0"/>
                  </a:lnTo>
                  <a:lnTo>
                    <a:pt x="378" y="2"/>
                  </a:lnTo>
                  <a:lnTo>
                    <a:pt x="385" y="3"/>
                  </a:lnTo>
                  <a:lnTo>
                    <a:pt x="390" y="7"/>
                  </a:lnTo>
                  <a:lnTo>
                    <a:pt x="395" y="14"/>
                  </a:lnTo>
                  <a:lnTo>
                    <a:pt x="397" y="19"/>
                  </a:lnTo>
                  <a:lnTo>
                    <a:pt x="399" y="26"/>
                  </a:lnTo>
                  <a:lnTo>
                    <a:pt x="399" y="147"/>
                  </a:lnTo>
                  <a:lnTo>
                    <a:pt x="397" y="154"/>
                  </a:lnTo>
                  <a:lnTo>
                    <a:pt x="395" y="161"/>
                  </a:lnTo>
                  <a:lnTo>
                    <a:pt x="390" y="166"/>
                  </a:lnTo>
                  <a:lnTo>
                    <a:pt x="385" y="169"/>
                  </a:lnTo>
                  <a:lnTo>
                    <a:pt x="378" y="173"/>
                  </a:lnTo>
                  <a:lnTo>
                    <a:pt x="371" y="173"/>
                  </a:lnTo>
                  <a:lnTo>
                    <a:pt x="26" y="173"/>
                  </a:lnTo>
                  <a:lnTo>
                    <a:pt x="19" y="173"/>
                  </a:lnTo>
                  <a:lnTo>
                    <a:pt x="12" y="169"/>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22" name="Freeform 92">
              <a:extLst>
                <a:ext uri="{FF2B5EF4-FFF2-40B4-BE49-F238E27FC236}">
                  <a16:creationId xmlns:a16="http://schemas.microsoft.com/office/drawing/2014/main" id="{560DAC28-E56B-4589-9DAD-5ED65345E862}"/>
                </a:ext>
              </a:extLst>
            </p:cNvPr>
            <p:cNvSpPr>
              <a:spLocks/>
            </p:cNvSpPr>
            <p:nvPr/>
          </p:nvSpPr>
          <p:spPr bwMode="auto">
            <a:xfrm>
              <a:off x="8439339" y="5709959"/>
              <a:ext cx="133895" cy="273456"/>
            </a:xfrm>
            <a:custGeom>
              <a:avLst/>
              <a:gdLst>
                <a:gd name="T0" fmla="*/ 26 w 189"/>
                <a:gd name="T1" fmla="*/ 0 h 386"/>
                <a:gd name="T2" fmla="*/ 163 w 189"/>
                <a:gd name="T3" fmla="*/ 0 h 386"/>
                <a:gd name="T4" fmla="*/ 170 w 189"/>
                <a:gd name="T5" fmla="*/ 1 h 386"/>
                <a:gd name="T6" fmla="*/ 177 w 189"/>
                <a:gd name="T7" fmla="*/ 3 h 386"/>
                <a:gd name="T8" fmla="*/ 182 w 189"/>
                <a:gd name="T9" fmla="*/ 7 h 386"/>
                <a:gd name="T10" fmla="*/ 186 w 189"/>
                <a:gd name="T11" fmla="*/ 14 h 386"/>
                <a:gd name="T12" fmla="*/ 189 w 189"/>
                <a:gd name="T13" fmla="*/ 19 h 386"/>
                <a:gd name="T14" fmla="*/ 189 w 189"/>
                <a:gd name="T15" fmla="*/ 26 h 386"/>
                <a:gd name="T16" fmla="*/ 189 w 189"/>
                <a:gd name="T17" fmla="*/ 360 h 386"/>
                <a:gd name="T18" fmla="*/ 189 w 189"/>
                <a:gd name="T19" fmla="*/ 367 h 386"/>
                <a:gd name="T20" fmla="*/ 186 w 189"/>
                <a:gd name="T21" fmla="*/ 372 h 386"/>
                <a:gd name="T22" fmla="*/ 182 w 189"/>
                <a:gd name="T23" fmla="*/ 379 h 386"/>
                <a:gd name="T24" fmla="*/ 177 w 189"/>
                <a:gd name="T25" fmla="*/ 383 h 386"/>
                <a:gd name="T26" fmla="*/ 170 w 189"/>
                <a:gd name="T27" fmla="*/ 384 h 386"/>
                <a:gd name="T28" fmla="*/ 163 w 189"/>
                <a:gd name="T29" fmla="*/ 386 h 386"/>
                <a:gd name="T30" fmla="*/ 26 w 189"/>
                <a:gd name="T31" fmla="*/ 386 h 386"/>
                <a:gd name="T32" fmla="*/ 19 w 189"/>
                <a:gd name="T33" fmla="*/ 384 h 386"/>
                <a:gd name="T34" fmla="*/ 14 w 189"/>
                <a:gd name="T35" fmla="*/ 383 h 386"/>
                <a:gd name="T36" fmla="*/ 9 w 189"/>
                <a:gd name="T37" fmla="*/ 379 h 386"/>
                <a:gd name="T38" fmla="*/ 4 w 189"/>
                <a:gd name="T39" fmla="*/ 372 h 386"/>
                <a:gd name="T40" fmla="*/ 2 w 189"/>
                <a:gd name="T41" fmla="*/ 367 h 386"/>
                <a:gd name="T42" fmla="*/ 0 w 189"/>
                <a:gd name="T43" fmla="*/ 360 h 386"/>
                <a:gd name="T44" fmla="*/ 0 w 189"/>
                <a:gd name="T45" fmla="*/ 26 h 386"/>
                <a:gd name="T46" fmla="*/ 2 w 189"/>
                <a:gd name="T47" fmla="*/ 19 h 386"/>
                <a:gd name="T48" fmla="*/ 4 w 189"/>
                <a:gd name="T49" fmla="*/ 14 h 386"/>
                <a:gd name="T50" fmla="*/ 9 w 189"/>
                <a:gd name="T51" fmla="*/ 7 h 386"/>
                <a:gd name="T52" fmla="*/ 14 w 189"/>
                <a:gd name="T53" fmla="*/ 3 h 386"/>
                <a:gd name="T54" fmla="*/ 19 w 189"/>
                <a:gd name="T55" fmla="*/ 1 h 386"/>
                <a:gd name="T56" fmla="*/ 26 w 189"/>
                <a:gd name="T57"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386">
                  <a:moveTo>
                    <a:pt x="26" y="0"/>
                  </a:moveTo>
                  <a:lnTo>
                    <a:pt x="163" y="0"/>
                  </a:lnTo>
                  <a:lnTo>
                    <a:pt x="170" y="1"/>
                  </a:lnTo>
                  <a:lnTo>
                    <a:pt x="177" y="3"/>
                  </a:lnTo>
                  <a:lnTo>
                    <a:pt x="182" y="7"/>
                  </a:lnTo>
                  <a:lnTo>
                    <a:pt x="186" y="14"/>
                  </a:lnTo>
                  <a:lnTo>
                    <a:pt x="189" y="19"/>
                  </a:lnTo>
                  <a:lnTo>
                    <a:pt x="189" y="26"/>
                  </a:lnTo>
                  <a:lnTo>
                    <a:pt x="189" y="360"/>
                  </a:lnTo>
                  <a:lnTo>
                    <a:pt x="189" y="367"/>
                  </a:lnTo>
                  <a:lnTo>
                    <a:pt x="186" y="372"/>
                  </a:lnTo>
                  <a:lnTo>
                    <a:pt x="182" y="379"/>
                  </a:lnTo>
                  <a:lnTo>
                    <a:pt x="177" y="383"/>
                  </a:lnTo>
                  <a:lnTo>
                    <a:pt x="170" y="384"/>
                  </a:lnTo>
                  <a:lnTo>
                    <a:pt x="163" y="386"/>
                  </a:lnTo>
                  <a:lnTo>
                    <a:pt x="26" y="386"/>
                  </a:lnTo>
                  <a:lnTo>
                    <a:pt x="19" y="384"/>
                  </a:lnTo>
                  <a:lnTo>
                    <a:pt x="14" y="383"/>
                  </a:lnTo>
                  <a:lnTo>
                    <a:pt x="9" y="379"/>
                  </a:lnTo>
                  <a:lnTo>
                    <a:pt x="4" y="372"/>
                  </a:lnTo>
                  <a:lnTo>
                    <a:pt x="2" y="367"/>
                  </a:lnTo>
                  <a:lnTo>
                    <a:pt x="0" y="360"/>
                  </a:lnTo>
                  <a:lnTo>
                    <a:pt x="0" y="26"/>
                  </a:lnTo>
                  <a:lnTo>
                    <a:pt x="2" y="19"/>
                  </a:lnTo>
                  <a:lnTo>
                    <a:pt x="4" y="14"/>
                  </a:lnTo>
                  <a:lnTo>
                    <a:pt x="9" y="7"/>
                  </a:lnTo>
                  <a:lnTo>
                    <a:pt x="14" y="3"/>
                  </a:lnTo>
                  <a:lnTo>
                    <a:pt x="19" y="1"/>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23" name="Freeform 93">
              <a:extLst>
                <a:ext uri="{FF2B5EF4-FFF2-40B4-BE49-F238E27FC236}">
                  <a16:creationId xmlns:a16="http://schemas.microsoft.com/office/drawing/2014/main" id="{F2D7E803-A626-4C4A-A4D4-298FBBB8042F}"/>
                </a:ext>
              </a:extLst>
            </p:cNvPr>
            <p:cNvSpPr>
              <a:spLocks/>
            </p:cNvSpPr>
            <p:nvPr/>
          </p:nvSpPr>
          <p:spPr bwMode="auto">
            <a:xfrm>
              <a:off x="7994442" y="5267188"/>
              <a:ext cx="133895" cy="123976"/>
            </a:xfrm>
            <a:custGeom>
              <a:avLst/>
              <a:gdLst>
                <a:gd name="T0" fmla="*/ 26 w 189"/>
                <a:gd name="T1" fmla="*/ 0 h 175"/>
                <a:gd name="T2" fmla="*/ 163 w 189"/>
                <a:gd name="T3" fmla="*/ 0 h 175"/>
                <a:gd name="T4" fmla="*/ 170 w 189"/>
                <a:gd name="T5" fmla="*/ 2 h 175"/>
                <a:gd name="T6" fmla="*/ 175 w 189"/>
                <a:gd name="T7" fmla="*/ 4 h 175"/>
                <a:gd name="T8" fmla="*/ 180 w 189"/>
                <a:gd name="T9" fmla="*/ 9 h 175"/>
                <a:gd name="T10" fmla="*/ 185 w 189"/>
                <a:gd name="T11" fmla="*/ 14 h 175"/>
                <a:gd name="T12" fmla="*/ 187 w 189"/>
                <a:gd name="T13" fmla="*/ 19 h 175"/>
                <a:gd name="T14" fmla="*/ 189 w 189"/>
                <a:gd name="T15" fmla="*/ 26 h 175"/>
                <a:gd name="T16" fmla="*/ 189 w 189"/>
                <a:gd name="T17" fmla="*/ 147 h 175"/>
                <a:gd name="T18" fmla="*/ 187 w 189"/>
                <a:gd name="T19" fmla="*/ 154 h 175"/>
                <a:gd name="T20" fmla="*/ 185 w 189"/>
                <a:gd name="T21" fmla="*/ 161 h 175"/>
                <a:gd name="T22" fmla="*/ 180 w 189"/>
                <a:gd name="T23" fmla="*/ 166 h 175"/>
                <a:gd name="T24" fmla="*/ 175 w 189"/>
                <a:gd name="T25" fmla="*/ 170 h 175"/>
                <a:gd name="T26" fmla="*/ 170 w 189"/>
                <a:gd name="T27" fmla="*/ 173 h 175"/>
                <a:gd name="T28" fmla="*/ 163 w 189"/>
                <a:gd name="T29" fmla="*/ 175 h 175"/>
                <a:gd name="T30" fmla="*/ 26 w 189"/>
                <a:gd name="T31" fmla="*/ 175 h 175"/>
                <a:gd name="T32" fmla="*/ 19 w 189"/>
                <a:gd name="T33" fmla="*/ 173 h 175"/>
                <a:gd name="T34" fmla="*/ 12 w 189"/>
                <a:gd name="T35" fmla="*/ 170 h 175"/>
                <a:gd name="T36" fmla="*/ 7 w 189"/>
                <a:gd name="T37" fmla="*/ 166 h 175"/>
                <a:gd name="T38" fmla="*/ 3 w 189"/>
                <a:gd name="T39" fmla="*/ 161 h 175"/>
                <a:gd name="T40" fmla="*/ 0 w 189"/>
                <a:gd name="T41" fmla="*/ 154 h 175"/>
                <a:gd name="T42" fmla="*/ 0 w 189"/>
                <a:gd name="T43" fmla="*/ 147 h 175"/>
                <a:gd name="T44" fmla="*/ 0 w 189"/>
                <a:gd name="T45" fmla="*/ 26 h 175"/>
                <a:gd name="T46" fmla="*/ 0 w 189"/>
                <a:gd name="T47" fmla="*/ 19 h 175"/>
                <a:gd name="T48" fmla="*/ 3 w 189"/>
                <a:gd name="T49" fmla="*/ 14 h 175"/>
                <a:gd name="T50" fmla="*/ 7 w 189"/>
                <a:gd name="T51" fmla="*/ 9 h 175"/>
                <a:gd name="T52" fmla="*/ 12 w 189"/>
                <a:gd name="T53" fmla="*/ 4 h 175"/>
                <a:gd name="T54" fmla="*/ 19 w 189"/>
                <a:gd name="T55" fmla="*/ 2 h 175"/>
                <a:gd name="T56" fmla="*/ 26 w 189"/>
                <a:gd name="T5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5">
                  <a:moveTo>
                    <a:pt x="26" y="0"/>
                  </a:moveTo>
                  <a:lnTo>
                    <a:pt x="163" y="0"/>
                  </a:lnTo>
                  <a:lnTo>
                    <a:pt x="170" y="2"/>
                  </a:lnTo>
                  <a:lnTo>
                    <a:pt x="175" y="4"/>
                  </a:lnTo>
                  <a:lnTo>
                    <a:pt x="180" y="9"/>
                  </a:lnTo>
                  <a:lnTo>
                    <a:pt x="185" y="14"/>
                  </a:lnTo>
                  <a:lnTo>
                    <a:pt x="187" y="19"/>
                  </a:lnTo>
                  <a:lnTo>
                    <a:pt x="189" y="26"/>
                  </a:lnTo>
                  <a:lnTo>
                    <a:pt x="189" y="147"/>
                  </a:lnTo>
                  <a:lnTo>
                    <a:pt x="187" y="154"/>
                  </a:lnTo>
                  <a:lnTo>
                    <a:pt x="185" y="161"/>
                  </a:lnTo>
                  <a:lnTo>
                    <a:pt x="180" y="166"/>
                  </a:lnTo>
                  <a:lnTo>
                    <a:pt x="175" y="170"/>
                  </a:lnTo>
                  <a:lnTo>
                    <a:pt x="170" y="173"/>
                  </a:lnTo>
                  <a:lnTo>
                    <a:pt x="163" y="175"/>
                  </a:lnTo>
                  <a:lnTo>
                    <a:pt x="26" y="175"/>
                  </a:lnTo>
                  <a:lnTo>
                    <a:pt x="19" y="173"/>
                  </a:lnTo>
                  <a:lnTo>
                    <a:pt x="12" y="170"/>
                  </a:lnTo>
                  <a:lnTo>
                    <a:pt x="7" y="166"/>
                  </a:lnTo>
                  <a:lnTo>
                    <a:pt x="3" y="161"/>
                  </a:lnTo>
                  <a:lnTo>
                    <a:pt x="0" y="154"/>
                  </a:lnTo>
                  <a:lnTo>
                    <a:pt x="0" y="147"/>
                  </a:lnTo>
                  <a:lnTo>
                    <a:pt x="0" y="26"/>
                  </a:lnTo>
                  <a:lnTo>
                    <a:pt x="0" y="19"/>
                  </a:lnTo>
                  <a:lnTo>
                    <a:pt x="3" y="14"/>
                  </a:lnTo>
                  <a:lnTo>
                    <a:pt x="7" y="9"/>
                  </a:lnTo>
                  <a:lnTo>
                    <a:pt x="12" y="4"/>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24" name="Freeform 94">
              <a:extLst>
                <a:ext uri="{FF2B5EF4-FFF2-40B4-BE49-F238E27FC236}">
                  <a16:creationId xmlns:a16="http://schemas.microsoft.com/office/drawing/2014/main" id="{AE6B44D2-F689-4E43-9958-127E77441D76}"/>
                </a:ext>
              </a:extLst>
            </p:cNvPr>
            <p:cNvSpPr>
              <a:spLocks/>
            </p:cNvSpPr>
            <p:nvPr/>
          </p:nvSpPr>
          <p:spPr bwMode="auto">
            <a:xfrm>
              <a:off x="8141796" y="5267188"/>
              <a:ext cx="135311" cy="123976"/>
            </a:xfrm>
            <a:custGeom>
              <a:avLst/>
              <a:gdLst>
                <a:gd name="T0" fmla="*/ 28 w 191"/>
                <a:gd name="T1" fmla="*/ 0 h 175"/>
                <a:gd name="T2" fmla="*/ 163 w 191"/>
                <a:gd name="T3" fmla="*/ 0 h 175"/>
                <a:gd name="T4" fmla="*/ 170 w 191"/>
                <a:gd name="T5" fmla="*/ 2 h 175"/>
                <a:gd name="T6" fmla="*/ 177 w 191"/>
                <a:gd name="T7" fmla="*/ 4 h 175"/>
                <a:gd name="T8" fmla="*/ 182 w 191"/>
                <a:gd name="T9" fmla="*/ 9 h 175"/>
                <a:gd name="T10" fmla="*/ 187 w 191"/>
                <a:gd name="T11" fmla="*/ 14 h 175"/>
                <a:gd name="T12" fmla="*/ 189 w 191"/>
                <a:gd name="T13" fmla="*/ 19 h 175"/>
                <a:gd name="T14" fmla="*/ 191 w 191"/>
                <a:gd name="T15" fmla="*/ 26 h 175"/>
                <a:gd name="T16" fmla="*/ 191 w 191"/>
                <a:gd name="T17" fmla="*/ 147 h 175"/>
                <a:gd name="T18" fmla="*/ 189 w 191"/>
                <a:gd name="T19" fmla="*/ 154 h 175"/>
                <a:gd name="T20" fmla="*/ 187 w 191"/>
                <a:gd name="T21" fmla="*/ 161 h 175"/>
                <a:gd name="T22" fmla="*/ 182 w 191"/>
                <a:gd name="T23" fmla="*/ 166 h 175"/>
                <a:gd name="T24" fmla="*/ 177 w 191"/>
                <a:gd name="T25" fmla="*/ 170 h 175"/>
                <a:gd name="T26" fmla="*/ 170 w 191"/>
                <a:gd name="T27" fmla="*/ 173 h 175"/>
                <a:gd name="T28" fmla="*/ 163 w 191"/>
                <a:gd name="T29" fmla="*/ 175 h 175"/>
                <a:gd name="T30" fmla="*/ 28 w 191"/>
                <a:gd name="T31" fmla="*/ 175 h 175"/>
                <a:gd name="T32" fmla="*/ 21 w 191"/>
                <a:gd name="T33" fmla="*/ 173 h 175"/>
                <a:gd name="T34" fmla="*/ 14 w 191"/>
                <a:gd name="T35" fmla="*/ 170 h 175"/>
                <a:gd name="T36" fmla="*/ 9 w 191"/>
                <a:gd name="T37" fmla="*/ 166 h 175"/>
                <a:gd name="T38" fmla="*/ 4 w 191"/>
                <a:gd name="T39" fmla="*/ 161 h 175"/>
                <a:gd name="T40" fmla="*/ 2 w 191"/>
                <a:gd name="T41" fmla="*/ 154 h 175"/>
                <a:gd name="T42" fmla="*/ 0 w 191"/>
                <a:gd name="T43" fmla="*/ 147 h 175"/>
                <a:gd name="T44" fmla="*/ 0 w 191"/>
                <a:gd name="T45" fmla="*/ 26 h 175"/>
                <a:gd name="T46" fmla="*/ 2 w 191"/>
                <a:gd name="T47" fmla="*/ 19 h 175"/>
                <a:gd name="T48" fmla="*/ 4 w 191"/>
                <a:gd name="T49" fmla="*/ 14 h 175"/>
                <a:gd name="T50" fmla="*/ 9 w 191"/>
                <a:gd name="T51" fmla="*/ 9 h 175"/>
                <a:gd name="T52" fmla="*/ 14 w 191"/>
                <a:gd name="T53" fmla="*/ 4 h 175"/>
                <a:gd name="T54" fmla="*/ 21 w 191"/>
                <a:gd name="T55" fmla="*/ 2 h 175"/>
                <a:gd name="T56" fmla="*/ 28 w 191"/>
                <a:gd name="T5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5">
                  <a:moveTo>
                    <a:pt x="28" y="0"/>
                  </a:moveTo>
                  <a:lnTo>
                    <a:pt x="163" y="0"/>
                  </a:lnTo>
                  <a:lnTo>
                    <a:pt x="170" y="2"/>
                  </a:lnTo>
                  <a:lnTo>
                    <a:pt x="177" y="4"/>
                  </a:lnTo>
                  <a:lnTo>
                    <a:pt x="182" y="9"/>
                  </a:lnTo>
                  <a:lnTo>
                    <a:pt x="187" y="14"/>
                  </a:lnTo>
                  <a:lnTo>
                    <a:pt x="189" y="19"/>
                  </a:lnTo>
                  <a:lnTo>
                    <a:pt x="191" y="26"/>
                  </a:lnTo>
                  <a:lnTo>
                    <a:pt x="191" y="147"/>
                  </a:lnTo>
                  <a:lnTo>
                    <a:pt x="189" y="154"/>
                  </a:lnTo>
                  <a:lnTo>
                    <a:pt x="187" y="161"/>
                  </a:lnTo>
                  <a:lnTo>
                    <a:pt x="182" y="166"/>
                  </a:lnTo>
                  <a:lnTo>
                    <a:pt x="177" y="170"/>
                  </a:lnTo>
                  <a:lnTo>
                    <a:pt x="170" y="173"/>
                  </a:lnTo>
                  <a:lnTo>
                    <a:pt x="163" y="175"/>
                  </a:lnTo>
                  <a:lnTo>
                    <a:pt x="28" y="175"/>
                  </a:lnTo>
                  <a:lnTo>
                    <a:pt x="21" y="173"/>
                  </a:lnTo>
                  <a:lnTo>
                    <a:pt x="14" y="170"/>
                  </a:lnTo>
                  <a:lnTo>
                    <a:pt x="9" y="166"/>
                  </a:lnTo>
                  <a:lnTo>
                    <a:pt x="4" y="161"/>
                  </a:lnTo>
                  <a:lnTo>
                    <a:pt x="2" y="154"/>
                  </a:lnTo>
                  <a:lnTo>
                    <a:pt x="0" y="147"/>
                  </a:lnTo>
                  <a:lnTo>
                    <a:pt x="0" y="26"/>
                  </a:lnTo>
                  <a:lnTo>
                    <a:pt x="2" y="19"/>
                  </a:lnTo>
                  <a:lnTo>
                    <a:pt x="4" y="14"/>
                  </a:lnTo>
                  <a:lnTo>
                    <a:pt x="9" y="9"/>
                  </a:lnTo>
                  <a:lnTo>
                    <a:pt x="14" y="4"/>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25" name="Freeform 95">
              <a:extLst>
                <a:ext uri="{FF2B5EF4-FFF2-40B4-BE49-F238E27FC236}">
                  <a16:creationId xmlns:a16="http://schemas.microsoft.com/office/drawing/2014/main" id="{65B9094B-548A-45A1-A10F-CF88F9D1D0A4}"/>
                </a:ext>
              </a:extLst>
            </p:cNvPr>
            <p:cNvSpPr>
              <a:spLocks/>
            </p:cNvSpPr>
            <p:nvPr/>
          </p:nvSpPr>
          <p:spPr bwMode="auto">
            <a:xfrm>
              <a:off x="8290568" y="5267188"/>
              <a:ext cx="135311" cy="123976"/>
            </a:xfrm>
            <a:custGeom>
              <a:avLst/>
              <a:gdLst>
                <a:gd name="T0" fmla="*/ 28 w 191"/>
                <a:gd name="T1" fmla="*/ 0 h 175"/>
                <a:gd name="T2" fmla="*/ 163 w 191"/>
                <a:gd name="T3" fmla="*/ 0 h 175"/>
                <a:gd name="T4" fmla="*/ 170 w 191"/>
                <a:gd name="T5" fmla="*/ 2 h 175"/>
                <a:gd name="T6" fmla="*/ 177 w 191"/>
                <a:gd name="T7" fmla="*/ 4 h 175"/>
                <a:gd name="T8" fmla="*/ 182 w 191"/>
                <a:gd name="T9" fmla="*/ 9 h 175"/>
                <a:gd name="T10" fmla="*/ 187 w 191"/>
                <a:gd name="T11" fmla="*/ 14 h 175"/>
                <a:gd name="T12" fmla="*/ 189 w 191"/>
                <a:gd name="T13" fmla="*/ 19 h 175"/>
                <a:gd name="T14" fmla="*/ 191 w 191"/>
                <a:gd name="T15" fmla="*/ 26 h 175"/>
                <a:gd name="T16" fmla="*/ 191 w 191"/>
                <a:gd name="T17" fmla="*/ 147 h 175"/>
                <a:gd name="T18" fmla="*/ 189 w 191"/>
                <a:gd name="T19" fmla="*/ 154 h 175"/>
                <a:gd name="T20" fmla="*/ 187 w 191"/>
                <a:gd name="T21" fmla="*/ 161 h 175"/>
                <a:gd name="T22" fmla="*/ 182 w 191"/>
                <a:gd name="T23" fmla="*/ 166 h 175"/>
                <a:gd name="T24" fmla="*/ 177 w 191"/>
                <a:gd name="T25" fmla="*/ 170 h 175"/>
                <a:gd name="T26" fmla="*/ 170 w 191"/>
                <a:gd name="T27" fmla="*/ 173 h 175"/>
                <a:gd name="T28" fmla="*/ 163 w 191"/>
                <a:gd name="T29" fmla="*/ 175 h 175"/>
                <a:gd name="T30" fmla="*/ 28 w 191"/>
                <a:gd name="T31" fmla="*/ 175 h 175"/>
                <a:gd name="T32" fmla="*/ 21 w 191"/>
                <a:gd name="T33" fmla="*/ 173 h 175"/>
                <a:gd name="T34" fmla="*/ 14 w 191"/>
                <a:gd name="T35" fmla="*/ 170 h 175"/>
                <a:gd name="T36" fmla="*/ 9 w 191"/>
                <a:gd name="T37" fmla="*/ 166 h 175"/>
                <a:gd name="T38" fmla="*/ 4 w 191"/>
                <a:gd name="T39" fmla="*/ 161 h 175"/>
                <a:gd name="T40" fmla="*/ 2 w 191"/>
                <a:gd name="T41" fmla="*/ 154 h 175"/>
                <a:gd name="T42" fmla="*/ 0 w 191"/>
                <a:gd name="T43" fmla="*/ 147 h 175"/>
                <a:gd name="T44" fmla="*/ 0 w 191"/>
                <a:gd name="T45" fmla="*/ 26 h 175"/>
                <a:gd name="T46" fmla="*/ 2 w 191"/>
                <a:gd name="T47" fmla="*/ 19 h 175"/>
                <a:gd name="T48" fmla="*/ 4 w 191"/>
                <a:gd name="T49" fmla="*/ 14 h 175"/>
                <a:gd name="T50" fmla="*/ 9 w 191"/>
                <a:gd name="T51" fmla="*/ 9 h 175"/>
                <a:gd name="T52" fmla="*/ 14 w 191"/>
                <a:gd name="T53" fmla="*/ 4 h 175"/>
                <a:gd name="T54" fmla="*/ 21 w 191"/>
                <a:gd name="T55" fmla="*/ 2 h 175"/>
                <a:gd name="T56" fmla="*/ 28 w 191"/>
                <a:gd name="T5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5">
                  <a:moveTo>
                    <a:pt x="28" y="0"/>
                  </a:moveTo>
                  <a:lnTo>
                    <a:pt x="163" y="0"/>
                  </a:lnTo>
                  <a:lnTo>
                    <a:pt x="170" y="2"/>
                  </a:lnTo>
                  <a:lnTo>
                    <a:pt x="177" y="4"/>
                  </a:lnTo>
                  <a:lnTo>
                    <a:pt x="182" y="9"/>
                  </a:lnTo>
                  <a:lnTo>
                    <a:pt x="187" y="14"/>
                  </a:lnTo>
                  <a:lnTo>
                    <a:pt x="189" y="19"/>
                  </a:lnTo>
                  <a:lnTo>
                    <a:pt x="191" y="26"/>
                  </a:lnTo>
                  <a:lnTo>
                    <a:pt x="191" y="147"/>
                  </a:lnTo>
                  <a:lnTo>
                    <a:pt x="189" y="154"/>
                  </a:lnTo>
                  <a:lnTo>
                    <a:pt x="187" y="161"/>
                  </a:lnTo>
                  <a:lnTo>
                    <a:pt x="182" y="166"/>
                  </a:lnTo>
                  <a:lnTo>
                    <a:pt x="177" y="170"/>
                  </a:lnTo>
                  <a:lnTo>
                    <a:pt x="170" y="173"/>
                  </a:lnTo>
                  <a:lnTo>
                    <a:pt x="163" y="175"/>
                  </a:lnTo>
                  <a:lnTo>
                    <a:pt x="28" y="175"/>
                  </a:lnTo>
                  <a:lnTo>
                    <a:pt x="21" y="173"/>
                  </a:lnTo>
                  <a:lnTo>
                    <a:pt x="14" y="170"/>
                  </a:lnTo>
                  <a:lnTo>
                    <a:pt x="9" y="166"/>
                  </a:lnTo>
                  <a:lnTo>
                    <a:pt x="4" y="161"/>
                  </a:lnTo>
                  <a:lnTo>
                    <a:pt x="2" y="154"/>
                  </a:lnTo>
                  <a:lnTo>
                    <a:pt x="0" y="147"/>
                  </a:lnTo>
                  <a:lnTo>
                    <a:pt x="0" y="26"/>
                  </a:lnTo>
                  <a:lnTo>
                    <a:pt x="2" y="19"/>
                  </a:lnTo>
                  <a:lnTo>
                    <a:pt x="4" y="14"/>
                  </a:lnTo>
                  <a:lnTo>
                    <a:pt x="9" y="9"/>
                  </a:lnTo>
                  <a:lnTo>
                    <a:pt x="14" y="4"/>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26" name="Freeform 96">
              <a:extLst>
                <a:ext uri="{FF2B5EF4-FFF2-40B4-BE49-F238E27FC236}">
                  <a16:creationId xmlns:a16="http://schemas.microsoft.com/office/drawing/2014/main" id="{D6980008-4832-4213-8113-38520D458BFE}"/>
                </a:ext>
              </a:extLst>
            </p:cNvPr>
            <p:cNvSpPr>
              <a:spLocks/>
            </p:cNvSpPr>
            <p:nvPr/>
          </p:nvSpPr>
          <p:spPr bwMode="auto">
            <a:xfrm>
              <a:off x="8439339" y="5267188"/>
              <a:ext cx="133895" cy="123976"/>
            </a:xfrm>
            <a:custGeom>
              <a:avLst/>
              <a:gdLst>
                <a:gd name="T0" fmla="*/ 26 w 189"/>
                <a:gd name="T1" fmla="*/ 0 h 175"/>
                <a:gd name="T2" fmla="*/ 163 w 189"/>
                <a:gd name="T3" fmla="*/ 0 h 175"/>
                <a:gd name="T4" fmla="*/ 170 w 189"/>
                <a:gd name="T5" fmla="*/ 2 h 175"/>
                <a:gd name="T6" fmla="*/ 177 w 189"/>
                <a:gd name="T7" fmla="*/ 4 h 175"/>
                <a:gd name="T8" fmla="*/ 182 w 189"/>
                <a:gd name="T9" fmla="*/ 9 h 175"/>
                <a:gd name="T10" fmla="*/ 186 w 189"/>
                <a:gd name="T11" fmla="*/ 14 h 175"/>
                <a:gd name="T12" fmla="*/ 189 w 189"/>
                <a:gd name="T13" fmla="*/ 19 h 175"/>
                <a:gd name="T14" fmla="*/ 189 w 189"/>
                <a:gd name="T15" fmla="*/ 26 h 175"/>
                <a:gd name="T16" fmla="*/ 189 w 189"/>
                <a:gd name="T17" fmla="*/ 147 h 175"/>
                <a:gd name="T18" fmla="*/ 189 w 189"/>
                <a:gd name="T19" fmla="*/ 154 h 175"/>
                <a:gd name="T20" fmla="*/ 186 w 189"/>
                <a:gd name="T21" fmla="*/ 161 h 175"/>
                <a:gd name="T22" fmla="*/ 182 w 189"/>
                <a:gd name="T23" fmla="*/ 166 h 175"/>
                <a:gd name="T24" fmla="*/ 177 w 189"/>
                <a:gd name="T25" fmla="*/ 170 h 175"/>
                <a:gd name="T26" fmla="*/ 170 w 189"/>
                <a:gd name="T27" fmla="*/ 173 h 175"/>
                <a:gd name="T28" fmla="*/ 163 w 189"/>
                <a:gd name="T29" fmla="*/ 175 h 175"/>
                <a:gd name="T30" fmla="*/ 26 w 189"/>
                <a:gd name="T31" fmla="*/ 175 h 175"/>
                <a:gd name="T32" fmla="*/ 19 w 189"/>
                <a:gd name="T33" fmla="*/ 173 h 175"/>
                <a:gd name="T34" fmla="*/ 14 w 189"/>
                <a:gd name="T35" fmla="*/ 170 h 175"/>
                <a:gd name="T36" fmla="*/ 9 w 189"/>
                <a:gd name="T37" fmla="*/ 166 h 175"/>
                <a:gd name="T38" fmla="*/ 4 w 189"/>
                <a:gd name="T39" fmla="*/ 161 h 175"/>
                <a:gd name="T40" fmla="*/ 2 w 189"/>
                <a:gd name="T41" fmla="*/ 154 h 175"/>
                <a:gd name="T42" fmla="*/ 0 w 189"/>
                <a:gd name="T43" fmla="*/ 147 h 175"/>
                <a:gd name="T44" fmla="*/ 0 w 189"/>
                <a:gd name="T45" fmla="*/ 26 h 175"/>
                <a:gd name="T46" fmla="*/ 2 w 189"/>
                <a:gd name="T47" fmla="*/ 19 h 175"/>
                <a:gd name="T48" fmla="*/ 4 w 189"/>
                <a:gd name="T49" fmla="*/ 14 h 175"/>
                <a:gd name="T50" fmla="*/ 9 w 189"/>
                <a:gd name="T51" fmla="*/ 9 h 175"/>
                <a:gd name="T52" fmla="*/ 14 w 189"/>
                <a:gd name="T53" fmla="*/ 4 h 175"/>
                <a:gd name="T54" fmla="*/ 19 w 189"/>
                <a:gd name="T55" fmla="*/ 2 h 175"/>
                <a:gd name="T56" fmla="*/ 26 w 189"/>
                <a:gd name="T5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5">
                  <a:moveTo>
                    <a:pt x="26" y="0"/>
                  </a:moveTo>
                  <a:lnTo>
                    <a:pt x="163" y="0"/>
                  </a:lnTo>
                  <a:lnTo>
                    <a:pt x="170" y="2"/>
                  </a:lnTo>
                  <a:lnTo>
                    <a:pt x="177" y="4"/>
                  </a:lnTo>
                  <a:lnTo>
                    <a:pt x="182" y="9"/>
                  </a:lnTo>
                  <a:lnTo>
                    <a:pt x="186" y="14"/>
                  </a:lnTo>
                  <a:lnTo>
                    <a:pt x="189" y="19"/>
                  </a:lnTo>
                  <a:lnTo>
                    <a:pt x="189" y="26"/>
                  </a:lnTo>
                  <a:lnTo>
                    <a:pt x="189" y="147"/>
                  </a:lnTo>
                  <a:lnTo>
                    <a:pt x="189" y="154"/>
                  </a:lnTo>
                  <a:lnTo>
                    <a:pt x="186" y="161"/>
                  </a:lnTo>
                  <a:lnTo>
                    <a:pt x="182" y="166"/>
                  </a:lnTo>
                  <a:lnTo>
                    <a:pt x="177" y="170"/>
                  </a:lnTo>
                  <a:lnTo>
                    <a:pt x="170" y="173"/>
                  </a:lnTo>
                  <a:lnTo>
                    <a:pt x="163" y="175"/>
                  </a:lnTo>
                  <a:lnTo>
                    <a:pt x="26" y="175"/>
                  </a:lnTo>
                  <a:lnTo>
                    <a:pt x="19" y="173"/>
                  </a:lnTo>
                  <a:lnTo>
                    <a:pt x="14" y="170"/>
                  </a:lnTo>
                  <a:lnTo>
                    <a:pt x="9" y="166"/>
                  </a:lnTo>
                  <a:lnTo>
                    <a:pt x="4" y="161"/>
                  </a:lnTo>
                  <a:lnTo>
                    <a:pt x="2" y="154"/>
                  </a:lnTo>
                  <a:lnTo>
                    <a:pt x="0" y="147"/>
                  </a:lnTo>
                  <a:lnTo>
                    <a:pt x="0" y="26"/>
                  </a:lnTo>
                  <a:lnTo>
                    <a:pt x="2" y="19"/>
                  </a:lnTo>
                  <a:lnTo>
                    <a:pt x="4" y="14"/>
                  </a:lnTo>
                  <a:lnTo>
                    <a:pt x="9" y="9"/>
                  </a:lnTo>
                  <a:lnTo>
                    <a:pt x="14" y="4"/>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27" name="Freeform 97">
              <a:extLst>
                <a:ext uri="{FF2B5EF4-FFF2-40B4-BE49-F238E27FC236}">
                  <a16:creationId xmlns:a16="http://schemas.microsoft.com/office/drawing/2014/main" id="{BE9309A8-4F7F-4C2A-9D73-D1C2E0FCFEF2}"/>
                </a:ext>
              </a:extLst>
            </p:cNvPr>
            <p:cNvSpPr>
              <a:spLocks/>
            </p:cNvSpPr>
            <p:nvPr/>
          </p:nvSpPr>
          <p:spPr bwMode="auto">
            <a:xfrm>
              <a:off x="7994442" y="5151713"/>
              <a:ext cx="133895" cy="92097"/>
            </a:xfrm>
            <a:custGeom>
              <a:avLst/>
              <a:gdLst>
                <a:gd name="T0" fmla="*/ 26 w 189"/>
                <a:gd name="T1" fmla="*/ 0 h 130"/>
                <a:gd name="T2" fmla="*/ 163 w 189"/>
                <a:gd name="T3" fmla="*/ 0 h 130"/>
                <a:gd name="T4" fmla="*/ 170 w 189"/>
                <a:gd name="T5" fmla="*/ 0 h 130"/>
                <a:gd name="T6" fmla="*/ 175 w 189"/>
                <a:gd name="T7" fmla="*/ 4 h 130"/>
                <a:gd name="T8" fmla="*/ 180 w 189"/>
                <a:gd name="T9" fmla="*/ 7 h 130"/>
                <a:gd name="T10" fmla="*/ 185 w 189"/>
                <a:gd name="T11" fmla="*/ 13 h 130"/>
                <a:gd name="T12" fmla="*/ 187 w 189"/>
                <a:gd name="T13" fmla="*/ 20 h 130"/>
                <a:gd name="T14" fmla="*/ 189 w 189"/>
                <a:gd name="T15" fmla="*/ 27 h 130"/>
                <a:gd name="T16" fmla="*/ 189 w 189"/>
                <a:gd name="T17" fmla="*/ 102 h 130"/>
                <a:gd name="T18" fmla="*/ 187 w 189"/>
                <a:gd name="T19" fmla="*/ 109 h 130"/>
                <a:gd name="T20" fmla="*/ 185 w 189"/>
                <a:gd name="T21" fmla="*/ 116 h 130"/>
                <a:gd name="T22" fmla="*/ 180 w 189"/>
                <a:gd name="T23" fmla="*/ 121 h 130"/>
                <a:gd name="T24" fmla="*/ 175 w 189"/>
                <a:gd name="T25" fmla="*/ 125 h 130"/>
                <a:gd name="T26" fmla="*/ 170 w 189"/>
                <a:gd name="T27" fmla="*/ 128 h 130"/>
                <a:gd name="T28" fmla="*/ 163 w 189"/>
                <a:gd name="T29" fmla="*/ 130 h 130"/>
                <a:gd name="T30" fmla="*/ 26 w 189"/>
                <a:gd name="T31" fmla="*/ 130 h 130"/>
                <a:gd name="T32" fmla="*/ 19 w 189"/>
                <a:gd name="T33" fmla="*/ 128 h 130"/>
                <a:gd name="T34" fmla="*/ 12 w 189"/>
                <a:gd name="T35" fmla="*/ 125 h 130"/>
                <a:gd name="T36" fmla="*/ 7 w 189"/>
                <a:gd name="T37" fmla="*/ 121 h 130"/>
                <a:gd name="T38" fmla="*/ 3 w 189"/>
                <a:gd name="T39" fmla="*/ 116 h 130"/>
                <a:gd name="T40" fmla="*/ 0 w 189"/>
                <a:gd name="T41" fmla="*/ 109 h 130"/>
                <a:gd name="T42" fmla="*/ 0 w 189"/>
                <a:gd name="T43" fmla="*/ 102 h 130"/>
                <a:gd name="T44" fmla="*/ 0 w 189"/>
                <a:gd name="T45" fmla="*/ 27 h 130"/>
                <a:gd name="T46" fmla="*/ 0 w 189"/>
                <a:gd name="T47" fmla="*/ 20 h 130"/>
                <a:gd name="T48" fmla="*/ 3 w 189"/>
                <a:gd name="T49" fmla="*/ 13 h 130"/>
                <a:gd name="T50" fmla="*/ 7 w 189"/>
                <a:gd name="T51" fmla="*/ 7 h 130"/>
                <a:gd name="T52" fmla="*/ 12 w 189"/>
                <a:gd name="T53" fmla="*/ 4 h 130"/>
                <a:gd name="T54" fmla="*/ 19 w 189"/>
                <a:gd name="T55" fmla="*/ 0 h 130"/>
                <a:gd name="T56" fmla="*/ 26 w 189"/>
                <a:gd name="T5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30">
                  <a:moveTo>
                    <a:pt x="26" y="0"/>
                  </a:moveTo>
                  <a:lnTo>
                    <a:pt x="163" y="0"/>
                  </a:lnTo>
                  <a:lnTo>
                    <a:pt x="170" y="0"/>
                  </a:lnTo>
                  <a:lnTo>
                    <a:pt x="175" y="4"/>
                  </a:lnTo>
                  <a:lnTo>
                    <a:pt x="180" y="7"/>
                  </a:lnTo>
                  <a:lnTo>
                    <a:pt x="185" y="13"/>
                  </a:lnTo>
                  <a:lnTo>
                    <a:pt x="187" y="20"/>
                  </a:lnTo>
                  <a:lnTo>
                    <a:pt x="189" y="27"/>
                  </a:lnTo>
                  <a:lnTo>
                    <a:pt x="189" y="102"/>
                  </a:lnTo>
                  <a:lnTo>
                    <a:pt x="187" y="109"/>
                  </a:lnTo>
                  <a:lnTo>
                    <a:pt x="185" y="116"/>
                  </a:lnTo>
                  <a:lnTo>
                    <a:pt x="180" y="121"/>
                  </a:lnTo>
                  <a:lnTo>
                    <a:pt x="175" y="125"/>
                  </a:lnTo>
                  <a:lnTo>
                    <a:pt x="170" y="128"/>
                  </a:lnTo>
                  <a:lnTo>
                    <a:pt x="163" y="130"/>
                  </a:lnTo>
                  <a:lnTo>
                    <a:pt x="26" y="130"/>
                  </a:lnTo>
                  <a:lnTo>
                    <a:pt x="19" y="128"/>
                  </a:lnTo>
                  <a:lnTo>
                    <a:pt x="12" y="125"/>
                  </a:lnTo>
                  <a:lnTo>
                    <a:pt x="7" y="121"/>
                  </a:lnTo>
                  <a:lnTo>
                    <a:pt x="3" y="116"/>
                  </a:lnTo>
                  <a:lnTo>
                    <a:pt x="0" y="109"/>
                  </a:lnTo>
                  <a:lnTo>
                    <a:pt x="0" y="102"/>
                  </a:lnTo>
                  <a:lnTo>
                    <a:pt x="0" y="27"/>
                  </a:lnTo>
                  <a:lnTo>
                    <a:pt x="0" y="20"/>
                  </a:lnTo>
                  <a:lnTo>
                    <a:pt x="3" y="13"/>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28" name="Freeform 98">
              <a:extLst>
                <a:ext uri="{FF2B5EF4-FFF2-40B4-BE49-F238E27FC236}">
                  <a16:creationId xmlns:a16="http://schemas.microsoft.com/office/drawing/2014/main" id="{1107D239-2A46-44FD-A50C-6681AA49BCC6}"/>
                </a:ext>
              </a:extLst>
            </p:cNvPr>
            <p:cNvSpPr>
              <a:spLocks/>
            </p:cNvSpPr>
            <p:nvPr/>
          </p:nvSpPr>
          <p:spPr bwMode="auto">
            <a:xfrm>
              <a:off x="8141796" y="5151713"/>
              <a:ext cx="135311" cy="92097"/>
            </a:xfrm>
            <a:custGeom>
              <a:avLst/>
              <a:gdLst>
                <a:gd name="T0" fmla="*/ 28 w 191"/>
                <a:gd name="T1" fmla="*/ 0 h 130"/>
                <a:gd name="T2" fmla="*/ 163 w 191"/>
                <a:gd name="T3" fmla="*/ 0 h 130"/>
                <a:gd name="T4" fmla="*/ 170 w 191"/>
                <a:gd name="T5" fmla="*/ 0 h 130"/>
                <a:gd name="T6" fmla="*/ 177 w 191"/>
                <a:gd name="T7" fmla="*/ 4 h 130"/>
                <a:gd name="T8" fmla="*/ 182 w 191"/>
                <a:gd name="T9" fmla="*/ 7 h 130"/>
                <a:gd name="T10" fmla="*/ 187 w 191"/>
                <a:gd name="T11" fmla="*/ 13 h 130"/>
                <a:gd name="T12" fmla="*/ 189 w 191"/>
                <a:gd name="T13" fmla="*/ 20 h 130"/>
                <a:gd name="T14" fmla="*/ 191 w 191"/>
                <a:gd name="T15" fmla="*/ 27 h 130"/>
                <a:gd name="T16" fmla="*/ 191 w 191"/>
                <a:gd name="T17" fmla="*/ 102 h 130"/>
                <a:gd name="T18" fmla="*/ 189 w 191"/>
                <a:gd name="T19" fmla="*/ 109 h 130"/>
                <a:gd name="T20" fmla="*/ 187 w 191"/>
                <a:gd name="T21" fmla="*/ 116 h 130"/>
                <a:gd name="T22" fmla="*/ 182 w 191"/>
                <a:gd name="T23" fmla="*/ 121 h 130"/>
                <a:gd name="T24" fmla="*/ 177 w 191"/>
                <a:gd name="T25" fmla="*/ 125 h 130"/>
                <a:gd name="T26" fmla="*/ 170 w 191"/>
                <a:gd name="T27" fmla="*/ 128 h 130"/>
                <a:gd name="T28" fmla="*/ 163 w 191"/>
                <a:gd name="T29" fmla="*/ 130 h 130"/>
                <a:gd name="T30" fmla="*/ 28 w 191"/>
                <a:gd name="T31" fmla="*/ 130 h 130"/>
                <a:gd name="T32" fmla="*/ 21 w 191"/>
                <a:gd name="T33" fmla="*/ 128 h 130"/>
                <a:gd name="T34" fmla="*/ 14 w 191"/>
                <a:gd name="T35" fmla="*/ 125 h 130"/>
                <a:gd name="T36" fmla="*/ 9 w 191"/>
                <a:gd name="T37" fmla="*/ 121 h 130"/>
                <a:gd name="T38" fmla="*/ 4 w 191"/>
                <a:gd name="T39" fmla="*/ 116 h 130"/>
                <a:gd name="T40" fmla="*/ 2 w 191"/>
                <a:gd name="T41" fmla="*/ 109 h 130"/>
                <a:gd name="T42" fmla="*/ 0 w 191"/>
                <a:gd name="T43" fmla="*/ 102 h 130"/>
                <a:gd name="T44" fmla="*/ 0 w 191"/>
                <a:gd name="T45" fmla="*/ 27 h 130"/>
                <a:gd name="T46" fmla="*/ 2 w 191"/>
                <a:gd name="T47" fmla="*/ 20 h 130"/>
                <a:gd name="T48" fmla="*/ 4 w 191"/>
                <a:gd name="T49" fmla="*/ 13 h 130"/>
                <a:gd name="T50" fmla="*/ 9 w 191"/>
                <a:gd name="T51" fmla="*/ 7 h 130"/>
                <a:gd name="T52" fmla="*/ 14 w 191"/>
                <a:gd name="T53" fmla="*/ 4 h 130"/>
                <a:gd name="T54" fmla="*/ 21 w 191"/>
                <a:gd name="T55" fmla="*/ 0 h 130"/>
                <a:gd name="T56" fmla="*/ 28 w 191"/>
                <a:gd name="T5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30">
                  <a:moveTo>
                    <a:pt x="28" y="0"/>
                  </a:moveTo>
                  <a:lnTo>
                    <a:pt x="163" y="0"/>
                  </a:lnTo>
                  <a:lnTo>
                    <a:pt x="170" y="0"/>
                  </a:lnTo>
                  <a:lnTo>
                    <a:pt x="177" y="4"/>
                  </a:lnTo>
                  <a:lnTo>
                    <a:pt x="182" y="7"/>
                  </a:lnTo>
                  <a:lnTo>
                    <a:pt x="187" y="13"/>
                  </a:lnTo>
                  <a:lnTo>
                    <a:pt x="189" y="20"/>
                  </a:lnTo>
                  <a:lnTo>
                    <a:pt x="191" y="27"/>
                  </a:lnTo>
                  <a:lnTo>
                    <a:pt x="191" y="102"/>
                  </a:lnTo>
                  <a:lnTo>
                    <a:pt x="189" y="109"/>
                  </a:lnTo>
                  <a:lnTo>
                    <a:pt x="187" y="116"/>
                  </a:lnTo>
                  <a:lnTo>
                    <a:pt x="182" y="121"/>
                  </a:lnTo>
                  <a:lnTo>
                    <a:pt x="177" y="125"/>
                  </a:lnTo>
                  <a:lnTo>
                    <a:pt x="170" y="128"/>
                  </a:lnTo>
                  <a:lnTo>
                    <a:pt x="163" y="130"/>
                  </a:lnTo>
                  <a:lnTo>
                    <a:pt x="28" y="130"/>
                  </a:lnTo>
                  <a:lnTo>
                    <a:pt x="21" y="128"/>
                  </a:lnTo>
                  <a:lnTo>
                    <a:pt x="14" y="125"/>
                  </a:lnTo>
                  <a:lnTo>
                    <a:pt x="9" y="121"/>
                  </a:lnTo>
                  <a:lnTo>
                    <a:pt x="4" y="116"/>
                  </a:lnTo>
                  <a:lnTo>
                    <a:pt x="2" y="109"/>
                  </a:lnTo>
                  <a:lnTo>
                    <a:pt x="0" y="102"/>
                  </a:lnTo>
                  <a:lnTo>
                    <a:pt x="0" y="27"/>
                  </a:lnTo>
                  <a:lnTo>
                    <a:pt x="2" y="20"/>
                  </a:lnTo>
                  <a:lnTo>
                    <a:pt x="4" y="13"/>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29" name="Freeform 99">
              <a:extLst>
                <a:ext uri="{FF2B5EF4-FFF2-40B4-BE49-F238E27FC236}">
                  <a16:creationId xmlns:a16="http://schemas.microsoft.com/office/drawing/2014/main" id="{0401F509-F036-402A-B898-F2F07402ED05}"/>
                </a:ext>
              </a:extLst>
            </p:cNvPr>
            <p:cNvSpPr>
              <a:spLocks/>
            </p:cNvSpPr>
            <p:nvPr/>
          </p:nvSpPr>
          <p:spPr bwMode="auto">
            <a:xfrm>
              <a:off x="8290568" y="5151713"/>
              <a:ext cx="135311" cy="92097"/>
            </a:xfrm>
            <a:custGeom>
              <a:avLst/>
              <a:gdLst>
                <a:gd name="T0" fmla="*/ 28 w 191"/>
                <a:gd name="T1" fmla="*/ 0 h 130"/>
                <a:gd name="T2" fmla="*/ 163 w 191"/>
                <a:gd name="T3" fmla="*/ 0 h 130"/>
                <a:gd name="T4" fmla="*/ 170 w 191"/>
                <a:gd name="T5" fmla="*/ 0 h 130"/>
                <a:gd name="T6" fmla="*/ 177 w 191"/>
                <a:gd name="T7" fmla="*/ 4 h 130"/>
                <a:gd name="T8" fmla="*/ 182 w 191"/>
                <a:gd name="T9" fmla="*/ 7 h 130"/>
                <a:gd name="T10" fmla="*/ 187 w 191"/>
                <a:gd name="T11" fmla="*/ 13 h 130"/>
                <a:gd name="T12" fmla="*/ 189 w 191"/>
                <a:gd name="T13" fmla="*/ 20 h 130"/>
                <a:gd name="T14" fmla="*/ 191 w 191"/>
                <a:gd name="T15" fmla="*/ 27 h 130"/>
                <a:gd name="T16" fmla="*/ 191 w 191"/>
                <a:gd name="T17" fmla="*/ 102 h 130"/>
                <a:gd name="T18" fmla="*/ 189 w 191"/>
                <a:gd name="T19" fmla="*/ 109 h 130"/>
                <a:gd name="T20" fmla="*/ 187 w 191"/>
                <a:gd name="T21" fmla="*/ 116 h 130"/>
                <a:gd name="T22" fmla="*/ 182 w 191"/>
                <a:gd name="T23" fmla="*/ 121 h 130"/>
                <a:gd name="T24" fmla="*/ 177 w 191"/>
                <a:gd name="T25" fmla="*/ 125 h 130"/>
                <a:gd name="T26" fmla="*/ 170 w 191"/>
                <a:gd name="T27" fmla="*/ 128 h 130"/>
                <a:gd name="T28" fmla="*/ 163 w 191"/>
                <a:gd name="T29" fmla="*/ 130 h 130"/>
                <a:gd name="T30" fmla="*/ 28 w 191"/>
                <a:gd name="T31" fmla="*/ 130 h 130"/>
                <a:gd name="T32" fmla="*/ 21 w 191"/>
                <a:gd name="T33" fmla="*/ 128 h 130"/>
                <a:gd name="T34" fmla="*/ 14 w 191"/>
                <a:gd name="T35" fmla="*/ 125 h 130"/>
                <a:gd name="T36" fmla="*/ 9 w 191"/>
                <a:gd name="T37" fmla="*/ 121 h 130"/>
                <a:gd name="T38" fmla="*/ 4 w 191"/>
                <a:gd name="T39" fmla="*/ 116 h 130"/>
                <a:gd name="T40" fmla="*/ 2 w 191"/>
                <a:gd name="T41" fmla="*/ 109 h 130"/>
                <a:gd name="T42" fmla="*/ 0 w 191"/>
                <a:gd name="T43" fmla="*/ 102 h 130"/>
                <a:gd name="T44" fmla="*/ 0 w 191"/>
                <a:gd name="T45" fmla="*/ 27 h 130"/>
                <a:gd name="T46" fmla="*/ 2 w 191"/>
                <a:gd name="T47" fmla="*/ 20 h 130"/>
                <a:gd name="T48" fmla="*/ 4 w 191"/>
                <a:gd name="T49" fmla="*/ 13 h 130"/>
                <a:gd name="T50" fmla="*/ 9 w 191"/>
                <a:gd name="T51" fmla="*/ 7 h 130"/>
                <a:gd name="T52" fmla="*/ 14 w 191"/>
                <a:gd name="T53" fmla="*/ 4 h 130"/>
                <a:gd name="T54" fmla="*/ 21 w 191"/>
                <a:gd name="T55" fmla="*/ 0 h 130"/>
                <a:gd name="T56" fmla="*/ 28 w 191"/>
                <a:gd name="T5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30">
                  <a:moveTo>
                    <a:pt x="28" y="0"/>
                  </a:moveTo>
                  <a:lnTo>
                    <a:pt x="163" y="0"/>
                  </a:lnTo>
                  <a:lnTo>
                    <a:pt x="170" y="0"/>
                  </a:lnTo>
                  <a:lnTo>
                    <a:pt x="177" y="4"/>
                  </a:lnTo>
                  <a:lnTo>
                    <a:pt x="182" y="7"/>
                  </a:lnTo>
                  <a:lnTo>
                    <a:pt x="187" y="13"/>
                  </a:lnTo>
                  <a:lnTo>
                    <a:pt x="189" y="20"/>
                  </a:lnTo>
                  <a:lnTo>
                    <a:pt x="191" y="27"/>
                  </a:lnTo>
                  <a:lnTo>
                    <a:pt x="191" y="102"/>
                  </a:lnTo>
                  <a:lnTo>
                    <a:pt x="189" y="109"/>
                  </a:lnTo>
                  <a:lnTo>
                    <a:pt x="187" y="116"/>
                  </a:lnTo>
                  <a:lnTo>
                    <a:pt x="182" y="121"/>
                  </a:lnTo>
                  <a:lnTo>
                    <a:pt x="177" y="125"/>
                  </a:lnTo>
                  <a:lnTo>
                    <a:pt x="170" y="128"/>
                  </a:lnTo>
                  <a:lnTo>
                    <a:pt x="163" y="130"/>
                  </a:lnTo>
                  <a:lnTo>
                    <a:pt x="28" y="130"/>
                  </a:lnTo>
                  <a:lnTo>
                    <a:pt x="21" y="128"/>
                  </a:lnTo>
                  <a:lnTo>
                    <a:pt x="14" y="125"/>
                  </a:lnTo>
                  <a:lnTo>
                    <a:pt x="9" y="121"/>
                  </a:lnTo>
                  <a:lnTo>
                    <a:pt x="4" y="116"/>
                  </a:lnTo>
                  <a:lnTo>
                    <a:pt x="2" y="109"/>
                  </a:lnTo>
                  <a:lnTo>
                    <a:pt x="0" y="102"/>
                  </a:lnTo>
                  <a:lnTo>
                    <a:pt x="0" y="27"/>
                  </a:lnTo>
                  <a:lnTo>
                    <a:pt x="2" y="20"/>
                  </a:lnTo>
                  <a:lnTo>
                    <a:pt x="4" y="13"/>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30" name="Freeform 100">
              <a:extLst>
                <a:ext uri="{FF2B5EF4-FFF2-40B4-BE49-F238E27FC236}">
                  <a16:creationId xmlns:a16="http://schemas.microsoft.com/office/drawing/2014/main" id="{79F0B3D0-C93B-4271-B850-B1C783C7BAAA}"/>
                </a:ext>
              </a:extLst>
            </p:cNvPr>
            <p:cNvSpPr>
              <a:spLocks/>
            </p:cNvSpPr>
            <p:nvPr/>
          </p:nvSpPr>
          <p:spPr bwMode="auto">
            <a:xfrm>
              <a:off x="8439339" y="5151713"/>
              <a:ext cx="133895" cy="92097"/>
            </a:xfrm>
            <a:custGeom>
              <a:avLst/>
              <a:gdLst>
                <a:gd name="T0" fmla="*/ 26 w 189"/>
                <a:gd name="T1" fmla="*/ 0 h 130"/>
                <a:gd name="T2" fmla="*/ 163 w 189"/>
                <a:gd name="T3" fmla="*/ 0 h 130"/>
                <a:gd name="T4" fmla="*/ 170 w 189"/>
                <a:gd name="T5" fmla="*/ 0 h 130"/>
                <a:gd name="T6" fmla="*/ 177 w 189"/>
                <a:gd name="T7" fmla="*/ 4 h 130"/>
                <a:gd name="T8" fmla="*/ 182 w 189"/>
                <a:gd name="T9" fmla="*/ 7 h 130"/>
                <a:gd name="T10" fmla="*/ 186 w 189"/>
                <a:gd name="T11" fmla="*/ 13 h 130"/>
                <a:gd name="T12" fmla="*/ 189 w 189"/>
                <a:gd name="T13" fmla="*/ 20 h 130"/>
                <a:gd name="T14" fmla="*/ 189 w 189"/>
                <a:gd name="T15" fmla="*/ 27 h 130"/>
                <a:gd name="T16" fmla="*/ 189 w 189"/>
                <a:gd name="T17" fmla="*/ 102 h 130"/>
                <a:gd name="T18" fmla="*/ 189 w 189"/>
                <a:gd name="T19" fmla="*/ 109 h 130"/>
                <a:gd name="T20" fmla="*/ 186 w 189"/>
                <a:gd name="T21" fmla="*/ 116 h 130"/>
                <a:gd name="T22" fmla="*/ 182 w 189"/>
                <a:gd name="T23" fmla="*/ 121 h 130"/>
                <a:gd name="T24" fmla="*/ 177 w 189"/>
                <a:gd name="T25" fmla="*/ 125 h 130"/>
                <a:gd name="T26" fmla="*/ 170 w 189"/>
                <a:gd name="T27" fmla="*/ 128 h 130"/>
                <a:gd name="T28" fmla="*/ 163 w 189"/>
                <a:gd name="T29" fmla="*/ 130 h 130"/>
                <a:gd name="T30" fmla="*/ 26 w 189"/>
                <a:gd name="T31" fmla="*/ 130 h 130"/>
                <a:gd name="T32" fmla="*/ 19 w 189"/>
                <a:gd name="T33" fmla="*/ 128 h 130"/>
                <a:gd name="T34" fmla="*/ 14 w 189"/>
                <a:gd name="T35" fmla="*/ 125 h 130"/>
                <a:gd name="T36" fmla="*/ 9 w 189"/>
                <a:gd name="T37" fmla="*/ 121 h 130"/>
                <a:gd name="T38" fmla="*/ 4 w 189"/>
                <a:gd name="T39" fmla="*/ 116 h 130"/>
                <a:gd name="T40" fmla="*/ 2 w 189"/>
                <a:gd name="T41" fmla="*/ 109 h 130"/>
                <a:gd name="T42" fmla="*/ 0 w 189"/>
                <a:gd name="T43" fmla="*/ 102 h 130"/>
                <a:gd name="T44" fmla="*/ 0 w 189"/>
                <a:gd name="T45" fmla="*/ 27 h 130"/>
                <a:gd name="T46" fmla="*/ 2 w 189"/>
                <a:gd name="T47" fmla="*/ 20 h 130"/>
                <a:gd name="T48" fmla="*/ 4 w 189"/>
                <a:gd name="T49" fmla="*/ 13 h 130"/>
                <a:gd name="T50" fmla="*/ 9 w 189"/>
                <a:gd name="T51" fmla="*/ 7 h 130"/>
                <a:gd name="T52" fmla="*/ 14 w 189"/>
                <a:gd name="T53" fmla="*/ 4 h 130"/>
                <a:gd name="T54" fmla="*/ 19 w 189"/>
                <a:gd name="T55" fmla="*/ 0 h 130"/>
                <a:gd name="T56" fmla="*/ 26 w 189"/>
                <a:gd name="T5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30">
                  <a:moveTo>
                    <a:pt x="26" y="0"/>
                  </a:moveTo>
                  <a:lnTo>
                    <a:pt x="163" y="0"/>
                  </a:lnTo>
                  <a:lnTo>
                    <a:pt x="170" y="0"/>
                  </a:lnTo>
                  <a:lnTo>
                    <a:pt x="177" y="4"/>
                  </a:lnTo>
                  <a:lnTo>
                    <a:pt x="182" y="7"/>
                  </a:lnTo>
                  <a:lnTo>
                    <a:pt x="186" y="13"/>
                  </a:lnTo>
                  <a:lnTo>
                    <a:pt x="189" y="20"/>
                  </a:lnTo>
                  <a:lnTo>
                    <a:pt x="189" y="27"/>
                  </a:lnTo>
                  <a:lnTo>
                    <a:pt x="189" y="102"/>
                  </a:lnTo>
                  <a:lnTo>
                    <a:pt x="189" y="109"/>
                  </a:lnTo>
                  <a:lnTo>
                    <a:pt x="186" y="116"/>
                  </a:lnTo>
                  <a:lnTo>
                    <a:pt x="182" y="121"/>
                  </a:lnTo>
                  <a:lnTo>
                    <a:pt x="177" y="125"/>
                  </a:lnTo>
                  <a:lnTo>
                    <a:pt x="170" y="128"/>
                  </a:lnTo>
                  <a:lnTo>
                    <a:pt x="163" y="130"/>
                  </a:lnTo>
                  <a:lnTo>
                    <a:pt x="26" y="130"/>
                  </a:lnTo>
                  <a:lnTo>
                    <a:pt x="19" y="128"/>
                  </a:lnTo>
                  <a:lnTo>
                    <a:pt x="14" y="125"/>
                  </a:lnTo>
                  <a:lnTo>
                    <a:pt x="9" y="121"/>
                  </a:lnTo>
                  <a:lnTo>
                    <a:pt x="4" y="116"/>
                  </a:lnTo>
                  <a:lnTo>
                    <a:pt x="2" y="109"/>
                  </a:lnTo>
                  <a:lnTo>
                    <a:pt x="0" y="102"/>
                  </a:lnTo>
                  <a:lnTo>
                    <a:pt x="0" y="27"/>
                  </a:lnTo>
                  <a:lnTo>
                    <a:pt x="2" y="20"/>
                  </a:lnTo>
                  <a:lnTo>
                    <a:pt x="4" y="13"/>
                  </a:lnTo>
                  <a:lnTo>
                    <a:pt x="9"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31" name="Freeform 101">
              <a:extLst>
                <a:ext uri="{FF2B5EF4-FFF2-40B4-BE49-F238E27FC236}">
                  <a16:creationId xmlns:a16="http://schemas.microsoft.com/office/drawing/2014/main" id="{321C256C-3226-47F0-A0AA-E62FBB9ADC26}"/>
                </a:ext>
              </a:extLst>
            </p:cNvPr>
            <p:cNvSpPr>
              <a:spLocks/>
            </p:cNvSpPr>
            <p:nvPr/>
          </p:nvSpPr>
          <p:spPr bwMode="auto">
            <a:xfrm>
              <a:off x="7467365" y="5151713"/>
              <a:ext cx="138854" cy="84304"/>
            </a:xfrm>
            <a:custGeom>
              <a:avLst/>
              <a:gdLst>
                <a:gd name="T0" fmla="*/ 26 w 196"/>
                <a:gd name="T1" fmla="*/ 0 h 119"/>
                <a:gd name="T2" fmla="*/ 170 w 196"/>
                <a:gd name="T3" fmla="*/ 0 h 119"/>
                <a:gd name="T4" fmla="*/ 177 w 196"/>
                <a:gd name="T5" fmla="*/ 0 h 119"/>
                <a:gd name="T6" fmla="*/ 184 w 196"/>
                <a:gd name="T7" fmla="*/ 4 h 119"/>
                <a:gd name="T8" fmla="*/ 189 w 196"/>
                <a:gd name="T9" fmla="*/ 7 h 119"/>
                <a:gd name="T10" fmla="*/ 192 w 196"/>
                <a:gd name="T11" fmla="*/ 13 h 119"/>
                <a:gd name="T12" fmla="*/ 196 w 196"/>
                <a:gd name="T13" fmla="*/ 20 h 119"/>
                <a:gd name="T14" fmla="*/ 196 w 196"/>
                <a:gd name="T15" fmla="*/ 27 h 119"/>
                <a:gd name="T16" fmla="*/ 196 w 196"/>
                <a:gd name="T17" fmla="*/ 93 h 119"/>
                <a:gd name="T18" fmla="*/ 196 w 196"/>
                <a:gd name="T19" fmla="*/ 100 h 119"/>
                <a:gd name="T20" fmla="*/ 192 w 196"/>
                <a:gd name="T21" fmla="*/ 105 h 119"/>
                <a:gd name="T22" fmla="*/ 189 w 196"/>
                <a:gd name="T23" fmla="*/ 112 h 119"/>
                <a:gd name="T24" fmla="*/ 184 w 196"/>
                <a:gd name="T25" fmla="*/ 116 h 119"/>
                <a:gd name="T26" fmla="*/ 177 w 196"/>
                <a:gd name="T27" fmla="*/ 119 h 119"/>
                <a:gd name="T28" fmla="*/ 170 w 196"/>
                <a:gd name="T29" fmla="*/ 119 h 119"/>
                <a:gd name="T30" fmla="*/ 26 w 196"/>
                <a:gd name="T31" fmla="*/ 119 h 119"/>
                <a:gd name="T32" fmla="*/ 19 w 196"/>
                <a:gd name="T33" fmla="*/ 119 h 119"/>
                <a:gd name="T34" fmla="*/ 14 w 196"/>
                <a:gd name="T35" fmla="*/ 116 h 119"/>
                <a:gd name="T36" fmla="*/ 8 w 196"/>
                <a:gd name="T37" fmla="*/ 112 h 119"/>
                <a:gd name="T38" fmla="*/ 3 w 196"/>
                <a:gd name="T39" fmla="*/ 105 h 119"/>
                <a:gd name="T40" fmla="*/ 1 w 196"/>
                <a:gd name="T41" fmla="*/ 100 h 119"/>
                <a:gd name="T42" fmla="*/ 0 w 196"/>
                <a:gd name="T43" fmla="*/ 93 h 119"/>
                <a:gd name="T44" fmla="*/ 0 w 196"/>
                <a:gd name="T45" fmla="*/ 27 h 119"/>
                <a:gd name="T46" fmla="*/ 1 w 196"/>
                <a:gd name="T47" fmla="*/ 20 h 119"/>
                <a:gd name="T48" fmla="*/ 3 w 196"/>
                <a:gd name="T49" fmla="*/ 13 h 119"/>
                <a:gd name="T50" fmla="*/ 8 w 196"/>
                <a:gd name="T51" fmla="*/ 7 h 119"/>
                <a:gd name="T52" fmla="*/ 14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4" y="4"/>
                  </a:lnTo>
                  <a:lnTo>
                    <a:pt x="189" y="7"/>
                  </a:lnTo>
                  <a:lnTo>
                    <a:pt x="192" y="13"/>
                  </a:lnTo>
                  <a:lnTo>
                    <a:pt x="196" y="20"/>
                  </a:lnTo>
                  <a:lnTo>
                    <a:pt x="196" y="27"/>
                  </a:lnTo>
                  <a:lnTo>
                    <a:pt x="196" y="93"/>
                  </a:lnTo>
                  <a:lnTo>
                    <a:pt x="196" y="100"/>
                  </a:lnTo>
                  <a:lnTo>
                    <a:pt x="192" y="105"/>
                  </a:lnTo>
                  <a:lnTo>
                    <a:pt x="189" y="112"/>
                  </a:lnTo>
                  <a:lnTo>
                    <a:pt x="184" y="116"/>
                  </a:lnTo>
                  <a:lnTo>
                    <a:pt x="177" y="119"/>
                  </a:lnTo>
                  <a:lnTo>
                    <a:pt x="170" y="119"/>
                  </a:lnTo>
                  <a:lnTo>
                    <a:pt x="26" y="119"/>
                  </a:lnTo>
                  <a:lnTo>
                    <a:pt x="19" y="119"/>
                  </a:lnTo>
                  <a:lnTo>
                    <a:pt x="14" y="116"/>
                  </a:lnTo>
                  <a:lnTo>
                    <a:pt x="8" y="112"/>
                  </a:lnTo>
                  <a:lnTo>
                    <a:pt x="3" y="105"/>
                  </a:lnTo>
                  <a:lnTo>
                    <a:pt x="1" y="100"/>
                  </a:lnTo>
                  <a:lnTo>
                    <a:pt x="0" y="93"/>
                  </a:lnTo>
                  <a:lnTo>
                    <a:pt x="0" y="27"/>
                  </a:lnTo>
                  <a:lnTo>
                    <a:pt x="1" y="20"/>
                  </a:lnTo>
                  <a:lnTo>
                    <a:pt x="3" y="13"/>
                  </a:lnTo>
                  <a:lnTo>
                    <a:pt x="8"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32" name="Freeform 102">
              <a:extLst>
                <a:ext uri="{FF2B5EF4-FFF2-40B4-BE49-F238E27FC236}">
                  <a16:creationId xmlns:a16="http://schemas.microsoft.com/office/drawing/2014/main" id="{4DBF5B2F-471B-4D8B-A123-4A0E05B8A203}"/>
                </a:ext>
              </a:extLst>
            </p:cNvPr>
            <p:cNvSpPr>
              <a:spLocks/>
            </p:cNvSpPr>
            <p:nvPr/>
          </p:nvSpPr>
          <p:spPr bwMode="auto">
            <a:xfrm>
              <a:off x="7626055" y="5151713"/>
              <a:ext cx="138854" cy="84304"/>
            </a:xfrm>
            <a:custGeom>
              <a:avLst/>
              <a:gdLst>
                <a:gd name="T0" fmla="*/ 26 w 196"/>
                <a:gd name="T1" fmla="*/ 0 h 119"/>
                <a:gd name="T2" fmla="*/ 170 w 196"/>
                <a:gd name="T3" fmla="*/ 0 h 119"/>
                <a:gd name="T4" fmla="*/ 177 w 196"/>
                <a:gd name="T5" fmla="*/ 0 h 119"/>
                <a:gd name="T6" fmla="*/ 182 w 196"/>
                <a:gd name="T7" fmla="*/ 4 h 119"/>
                <a:gd name="T8" fmla="*/ 189 w 196"/>
                <a:gd name="T9" fmla="*/ 7 h 119"/>
                <a:gd name="T10" fmla="*/ 192 w 196"/>
                <a:gd name="T11" fmla="*/ 13 h 119"/>
                <a:gd name="T12" fmla="*/ 196 w 196"/>
                <a:gd name="T13" fmla="*/ 20 h 119"/>
                <a:gd name="T14" fmla="*/ 196 w 196"/>
                <a:gd name="T15" fmla="*/ 27 h 119"/>
                <a:gd name="T16" fmla="*/ 196 w 196"/>
                <a:gd name="T17" fmla="*/ 93 h 119"/>
                <a:gd name="T18" fmla="*/ 196 w 196"/>
                <a:gd name="T19" fmla="*/ 100 h 119"/>
                <a:gd name="T20" fmla="*/ 192 w 196"/>
                <a:gd name="T21" fmla="*/ 105 h 119"/>
                <a:gd name="T22" fmla="*/ 189 w 196"/>
                <a:gd name="T23" fmla="*/ 112 h 119"/>
                <a:gd name="T24" fmla="*/ 182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3 w 196"/>
                <a:gd name="T39" fmla="*/ 105 h 119"/>
                <a:gd name="T40" fmla="*/ 0 w 196"/>
                <a:gd name="T41" fmla="*/ 100 h 119"/>
                <a:gd name="T42" fmla="*/ 0 w 196"/>
                <a:gd name="T43" fmla="*/ 93 h 119"/>
                <a:gd name="T44" fmla="*/ 0 w 196"/>
                <a:gd name="T45" fmla="*/ 27 h 119"/>
                <a:gd name="T46" fmla="*/ 0 w 196"/>
                <a:gd name="T47" fmla="*/ 20 h 119"/>
                <a:gd name="T48" fmla="*/ 3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2" y="4"/>
                  </a:lnTo>
                  <a:lnTo>
                    <a:pt x="189" y="7"/>
                  </a:lnTo>
                  <a:lnTo>
                    <a:pt x="192" y="13"/>
                  </a:lnTo>
                  <a:lnTo>
                    <a:pt x="196" y="20"/>
                  </a:lnTo>
                  <a:lnTo>
                    <a:pt x="196" y="27"/>
                  </a:lnTo>
                  <a:lnTo>
                    <a:pt x="196" y="93"/>
                  </a:lnTo>
                  <a:lnTo>
                    <a:pt x="196" y="100"/>
                  </a:lnTo>
                  <a:lnTo>
                    <a:pt x="192" y="105"/>
                  </a:lnTo>
                  <a:lnTo>
                    <a:pt x="189" y="112"/>
                  </a:lnTo>
                  <a:lnTo>
                    <a:pt x="182" y="116"/>
                  </a:lnTo>
                  <a:lnTo>
                    <a:pt x="177" y="119"/>
                  </a:lnTo>
                  <a:lnTo>
                    <a:pt x="170" y="119"/>
                  </a:lnTo>
                  <a:lnTo>
                    <a:pt x="26" y="119"/>
                  </a:lnTo>
                  <a:lnTo>
                    <a:pt x="19" y="119"/>
                  </a:lnTo>
                  <a:lnTo>
                    <a:pt x="12" y="116"/>
                  </a:lnTo>
                  <a:lnTo>
                    <a:pt x="7" y="112"/>
                  </a:lnTo>
                  <a:lnTo>
                    <a:pt x="3" y="105"/>
                  </a:lnTo>
                  <a:lnTo>
                    <a:pt x="0" y="100"/>
                  </a:lnTo>
                  <a:lnTo>
                    <a:pt x="0" y="93"/>
                  </a:lnTo>
                  <a:lnTo>
                    <a:pt x="0" y="27"/>
                  </a:lnTo>
                  <a:lnTo>
                    <a:pt x="0" y="20"/>
                  </a:lnTo>
                  <a:lnTo>
                    <a:pt x="3" y="13"/>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33" name="Freeform 103">
              <a:extLst>
                <a:ext uri="{FF2B5EF4-FFF2-40B4-BE49-F238E27FC236}">
                  <a16:creationId xmlns:a16="http://schemas.microsoft.com/office/drawing/2014/main" id="{550D0BAE-25FC-478D-A2E3-F4A560016352}"/>
                </a:ext>
              </a:extLst>
            </p:cNvPr>
            <p:cNvSpPr>
              <a:spLocks/>
            </p:cNvSpPr>
            <p:nvPr/>
          </p:nvSpPr>
          <p:spPr bwMode="auto">
            <a:xfrm>
              <a:off x="7783328" y="5151713"/>
              <a:ext cx="140270" cy="84304"/>
            </a:xfrm>
            <a:custGeom>
              <a:avLst/>
              <a:gdLst>
                <a:gd name="T0" fmla="*/ 28 w 198"/>
                <a:gd name="T1" fmla="*/ 0 h 119"/>
                <a:gd name="T2" fmla="*/ 170 w 198"/>
                <a:gd name="T3" fmla="*/ 0 h 119"/>
                <a:gd name="T4" fmla="*/ 179 w 198"/>
                <a:gd name="T5" fmla="*/ 0 h 119"/>
                <a:gd name="T6" fmla="*/ 184 w 198"/>
                <a:gd name="T7" fmla="*/ 4 h 119"/>
                <a:gd name="T8" fmla="*/ 189 w 198"/>
                <a:gd name="T9" fmla="*/ 7 h 119"/>
                <a:gd name="T10" fmla="*/ 194 w 198"/>
                <a:gd name="T11" fmla="*/ 13 h 119"/>
                <a:gd name="T12" fmla="*/ 196 w 198"/>
                <a:gd name="T13" fmla="*/ 20 h 119"/>
                <a:gd name="T14" fmla="*/ 198 w 198"/>
                <a:gd name="T15" fmla="*/ 27 h 119"/>
                <a:gd name="T16" fmla="*/ 198 w 198"/>
                <a:gd name="T17" fmla="*/ 93 h 119"/>
                <a:gd name="T18" fmla="*/ 196 w 198"/>
                <a:gd name="T19" fmla="*/ 100 h 119"/>
                <a:gd name="T20" fmla="*/ 194 w 198"/>
                <a:gd name="T21" fmla="*/ 105 h 119"/>
                <a:gd name="T22" fmla="*/ 189 w 198"/>
                <a:gd name="T23" fmla="*/ 112 h 119"/>
                <a:gd name="T24" fmla="*/ 184 w 198"/>
                <a:gd name="T25" fmla="*/ 116 h 119"/>
                <a:gd name="T26" fmla="*/ 179 w 198"/>
                <a:gd name="T27" fmla="*/ 119 h 119"/>
                <a:gd name="T28" fmla="*/ 170 w 198"/>
                <a:gd name="T29" fmla="*/ 119 h 119"/>
                <a:gd name="T30" fmla="*/ 28 w 198"/>
                <a:gd name="T31" fmla="*/ 119 h 119"/>
                <a:gd name="T32" fmla="*/ 21 w 198"/>
                <a:gd name="T33" fmla="*/ 119 h 119"/>
                <a:gd name="T34" fmla="*/ 14 w 198"/>
                <a:gd name="T35" fmla="*/ 116 h 119"/>
                <a:gd name="T36" fmla="*/ 9 w 198"/>
                <a:gd name="T37" fmla="*/ 112 h 119"/>
                <a:gd name="T38" fmla="*/ 4 w 198"/>
                <a:gd name="T39" fmla="*/ 105 h 119"/>
                <a:gd name="T40" fmla="*/ 2 w 198"/>
                <a:gd name="T41" fmla="*/ 100 h 119"/>
                <a:gd name="T42" fmla="*/ 0 w 198"/>
                <a:gd name="T43" fmla="*/ 93 h 119"/>
                <a:gd name="T44" fmla="*/ 0 w 198"/>
                <a:gd name="T45" fmla="*/ 27 h 119"/>
                <a:gd name="T46" fmla="*/ 2 w 198"/>
                <a:gd name="T47" fmla="*/ 20 h 119"/>
                <a:gd name="T48" fmla="*/ 4 w 198"/>
                <a:gd name="T49" fmla="*/ 13 h 119"/>
                <a:gd name="T50" fmla="*/ 9 w 198"/>
                <a:gd name="T51" fmla="*/ 7 h 119"/>
                <a:gd name="T52" fmla="*/ 14 w 198"/>
                <a:gd name="T53" fmla="*/ 4 h 119"/>
                <a:gd name="T54" fmla="*/ 21 w 198"/>
                <a:gd name="T55" fmla="*/ 0 h 119"/>
                <a:gd name="T56" fmla="*/ 28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8" y="0"/>
                  </a:moveTo>
                  <a:lnTo>
                    <a:pt x="170" y="0"/>
                  </a:lnTo>
                  <a:lnTo>
                    <a:pt x="179" y="0"/>
                  </a:lnTo>
                  <a:lnTo>
                    <a:pt x="184" y="4"/>
                  </a:lnTo>
                  <a:lnTo>
                    <a:pt x="189" y="7"/>
                  </a:lnTo>
                  <a:lnTo>
                    <a:pt x="194" y="13"/>
                  </a:lnTo>
                  <a:lnTo>
                    <a:pt x="196" y="20"/>
                  </a:lnTo>
                  <a:lnTo>
                    <a:pt x="198" y="27"/>
                  </a:lnTo>
                  <a:lnTo>
                    <a:pt x="198" y="93"/>
                  </a:lnTo>
                  <a:lnTo>
                    <a:pt x="196" y="100"/>
                  </a:lnTo>
                  <a:lnTo>
                    <a:pt x="194" y="105"/>
                  </a:lnTo>
                  <a:lnTo>
                    <a:pt x="189" y="112"/>
                  </a:lnTo>
                  <a:lnTo>
                    <a:pt x="184" y="116"/>
                  </a:lnTo>
                  <a:lnTo>
                    <a:pt x="179" y="119"/>
                  </a:lnTo>
                  <a:lnTo>
                    <a:pt x="170" y="119"/>
                  </a:lnTo>
                  <a:lnTo>
                    <a:pt x="28" y="119"/>
                  </a:lnTo>
                  <a:lnTo>
                    <a:pt x="21" y="119"/>
                  </a:lnTo>
                  <a:lnTo>
                    <a:pt x="14" y="116"/>
                  </a:lnTo>
                  <a:lnTo>
                    <a:pt x="9" y="112"/>
                  </a:lnTo>
                  <a:lnTo>
                    <a:pt x="4" y="105"/>
                  </a:lnTo>
                  <a:lnTo>
                    <a:pt x="2" y="100"/>
                  </a:lnTo>
                  <a:lnTo>
                    <a:pt x="0" y="93"/>
                  </a:lnTo>
                  <a:lnTo>
                    <a:pt x="0" y="27"/>
                  </a:lnTo>
                  <a:lnTo>
                    <a:pt x="2" y="20"/>
                  </a:lnTo>
                  <a:lnTo>
                    <a:pt x="4" y="13"/>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34" name="Freeform 104">
              <a:extLst>
                <a:ext uri="{FF2B5EF4-FFF2-40B4-BE49-F238E27FC236}">
                  <a16:creationId xmlns:a16="http://schemas.microsoft.com/office/drawing/2014/main" id="{01757705-AA97-405A-9F9D-BC901DD2190D}"/>
                </a:ext>
              </a:extLst>
            </p:cNvPr>
            <p:cNvSpPr>
              <a:spLocks/>
            </p:cNvSpPr>
            <p:nvPr/>
          </p:nvSpPr>
          <p:spPr bwMode="auto">
            <a:xfrm>
              <a:off x="6933913" y="5151713"/>
              <a:ext cx="140270" cy="84304"/>
            </a:xfrm>
            <a:custGeom>
              <a:avLst/>
              <a:gdLst>
                <a:gd name="T0" fmla="*/ 28 w 198"/>
                <a:gd name="T1" fmla="*/ 0 h 119"/>
                <a:gd name="T2" fmla="*/ 170 w 198"/>
                <a:gd name="T3" fmla="*/ 0 h 119"/>
                <a:gd name="T4" fmla="*/ 178 w 198"/>
                <a:gd name="T5" fmla="*/ 0 h 119"/>
                <a:gd name="T6" fmla="*/ 184 w 198"/>
                <a:gd name="T7" fmla="*/ 4 h 119"/>
                <a:gd name="T8" fmla="*/ 189 w 198"/>
                <a:gd name="T9" fmla="*/ 7 h 119"/>
                <a:gd name="T10" fmla="*/ 194 w 198"/>
                <a:gd name="T11" fmla="*/ 13 h 119"/>
                <a:gd name="T12" fmla="*/ 196 w 198"/>
                <a:gd name="T13" fmla="*/ 20 h 119"/>
                <a:gd name="T14" fmla="*/ 198 w 198"/>
                <a:gd name="T15" fmla="*/ 27 h 119"/>
                <a:gd name="T16" fmla="*/ 198 w 198"/>
                <a:gd name="T17" fmla="*/ 93 h 119"/>
                <a:gd name="T18" fmla="*/ 196 w 198"/>
                <a:gd name="T19" fmla="*/ 100 h 119"/>
                <a:gd name="T20" fmla="*/ 194 w 198"/>
                <a:gd name="T21" fmla="*/ 105 h 119"/>
                <a:gd name="T22" fmla="*/ 189 w 198"/>
                <a:gd name="T23" fmla="*/ 112 h 119"/>
                <a:gd name="T24" fmla="*/ 184 w 198"/>
                <a:gd name="T25" fmla="*/ 116 h 119"/>
                <a:gd name="T26" fmla="*/ 178 w 198"/>
                <a:gd name="T27" fmla="*/ 119 h 119"/>
                <a:gd name="T28" fmla="*/ 170 w 198"/>
                <a:gd name="T29" fmla="*/ 119 h 119"/>
                <a:gd name="T30" fmla="*/ 28 w 198"/>
                <a:gd name="T31" fmla="*/ 119 h 119"/>
                <a:gd name="T32" fmla="*/ 21 w 198"/>
                <a:gd name="T33" fmla="*/ 119 h 119"/>
                <a:gd name="T34" fmla="*/ 14 w 198"/>
                <a:gd name="T35" fmla="*/ 116 h 119"/>
                <a:gd name="T36" fmla="*/ 9 w 198"/>
                <a:gd name="T37" fmla="*/ 112 h 119"/>
                <a:gd name="T38" fmla="*/ 3 w 198"/>
                <a:gd name="T39" fmla="*/ 105 h 119"/>
                <a:gd name="T40" fmla="*/ 2 w 198"/>
                <a:gd name="T41" fmla="*/ 100 h 119"/>
                <a:gd name="T42" fmla="*/ 0 w 198"/>
                <a:gd name="T43" fmla="*/ 93 h 119"/>
                <a:gd name="T44" fmla="*/ 0 w 198"/>
                <a:gd name="T45" fmla="*/ 27 h 119"/>
                <a:gd name="T46" fmla="*/ 2 w 198"/>
                <a:gd name="T47" fmla="*/ 20 h 119"/>
                <a:gd name="T48" fmla="*/ 3 w 198"/>
                <a:gd name="T49" fmla="*/ 13 h 119"/>
                <a:gd name="T50" fmla="*/ 9 w 198"/>
                <a:gd name="T51" fmla="*/ 7 h 119"/>
                <a:gd name="T52" fmla="*/ 14 w 198"/>
                <a:gd name="T53" fmla="*/ 4 h 119"/>
                <a:gd name="T54" fmla="*/ 21 w 198"/>
                <a:gd name="T55" fmla="*/ 0 h 119"/>
                <a:gd name="T56" fmla="*/ 28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8" y="0"/>
                  </a:moveTo>
                  <a:lnTo>
                    <a:pt x="170" y="0"/>
                  </a:lnTo>
                  <a:lnTo>
                    <a:pt x="178" y="0"/>
                  </a:lnTo>
                  <a:lnTo>
                    <a:pt x="184" y="4"/>
                  </a:lnTo>
                  <a:lnTo>
                    <a:pt x="189" y="7"/>
                  </a:lnTo>
                  <a:lnTo>
                    <a:pt x="194" y="13"/>
                  </a:lnTo>
                  <a:lnTo>
                    <a:pt x="196" y="20"/>
                  </a:lnTo>
                  <a:lnTo>
                    <a:pt x="198" y="27"/>
                  </a:lnTo>
                  <a:lnTo>
                    <a:pt x="198" y="93"/>
                  </a:lnTo>
                  <a:lnTo>
                    <a:pt x="196" y="100"/>
                  </a:lnTo>
                  <a:lnTo>
                    <a:pt x="194" y="105"/>
                  </a:lnTo>
                  <a:lnTo>
                    <a:pt x="189" y="112"/>
                  </a:lnTo>
                  <a:lnTo>
                    <a:pt x="184" y="116"/>
                  </a:lnTo>
                  <a:lnTo>
                    <a:pt x="178" y="119"/>
                  </a:lnTo>
                  <a:lnTo>
                    <a:pt x="170" y="119"/>
                  </a:lnTo>
                  <a:lnTo>
                    <a:pt x="28" y="119"/>
                  </a:lnTo>
                  <a:lnTo>
                    <a:pt x="21" y="119"/>
                  </a:lnTo>
                  <a:lnTo>
                    <a:pt x="14" y="116"/>
                  </a:lnTo>
                  <a:lnTo>
                    <a:pt x="9" y="112"/>
                  </a:lnTo>
                  <a:lnTo>
                    <a:pt x="3" y="105"/>
                  </a:lnTo>
                  <a:lnTo>
                    <a:pt x="2" y="100"/>
                  </a:lnTo>
                  <a:lnTo>
                    <a:pt x="0" y="93"/>
                  </a:lnTo>
                  <a:lnTo>
                    <a:pt x="0" y="27"/>
                  </a:lnTo>
                  <a:lnTo>
                    <a:pt x="2" y="20"/>
                  </a:lnTo>
                  <a:lnTo>
                    <a:pt x="3" y="13"/>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35" name="Freeform 105">
              <a:extLst>
                <a:ext uri="{FF2B5EF4-FFF2-40B4-BE49-F238E27FC236}">
                  <a16:creationId xmlns:a16="http://schemas.microsoft.com/office/drawing/2014/main" id="{6F2F0082-6D81-43B1-9BB3-29F1DB4B119F}"/>
                </a:ext>
              </a:extLst>
            </p:cNvPr>
            <p:cNvSpPr>
              <a:spLocks/>
            </p:cNvSpPr>
            <p:nvPr/>
          </p:nvSpPr>
          <p:spPr bwMode="auto">
            <a:xfrm>
              <a:off x="7090478" y="5151713"/>
              <a:ext cx="139562" cy="84304"/>
            </a:xfrm>
            <a:custGeom>
              <a:avLst/>
              <a:gdLst>
                <a:gd name="T0" fmla="*/ 28 w 197"/>
                <a:gd name="T1" fmla="*/ 0 h 119"/>
                <a:gd name="T2" fmla="*/ 171 w 197"/>
                <a:gd name="T3" fmla="*/ 0 h 119"/>
                <a:gd name="T4" fmla="*/ 178 w 197"/>
                <a:gd name="T5" fmla="*/ 0 h 119"/>
                <a:gd name="T6" fmla="*/ 183 w 197"/>
                <a:gd name="T7" fmla="*/ 4 h 119"/>
                <a:gd name="T8" fmla="*/ 189 w 197"/>
                <a:gd name="T9" fmla="*/ 7 h 119"/>
                <a:gd name="T10" fmla="*/ 194 w 197"/>
                <a:gd name="T11" fmla="*/ 13 h 119"/>
                <a:gd name="T12" fmla="*/ 196 w 197"/>
                <a:gd name="T13" fmla="*/ 20 h 119"/>
                <a:gd name="T14" fmla="*/ 197 w 197"/>
                <a:gd name="T15" fmla="*/ 27 h 119"/>
                <a:gd name="T16" fmla="*/ 197 w 197"/>
                <a:gd name="T17" fmla="*/ 93 h 119"/>
                <a:gd name="T18" fmla="*/ 196 w 197"/>
                <a:gd name="T19" fmla="*/ 100 h 119"/>
                <a:gd name="T20" fmla="*/ 194 w 197"/>
                <a:gd name="T21" fmla="*/ 105 h 119"/>
                <a:gd name="T22" fmla="*/ 189 w 197"/>
                <a:gd name="T23" fmla="*/ 112 h 119"/>
                <a:gd name="T24" fmla="*/ 183 w 197"/>
                <a:gd name="T25" fmla="*/ 116 h 119"/>
                <a:gd name="T26" fmla="*/ 178 w 197"/>
                <a:gd name="T27" fmla="*/ 119 h 119"/>
                <a:gd name="T28" fmla="*/ 171 w 197"/>
                <a:gd name="T29" fmla="*/ 119 h 119"/>
                <a:gd name="T30" fmla="*/ 28 w 197"/>
                <a:gd name="T31" fmla="*/ 119 h 119"/>
                <a:gd name="T32" fmla="*/ 21 w 197"/>
                <a:gd name="T33" fmla="*/ 119 h 119"/>
                <a:gd name="T34" fmla="*/ 14 w 197"/>
                <a:gd name="T35" fmla="*/ 116 h 119"/>
                <a:gd name="T36" fmla="*/ 8 w 197"/>
                <a:gd name="T37" fmla="*/ 112 h 119"/>
                <a:gd name="T38" fmla="*/ 5 w 197"/>
                <a:gd name="T39" fmla="*/ 105 h 119"/>
                <a:gd name="T40" fmla="*/ 1 w 197"/>
                <a:gd name="T41" fmla="*/ 100 h 119"/>
                <a:gd name="T42" fmla="*/ 0 w 197"/>
                <a:gd name="T43" fmla="*/ 93 h 119"/>
                <a:gd name="T44" fmla="*/ 0 w 197"/>
                <a:gd name="T45" fmla="*/ 27 h 119"/>
                <a:gd name="T46" fmla="*/ 1 w 197"/>
                <a:gd name="T47" fmla="*/ 20 h 119"/>
                <a:gd name="T48" fmla="*/ 5 w 197"/>
                <a:gd name="T49" fmla="*/ 13 h 119"/>
                <a:gd name="T50" fmla="*/ 8 w 197"/>
                <a:gd name="T51" fmla="*/ 7 h 119"/>
                <a:gd name="T52" fmla="*/ 14 w 197"/>
                <a:gd name="T53" fmla="*/ 4 h 119"/>
                <a:gd name="T54" fmla="*/ 21 w 197"/>
                <a:gd name="T55" fmla="*/ 0 h 119"/>
                <a:gd name="T56" fmla="*/ 28 w 197"/>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7" h="119">
                  <a:moveTo>
                    <a:pt x="28" y="0"/>
                  </a:moveTo>
                  <a:lnTo>
                    <a:pt x="171" y="0"/>
                  </a:lnTo>
                  <a:lnTo>
                    <a:pt x="178" y="0"/>
                  </a:lnTo>
                  <a:lnTo>
                    <a:pt x="183" y="4"/>
                  </a:lnTo>
                  <a:lnTo>
                    <a:pt x="189" y="7"/>
                  </a:lnTo>
                  <a:lnTo>
                    <a:pt x="194" y="13"/>
                  </a:lnTo>
                  <a:lnTo>
                    <a:pt x="196" y="20"/>
                  </a:lnTo>
                  <a:lnTo>
                    <a:pt x="197" y="27"/>
                  </a:lnTo>
                  <a:lnTo>
                    <a:pt x="197" y="93"/>
                  </a:lnTo>
                  <a:lnTo>
                    <a:pt x="196" y="100"/>
                  </a:lnTo>
                  <a:lnTo>
                    <a:pt x="194" y="105"/>
                  </a:lnTo>
                  <a:lnTo>
                    <a:pt x="189" y="112"/>
                  </a:lnTo>
                  <a:lnTo>
                    <a:pt x="183" y="116"/>
                  </a:lnTo>
                  <a:lnTo>
                    <a:pt x="178" y="119"/>
                  </a:lnTo>
                  <a:lnTo>
                    <a:pt x="171" y="119"/>
                  </a:lnTo>
                  <a:lnTo>
                    <a:pt x="28" y="119"/>
                  </a:lnTo>
                  <a:lnTo>
                    <a:pt x="21" y="119"/>
                  </a:lnTo>
                  <a:lnTo>
                    <a:pt x="14" y="116"/>
                  </a:lnTo>
                  <a:lnTo>
                    <a:pt x="8" y="112"/>
                  </a:lnTo>
                  <a:lnTo>
                    <a:pt x="5" y="105"/>
                  </a:lnTo>
                  <a:lnTo>
                    <a:pt x="1" y="100"/>
                  </a:lnTo>
                  <a:lnTo>
                    <a:pt x="0" y="93"/>
                  </a:lnTo>
                  <a:lnTo>
                    <a:pt x="0" y="27"/>
                  </a:lnTo>
                  <a:lnTo>
                    <a:pt x="1" y="20"/>
                  </a:lnTo>
                  <a:lnTo>
                    <a:pt x="5" y="13"/>
                  </a:lnTo>
                  <a:lnTo>
                    <a:pt x="8"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36" name="Freeform 106">
              <a:extLst>
                <a:ext uri="{FF2B5EF4-FFF2-40B4-BE49-F238E27FC236}">
                  <a16:creationId xmlns:a16="http://schemas.microsoft.com/office/drawing/2014/main" id="{4747B8C2-BFE8-4A0F-99B3-83FE9E4B5B0E}"/>
                </a:ext>
              </a:extLst>
            </p:cNvPr>
            <p:cNvSpPr>
              <a:spLocks/>
            </p:cNvSpPr>
            <p:nvPr/>
          </p:nvSpPr>
          <p:spPr bwMode="auto">
            <a:xfrm>
              <a:off x="7247750" y="5151713"/>
              <a:ext cx="138854" cy="84304"/>
            </a:xfrm>
            <a:custGeom>
              <a:avLst/>
              <a:gdLst>
                <a:gd name="T0" fmla="*/ 26 w 196"/>
                <a:gd name="T1" fmla="*/ 0 h 119"/>
                <a:gd name="T2" fmla="*/ 170 w 196"/>
                <a:gd name="T3" fmla="*/ 0 h 119"/>
                <a:gd name="T4" fmla="*/ 177 w 196"/>
                <a:gd name="T5" fmla="*/ 0 h 119"/>
                <a:gd name="T6" fmla="*/ 182 w 196"/>
                <a:gd name="T7" fmla="*/ 4 h 119"/>
                <a:gd name="T8" fmla="*/ 187 w 196"/>
                <a:gd name="T9" fmla="*/ 7 h 119"/>
                <a:gd name="T10" fmla="*/ 192 w 196"/>
                <a:gd name="T11" fmla="*/ 13 h 119"/>
                <a:gd name="T12" fmla="*/ 194 w 196"/>
                <a:gd name="T13" fmla="*/ 20 h 119"/>
                <a:gd name="T14" fmla="*/ 196 w 196"/>
                <a:gd name="T15" fmla="*/ 27 h 119"/>
                <a:gd name="T16" fmla="*/ 196 w 196"/>
                <a:gd name="T17" fmla="*/ 93 h 119"/>
                <a:gd name="T18" fmla="*/ 194 w 196"/>
                <a:gd name="T19" fmla="*/ 100 h 119"/>
                <a:gd name="T20" fmla="*/ 192 w 196"/>
                <a:gd name="T21" fmla="*/ 105 h 119"/>
                <a:gd name="T22" fmla="*/ 187 w 196"/>
                <a:gd name="T23" fmla="*/ 112 h 119"/>
                <a:gd name="T24" fmla="*/ 182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3 w 196"/>
                <a:gd name="T39" fmla="*/ 105 h 119"/>
                <a:gd name="T40" fmla="*/ 0 w 196"/>
                <a:gd name="T41" fmla="*/ 100 h 119"/>
                <a:gd name="T42" fmla="*/ 0 w 196"/>
                <a:gd name="T43" fmla="*/ 93 h 119"/>
                <a:gd name="T44" fmla="*/ 0 w 196"/>
                <a:gd name="T45" fmla="*/ 27 h 119"/>
                <a:gd name="T46" fmla="*/ 0 w 196"/>
                <a:gd name="T47" fmla="*/ 20 h 119"/>
                <a:gd name="T48" fmla="*/ 3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2" y="4"/>
                  </a:lnTo>
                  <a:lnTo>
                    <a:pt x="187" y="7"/>
                  </a:lnTo>
                  <a:lnTo>
                    <a:pt x="192" y="13"/>
                  </a:lnTo>
                  <a:lnTo>
                    <a:pt x="194" y="20"/>
                  </a:lnTo>
                  <a:lnTo>
                    <a:pt x="196" y="27"/>
                  </a:lnTo>
                  <a:lnTo>
                    <a:pt x="196" y="93"/>
                  </a:lnTo>
                  <a:lnTo>
                    <a:pt x="194" y="100"/>
                  </a:lnTo>
                  <a:lnTo>
                    <a:pt x="192" y="105"/>
                  </a:lnTo>
                  <a:lnTo>
                    <a:pt x="187" y="112"/>
                  </a:lnTo>
                  <a:lnTo>
                    <a:pt x="182" y="116"/>
                  </a:lnTo>
                  <a:lnTo>
                    <a:pt x="177" y="119"/>
                  </a:lnTo>
                  <a:lnTo>
                    <a:pt x="170" y="119"/>
                  </a:lnTo>
                  <a:lnTo>
                    <a:pt x="26" y="119"/>
                  </a:lnTo>
                  <a:lnTo>
                    <a:pt x="19" y="119"/>
                  </a:lnTo>
                  <a:lnTo>
                    <a:pt x="12" y="116"/>
                  </a:lnTo>
                  <a:lnTo>
                    <a:pt x="7" y="112"/>
                  </a:lnTo>
                  <a:lnTo>
                    <a:pt x="3" y="105"/>
                  </a:lnTo>
                  <a:lnTo>
                    <a:pt x="0" y="100"/>
                  </a:lnTo>
                  <a:lnTo>
                    <a:pt x="0" y="93"/>
                  </a:lnTo>
                  <a:lnTo>
                    <a:pt x="0" y="27"/>
                  </a:lnTo>
                  <a:lnTo>
                    <a:pt x="0" y="20"/>
                  </a:lnTo>
                  <a:lnTo>
                    <a:pt x="3" y="13"/>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37" name="Freeform 107">
              <a:extLst>
                <a:ext uri="{FF2B5EF4-FFF2-40B4-BE49-F238E27FC236}">
                  <a16:creationId xmlns:a16="http://schemas.microsoft.com/office/drawing/2014/main" id="{949CEDD8-378D-436C-BC93-B894FB5F74E1}"/>
                </a:ext>
              </a:extLst>
            </p:cNvPr>
            <p:cNvSpPr>
              <a:spLocks/>
            </p:cNvSpPr>
            <p:nvPr/>
          </p:nvSpPr>
          <p:spPr bwMode="auto">
            <a:xfrm>
              <a:off x="6464929" y="5151713"/>
              <a:ext cx="140270" cy="84304"/>
            </a:xfrm>
            <a:custGeom>
              <a:avLst/>
              <a:gdLst>
                <a:gd name="T0" fmla="*/ 26 w 198"/>
                <a:gd name="T1" fmla="*/ 0 h 119"/>
                <a:gd name="T2" fmla="*/ 170 w 198"/>
                <a:gd name="T3" fmla="*/ 0 h 119"/>
                <a:gd name="T4" fmla="*/ 177 w 198"/>
                <a:gd name="T5" fmla="*/ 0 h 119"/>
                <a:gd name="T6" fmla="*/ 184 w 198"/>
                <a:gd name="T7" fmla="*/ 4 h 119"/>
                <a:gd name="T8" fmla="*/ 189 w 198"/>
                <a:gd name="T9" fmla="*/ 7 h 119"/>
                <a:gd name="T10" fmla="*/ 193 w 198"/>
                <a:gd name="T11" fmla="*/ 13 h 119"/>
                <a:gd name="T12" fmla="*/ 196 w 198"/>
                <a:gd name="T13" fmla="*/ 20 h 119"/>
                <a:gd name="T14" fmla="*/ 198 w 198"/>
                <a:gd name="T15" fmla="*/ 27 h 119"/>
                <a:gd name="T16" fmla="*/ 198 w 198"/>
                <a:gd name="T17" fmla="*/ 93 h 119"/>
                <a:gd name="T18" fmla="*/ 196 w 198"/>
                <a:gd name="T19" fmla="*/ 100 h 119"/>
                <a:gd name="T20" fmla="*/ 193 w 198"/>
                <a:gd name="T21" fmla="*/ 105 h 119"/>
                <a:gd name="T22" fmla="*/ 189 w 198"/>
                <a:gd name="T23" fmla="*/ 112 h 119"/>
                <a:gd name="T24" fmla="*/ 184 w 198"/>
                <a:gd name="T25" fmla="*/ 116 h 119"/>
                <a:gd name="T26" fmla="*/ 177 w 198"/>
                <a:gd name="T27" fmla="*/ 119 h 119"/>
                <a:gd name="T28" fmla="*/ 170 w 198"/>
                <a:gd name="T29" fmla="*/ 119 h 119"/>
                <a:gd name="T30" fmla="*/ 26 w 198"/>
                <a:gd name="T31" fmla="*/ 119 h 119"/>
                <a:gd name="T32" fmla="*/ 19 w 198"/>
                <a:gd name="T33" fmla="*/ 119 h 119"/>
                <a:gd name="T34" fmla="*/ 14 w 198"/>
                <a:gd name="T35" fmla="*/ 116 h 119"/>
                <a:gd name="T36" fmla="*/ 9 w 198"/>
                <a:gd name="T37" fmla="*/ 112 h 119"/>
                <a:gd name="T38" fmla="*/ 4 w 198"/>
                <a:gd name="T39" fmla="*/ 105 h 119"/>
                <a:gd name="T40" fmla="*/ 2 w 198"/>
                <a:gd name="T41" fmla="*/ 100 h 119"/>
                <a:gd name="T42" fmla="*/ 0 w 198"/>
                <a:gd name="T43" fmla="*/ 93 h 119"/>
                <a:gd name="T44" fmla="*/ 0 w 198"/>
                <a:gd name="T45" fmla="*/ 27 h 119"/>
                <a:gd name="T46" fmla="*/ 2 w 198"/>
                <a:gd name="T47" fmla="*/ 20 h 119"/>
                <a:gd name="T48" fmla="*/ 4 w 198"/>
                <a:gd name="T49" fmla="*/ 13 h 119"/>
                <a:gd name="T50" fmla="*/ 9 w 198"/>
                <a:gd name="T51" fmla="*/ 7 h 119"/>
                <a:gd name="T52" fmla="*/ 14 w 198"/>
                <a:gd name="T53" fmla="*/ 4 h 119"/>
                <a:gd name="T54" fmla="*/ 19 w 198"/>
                <a:gd name="T55" fmla="*/ 0 h 119"/>
                <a:gd name="T56" fmla="*/ 26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6" y="0"/>
                  </a:moveTo>
                  <a:lnTo>
                    <a:pt x="170" y="0"/>
                  </a:lnTo>
                  <a:lnTo>
                    <a:pt x="177" y="0"/>
                  </a:lnTo>
                  <a:lnTo>
                    <a:pt x="184" y="4"/>
                  </a:lnTo>
                  <a:lnTo>
                    <a:pt x="189" y="7"/>
                  </a:lnTo>
                  <a:lnTo>
                    <a:pt x="193" y="13"/>
                  </a:lnTo>
                  <a:lnTo>
                    <a:pt x="196" y="20"/>
                  </a:lnTo>
                  <a:lnTo>
                    <a:pt x="198" y="27"/>
                  </a:lnTo>
                  <a:lnTo>
                    <a:pt x="198" y="93"/>
                  </a:lnTo>
                  <a:lnTo>
                    <a:pt x="196" y="100"/>
                  </a:lnTo>
                  <a:lnTo>
                    <a:pt x="193" y="105"/>
                  </a:lnTo>
                  <a:lnTo>
                    <a:pt x="189" y="112"/>
                  </a:lnTo>
                  <a:lnTo>
                    <a:pt x="184" y="116"/>
                  </a:lnTo>
                  <a:lnTo>
                    <a:pt x="177" y="119"/>
                  </a:lnTo>
                  <a:lnTo>
                    <a:pt x="170" y="119"/>
                  </a:lnTo>
                  <a:lnTo>
                    <a:pt x="26" y="119"/>
                  </a:lnTo>
                  <a:lnTo>
                    <a:pt x="19" y="119"/>
                  </a:lnTo>
                  <a:lnTo>
                    <a:pt x="14" y="116"/>
                  </a:lnTo>
                  <a:lnTo>
                    <a:pt x="9" y="112"/>
                  </a:lnTo>
                  <a:lnTo>
                    <a:pt x="4" y="105"/>
                  </a:lnTo>
                  <a:lnTo>
                    <a:pt x="2" y="100"/>
                  </a:lnTo>
                  <a:lnTo>
                    <a:pt x="0" y="93"/>
                  </a:lnTo>
                  <a:lnTo>
                    <a:pt x="0" y="27"/>
                  </a:lnTo>
                  <a:lnTo>
                    <a:pt x="2" y="20"/>
                  </a:lnTo>
                  <a:lnTo>
                    <a:pt x="4" y="13"/>
                  </a:lnTo>
                  <a:lnTo>
                    <a:pt x="9"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38" name="Freeform 108">
              <a:extLst>
                <a:ext uri="{FF2B5EF4-FFF2-40B4-BE49-F238E27FC236}">
                  <a16:creationId xmlns:a16="http://schemas.microsoft.com/office/drawing/2014/main" id="{BB8C8085-CD93-4030-8B3F-3CF596048070}"/>
                </a:ext>
              </a:extLst>
            </p:cNvPr>
            <p:cNvSpPr>
              <a:spLocks/>
            </p:cNvSpPr>
            <p:nvPr/>
          </p:nvSpPr>
          <p:spPr bwMode="auto">
            <a:xfrm>
              <a:off x="6309073" y="5151713"/>
              <a:ext cx="138854" cy="84304"/>
            </a:xfrm>
            <a:custGeom>
              <a:avLst/>
              <a:gdLst>
                <a:gd name="T0" fmla="*/ 26 w 196"/>
                <a:gd name="T1" fmla="*/ 0 h 119"/>
                <a:gd name="T2" fmla="*/ 169 w 196"/>
                <a:gd name="T3" fmla="*/ 0 h 119"/>
                <a:gd name="T4" fmla="*/ 176 w 196"/>
                <a:gd name="T5" fmla="*/ 0 h 119"/>
                <a:gd name="T6" fmla="*/ 183 w 196"/>
                <a:gd name="T7" fmla="*/ 4 h 119"/>
                <a:gd name="T8" fmla="*/ 189 w 196"/>
                <a:gd name="T9" fmla="*/ 7 h 119"/>
                <a:gd name="T10" fmla="*/ 192 w 196"/>
                <a:gd name="T11" fmla="*/ 13 h 119"/>
                <a:gd name="T12" fmla="*/ 196 w 196"/>
                <a:gd name="T13" fmla="*/ 20 h 119"/>
                <a:gd name="T14" fmla="*/ 196 w 196"/>
                <a:gd name="T15" fmla="*/ 27 h 119"/>
                <a:gd name="T16" fmla="*/ 196 w 196"/>
                <a:gd name="T17" fmla="*/ 93 h 119"/>
                <a:gd name="T18" fmla="*/ 196 w 196"/>
                <a:gd name="T19" fmla="*/ 100 h 119"/>
                <a:gd name="T20" fmla="*/ 192 w 196"/>
                <a:gd name="T21" fmla="*/ 105 h 119"/>
                <a:gd name="T22" fmla="*/ 189 w 196"/>
                <a:gd name="T23" fmla="*/ 112 h 119"/>
                <a:gd name="T24" fmla="*/ 183 w 196"/>
                <a:gd name="T25" fmla="*/ 116 h 119"/>
                <a:gd name="T26" fmla="*/ 176 w 196"/>
                <a:gd name="T27" fmla="*/ 119 h 119"/>
                <a:gd name="T28" fmla="*/ 169 w 196"/>
                <a:gd name="T29" fmla="*/ 119 h 119"/>
                <a:gd name="T30" fmla="*/ 26 w 196"/>
                <a:gd name="T31" fmla="*/ 119 h 119"/>
                <a:gd name="T32" fmla="*/ 19 w 196"/>
                <a:gd name="T33" fmla="*/ 119 h 119"/>
                <a:gd name="T34" fmla="*/ 14 w 196"/>
                <a:gd name="T35" fmla="*/ 116 h 119"/>
                <a:gd name="T36" fmla="*/ 8 w 196"/>
                <a:gd name="T37" fmla="*/ 112 h 119"/>
                <a:gd name="T38" fmla="*/ 3 w 196"/>
                <a:gd name="T39" fmla="*/ 105 h 119"/>
                <a:gd name="T40" fmla="*/ 1 w 196"/>
                <a:gd name="T41" fmla="*/ 100 h 119"/>
                <a:gd name="T42" fmla="*/ 0 w 196"/>
                <a:gd name="T43" fmla="*/ 93 h 119"/>
                <a:gd name="T44" fmla="*/ 0 w 196"/>
                <a:gd name="T45" fmla="*/ 27 h 119"/>
                <a:gd name="T46" fmla="*/ 1 w 196"/>
                <a:gd name="T47" fmla="*/ 20 h 119"/>
                <a:gd name="T48" fmla="*/ 3 w 196"/>
                <a:gd name="T49" fmla="*/ 13 h 119"/>
                <a:gd name="T50" fmla="*/ 8 w 196"/>
                <a:gd name="T51" fmla="*/ 7 h 119"/>
                <a:gd name="T52" fmla="*/ 14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69" y="0"/>
                  </a:lnTo>
                  <a:lnTo>
                    <a:pt x="176" y="0"/>
                  </a:lnTo>
                  <a:lnTo>
                    <a:pt x="183" y="4"/>
                  </a:lnTo>
                  <a:lnTo>
                    <a:pt x="189" y="7"/>
                  </a:lnTo>
                  <a:lnTo>
                    <a:pt x="192" y="13"/>
                  </a:lnTo>
                  <a:lnTo>
                    <a:pt x="196" y="20"/>
                  </a:lnTo>
                  <a:lnTo>
                    <a:pt x="196" y="27"/>
                  </a:lnTo>
                  <a:lnTo>
                    <a:pt x="196" y="93"/>
                  </a:lnTo>
                  <a:lnTo>
                    <a:pt x="196" y="100"/>
                  </a:lnTo>
                  <a:lnTo>
                    <a:pt x="192" y="105"/>
                  </a:lnTo>
                  <a:lnTo>
                    <a:pt x="189" y="112"/>
                  </a:lnTo>
                  <a:lnTo>
                    <a:pt x="183" y="116"/>
                  </a:lnTo>
                  <a:lnTo>
                    <a:pt x="176" y="119"/>
                  </a:lnTo>
                  <a:lnTo>
                    <a:pt x="169" y="119"/>
                  </a:lnTo>
                  <a:lnTo>
                    <a:pt x="26" y="119"/>
                  </a:lnTo>
                  <a:lnTo>
                    <a:pt x="19" y="119"/>
                  </a:lnTo>
                  <a:lnTo>
                    <a:pt x="14" y="116"/>
                  </a:lnTo>
                  <a:lnTo>
                    <a:pt x="8" y="112"/>
                  </a:lnTo>
                  <a:lnTo>
                    <a:pt x="3" y="105"/>
                  </a:lnTo>
                  <a:lnTo>
                    <a:pt x="1" y="100"/>
                  </a:lnTo>
                  <a:lnTo>
                    <a:pt x="0" y="93"/>
                  </a:lnTo>
                  <a:lnTo>
                    <a:pt x="0" y="27"/>
                  </a:lnTo>
                  <a:lnTo>
                    <a:pt x="1" y="20"/>
                  </a:lnTo>
                  <a:lnTo>
                    <a:pt x="3" y="13"/>
                  </a:lnTo>
                  <a:lnTo>
                    <a:pt x="8"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39" name="Freeform 109">
              <a:extLst>
                <a:ext uri="{FF2B5EF4-FFF2-40B4-BE49-F238E27FC236}">
                  <a16:creationId xmlns:a16="http://schemas.microsoft.com/office/drawing/2014/main" id="{8725BAAE-8BBE-41FA-894E-BCD8E7CF6697}"/>
                </a:ext>
              </a:extLst>
            </p:cNvPr>
            <p:cNvSpPr>
              <a:spLocks/>
            </p:cNvSpPr>
            <p:nvPr/>
          </p:nvSpPr>
          <p:spPr bwMode="auto">
            <a:xfrm>
              <a:off x="6152509" y="5151713"/>
              <a:ext cx="138854" cy="84304"/>
            </a:xfrm>
            <a:custGeom>
              <a:avLst/>
              <a:gdLst>
                <a:gd name="T0" fmla="*/ 26 w 196"/>
                <a:gd name="T1" fmla="*/ 0 h 119"/>
                <a:gd name="T2" fmla="*/ 170 w 196"/>
                <a:gd name="T3" fmla="*/ 0 h 119"/>
                <a:gd name="T4" fmla="*/ 177 w 196"/>
                <a:gd name="T5" fmla="*/ 0 h 119"/>
                <a:gd name="T6" fmla="*/ 184 w 196"/>
                <a:gd name="T7" fmla="*/ 4 h 119"/>
                <a:gd name="T8" fmla="*/ 189 w 196"/>
                <a:gd name="T9" fmla="*/ 7 h 119"/>
                <a:gd name="T10" fmla="*/ 193 w 196"/>
                <a:gd name="T11" fmla="*/ 13 h 119"/>
                <a:gd name="T12" fmla="*/ 196 w 196"/>
                <a:gd name="T13" fmla="*/ 20 h 119"/>
                <a:gd name="T14" fmla="*/ 196 w 196"/>
                <a:gd name="T15" fmla="*/ 27 h 119"/>
                <a:gd name="T16" fmla="*/ 196 w 196"/>
                <a:gd name="T17" fmla="*/ 93 h 119"/>
                <a:gd name="T18" fmla="*/ 196 w 196"/>
                <a:gd name="T19" fmla="*/ 100 h 119"/>
                <a:gd name="T20" fmla="*/ 193 w 196"/>
                <a:gd name="T21" fmla="*/ 105 h 119"/>
                <a:gd name="T22" fmla="*/ 189 w 196"/>
                <a:gd name="T23" fmla="*/ 112 h 119"/>
                <a:gd name="T24" fmla="*/ 184 w 196"/>
                <a:gd name="T25" fmla="*/ 116 h 119"/>
                <a:gd name="T26" fmla="*/ 177 w 196"/>
                <a:gd name="T27" fmla="*/ 119 h 119"/>
                <a:gd name="T28" fmla="*/ 170 w 196"/>
                <a:gd name="T29" fmla="*/ 119 h 119"/>
                <a:gd name="T30" fmla="*/ 26 w 196"/>
                <a:gd name="T31" fmla="*/ 119 h 119"/>
                <a:gd name="T32" fmla="*/ 19 w 196"/>
                <a:gd name="T33" fmla="*/ 119 h 119"/>
                <a:gd name="T34" fmla="*/ 14 w 196"/>
                <a:gd name="T35" fmla="*/ 116 h 119"/>
                <a:gd name="T36" fmla="*/ 7 w 196"/>
                <a:gd name="T37" fmla="*/ 112 h 119"/>
                <a:gd name="T38" fmla="*/ 4 w 196"/>
                <a:gd name="T39" fmla="*/ 105 h 119"/>
                <a:gd name="T40" fmla="*/ 0 w 196"/>
                <a:gd name="T41" fmla="*/ 100 h 119"/>
                <a:gd name="T42" fmla="*/ 0 w 196"/>
                <a:gd name="T43" fmla="*/ 93 h 119"/>
                <a:gd name="T44" fmla="*/ 0 w 196"/>
                <a:gd name="T45" fmla="*/ 27 h 119"/>
                <a:gd name="T46" fmla="*/ 0 w 196"/>
                <a:gd name="T47" fmla="*/ 20 h 119"/>
                <a:gd name="T48" fmla="*/ 4 w 196"/>
                <a:gd name="T49" fmla="*/ 13 h 119"/>
                <a:gd name="T50" fmla="*/ 7 w 196"/>
                <a:gd name="T51" fmla="*/ 7 h 119"/>
                <a:gd name="T52" fmla="*/ 14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4" y="4"/>
                  </a:lnTo>
                  <a:lnTo>
                    <a:pt x="189" y="7"/>
                  </a:lnTo>
                  <a:lnTo>
                    <a:pt x="193" y="13"/>
                  </a:lnTo>
                  <a:lnTo>
                    <a:pt x="196" y="20"/>
                  </a:lnTo>
                  <a:lnTo>
                    <a:pt x="196" y="27"/>
                  </a:lnTo>
                  <a:lnTo>
                    <a:pt x="196" y="93"/>
                  </a:lnTo>
                  <a:lnTo>
                    <a:pt x="196" y="100"/>
                  </a:lnTo>
                  <a:lnTo>
                    <a:pt x="193" y="105"/>
                  </a:lnTo>
                  <a:lnTo>
                    <a:pt x="189" y="112"/>
                  </a:lnTo>
                  <a:lnTo>
                    <a:pt x="184" y="116"/>
                  </a:lnTo>
                  <a:lnTo>
                    <a:pt x="177" y="119"/>
                  </a:lnTo>
                  <a:lnTo>
                    <a:pt x="170" y="119"/>
                  </a:lnTo>
                  <a:lnTo>
                    <a:pt x="26" y="119"/>
                  </a:lnTo>
                  <a:lnTo>
                    <a:pt x="19" y="119"/>
                  </a:lnTo>
                  <a:lnTo>
                    <a:pt x="14" y="116"/>
                  </a:lnTo>
                  <a:lnTo>
                    <a:pt x="7" y="112"/>
                  </a:lnTo>
                  <a:lnTo>
                    <a:pt x="4" y="105"/>
                  </a:lnTo>
                  <a:lnTo>
                    <a:pt x="0" y="100"/>
                  </a:lnTo>
                  <a:lnTo>
                    <a:pt x="0" y="93"/>
                  </a:lnTo>
                  <a:lnTo>
                    <a:pt x="0" y="27"/>
                  </a:lnTo>
                  <a:lnTo>
                    <a:pt x="0" y="20"/>
                  </a:lnTo>
                  <a:lnTo>
                    <a:pt x="4" y="13"/>
                  </a:lnTo>
                  <a:lnTo>
                    <a:pt x="7"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40" name="Freeform 110">
              <a:extLst>
                <a:ext uri="{FF2B5EF4-FFF2-40B4-BE49-F238E27FC236}">
                  <a16:creationId xmlns:a16="http://schemas.microsoft.com/office/drawing/2014/main" id="{DF964347-3FFE-4684-9884-F6E37230E1B8}"/>
                </a:ext>
              </a:extLst>
            </p:cNvPr>
            <p:cNvSpPr>
              <a:spLocks/>
            </p:cNvSpPr>
            <p:nvPr/>
          </p:nvSpPr>
          <p:spPr bwMode="auto">
            <a:xfrm>
              <a:off x="5995944" y="5151713"/>
              <a:ext cx="139562" cy="84304"/>
            </a:xfrm>
            <a:custGeom>
              <a:avLst/>
              <a:gdLst>
                <a:gd name="T0" fmla="*/ 27 w 197"/>
                <a:gd name="T1" fmla="*/ 0 h 119"/>
                <a:gd name="T2" fmla="*/ 170 w 197"/>
                <a:gd name="T3" fmla="*/ 0 h 119"/>
                <a:gd name="T4" fmla="*/ 177 w 197"/>
                <a:gd name="T5" fmla="*/ 0 h 119"/>
                <a:gd name="T6" fmla="*/ 184 w 197"/>
                <a:gd name="T7" fmla="*/ 4 h 119"/>
                <a:gd name="T8" fmla="*/ 190 w 197"/>
                <a:gd name="T9" fmla="*/ 7 h 119"/>
                <a:gd name="T10" fmla="*/ 193 w 197"/>
                <a:gd name="T11" fmla="*/ 13 h 119"/>
                <a:gd name="T12" fmla="*/ 197 w 197"/>
                <a:gd name="T13" fmla="*/ 20 h 119"/>
                <a:gd name="T14" fmla="*/ 197 w 197"/>
                <a:gd name="T15" fmla="*/ 27 h 119"/>
                <a:gd name="T16" fmla="*/ 197 w 197"/>
                <a:gd name="T17" fmla="*/ 93 h 119"/>
                <a:gd name="T18" fmla="*/ 197 w 197"/>
                <a:gd name="T19" fmla="*/ 100 h 119"/>
                <a:gd name="T20" fmla="*/ 193 w 197"/>
                <a:gd name="T21" fmla="*/ 105 h 119"/>
                <a:gd name="T22" fmla="*/ 190 w 197"/>
                <a:gd name="T23" fmla="*/ 112 h 119"/>
                <a:gd name="T24" fmla="*/ 184 w 197"/>
                <a:gd name="T25" fmla="*/ 116 h 119"/>
                <a:gd name="T26" fmla="*/ 177 w 197"/>
                <a:gd name="T27" fmla="*/ 119 h 119"/>
                <a:gd name="T28" fmla="*/ 170 w 197"/>
                <a:gd name="T29" fmla="*/ 119 h 119"/>
                <a:gd name="T30" fmla="*/ 27 w 197"/>
                <a:gd name="T31" fmla="*/ 119 h 119"/>
                <a:gd name="T32" fmla="*/ 20 w 197"/>
                <a:gd name="T33" fmla="*/ 119 h 119"/>
                <a:gd name="T34" fmla="*/ 13 w 197"/>
                <a:gd name="T35" fmla="*/ 116 h 119"/>
                <a:gd name="T36" fmla="*/ 7 w 197"/>
                <a:gd name="T37" fmla="*/ 112 h 119"/>
                <a:gd name="T38" fmla="*/ 4 w 197"/>
                <a:gd name="T39" fmla="*/ 105 h 119"/>
                <a:gd name="T40" fmla="*/ 0 w 197"/>
                <a:gd name="T41" fmla="*/ 100 h 119"/>
                <a:gd name="T42" fmla="*/ 0 w 197"/>
                <a:gd name="T43" fmla="*/ 93 h 119"/>
                <a:gd name="T44" fmla="*/ 0 w 197"/>
                <a:gd name="T45" fmla="*/ 27 h 119"/>
                <a:gd name="T46" fmla="*/ 0 w 197"/>
                <a:gd name="T47" fmla="*/ 20 h 119"/>
                <a:gd name="T48" fmla="*/ 4 w 197"/>
                <a:gd name="T49" fmla="*/ 13 h 119"/>
                <a:gd name="T50" fmla="*/ 7 w 197"/>
                <a:gd name="T51" fmla="*/ 7 h 119"/>
                <a:gd name="T52" fmla="*/ 13 w 197"/>
                <a:gd name="T53" fmla="*/ 4 h 119"/>
                <a:gd name="T54" fmla="*/ 20 w 197"/>
                <a:gd name="T55" fmla="*/ 0 h 119"/>
                <a:gd name="T56" fmla="*/ 27 w 197"/>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7" h="119">
                  <a:moveTo>
                    <a:pt x="27" y="0"/>
                  </a:moveTo>
                  <a:lnTo>
                    <a:pt x="170" y="0"/>
                  </a:lnTo>
                  <a:lnTo>
                    <a:pt x="177" y="0"/>
                  </a:lnTo>
                  <a:lnTo>
                    <a:pt x="184" y="4"/>
                  </a:lnTo>
                  <a:lnTo>
                    <a:pt x="190" y="7"/>
                  </a:lnTo>
                  <a:lnTo>
                    <a:pt x="193" y="13"/>
                  </a:lnTo>
                  <a:lnTo>
                    <a:pt x="197" y="20"/>
                  </a:lnTo>
                  <a:lnTo>
                    <a:pt x="197" y="27"/>
                  </a:lnTo>
                  <a:lnTo>
                    <a:pt x="197" y="93"/>
                  </a:lnTo>
                  <a:lnTo>
                    <a:pt x="197" y="100"/>
                  </a:lnTo>
                  <a:lnTo>
                    <a:pt x="193" y="105"/>
                  </a:lnTo>
                  <a:lnTo>
                    <a:pt x="190" y="112"/>
                  </a:lnTo>
                  <a:lnTo>
                    <a:pt x="184" y="116"/>
                  </a:lnTo>
                  <a:lnTo>
                    <a:pt x="177" y="119"/>
                  </a:lnTo>
                  <a:lnTo>
                    <a:pt x="170" y="119"/>
                  </a:lnTo>
                  <a:lnTo>
                    <a:pt x="27" y="119"/>
                  </a:lnTo>
                  <a:lnTo>
                    <a:pt x="20" y="119"/>
                  </a:lnTo>
                  <a:lnTo>
                    <a:pt x="13" y="116"/>
                  </a:lnTo>
                  <a:lnTo>
                    <a:pt x="7" y="112"/>
                  </a:lnTo>
                  <a:lnTo>
                    <a:pt x="4" y="105"/>
                  </a:lnTo>
                  <a:lnTo>
                    <a:pt x="0" y="100"/>
                  </a:lnTo>
                  <a:lnTo>
                    <a:pt x="0" y="93"/>
                  </a:lnTo>
                  <a:lnTo>
                    <a:pt x="0" y="27"/>
                  </a:lnTo>
                  <a:lnTo>
                    <a:pt x="0" y="20"/>
                  </a:lnTo>
                  <a:lnTo>
                    <a:pt x="4" y="13"/>
                  </a:lnTo>
                  <a:lnTo>
                    <a:pt x="7" y="7"/>
                  </a:lnTo>
                  <a:lnTo>
                    <a:pt x="13" y="4"/>
                  </a:lnTo>
                  <a:lnTo>
                    <a:pt x="20" y="0"/>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41" name="Freeform 111">
              <a:extLst>
                <a:ext uri="{FF2B5EF4-FFF2-40B4-BE49-F238E27FC236}">
                  <a16:creationId xmlns:a16="http://schemas.microsoft.com/office/drawing/2014/main" id="{EF90B7BB-177E-4FD5-B3A5-99E5AE1BD55B}"/>
                </a:ext>
              </a:extLst>
            </p:cNvPr>
            <p:cNvSpPr>
              <a:spLocks/>
            </p:cNvSpPr>
            <p:nvPr/>
          </p:nvSpPr>
          <p:spPr bwMode="auto">
            <a:xfrm>
              <a:off x="5840088" y="5151713"/>
              <a:ext cx="138854" cy="84304"/>
            </a:xfrm>
            <a:custGeom>
              <a:avLst/>
              <a:gdLst>
                <a:gd name="T0" fmla="*/ 26 w 196"/>
                <a:gd name="T1" fmla="*/ 0 h 119"/>
                <a:gd name="T2" fmla="*/ 170 w 196"/>
                <a:gd name="T3" fmla="*/ 0 h 119"/>
                <a:gd name="T4" fmla="*/ 177 w 196"/>
                <a:gd name="T5" fmla="*/ 0 h 119"/>
                <a:gd name="T6" fmla="*/ 184 w 196"/>
                <a:gd name="T7" fmla="*/ 4 h 119"/>
                <a:gd name="T8" fmla="*/ 189 w 196"/>
                <a:gd name="T9" fmla="*/ 7 h 119"/>
                <a:gd name="T10" fmla="*/ 192 w 196"/>
                <a:gd name="T11" fmla="*/ 13 h 119"/>
                <a:gd name="T12" fmla="*/ 196 w 196"/>
                <a:gd name="T13" fmla="*/ 20 h 119"/>
                <a:gd name="T14" fmla="*/ 196 w 196"/>
                <a:gd name="T15" fmla="*/ 27 h 119"/>
                <a:gd name="T16" fmla="*/ 196 w 196"/>
                <a:gd name="T17" fmla="*/ 93 h 119"/>
                <a:gd name="T18" fmla="*/ 196 w 196"/>
                <a:gd name="T19" fmla="*/ 100 h 119"/>
                <a:gd name="T20" fmla="*/ 192 w 196"/>
                <a:gd name="T21" fmla="*/ 105 h 119"/>
                <a:gd name="T22" fmla="*/ 189 w 196"/>
                <a:gd name="T23" fmla="*/ 112 h 119"/>
                <a:gd name="T24" fmla="*/ 184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3 w 196"/>
                <a:gd name="T39" fmla="*/ 105 h 119"/>
                <a:gd name="T40" fmla="*/ 0 w 196"/>
                <a:gd name="T41" fmla="*/ 100 h 119"/>
                <a:gd name="T42" fmla="*/ 0 w 196"/>
                <a:gd name="T43" fmla="*/ 93 h 119"/>
                <a:gd name="T44" fmla="*/ 0 w 196"/>
                <a:gd name="T45" fmla="*/ 27 h 119"/>
                <a:gd name="T46" fmla="*/ 0 w 196"/>
                <a:gd name="T47" fmla="*/ 20 h 119"/>
                <a:gd name="T48" fmla="*/ 3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4" y="4"/>
                  </a:lnTo>
                  <a:lnTo>
                    <a:pt x="189" y="7"/>
                  </a:lnTo>
                  <a:lnTo>
                    <a:pt x="192" y="13"/>
                  </a:lnTo>
                  <a:lnTo>
                    <a:pt x="196" y="20"/>
                  </a:lnTo>
                  <a:lnTo>
                    <a:pt x="196" y="27"/>
                  </a:lnTo>
                  <a:lnTo>
                    <a:pt x="196" y="93"/>
                  </a:lnTo>
                  <a:lnTo>
                    <a:pt x="196" y="100"/>
                  </a:lnTo>
                  <a:lnTo>
                    <a:pt x="192" y="105"/>
                  </a:lnTo>
                  <a:lnTo>
                    <a:pt x="189" y="112"/>
                  </a:lnTo>
                  <a:lnTo>
                    <a:pt x="184" y="116"/>
                  </a:lnTo>
                  <a:lnTo>
                    <a:pt x="177" y="119"/>
                  </a:lnTo>
                  <a:lnTo>
                    <a:pt x="170" y="119"/>
                  </a:lnTo>
                  <a:lnTo>
                    <a:pt x="26" y="119"/>
                  </a:lnTo>
                  <a:lnTo>
                    <a:pt x="19" y="119"/>
                  </a:lnTo>
                  <a:lnTo>
                    <a:pt x="12" y="116"/>
                  </a:lnTo>
                  <a:lnTo>
                    <a:pt x="7" y="112"/>
                  </a:lnTo>
                  <a:lnTo>
                    <a:pt x="3" y="105"/>
                  </a:lnTo>
                  <a:lnTo>
                    <a:pt x="0" y="100"/>
                  </a:lnTo>
                  <a:lnTo>
                    <a:pt x="0" y="93"/>
                  </a:lnTo>
                  <a:lnTo>
                    <a:pt x="0" y="27"/>
                  </a:lnTo>
                  <a:lnTo>
                    <a:pt x="0" y="20"/>
                  </a:lnTo>
                  <a:lnTo>
                    <a:pt x="3" y="13"/>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42" name="Freeform 112">
              <a:extLst>
                <a:ext uri="{FF2B5EF4-FFF2-40B4-BE49-F238E27FC236}">
                  <a16:creationId xmlns:a16="http://schemas.microsoft.com/office/drawing/2014/main" id="{5D9D49EB-10AE-448B-B2F0-5BE7017F8DF5}"/>
                </a:ext>
              </a:extLst>
            </p:cNvPr>
            <p:cNvSpPr>
              <a:spLocks/>
            </p:cNvSpPr>
            <p:nvPr/>
          </p:nvSpPr>
          <p:spPr bwMode="auto">
            <a:xfrm>
              <a:off x="5683524" y="5151713"/>
              <a:ext cx="138854" cy="84304"/>
            </a:xfrm>
            <a:custGeom>
              <a:avLst/>
              <a:gdLst>
                <a:gd name="T0" fmla="*/ 27 w 196"/>
                <a:gd name="T1" fmla="*/ 0 h 119"/>
                <a:gd name="T2" fmla="*/ 170 w 196"/>
                <a:gd name="T3" fmla="*/ 0 h 119"/>
                <a:gd name="T4" fmla="*/ 177 w 196"/>
                <a:gd name="T5" fmla="*/ 0 h 119"/>
                <a:gd name="T6" fmla="*/ 182 w 196"/>
                <a:gd name="T7" fmla="*/ 4 h 119"/>
                <a:gd name="T8" fmla="*/ 189 w 196"/>
                <a:gd name="T9" fmla="*/ 7 h 119"/>
                <a:gd name="T10" fmla="*/ 193 w 196"/>
                <a:gd name="T11" fmla="*/ 13 h 119"/>
                <a:gd name="T12" fmla="*/ 196 w 196"/>
                <a:gd name="T13" fmla="*/ 20 h 119"/>
                <a:gd name="T14" fmla="*/ 196 w 196"/>
                <a:gd name="T15" fmla="*/ 27 h 119"/>
                <a:gd name="T16" fmla="*/ 196 w 196"/>
                <a:gd name="T17" fmla="*/ 93 h 119"/>
                <a:gd name="T18" fmla="*/ 196 w 196"/>
                <a:gd name="T19" fmla="*/ 100 h 119"/>
                <a:gd name="T20" fmla="*/ 193 w 196"/>
                <a:gd name="T21" fmla="*/ 105 h 119"/>
                <a:gd name="T22" fmla="*/ 189 w 196"/>
                <a:gd name="T23" fmla="*/ 112 h 119"/>
                <a:gd name="T24" fmla="*/ 182 w 196"/>
                <a:gd name="T25" fmla="*/ 116 h 119"/>
                <a:gd name="T26" fmla="*/ 177 w 196"/>
                <a:gd name="T27" fmla="*/ 119 h 119"/>
                <a:gd name="T28" fmla="*/ 170 w 196"/>
                <a:gd name="T29" fmla="*/ 119 h 119"/>
                <a:gd name="T30" fmla="*/ 27 w 196"/>
                <a:gd name="T31" fmla="*/ 119 h 119"/>
                <a:gd name="T32" fmla="*/ 20 w 196"/>
                <a:gd name="T33" fmla="*/ 119 h 119"/>
                <a:gd name="T34" fmla="*/ 13 w 196"/>
                <a:gd name="T35" fmla="*/ 116 h 119"/>
                <a:gd name="T36" fmla="*/ 7 w 196"/>
                <a:gd name="T37" fmla="*/ 112 h 119"/>
                <a:gd name="T38" fmla="*/ 4 w 196"/>
                <a:gd name="T39" fmla="*/ 105 h 119"/>
                <a:gd name="T40" fmla="*/ 0 w 196"/>
                <a:gd name="T41" fmla="*/ 100 h 119"/>
                <a:gd name="T42" fmla="*/ 0 w 196"/>
                <a:gd name="T43" fmla="*/ 93 h 119"/>
                <a:gd name="T44" fmla="*/ 0 w 196"/>
                <a:gd name="T45" fmla="*/ 27 h 119"/>
                <a:gd name="T46" fmla="*/ 0 w 196"/>
                <a:gd name="T47" fmla="*/ 20 h 119"/>
                <a:gd name="T48" fmla="*/ 4 w 196"/>
                <a:gd name="T49" fmla="*/ 13 h 119"/>
                <a:gd name="T50" fmla="*/ 7 w 196"/>
                <a:gd name="T51" fmla="*/ 7 h 119"/>
                <a:gd name="T52" fmla="*/ 13 w 196"/>
                <a:gd name="T53" fmla="*/ 4 h 119"/>
                <a:gd name="T54" fmla="*/ 20 w 196"/>
                <a:gd name="T55" fmla="*/ 0 h 119"/>
                <a:gd name="T56" fmla="*/ 27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7" y="0"/>
                  </a:moveTo>
                  <a:lnTo>
                    <a:pt x="170" y="0"/>
                  </a:lnTo>
                  <a:lnTo>
                    <a:pt x="177" y="0"/>
                  </a:lnTo>
                  <a:lnTo>
                    <a:pt x="182" y="4"/>
                  </a:lnTo>
                  <a:lnTo>
                    <a:pt x="189" y="7"/>
                  </a:lnTo>
                  <a:lnTo>
                    <a:pt x="193" y="13"/>
                  </a:lnTo>
                  <a:lnTo>
                    <a:pt x="196" y="20"/>
                  </a:lnTo>
                  <a:lnTo>
                    <a:pt x="196" y="27"/>
                  </a:lnTo>
                  <a:lnTo>
                    <a:pt x="196" y="93"/>
                  </a:lnTo>
                  <a:lnTo>
                    <a:pt x="196" y="100"/>
                  </a:lnTo>
                  <a:lnTo>
                    <a:pt x="193" y="105"/>
                  </a:lnTo>
                  <a:lnTo>
                    <a:pt x="189" y="112"/>
                  </a:lnTo>
                  <a:lnTo>
                    <a:pt x="182" y="116"/>
                  </a:lnTo>
                  <a:lnTo>
                    <a:pt x="177" y="119"/>
                  </a:lnTo>
                  <a:lnTo>
                    <a:pt x="170" y="119"/>
                  </a:lnTo>
                  <a:lnTo>
                    <a:pt x="27" y="119"/>
                  </a:lnTo>
                  <a:lnTo>
                    <a:pt x="20" y="119"/>
                  </a:lnTo>
                  <a:lnTo>
                    <a:pt x="13" y="116"/>
                  </a:lnTo>
                  <a:lnTo>
                    <a:pt x="7" y="112"/>
                  </a:lnTo>
                  <a:lnTo>
                    <a:pt x="4" y="105"/>
                  </a:lnTo>
                  <a:lnTo>
                    <a:pt x="0" y="100"/>
                  </a:lnTo>
                  <a:lnTo>
                    <a:pt x="0" y="93"/>
                  </a:lnTo>
                  <a:lnTo>
                    <a:pt x="0" y="27"/>
                  </a:lnTo>
                  <a:lnTo>
                    <a:pt x="0" y="20"/>
                  </a:lnTo>
                  <a:lnTo>
                    <a:pt x="4" y="13"/>
                  </a:lnTo>
                  <a:lnTo>
                    <a:pt x="7" y="7"/>
                  </a:lnTo>
                  <a:lnTo>
                    <a:pt x="13" y="4"/>
                  </a:lnTo>
                  <a:lnTo>
                    <a:pt x="20" y="0"/>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43" name="Freeform 113">
              <a:extLst>
                <a:ext uri="{FF2B5EF4-FFF2-40B4-BE49-F238E27FC236}">
                  <a16:creationId xmlns:a16="http://schemas.microsoft.com/office/drawing/2014/main" id="{9CC10115-1464-4E13-B8ED-2293FF9D691F}"/>
                </a:ext>
              </a:extLst>
            </p:cNvPr>
            <p:cNvSpPr>
              <a:spLocks/>
            </p:cNvSpPr>
            <p:nvPr/>
          </p:nvSpPr>
          <p:spPr bwMode="auto">
            <a:xfrm>
              <a:off x="5527668" y="5151713"/>
              <a:ext cx="138854" cy="84304"/>
            </a:xfrm>
            <a:custGeom>
              <a:avLst/>
              <a:gdLst>
                <a:gd name="T0" fmla="*/ 26 w 196"/>
                <a:gd name="T1" fmla="*/ 0 h 119"/>
                <a:gd name="T2" fmla="*/ 170 w 196"/>
                <a:gd name="T3" fmla="*/ 0 h 119"/>
                <a:gd name="T4" fmla="*/ 177 w 196"/>
                <a:gd name="T5" fmla="*/ 0 h 119"/>
                <a:gd name="T6" fmla="*/ 182 w 196"/>
                <a:gd name="T7" fmla="*/ 4 h 119"/>
                <a:gd name="T8" fmla="*/ 189 w 196"/>
                <a:gd name="T9" fmla="*/ 7 h 119"/>
                <a:gd name="T10" fmla="*/ 192 w 196"/>
                <a:gd name="T11" fmla="*/ 13 h 119"/>
                <a:gd name="T12" fmla="*/ 194 w 196"/>
                <a:gd name="T13" fmla="*/ 20 h 119"/>
                <a:gd name="T14" fmla="*/ 196 w 196"/>
                <a:gd name="T15" fmla="*/ 27 h 119"/>
                <a:gd name="T16" fmla="*/ 196 w 196"/>
                <a:gd name="T17" fmla="*/ 93 h 119"/>
                <a:gd name="T18" fmla="*/ 194 w 196"/>
                <a:gd name="T19" fmla="*/ 100 h 119"/>
                <a:gd name="T20" fmla="*/ 192 w 196"/>
                <a:gd name="T21" fmla="*/ 105 h 119"/>
                <a:gd name="T22" fmla="*/ 189 w 196"/>
                <a:gd name="T23" fmla="*/ 112 h 119"/>
                <a:gd name="T24" fmla="*/ 182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3 w 196"/>
                <a:gd name="T39" fmla="*/ 105 h 119"/>
                <a:gd name="T40" fmla="*/ 0 w 196"/>
                <a:gd name="T41" fmla="*/ 100 h 119"/>
                <a:gd name="T42" fmla="*/ 0 w 196"/>
                <a:gd name="T43" fmla="*/ 93 h 119"/>
                <a:gd name="T44" fmla="*/ 0 w 196"/>
                <a:gd name="T45" fmla="*/ 27 h 119"/>
                <a:gd name="T46" fmla="*/ 0 w 196"/>
                <a:gd name="T47" fmla="*/ 20 h 119"/>
                <a:gd name="T48" fmla="*/ 3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2" y="4"/>
                  </a:lnTo>
                  <a:lnTo>
                    <a:pt x="189" y="7"/>
                  </a:lnTo>
                  <a:lnTo>
                    <a:pt x="192" y="13"/>
                  </a:lnTo>
                  <a:lnTo>
                    <a:pt x="194" y="20"/>
                  </a:lnTo>
                  <a:lnTo>
                    <a:pt x="196" y="27"/>
                  </a:lnTo>
                  <a:lnTo>
                    <a:pt x="196" y="93"/>
                  </a:lnTo>
                  <a:lnTo>
                    <a:pt x="194" y="100"/>
                  </a:lnTo>
                  <a:lnTo>
                    <a:pt x="192" y="105"/>
                  </a:lnTo>
                  <a:lnTo>
                    <a:pt x="189" y="112"/>
                  </a:lnTo>
                  <a:lnTo>
                    <a:pt x="182" y="116"/>
                  </a:lnTo>
                  <a:lnTo>
                    <a:pt x="177" y="119"/>
                  </a:lnTo>
                  <a:lnTo>
                    <a:pt x="170" y="119"/>
                  </a:lnTo>
                  <a:lnTo>
                    <a:pt x="26" y="119"/>
                  </a:lnTo>
                  <a:lnTo>
                    <a:pt x="19" y="119"/>
                  </a:lnTo>
                  <a:lnTo>
                    <a:pt x="12" y="116"/>
                  </a:lnTo>
                  <a:lnTo>
                    <a:pt x="7" y="112"/>
                  </a:lnTo>
                  <a:lnTo>
                    <a:pt x="3" y="105"/>
                  </a:lnTo>
                  <a:lnTo>
                    <a:pt x="0" y="100"/>
                  </a:lnTo>
                  <a:lnTo>
                    <a:pt x="0" y="93"/>
                  </a:lnTo>
                  <a:lnTo>
                    <a:pt x="0" y="27"/>
                  </a:lnTo>
                  <a:lnTo>
                    <a:pt x="0" y="20"/>
                  </a:lnTo>
                  <a:lnTo>
                    <a:pt x="3" y="13"/>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44" name="Freeform 114">
              <a:extLst>
                <a:ext uri="{FF2B5EF4-FFF2-40B4-BE49-F238E27FC236}">
                  <a16:creationId xmlns:a16="http://schemas.microsoft.com/office/drawing/2014/main" id="{39B13785-358B-4C64-991E-B5158731117F}"/>
                </a:ext>
              </a:extLst>
            </p:cNvPr>
            <p:cNvSpPr>
              <a:spLocks/>
            </p:cNvSpPr>
            <p:nvPr/>
          </p:nvSpPr>
          <p:spPr bwMode="auto">
            <a:xfrm>
              <a:off x="5371104" y="5151713"/>
              <a:ext cx="138854" cy="84304"/>
            </a:xfrm>
            <a:custGeom>
              <a:avLst/>
              <a:gdLst>
                <a:gd name="T0" fmla="*/ 26 w 196"/>
                <a:gd name="T1" fmla="*/ 0 h 119"/>
                <a:gd name="T2" fmla="*/ 170 w 196"/>
                <a:gd name="T3" fmla="*/ 0 h 119"/>
                <a:gd name="T4" fmla="*/ 177 w 196"/>
                <a:gd name="T5" fmla="*/ 0 h 119"/>
                <a:gd name="T6" fmla="*/ 182 w 196"/>
                <a:gd name="T7" fmla="*/ 4 h 119"/>
                <a:gd name="T8" fmla="*/ 187 w 196"/>
                <a:gd name="T9" fmla="*/ 7 h 119"/>
                <a:gd name="T10" fmla="*/ 193 w 196"/>
                <a:gd name="T11" fmla="*/ 13 h 119"/>
                <a:gd name="T12" fmla="*/ 194 w 196"/>
                <a:gd name="T13" fmla="*/ 20 h 119"/>
                <a:gd name="T14" fmla="*/ 196 w 196"/>
                <a:gd name="T15" fmla="*/ 27 h 119"/>
                <a:gd name="T16" fmla="*/ 196 w 196"/>
                <a:gd name="T17" fmla="*/ 93 h 119"/>
                <a:gd name="T18" fmla="*/ 194 w 196"/>
                <a:gd name="T19" fmla="*/ 100 h 119"/>
                <a:gd name="T20" fmla="*/ 193 w 196"/>
                <a:gd name="T21" fmla="*/ 105 h 119"/>
                <a:gd name="T22" fmla="*/ 187 w 196"/>
                <a:gd name="T23" fmla="*/ 112 h 119"/>
                <a:gd name="T24" fmla="*/ 182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4 w 196"/>
                <a:gd name="T39" fmla="*/ 105 h 119"/>
                <a:gd name="T40" fmla="*/ 0 w 196"/>
                <a:gd name="T41" fmla="*/ 100 h 119"/>
                <a:gd name="T42" fmla="*/ 0 w 196"/>
                <a:gd name="T43" fmla="*/ 93 h 119"/>
                <a:gd name="T44" fmla="*/ 0 w 196"/>
                <a:gd name="T45" fmla="*/ 27 h 119"/>
                <a:gd name="T46" fmla="*/ 0 w 196"/>
                <a:gd name="T47" fmla="*/ 20 h 119"/>
                <a:gd name="T48" fmla="*/ 4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2" y="4"/>
                  </a:lnTo>
                  <a:lnTo>
                    <a:pt x="187" y="7"/>
                  </a:lnTo>
                  <a:lnTo>
                    <a:pt x="193" y="13"/>
                  </a:lnTo>
                  <a:lnTo>
                    <a:pt x="194" y="20"/>
                  </a:lnTo>
                  <a:lnTo>
                    <a:pt x="196" y="27"/>
                  </a:lnTo>
                  <a:lnTo>
                    <a:pt x="196" y="93"/>
                  </a:lnTo>
                  <a:lnTo>
                    <a:pt x="194" y="100"/>
                  </a:lnTo>
                  <a:lnTo>
                    <a:pt x="193" y="105"/>
                  </a:lnTo>
                  <a:lnTo>
                    <a:pt x="187" y="112"/>
                  </a:lnTo>
                  <a:lnTo>
                    <a:pt x="182" y="116"/>
                  </a:lnTo>
                  <a:lnTo>
                    <a:pt x="177" y="119"/>
                  </a:lnTo>
                  <a:lnTo>
                    <a:pt x="170" y="119"/>
                  </a:lnTo>
                  <a:lnTo>
                    <a:pt x="26" y="119"/>
                  </a:lnTo>
                  <a:lnTo>
                    <a:pt x="19" y="119"/>
                  </a:lnTo>
                  <a:lnTo>
                    <a:pt x="12" y="116"/>
                  </a:lnTo>
                  <a:lnTo>
                    <a:pt x="7" y="112"/>
                  </a:lnTo>
                  <a:lnTo>
                    <a:pt x="4" y="105"/>
                  </a:lnTo>
                  <a:lnTo>
                    <a:pt x="0" y="100"/>
                  </a:lnTo>
                  <a:lnTo>
                    <a:pt x="0" y="93"/>
                  </a:lnTo>
                  <a:lnTo>
                    <a:pt x="0" y="27"/>
                  </a:lnTo>
                  <a:lnTo>
                    <a:pt x="0" y="20"/>
                  </a:lnTo>
                  <a:lnTo>
                    <a:pt x="4" y="13"/>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45" name="Freeform 115">
              <a:extLst>
                <a:ext uri="{FF2B5EF4-FFF2-40B4-BE49-F238E27FC236}">
                  <a16:creationId xmlns:a16="http://schemas.microsoft.com/office/drawing/2014/main" id="{9401893B-B99A-4DC8-B1E1-5276BDCE0C8C}"/>
                </a:ext>
              </a:extLst>
            </p:cNvPr>
            <p:cNvSpPr>
              <a:spLocks/>
            </p:cNvSpPr>
            <p:nvPr/>
          </p:nvSpPr>
          <p:spPr bwMode="auto">
            <a:xfrm>
              <a:off x="5213831" y="5151713"/>
              <a:ext cx="140270" cy="84304"/>
            </a:xfrm>
            <a:custGeom>
              <a:avLst/>
              <a:gdLst>
                <a:gd name="T0" fmla="*/ 28 w 198"/>
                <a:gd name="T1" fmla="*/ 0 h 119"/>
                <a:gd name="T2" fmla="*/ 171 w 198"/>
                <a:gd name="T3" fmla="*/ 0 h 119"/>
                <a:gd name="T4" fmla="*/ 178 w 198"/>
                <a:gd name="T5" fmla="*/ 0 h 119"/>
                <a:gd name="T6" fmla="*/ 184 w 198"/>
                <a:gd name="T7" fmla="*/ 4 h 119"/>
                <a:gd name="T8" fmla="*/ 189 w 198"/>
                <a:gd name="T9" fmla="*/ 7 h 119"/>
                <a:gd name="T10" fmla="*/ 194 w 198"/>
                <a:gd name="T11" fmla="*/ 13 h 119"/>
                <a:gd name="T12" fmla="*/ 196 w 198"/>
                <a:gd name="T13" fmla="*/ 20 h 119"/>
                <a:gd name="T14" fmla="*/ 198 w 198"/>
                <a:gd name="T15" fmla="*/ 27 h 119"/>
                <a:gd name="T16" fmla="*/ 198 w 198"/>
                <a:gd name="T17" fmla="*/ 93 h 119"/>
                <a:gd name="T18" fmla="*/ 196 w 198"/>
                <a:gd name="T19" fmla="*/ 100 h 119"/>
                <a:gd name="T20" fmla="*/ 194 w 198"/>
                <a:gd name="T21" fmla="*/ 105 h 119"/>
                <a:gd name="T22" fmla="*/ 189 w 198"/>
                <a:gd name="T23" fmla="*/ 112 h 119"/>
                <a:gd name="T24" fmla="*/ 184 w 198"/>
                <a:gd name="T25" fmla="*/ 116 h 119"/>
                <a:gd name="T26" fmla="*/ 178 w 198"/>
                <a:gd name="T27" fmla="*/ 119 h 119"/>
                <a:gd name="T28" fmla="*/ 171 w 198"/>
                <a:gd name="T29" fmla="*/ 119 h 119"/>
                <a:gd name="T30" fmla="*/ 28 w 198"/>
                <a:gd name="T31" fmla="*/ 119 h 119"/>
                <a:gd name="T32" fmla="*/ 21 w 198"/>
                <a:gd name="T33" fmla="*/ 119 h 119"/>
                <a:gd name="T34" fmla="*/ 14 w 198"/>
                <a:gd name="T35" fmla="*/ 116 h 119"/>
                <a:gd name="T36" fmla="*/ 9 w 198"/>
                <a:gd name="T37" fmla="*/ 112 h 119"/>
                <a:gd name="T38" fmla="*/ 5 w 198"/>
                <a:gd name="T39" fmla="*/ 105 h 119"/>
                <a:gd name="T40" fmla="*/ 2 w 198"/>
                <a:gd name="T41" fmla="*/ 100 h 119"/>
                <a:gd name="T42" fmla="*/ 0 w 198"/>
                <a:gd name="T43" fmla="*/ 93 h 119"/>
                <a:gd name="T44" fmla="*/ 0 w 198"/>
                <a:gd name="T45" fmla="*/ 27 h 119"/>
                <a:gd name="T46" fmla="*/ 2 w 198"/>
                <a:gd name="T47" fmla="*/ 20 h 119"/>
                <a:gd name="T48" fmla="*/ 5 w 198"/>
                <a:gd name="T49" fmla="*/ 13 h 119"/>
                <a:gd name="T50" fmla="*/ 9 w 198"/>
                <a:gd name="T51" fmla="*/ 7 h 119"/>
                <a:gd name="T52" fmla="*/ 14 w 198"/>
                <a:gd name="T53" fmla="*/ 4 h 119"/>
                <a:gd name="T54" fmla="*/ 21 w 198"/>
                <a:gd name="T55" fmla="*/ 0 h 119"/>
                <a:gd name="T56" fmla="*/ 28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8" y="0"/>
                  </a:moveTo>
                  <a:lnTo>
                    <a:pt x="171" y="0"/>
                  </a:lnTo>
                  <a:lnTo>
                    <a:pt x="178" y="0"/>
                  </a:lnTo>
                  <a:lnTo>
                    <a:pt x="184" y="4"/>
                  </a:lnTo>
                  <a:lnTo>
                    <a:pt x="189" y="7"/>
                  </a:lnTo>
                  <a:lnTo>
                    <a:pt x="194" y="13"/>
                  </a:lnTo>
                  <a:lnTo>
                    <a:pt x="196" y="20"/>
                  </a:lnTo>
                  <a:lnTo>
                    <a:pt x="198" y="27"/>
                  </a:lnTo>
                  <a:lnTo>
                    <a:pt x="198" y="93"/>
                  </a:lnTo>
                  <a:lnTo>
                    <a:pt x="196" y="100"/>
                  </a:lnTo>
                  <a:lnTo>
                    <a:pt x="194" y="105"/>
                  </a:lnTo>
                  <a:lnTo>
                    <a:pt x="189" y="112"/>
                  </a:lnTo>
                  <a:lnTo>
                    <a:pt x="184" y="116"/>
                  </a:lnTo>
                  <a:lnTo>
                    <a:pt x="178" y="119"/>
                  </a:lnTo>
                  <a:lnTo>
                    <a:pt x="171" y="119"/>
                  </a:lnTo>
                  <a:lnTo>
                    <a:pt x="28" y="119"/>
                  </a:lnTo>
                  <a:lnTo>
                    <a:pt x="21" y="119"/>
                  </a:lnTo>
                  <a:lnTo>
                    <a:pt x="14" y="116"/>
                  </a:lnTo>
                  <a:lnTo>
                    <a:pt x="9" y="112"/>
                  </a:lnTo>
                  <a:lnTo>
                    <a:pt x="5" y="105"/>
                  </a:lnTo>
                  <a:lnTo>
                    <a:pt x="2" y="100"/>
                  </a:lnTo>
                  <a:lnTo>
                    <a:pt x="0" y="93"/>
                  </a:lnTo>
                  <a:lnTo>
                    <a:pt x="0" y="27"/>
                  </a:lnTo>
                  <a:lnTo>
                    <a:pt x="2" y="20"/>
                  </a:lnTo>
                  <a:lnTo>
                    <a:pt x="5" y="13"/>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46" name="Freeform 116">
              <a:extLst>
                <a:ext uri="{FF2B5EF4-FFF2-40B4-BE49-F238E27FC236}">
                  <a16:creationId xmlns:a16="http://schemas.microsoft.com/office/drawing/2014/main" id="{5650FB1D-B507-4CAD-B10E-6291D557F97C}"/>
                </a:ext>
              </a:extLst>
            </p:cNvPr>
            <p:cNvSpPr>
              <a:spLocks/>
            </p:cNvSpPr>
            <p:nvPr/>
          </p:nvSpPr>
          <p:spPr bwMode="auto">
            <a:xfrm>
              <a:off x="6621493" y="5151713"/>
              <a:ext cx="140270" cy="84304"/>
            </a:xfrm>
            <a:custGeom>
              <a:avLst/>
              <a:gdLst>
                <a:gd name="T0" fmla="*/ 26 w 198"/>
                <a:gd name="T1" fmla="*/ 0 h 119"/>
                <a:gd name="T2" fmla="*/ 170 w 198"/>
                <a:gd name="T3" fmla="*/ 0 h 119"/>
                <a:gd name="T4" fmla="*/ 177 w 198"/>
                <a:gd name="T5" fmla="*/ 0 h 119"/>
                <a:gd name="T6" fmla="*/ 184 w 198"/>
                <a:gd name="T7" fmla="*/ 4 h 119"/>
                <a:gd name="T8" fmla="*/ 189 w 198"/>
                <a:gd name="T9" fmla="*/ 7 h 119"/>
                <a:gd name="T10" fmla="*/ 192 w 198"/>
                <a:gd name="T11" fmla="*/ 13 h 119"/>
                <a:gd name="T12" fmla="*/ 196 w 198"/>
                <a:gd name="T13" fmla="*/ 20 h 119"/>
                <a:gd name="T14" fmla="*/ 198 w 198"/>
                <a:gd name="T15" fmla="*/ 27 h 119"/>
                <a:gd name="T16" fmla="*/ 198 w 198"/>
                <a:gd name="T17" fmla="*/ 93 h 119"/>
                <a:gd name="T18" fmla="*/ 196 w 198"/>
                <a:gd name="T19" fmla="*/ 100 h 119"/>
                <a:gd name="T20" fmla="*/ 192 w 198"/>
                <a:gd name="T21" fmla="*/ 105 h 119"/>
                <a:gd name="T22" fmla="*/ 189 w 198"/>
                <a:gd name="T23" fmla="*/ 112 h 119"/>
                <a:gd name="T24" fmla="*/ 184 w 198"/>
                <a:gd name="T25" fmla="*/ 116 h 119"/>
                <a:gd name="T26" fmla="*/ 177 w 198"/>
                <a:gd name="T27" fmla="*/ 119 h 119"/>
                <a:gd name="T28" fmla="*/ 170 w 198"/>
                <a:gd name="T29" fmla="*/ 119 h 119"/>
                <a:gd name="T30" fmla="*/ 26 w 198"/>
                <a:gd name="T31" fmla="*/ 119 h 119"/>
                <a:gd name="T32" fmla="*/ 19 w 198"/>
                <a:gd name="T33" fmla="*/ 119 h 119"/>
                <a:gd name="T34" fmla="*/ 14 w 198"/>
                <a:gd name="T35" fmla="*/ 116 h 119"/>
                <a:gd name="T36" fmla="*/ 9 w 198"/>
                <a:gd name="T37" fmla="*/ 112 h 119"/>
                <a:gd name="T38" fmla="*/ 3 w 198"/>
                <a:gd name="T39" fmla="*/ 105 h 119"/>
                <a:gd name="T40" fmla="*/ 2 w 198"/>
                <a:gd name="T41" fmla="*/ 100 h 119"/>
                <a:gd name="T42" fmla="*/ 0 w 198"/>
                <a:gd name="T43" fmla="*/ 93 h 119"/>
                <a:gd name="T44" fmla="*/ 0 w 198"/>
                <a:gd name="T45" fmla="*/ 27 h 119"/>
                <a:gd name="T46" fmla="*/ 2 w 198"/>
                <a:gd name="T47" fmla="*/ 20 h 119"/>
                <a:gd name="T48" fmla="*/ 3 w 198"/>
                <a:gd name="T49" fmla="*/ 13 h 119"/>
                <a:gd name="T50" fmla="*/ 9 w 198"/>
                <a:gd name="T51" fmla="*/ 7 h 119"/>
                <a:gd name="T52" fmla="*/ 14 w 198"/>
                <a:gd name="T53" fmla="*/ 4 h 119"/>
                <a:gd name="T54" fmla="*/ 19 w 198"/>
                <a:gd name="T55" fmla="*/ 0 h 119"/>
                <a:gd name="T56" fmla="*/ 26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6" y="0"/>
                  </a:moveTo>
                  <a:lnTo>
                    <a:pt x="170" y="0"/>
                  </a:lnTo>
                  <a:lnTo>
                    <a:pt x="177" y="0"/>
                  </a:lnTo>
                  <a:lnTo>
                    <a:pt x="184" y="4"/>
                  </a:lnTo>
                  <a:lnTo>
                    <a:pt x="189" y="7"/>
                  </a:lnTo>
                  <a:lnTo>
                    <a:pt x="192" y="13"/>
                  </a:lnTo>
                  <a:lnTo>
                    <a:pt x="196" y="20"/>
                  </a:lnTo>
                  <a:lnTo>
                    <a:pt x="198" y="27"/>
                  </a:lnTo>
                  <a:lnTo>
                    <a:pt x="198" y="93"/>
                  </a:lnTo>
                  <a:lnTo>
                    <a:pt x="196" y="100"/>
                  </a:lnTo>
                  <a:lnTo>
                    <a:pt x="192" y="105"/>
                  </a:lnTo>
                  <a:lnTo>
                    <a:pt x="189" y="112"/>
                  </a:lnTo>
                  <a:lnTo>
                    <a:pt x="184" y="116"/>
                  </a:lnTo>
                  <a:lnTo>
                    <a:pt x="177" y="119"/>
                  </a:lnTo>
                  <a:lnTo>
                    <a:pt x="170" y="119"/>
                  </a:lnTo>
                  <a:lnTo>
                    <a:pt x="26" y="119"/>
                  </a:lnTo>
                  <a:lnTo>
                    <a:pt x="19" y="119"/>
                  </a:lnTo>
                  <a:lnTo>
                    <a:pt x="14" y="116"/>
                  </a:lnTo>
                  <a:lnTo>
                    <a:pt x="9" y="112"/>
                  </a:lnTo>
                  <a:lnTo>
                    <a:pt x="3" y="105"/>
                  </a:lnTo>
                  <a:lnTo>
                    <a:pt x="2" y="100"/>
                  </a:lnTo>
                  <a:lnTo>
                    <a:pt x="0" y="93"/>
                  </a:lnTo>
                  <a:lnTo>
                    <a:pt x="0" y="27"/>
                  </a:lnTo>
                  <a:lnTo>
                    <a:pt x="2" y="20"/>
                  </a:lnTo>
                  <a:lnTo>
                    <a:pt x="3" y="13"/>
                  </a:lnTo>
                  <a:lnTo>
                    <a:pt x="9"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47" name="Freeform 117">
              <a:extLst>
                <a:ext uri="{FF2B5EF4-FFF2-40B4-BE49-F238E27FC236}">
                  <a16:creationId xmlns:a16="http://schemas.microsoft.com/office/drawing/2014/main" id="{F732A97C-D42F-4CB9-AF2D-BB741BC775FD}"/>
                </a:ext>
              </a:extLst>
            </p:cNvPr>
            <p:cNvSpPr>
              <a:spLocks/>
            </p:cNvSpPr>
            <p:nvPr/>
          </p:nvSpPr>
          <p:spPr bwMode="auto">
            <a:xfrm>
              <a:off x="6777349" y="5151713"/>
              <a:ext cx="140270" cy="84304"/>
            </a:xfrm>
            <a:custGeom>
              <a:avLst/>
              <a:gdLst>
                <a:gd name="T0" fmla="*/ 28 w 198"/>
                <a:gd name="T1" fmla="*/ 0 h 119"/>
                <a:gd name="T2" fmla="*/ 170 w 198"/>
                <a:gd name="T3" fmla="*/ 0 h 119"/>
                <a:gd name="T4" fmla="*/ 177 w 198"/>
                <a:gd name="T5" fmla="*/ 0 h 119"/>
                <a:gd name="T6" fmla="*/ 184 w 198"/>
                <a:gd name="T7" fmla="*/ 4 h 119"/>
                <a:gd name="T8" fmla="*/ 189 w 198"/>
                <a:gd name="T9" fmla="*/ 7 h 119"/>
                <a:gd name="T10" fmla="*/ 195 w 198"/>
                <a:gd name="T11" fmla="*/ 13 h 119"/>
                <a:gd name="T12" fmla="*/ 196 w 198"/>
                <a:gd name="T13" fmla="*/ 20 h 119"/>
                <a:gd name="T14" fmla="*/ 198 w 198"/>
                <a:gd name="T15" fmla="*/ 27 h 119"/>
                <a:gd name="T16" fmla="*/ 198 w 198"/>
                <a:gd name="T17" fmla="*/ 93 h 119"/>
                <a:gd name="T18" fmla="*/ 196 w 198"/>
                <a:gd name="T19" fmla="*/ 100 h 119"/>
                <a:gd name="T20" fmla="*/ 195 w 198"/>
                <a:gd name="T21" fmla="*/ 105 h 119"/>
                <a:gd name="T22" fmla="*/ 189 w 198"/>
                <a:gd name="T23" fmla="*/ 112 h 119"/>
                <a:gd name="T24" fmla="*/ 184 w 198"/>
                <a:gd name="T25" fmla="*/ 116 h 119"/>
                <a:gd name="T26" fmla="*/ 177 w 198"/>
                <a:gd name="T27" fmla="*/ 119 h 119"/>
                <a:gd name="T28" fmla="*/ 170 w 198"/>
                <a:gd name="T29" fmla="*/ 119 h 119"/>
                <a:gd name="T30" fmla="*/ 28 w 198"/>
                <a:gd name="T31" fmla="*/ 119 h 119"/>
                <a:gd name="T32" fmla="*/ 21 w 198"/>
                <a:gd name="T33" fmla="*/ 119 h 119"/>
                <a:gd name="T34" fmla="*/ 14 w 198"/>
                <a:gd name="T35" fmla="*/ 116 h 119"/>
                <a:gd name="T36" fmla="*/ 9 w 198"/>
                <a:gd name="T37" fmla="*/ 112 h 119"/>
                <a:gd name="T38" fmla="*/ 4 w 198"/>
                <a:gd name="T39" fmla="*/ 105 h 119"/>
                <a:gd name="T40" fmla="*/ 2 w 198"/>
                <a:gd name="T41" fmla="*/ 100 h 119"/>
                <a:gd name="T42" fmla="*/ 0 w 198"/>
                <a:gd name="T43" fmla="*/ 93 h 119"/>
                <a:gd name="T44" fmla="*/ 0 w 198"/>
                <a:gd name="T45" fmla="*/ 27 h 119"/>
                <a:gd name="T46" fmla="*/ 2 w 198"/>
                <a:gd name="T47" fmla="*/ 20 h 119"/>
                <a:gd name="T48" fmla="*/ 4 w 198"/>
                <a:gd name="T49" fmla="*/ 13 h 119"/>
                <a:gd name="T50" fmla="*/ 9 w 198"/>
                <a:gd name="T51" fmla="*/ 7 h 119"/>
                <a:gd name="T52" fmla="*/ 14 w 198"/>
                <a:gd name="T53" fmla="*/ 4 h 119"/>
                <a:gd name="T54" fmla="*/ 21 w 198"/>
                <a:gd name="T55" fmla="*/ 0 h 119"/>
                <a:gd name="T56" fmla="*/ 28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8" y="0"/>
                  </a:moveTo>
                  <a:lnTo>
                    <a:pt x="170" y="0"/>
                  </a:lnTo>
                  <a:lnTo>
                    <a:pt x="177" y="0"/>
                  </a:lnTo>
                  <a:lnTo>
                    <a:pt x="184" y="4"/>
                  </a:lnTo>
                  <a:lnTo>
                    <a:pt x="189" y="7"/>
                  </a:lnTo>
                  <a:lnTo>
                    <a:pt x="195" y="13"/>
                  </a:lnTo>
                  <a:lnTo>
                    <a:pt x="196" y="20"/>
                  </a:lnTo>
                  <a:lnTo>
                    <a:pt x="198" y="27"/>
                  </a:lnTo>
                  <a:lnTo>
                    <a:pt x="198" y="93"/>
                  </a:lnTo>
                  <a:lnTo>
                    <a:pt x="196" y="100"/>
                  </a:lnTo>
                  <a:lnTo>
                    <a:pt x="195" y="105"/>
                  </a:lnTo>
                  <a:lnTo>
                    <a:pt x="189" y="112"/>
                  </a:lnTo>
                  <a:lnTo>
                    <a:pt x="184" y="116"/>
                  </a:lnTo>
                  <a:lnTo>
                    <a:pt x="177" y="119"/>
                  </a:lnTo>
                  <a:lnTo>
                    <a:pt x="170" y="119"/>
                  </a:lnTo>
                  <a:lnTo>
                    <a:pt x="28" y="119"/>
                  </a:lnTo>
                  <a:lnTo>
                    <a:pt x="21" y="119"/>
                  </a:lnTo>
                  <a:lnTo>
                    <a:pt x="14" y="116"/>
                  </a:lnTo>
                  <a:lnTo>
                    <a:pt x="9" y="112"/>
                  </a:lnTo>
                  <a:lnTo>
                    <a:pt x="4" y="105"/>
                  </a:lnTo>
                  <a:lnTo>
                    <a:pt x="2" y="100"/>
                  </a:lnTo>
                  <a:lnTo>
                    <a:pt x="0" y="93"/>
                  </a:lnTo>
                  <a:lnTo>
                    <a:pt x="0" y="27"/>
                  </a:lnTo>
                  <a:lnTo>
                    <a:pt x="2" y="20"/>
                  </a:lnTo>
                  <a:lnTo>
                    <a:pt x="4" y="13"/>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grpSp>
      <p:grpSp>
        <p:nvGrpSpPr>
          <p:cNvPr id="448" name="Group 447">
            <a:extLst>
              <a:ext uri="{FF2B5EF4-FFF2-40B4-BE49-F238E27FC236}">
                <a16:creationId xmlns:a16="http://schemas.microsoft.com/office/drawing/2014/main" id="{9A13BAFE-50D2-46B2-9659-CA3D0A421677}"/>
              </a:ext>
            </a:extLst>
          </p:cNvPr>
          <p:cNvGrpSpPr/>
          <p:nvPr/>
        </p:nvGrpSpPr>
        <p:grpSpPr>
          <a:xfrm>
            <a:off x="1706822" y="5144274"/>
            <a:ext cx="1789514" cy="938114"/>
            <a:chOff x="214488" y="1608138"/>
            <a:chExt cx="10051651" cy="5269358"/>
          </a:xfrm>
        </p:grpSpPr>
        <p:grpSp>
          <p:nvGrpSpPr>
            <p:cNvPr id="449" name="Group 448">
              <a:extLst>
                <a:ext uri="{FF2B5EF4-FFF2-40B4-BE49-F238E27FC236}">
                  <a16:creationId xmlns:a16="http://schemas.microsoft.com/office/drawing/2014/main" id="{2EFD1A33-8952-49D0-8A56-91AE8E26A787}"/>
                </a:ext>
              </a:extLst>
            </p:cNvPr>
            <p:cNvGrpSpPr/>
            <p:nvPr/>
          </p:nvGrpSpPr>
          <p:grpSpPr>
            <a:xfrm>
              <a:off x="1193800" y="1608138"/>
              <a:ext cx="3765551" cy="4724400"/>
              <a:chOff x="1193800" y="1608138"/>
              <a:chExt cx="3765551" cy="4724400"/>
            </a:xfrm>
          </p:grpSpPr>
          <p:sp>
            <p:nvSpPr>
              <p:cNvPr id="464" name="Freeform 118">
                <a:extLst>
                  <a:ext uri="{FF2B5EF4-FFF2-40B4-BE49-F238E27FC236}">
                    <a16:creationId xmlns:a16="http://schemas.microsoft.com/office/drawing/2014/main" id="{C5A0825F-E8B8-46F4-9B39-EFE0060DDF82}"/>
                  </a:ext>
                </a:extLst>
              </p:cNvPr>
              <p:cNvSpPr>
                <a:spLocks/>
              </p:cNvSpPr>
              <p:nvPr/>
            </p:nvSpPr>
            <p:spPr bwMode="auto">
              <a:xfrm>
                <a:off x="1193800" y="1608138"/>
                <a:ext cx="3765550" cy="4724400"/>
              </a:xfrm>
              <a:custGeom>
                <a:avLst/>
                <a:gdLst>
                  <a:gd name="T0" fmla="*/ 1780 w 2372"/>
                  <a:gd name="T1" fmla="*/ 70 h 2976"/>
                  <a:gd name="T2" fmla="*/ 1707 w 2372"/>
                  <a:gd name="T3" fmla="*/ 217 h 2976"/>
                  <a:gd name="T4" fmla="*/ 1595 w 2372"/>
                  <a:gd name="T5" fmla="*/ 427 h 2976"/>
                  <a:gd name="T6" fmla="*/ 1471 w 2372"/>
                  <a:gd name="T7" fmla="*/ 703 h 2976"/>
                  <a:gd name="T8" fmla="*/ 1464 w 2372"/>
                  <a:gd name="T9" fmla="*/ 814 h 2976"/>
                  <a:gd name="T10" fmla="*/ 1532 w 2372"/>
                  <a:gd name="T11" fmla="*/ 747 h 2976"/>
                  <a:gd name="T12" fmla="*/ 1633 w 2372"/>
                  <a:gd name="T13" fmla="*/ 574 h 2976"/>
                  <a:gd name="T14" fmla="*/ 1807 w 2372"/>
                  <a:gd name="T15" fmla="*/ 296 h 2976"/>
                  <a:gd name="T16" fmla="*/ 1961 w 2372"/>
                  <a:gd name="T17" fmla="*/ 81 h 2976"/>
                  <a:gd name="T18" fmla="*/ 2071 w 2372"/>
                  <a:gd name="T19" fmla="*/ 84 h 2976"/>
                  <a:gd name="T20" fmla="*/ 2067 w 2372"/>
                  <a:gd name="T21" fmla="*/ 187 h 2976"/>
                  <a:gd name="T22" fmla="*/ 1968 w 2372"/>
                  <a:gd name="T23" fmla="*/ 378 h 2976"/>
                  <a:gd name="T24" fmla="*/ 1819 w 2372"/>
                  <a:gd name="T25" fmla="*/ 660 h 2976"/>
                  <a:gd name="T26" fmla="*/ 1719 w 2372"/>
                  <a:gd name="T27" fmla="*/ 840 h 2976"/>
                  <a:gd name="T28" fmla="*/ 1670 w 2372"/>
                  <a:gd name="T29" fmla="*/ 964 h 2976"/>
                  <a:gd name="T30" fmla="*/ 1733 w 2372"/>
                  <a:gd name="T31" fmla="*/ 964 h 2976"/>
                  <a:gd name="T32" fmla="*/ 1929 w 2372"/>
                  <a:gd name="T33" fmla="*/ 782 h 2976"/>
                  <a:gd name="T34" fmla="*/ 2136 w 2372"/>
                  <a:gd name="T35" fmla="*/ 569 h 2976"/>
                  <a:gd name="T36" fmla="*/ 2297 w 2372"/>
                  <a:gd name="T37" fmla="*/ 439 h 2976"/>
                  <a:gd name="T38" fmla="*/ 2369 w 2372"/>
                  <a:gd name="T39" fmla="*/ 530 h 2976"/>
                  <a:gd name="T40" fmla="*/ 2230 w 2372"/>
                  <a:gd name="T41" fmla="*/ 731 h 2976"/>
                  <a:gd name="T42" fmla="*/ 2011 w 2372"/>
                  <a:gd name="T43" fmla="*/ 968 h 2976"/>
                  <a:gd name="T44" fmla="*/ 1845 w 2372"/>
                  <a:gd name="T45" fmla="*/ 1137 h 2976"/>
                  <a:gd name="T46" fmla="*/ 1810 w 2372"/>
                  <a:gd name="T47" fmla="*/ 1235 h 2976"/>
                  <a:gd name="T48" fmla="*/ 1871 w 2372"/>
                  <a:gd name="T49" fmla="*/ 1209 h 2976"/>
                  <a:gd name="T50" fmla="*/ 2011 w 2372"/>
                  <a:gd name="T51" fmla="*/ 1085 h 2976"/>
                  <a:gd name="T52" fmla="*/ 2165 w 2372"/>
                  <a:gd name="T53" fmla="*/ 1022 h 2976"/>
                  <a:gd name="T54" fmla="*/ 2190 w 2372"/>
                  <a:gd name="T55" fmla="*/ 1153 h 2976"/>
                  <a:gd name="T56" fmla="*/ 2041 w 2372"/>
                  <a:gd name="T57" fmla="*/ 1328 h 2976"/>
                  <a:gd name="T58" fmla="*/ 1917 w 2372"/>
                  <a:gd name="T59" fmla="*/ 1433 h 2976"/>
                  <a:gd name="T60" fmla="*/ 1411 w 2372"/>
                  <a:gd name="T61" fmla="*/ 1809 h 2976"/>
                  <a:gd name="T62" fmla="*/ 1110 w 2372"/>
                  <a:gd name="T63" fmla="*/ 2094 h 2976"/>
                  <a:gd name="T64" fmla="*/ 903 w 2372"/>
                  <a:gd name="T65" fmla="*/ 2497 h 2976"/>
                  <a:gd name="T66" fmla="*/ 695 w 2372"/>
                  <a:gd name="T67" fmla="*/ 2860 h 2976"/>
                  <a:gd name="T68" fmla="*/ 448 w 2372"/>
                  <a:gd name="T69" fmla="*/ 2976 h 2976"/>
                  <a:gd name="T70" fmla="*/ 222 w 2372"/>
                  <a:gd name="T71" fmla="*/ 2923 h 2976"/>
                  <a:gd name="T72" fmla="*/ 67 w 2372"/>
                  <a:gd name="T73" fmla="*/ 2808 h 2976"/>
                  <a:gd name="T74" fmla="*/ 0 w 2372"/>
                  <a:gd name="T75" fmla="*/ 2619 h 2976"/>
                  <a:gd name="T76" fmla="*/ 14 w 2372"/>
                  <a:gd name="T77" fmla="*/ 2549 h 2976"/>
                  <a:gd name="T78" fmla="*/ 79 w 2372"/>
                  <a:gd name="T79" fmla="*/ 2476 h 2976"/>
                  <a:gd name="T80" fmla="*/ 207 w 2372"/>
                  <a:gd name="T81" fmla="*/ 2358 h 2976"/>
                  <a:gd name="T82" fmla="*/ 467 w 2372"/>
                  <a:gd name="T83" fmla="*/ 2012 h 2976"/>
                  <a:gd name="T84" fmla="*/ 695 w 2372"/>
                  <a:gd name="T85" fmla="*/ 1620 h 2976"/>
                  <a:gd name="T86" fmla="*/ 812 w 2372"/>
                  <a:gd name="T87" fmla="*/ 1307 h 2976"/>
                  <a:gd name="T88" fmla="*/ 961 w 2372"/>
                  <a:gd name="T89" fmla="*/ 903 h 2976"/>
                  <a:gd name="T90" fmla="*/ 1147 w 2372"/>
                  <a:gd name="T91" fmla="*/ 485 h 2976"/>
                  <a:gd name="T92" fmla="*/ 1309 w 2372"/>
                  <a:gd name="T93" fmla="*/ 249 h 2976"/>
                  <a:gd name="T94" fmla="*/ 1379 w 2372"/>
                  <a:gd name="T95" fmla="*/ 278 h 2976"/>
                  <a:gd name="T96" fmla="*/ 1325 w 2372"/>
                  <a:gd name="T97" fmla="*/ 438 h 2976"/>
                  <a:gd name="T98" fmla="*/ 1243 w 2372"/>
                  <a:gd name="T99" fmla="*/ 654 h 2976"/>
                  <a:gd name="T100" fmla="*/ 1273 w 2372"/>
                  <a:gd name="T101" fmla="*/ 668 h 2976"/>
                  <a:gd name="T102" fmla="*/ 1358 w 2372"/>
                  <a:gd name="T103" fmla="*/ 518 h 2976"/>
                  <a:gd name="T104" fmla="*/ 1474 w 2372"/>
                  <a:gd name="T105" fmla="*/ 305 h 2976"/>
                  <a:gd name="T106" fmla="*/ 1635 w 2372"/>
                  <a:gd name="T107" fmla="*/ 60 h 2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72" h="2976">
                    <a:moveTo>
                      <a:pt x="1731" y="0"/>
                    </a:moveTo>
                    <a:lnTo>
                      <a:pt x="1756" y="7"/>
                    </a:lnTo>
                    <a:lnTo>
                      <a:pt x="1772" y="18"/>
                    </a:lnTo>
                    <a:lnTo>
                      <a:pt x="1780" y="32"/>
                    </a:lnTo>
                    <a:lnTo>
                      <a:pt x="1784" y="49"/>
                    </a:lnTo>
                    <a:lnTo>
                      <a:pt x="1780" y="70"/>
                    </a:lnTo>
                    <a:lnTo>
                      <a:pt x="1775" y="93"/>
                    </a:lnTo>
                    <a:lnTo>
                      <a:pt x="1765" y="116"/>
                    </a:lnTo>
                    <a:lnTo>
                      <a:pt x="1752" y="142"/>
                    </a:lnTo>
                    <a:lnTo>
                      <a:pt x="1738" y="166"/>
                    </a:lnTo>
                    <a:lnTo>
                      <a:pt x="1723" y="193"/>
                    </a:lnTo>
                    <a:lnTo>
                      <a:pt x="1707" y="217"/>
                    </a:lnTo>
                    <a:lnTo>
                      <a:pt x="1693" y="242"/>
                    </a:lnTo>
                    <a:lnTo>
                      <a:pt x="1679" y="268"/>
                    </a:lnTo>
                    <a:lnTo>
                      <a:pt x="1661" y="299"/>
                    </a:lnTo>
                    <a:lnTo>
                      <a:pt x="1642" y="338"/>
                    </a:lnTo>
                    <a:lnTo>
                      <a:pt x="1619" y="382"/>
                    </a:lnTo>
                    <a:lnTo>
                      <a:pt x="1595" y="427"/>
                    </a:lnTo>
                    <a:lnTo>
                      <a:pt x="1572" y="476"/>
                    </a:lnTo>
                    <a:lnTo>
                      <a:pt x="1548" y="525"/>
                    </a:lnTo>
                    <a:lnTo>
                      <a:pt x="1525" y="574"/>
                    </a:lnTo>
                    <a:lnTo>
                      <a:pt x="1504" y="620"/>
                    </a:lnTo>
                    <a:lnTo>
                      <a:pt x="1485" y="663"/>
                    </a:lnTo>
                    <a:lnTo>
                      <a:pt x="1471" y="703"/>
                    </a:lnTo>
                    <a:lnTo>
                      <a:pt x="1458" y="737"/>
                    </a:lnTo>
                    <a:lnTo>
                      <a:pt x="1451" y="765"/>
                    </a:lnTo>
                    <a:lnTo>
                      <a:pt x="1450" y="787"/>
                    </a:lnTo>
                    <a:lnTo>
                      <a:pt x="1451" y="803"/>
                    </a:lnTo>
                    <a:lnTo>
                      <a:pt x="1457" y="812"/>
                    </a:lnTo>
                    <a:lnTo>
                      <a:pt x="1464" y="814"/>
                    </a:lnTo>
                    <a:lnTo>
                      <a:pt x="1474" y="810"/>
                    </a:lnTo>
                    <a:lnTo>
                      <a:pt x="1486" y="803"/>
                    </a:lnTo>
                    <a:lnTo>
                      <a:pt x="1499" y="793"/>
                    </a:lnTo>
                    <a:lnTo>
                      <a:pt x="1511" y="779"/>
                    </a:lnTo>
                    <a:lnTo>
                      <a:pt x="1521" y="763"/>
                    </a:lnTo>
                    <a:lnTo>
                      <a:pt x="1532" y="747"/>
                    </a:lnTo>
                    <a:lnTo>
                      <a:pt x="1542" y="730"/>
                    </a:lnTo>
                    <a:lnTo>
                      <a:pt x="1551" y="710"/>
                    </a:lnTo>
                    <a:lnTo>
                      <a:pt x="1567" y="684"/>
                    </a:lnTo>
                    <a:lnTo>
                      <a:pt x="1586" y="653"/>
                    </a:lnTo>
                    <a:lnTo>
                      <a:pt x="1609" y="616"/>
                    </a:lnTo>
                    <a:lnTo>
                      <a:pt x="1633" y="574"/>
                    </a:lnTo>
                    <a:lnTo>
                      <a:pt x="1661" y="530"/>
                    </a:lnTo>
                    <a:lnTo>
                      <a:pt x="1691" y="483"/>
                    </a:lnTo>
                    <a:lnTo>
                      <a:pt x="1721" y="436"/>
                    </a:lnTo>
                    <a:lnTo>
                      <a:pt x="1751" y="389"/>
                    </a:lnTo>
                    <a:lnTo>
                      <a:pt x="1779" y="341"/>
                    </a:lnTo>
                    <a:lnTo>
                      <a:pt x="1807" y="296"/>
                    </a:lnTo>
                    <a:lnTo>
                      <a:pt x="1833" y="254"/>
                    </a:lnTo>
                    <a:lnTo>
                      <a:pt x="1863" y="203"/>
                    </a:lnTo>
                    <a:lnTo>
                      <a:pt x="1891" y="161"/>
                    </a:lnTo>
                    <a:lnTo>
                      <a:pt x="1917" y="126"/>
                    </a:lnTo>
                    <a:lnTo>
                      <a:pt x="1940" y="100"/>
                    </a:lnTo>
                    <a:lnTo>
                      <a:pt x="1961" y="81"/>
                    </a:lnTo>
                    <a:lnTo>
                      <a:pt x="1980" y="67"/>
                    </a:lnTo>
                    <a:lnTo>
                      <a:pt x="1999" y="58"/>
                    </a:lnTo>
                    <a:lnTo>
                      <a:pt x="2017" y="56"/>
                    </a:lnTo>
                    <a:lnTo>
                      <a:pt x="2034" y="60"/>
                    </a:lnTo>
                    <a:lnTo>
                      <a:pt x="2055" y="70"/>
                    </a:lnTo>
                    <a:lnTo>
                      <a:pt x="2071" y="84"/>
                    </a:lnTo>
                    <a:lnTo>
                      <a:pt x="2080" y="102"/>
                    </a:lnTo>
                    <a:lnTo>
                      <a:pt x="2083" y="121"/>
                    </a:lnTo>
                    <a:lnTo>
                      <a:pt x="2083" y="142"/>
                    </a:lnTo>
                    <a:lnTo>
                      <a:pt x="2080" y="161"/>
                    </a:lnTo>
                    <a:lnTo>
                      <a:pt x="2073" y="177"/>
                    </a:lnTo>
                    <a:lnTo>
                      <a:pt x="2067" y="187"/>
                    </a:lnTo>
                    <a:lnTo>
                      <a:pt x="2057" y="205"/>
                    </a:lnTo>
                    <a:lnTo>
                      <a:pt x="2045" y="229"/>
                    </a:lnTo>
                    <a:lnTo>
                      <a:pt x="2029" y="259"/>
                    </a:lnTo>
                    <a:lnTo>
                      <a:pt x="2011" y="294"/>
                    </a:lnTo>
                    <a:lnTo>
                      <a:pt x="1990" y="334"/>
                    </a:lnTo>
                    <a:lnTo>
                      <a:pt x="1968" y="378"/>
                    </a:lnTo>
                    <a:lnTo>
                      <a:pt x="1943" y="424"/>
                    </a:lnTo>
                    <a:lnTo>
                      <a:pt x="1919" y="471"/>
                    </a:lnTo>
                    <a:lnTo>
                      <a:pt x="1892" y="520"/>
                    </a:lnTo>
                    <a:lnTo>
                      <a:pt x="1868" y="567"/>
                    </a:lnTo>
                    <a:lnTo>
                      <a:pt x="1843" y="614"/>
                    </a:lnTo>
                    <a:lnTo>
                      <a:pt x="1819" y="660"/>
                    </a:lnTo>
                    <a:lnTo>
                      <a:pt x="1796" y="702"/>
                    </a:lnTo>
                    <a:lnTo>
                      <a:pt x="1775" y="740"/>
                    </a:lnTo>
                    <a:lnTo>
                      <a:pt x="1758" y="775"/>
                    </a:lnTo>
                    <a:lnTo>
                      <a:pt x="1740" y="803"/>
                    </a:lnTo>
                    <a:lnTo>
                      <a:pt x="1728" y="826"/>
                    </a:lnTo>
                    <a:lnTo>
                      <a:pt x="1719" y="840"/>
                    </a:lnTo>
                    <a:lnTo>
                      <a:pt x="1705" y="861"/>
                    </a:lnTo>
                    <a:lnTo>
                      <a:pt x="1695" y="882"/>
                    </a:lnTo>
                    <a:lnTo>
                      <a:pt x="1686" y="905"/>
                    </a:lnTo>
                    <a:lnTo>
                      <a:pt x="1677" y="926"/>
                    </a:lnTo>
                    <a:lnTo>
                      <a:pt x="1674" y="947"/>
                    </a:lnTo>
                    <a:lnTo>
                      <a:pt x="1670" y="964"/>
                    </a:lnTo>
                    <a:lnTo>
                      <a:pt x="1672" y="978"/>
                    </a:lnTo>
                    <a:lnTo>
                      <a:pt x="1677" y="987"/>
                    </a:lnTo>
                    <a:lnTo>
                      <a:pt x="1684" y="992"/>
                    </a:lnTo>
                    <a:lnTo>
                      <a:pt x="1698" y="989"/>
                    </a:lnTo>
                    <a:lnTo>
                      <a:pt x="1714" y="980"/>
                    </a:lnTo>
                    <a:lnTo>
                      <a:pt x="1733" y="964"/>
                    </a:lnTo>
                    <a:lnTo>
                      <a:pt x="1758" y="945"/>
                    </a:lnTo>
                    <a:lnTo>
                      <a:pt x="1786" y="919"/>
                    </a:lnTo>
                    <a:lnTo>
                      <a:pt x="1819" y="889"/>
                    </a:lnTo>
                    <a:lnTo>
                      <a:pt x="1854" y="856"/>
                    </a:lnTo>
                    <a:lnTo>
                      <a:pt x="1891" y="819"/>
                    </a:lnTo>
                    <a:lnTo>
                      <a:pt x="1929" y="782"/>
                    </a:lnTo>
                    <a:lnTo>
                      <a:pt x="1968" y="744"/>
                    </a:lnTo>
                    <a:lnTo>
                      <a:pt x="2006" y="705"/>
                    </a:lnTo>
                    <a:lnTo>
                      <a:pt x="2043" y="667"/>
                    </a:lnTo>
                    <a:lnTo>
                      <a:pt x="2078" y="632"/>
                    </a:lnTo>
                    <a:lnTo>
                      <a:pt x="2109" y="599"/>
                    </a:lnTo>
                    <a:lnTo>
                      <a:pt x="2136" y="569"/>
                    </a:lnTo>
                    <a:lnTo>
                      <a:pt x="2158" y="544"/>
                    </a:lnTo>
                    <a:lnTo>
                      <a:pt x="2187" y="511"/>
                    </a:lnTo>
                    <a:lnTo>
                      <a:pt x="2216" y="485"/>
                    </a:lnTo>
                    <a:lnTo>
                      <a:pt x="2244" y="464"/>
                    </a:lnTo>
                    <a:lnTo>
                      <a:pt x="2271" y="448"/>
                    </a:lnTo>
                    <a:lnTo>
                      <a:pt x="2297" y="439"/>
                    </a:lnTo>
                    <a:lnTo>
                      <a:pt x="2320" y="439"/>
                    </a:lnTo>
                    <a:lnTo>
                      <a:pt x="2339" y="448"/>
                    </a:lnTo>
                    <a:lnTo>
                      <a:pt x="2356" y="464"/>
                    </a:lnTo>
                    <a:lnTo>
                      <a:pt x="2370" y="490"/>
                    </a:lnTo>
                    <a:lnTo>
                      <a:pt x="2372" y="508"/>
                    </a:lnTo>
                    <a:lnTo>
                      <a:pt x="2369" y="530"/>
                    </a:lnTo>
                    <a:lnTo>
                      <a:pt x="2356" y="557"/>
                    </a:lnTo>
                    <a:lnTo>
                      <a:pt x="2341" y="586"/>
                    </a:lnTo>
                    <a:lnTo>
                      <a:pt x="2318" y="620"/>
                    </a:lnTo>
                    <a:lnTo>
                      <a:pt x="2292" y="654"/>
                    </a:lnTo>
                    <a:lnTo>
                      <a:pt x="2264" y="691"/>
                    </a:lnTo>
                    <a:lnTo>
                      <a:pt x="2230" y="731"/>
                    </a:lnTo>
                    <a:lnTo>
                      <a:pt x="2195" y="770"/>
                    </a:lnTo>
                    <a:lnTo>
                      <a:pt x="2160" y="812"/>
                    </a:lnTo>
                    <a:lnTo>
                      <a:pt x="2122" y="852"/>
                    </a:lnTo>
                    <a:lnTo>
                      <a:pt x="2085" y="891"/>
                    </a:lnTo>
                    <a:lnTo>
                      <a:pt x="2048" y="931"/>
                    </a:lnTo>
                    <a:lnTo>
                      <a:pt x="2011" y="968"/>
                    </a:lnTo>
                    <a:lnTo>
                      <a:pt x="1978" y="1003"/>
                    </a:lnTo>
                    <a:lnTo>
                      <a:pt x="1947" y="1034"/>
                    </a:lnTo>
                    <a:lnTo>
                      <a:pt x="1917" y="1062"/>
                    </a:lnTo>
                    <a:lnTo>
                      <a:pt x="1892" y="1088"/>
                    </a:lnTo>
                    <a:lnTo>
                      <a:pt x="1873" y="1108"/>
                    </a:lnTo>
                    <a:lnTo>
                      <a:pt x="1845" y="1137"/>
                    </a:lnTo>
                    <a:lnTo>
                      <a:pt x="1826" y="1164"/>
                    </a:lnTo>
                    <a:lnTo>
                      <a:pt x="1812" y="1185"/>
                    </a:lnTo>
                    <a:lnTo>
                      <a:pt x="1805" y="1202"/>
                    </a:lnTo>
                    <a:lnTo>
                      <a:pt x="1803" y="1216"/>
                    </a:lnTo>
                    <a:lnTo>
                      <a:pt x="1805" y="1227"/>
                    </a:lnTo>
                    <a:lnTo>
                      <a:pt x="1810" y="1235"/>
                    </a:lnTo>
                    <a:lnTo>
                      <a:pt x="1817" y="1239"/>
                    </a:lnTo>
                    <a:lnTo>
                      <a:pt x="1826" y="1239"/>
                    </a:lnTo>
                    <a:lnTo>
                      <a:pt x="1836" y="1235"/>
                    </a:lnTo>
                    <a:lnTo>
                      <a:pt x="1847" y="1230"/>
                    </a:lnTo>
                    <a:lnTo>
                      <a:pt x="1857" y="1223"/>
                    </a:lnTo>
                    <a:lnTo>
                      <a:pt x="1871" y="1209"/>
                    </a:lnTo>
                    <a:lnTo>
                      <a:pt x="1889" y="1193"/>
                    </a:lnTo>
                    <a:lnTo>
                      <a:pt x="1908" y="1174"/>
                    </a:lnTo>
                    <a:lnTo>
                      <a:pt x="1931" y="1151"/>
                    </a:lnTo>
                    <a:lnTo>
                      <a:pt x="1957" y="1130"/>
                    </a:lnTo>
                    <a:lnTo>
                      <a:pt x="1983" y="1108"/>
                    </a:lnTo>
                    <a:lnTo>
                      <a:pt x="2011" y="1085"/>
                    </a:lnTo>
                    <a:lnTo>
                      <a:pt x="2039" y="1064"/>
                    </a:lnTo>
                    <a:lnTo>
                      <a:pt x="2066" y="1046"/>
                    </a:lnTo>
                    <a:lnTo>
                      <a:pt x="2094" y="1032"/>
                    </a:lnTo>
                    <a:lnTo>
                      <a:pt x="2120" y="1024"/>
                    </a:lnTo>
                    <a:lnTo>
                      <a:pt x="2143" y="1020"/>
                    </a:lnTo>
                    <a:lnTo>
                      <a:pt x="2165" y="1022"/>
                    </a:lnTo>
                    <a:lnTo>
                      <a:pt x="2185" y="1031"/>
                    </a:lnTo>
                    <a:lnTo>
                      <a:pt x="2199" y="1050"/>
                    </a:lnTo>
                    <a:lnTo>
                      <a:pt x="2208" y="1073"/>
                    </a:lnTo>
                    <a:lnTo>
                      <a:pt x="2209" y="1097"/>
                    </a:lnTo>
                    <a:lnTo>
                      <a:pt x="2202" y="1125"/>
                    </a:lnTo>
                    <a:lnTo>
                      <a:pt x="2190" y="1153"/>
                    </a:lnTo>
                    <a:lnTo>
                      <a:pt x="2173" y="1183"/>
                    </a:lnTo>
                    <a:lnTo>
                      <a:pt x="2150" y="1213"/>
                    </a:lnTo>
                    <a:lnTo>
                      <a:pt x="2125" y="1242"/>
                    </a:lnTo>
                    <a:lnTo>
                      <a:pt x="2097" y="1272"/>
                    </a:lnTo>
                    <a:lnTo>
                      <a:pt x="2069" y="1302"/>
                    </a:lnTo>
                    <a:lnTo>
                      <a:pt x="2041" y="1328"/>
                    </a:lnTo>
                    <a:lnTo>
                      <a:pt x="2013" y="1354"/>
                    </a:lnTo>
                    <a:lnTo>
                      <a:pt x="1987" y="1377"/>
                    </a:lnTo>
                    <a:lnTo>
                      <a:pt x="1964" y="1396"/>
                    </a:lnTo>
                    <a:lnTo>
                      <a:pt x="1943" y="1412"/>
                    </a:lnTo>
                    <a:lnTo>
                      <a:pt x="1927" y="1424"/>
                    </a:lnTo>
                    <a:lnTo>
                      <a:pt x="1917" y="1433"/>
                    </a:lnTo>
                    <a:lnTo>
                      <a:pt x="1913" y="1435"/>
                    </a:lnTo>
                    <a:lnTo>
                      <a:pt x="1814" y="1522"/>
                    </a:lnTo>
                    <a:lnTo>
                      <a:pt x="1712" y="1603"/>
                    </a:lnTo>
                    <a:lnTo>
                      <a:pt x="1609" y="1676"/>
                    </a:lnTo>
                    <a:lnTo>
                      <a:pt x="1507" y="1744"/>
                    </a:lnTo>
                    <a:lnTo>
                      <a:pt x="1411" y="1809"/>
                    </a:lnTo>
                    <a:lnTo>
                      <a:pt x="1318" y="1872"/>
                    </a:lnTo>
                    <a:lnTo>
                      <a:pt x="1236" y="1931"/>
                    </a:lnTo>
                    <a:lnTo>
                      <a:pt x="1206" y="1958"/>
                    </a:lnTo>
                    <a:lnTo>
                      <a:pt x="1175" y="1994"/>
                    </a:lnTo>
                    <a:lnTo>
                      <a:pt x="1143" y="2040"/>
                    </a:lnTo>
                    <a:lnTo>
                      <a:pt x="1110" y="2094"/>
                    </a:lnTo>
                    <a:lnTo>
                      <a:pt x="1077" y="2152"/>
                    </a:lnTo>
                    <a:lnTo>
                      <a:pt x="1043" y="2217"/>
                    </a:lnTo>
                    <a:lnTo>
                      <a:pt x="1008" y="2283"/>
                    </a:lnTo>
                    <a:lnTo>
                      <a:pt x="973" y="2353"/>
                    </a:lnTo>
                    <a:lnTo>
                      <a:pt x="938" y="2425"/>
                    </a:lnTo>
                    <a:lnTo>
                      <a:pt x="903" y="2497"/>
                    </a:lnTo>
                    <a:lnTo>
                      <a:pt x="868" y="2566"/>
                    </a:lnTo>
                    <a:lnTo>
                      <a:pt x="833" y="2635"/>
                    </a:lnTo>
                    <a:lnTo>
                      <a:pt x="798" y="2699"/>
                    </a:lnTo>
                    <a:lnTo>
                      <a:pt x="763" y="2761"/>
                    </a:lnTo>
                    <a:lnTo>
                      <a:pt x="728" y="2815"/>
                    </a:lnTo>
                    <a:lnTo>
                      <a:pt x="695" y="2860"/>
                    </a:lnTo>
                    <a:lnTo>
                      <a:pt x="662" y="2901"/>
                    </a:lnTo>
                    <a:lnTo>
                      <a:pt x="628" y="2929"/>
                    </a:lnTo>
                    <a:lnTo>
                      <a:pt x="597" y="2948"/>
                    </a:lnTo>
                    <a:lnTo>
                      <a:pt x="546" y="2964"/>
                    </a:lnTo>
                    <a:lnTo>
                      <a:pt x="497" y="2972"/>
                    </a:lnTo>
                    <a:lnTo>
                      <a:pt x="448" y="2976"/>
                    </a:lnTo>
                    <a:lnTo>
                      <a:pt x="401" y="2974"/>
                    </a:lnTo>
                    <a:lnTo>
                      <a:pt x="357" y="2967"/>
                    </a:lnTo>
                    <a:lnTo>
                      <a:pt x="317" y="2958"/>
                    </a:lnTo>
                    <a:lnTo>
                      <a:pt x="280" y="2946"/>
                    </a:lnTo>
                    <a:lnTo>
                      <a:pt x="249" y="2936"/>
                    </a:lnTo>
                    <a:lnTo>
                      <a:pt x="222" y="2923"/>
                    </a:lnTo>
                    <a:lnTo>
                      <a:pt x="203" y="2915"/>
                    </a:lnTo>
                    <a:lnTo>
                      <a:pt x="191" y="2909"/>
                    </a:lnTo>
                    <a:lnTo>
                      <a:pt x="187" y="2906"/>
                    </a:lnTo>
                    <a:lnTo>
                      <a:pt x="138" y="2876"/>
                    </a:lnTo>
                    <a:lnTo>
                      <a:pt x="98" y="2843"/>
                    </a:lnTo>
                    <a:lnTo>
                      <a:pt x="67" y="2808"/>
                    </a:lnTo>
                    <a:lnTo>
                      <a:pt x="42" y="2773"/>
                    </a:lnTo>
                    <a:lnTo>
                      <a:pt x="25" y="2740"/>
                    </a:lnTo>
                    <a:lnTo>
                      <a:pt x="12" y="2705"/>
                    </a:lnTo>
                    <a:lnTo>
                      <a:pt x="5" y="2673"/>
                    </a:lnTo>
                    <a:lnTo>
                      <a:pt x="2" y="2645"/>
                    </a:lnTo>
                    <a:lnTo>
                      <a:pt x="0" y="2619"/>
                    </a:lnTo>
                    <a:lnTo>
                      <a:pt x="0" y="2619"/>
                    </a:lnTo>
                    <a:lnTo>
                      <a:pt x="0" y="2598"/>
                    </a:lnTo>
                    <a:lnTo>
                      <a:pt x="2" y="2582"/>
                    </a:lnTo>
                    <a:lnTo>
                      <a:pt x="4" y="2572"/>
                    </a:lnTo>
                    <a:lnTo>
                      <a:pt x="5" y="2568"/>
                    </a:lnTo>
                    <a:lnTo>
                      <a:pt x="14" y="2549"/>
                    </a:lnTo>
                    <a:lnTo>
                      <a:pt x="23" y="2533"/>
                    </a:lnTo>
                    <a:lnTo>
                      <a:pt x="33" y="2519"/>
                    </a:lnTo>
                    <a:lnTo>
                      <a:pt x="42" y="2509"/>
                    </a:lnTo>
                    <a:lnTo>
                      <a:pt x="53" y="2498"/>
                    </a:lnTo>
                    <a:lnTo>
                      <a:pt x="65" y="2488"/>
                    </a:lnTo>
                    <a:lnTo>
                      <a:pt x="79" y="2476"/>
                    </a:lnTo>
                    <a:lnTo>
                      <a:pt x="95" y="2465"/>
                    </a:lnTo>
                    <a:lnTo>
                      <a:pt x="110" y="2449"/>
                    </a:lnTo>
                    <a:lnTo>
                      <a:pt x="131" y="2434"/>
                    </a:lnTo>
                    <a:lnTo>
                      <a:pt x="152" y="2413"/>
                    </a:lnTo>
                    <a:lnTo>
                      <a:pt x="179" y="2388"/>
                    </a:lnTo>
                    <a:lnTo>
                      <a:pt x="207" y="2358"/>
                    </a:lnTo>
                    <a:lnTo>
                      <a:pt x="238" y="2322"/>
                    </a:lnTo>
                    <a:lnTo>
                      <a:pt x="273" y="2280"/>
                    </a:lnTo>
                    <a:lnTo>
                      <a:pt x="313" y="2229"/>
                    </a:lnTo>
                    <a:lnTo>
                      <a:pt x="368" y="2157"/>
                    </a:lnTo>
                    <a:lnTo>
                      <a:pt x="418" y="2084"/>
                    </a:lnTo>
                    <a:lnTo>
                      <a:pt x="467" y="2012"/>
                    </a:lnTo>
                    <a:lnTo>
                      <a:pt x="515" y="1940"/>
                    </a:lnTo>
                    <a:lnTo>
                      <a:pt x="558" y="1869"/>
                    </a:lnTo>
                    <a:lnTo>
                      <a:pt x="597" y="1802"/>
                    </a:lnTo>
                    <a:lnTo>
                      <a:pt x="634" y="1737"/>
                    </a:lnTo>
                    <a:lnTo>
                      <a:pt x="667" y="1676"/>
                    </a:lnTo>
                    <a:lnTo>
                      <a:pt x="695" y="1620"/>
                    </a:lnTo>
                    <a:lnTo>
                      <a:pt x="721" y="1569"/>
                    </a:lnTo>
                    <a:lnTo>
                      <a:pt x="742" y="1526"/>
                    </a:lnTo>
                    <a:lnTo>
                      <a:pt x="758" y="1489"/>
                    </a:lnTo>
                    <a:lnTo>
                      <a:pt x="777" y="1435"/>
                    </a:lnTo>
                    <a:lnTo>
                      <a:pt x="795" y="1373"/>
                    </a:lnTo>
                    <a:lnTo>
                      <a:pt x="812" y="1307"/>
                    </a:lnTo>
                    <a:lnTo>
                      <a:pt x="828" y="1239"/>
                    </a:lnTo>
                    <a:lnTo>
                      <a:pt x="847" y="1167"/>
                    </a:lnTo>
                    <a:lnTo>
                      <a:pt x="868" y="1097"/>
                    </a:lnTo>
                    <a:lnTo>
                      <a:pt x="895" y="1031"/>
                    </a:lnTo>
                    <a:lnTo>
                      <a:pt x="928" y="966"/>
                    </a:lnTo>
                    <a:lnTo>
                      <a:pt x="961" y="903"/>
                    </a:lnTo>
                    <a:lnTo>
                      <a:pt x="993" y="838"/>
                    </a:lnTo>
                    <a:lnTo>
                      <a:pt x="1021" y="772"/>
                    </a:lnTo>
                    <a:lnTo>
                      <a:pt x="1049" y="705"/>
                    </a:lnTo>
                    <a:lnTo>
                      <a:pt x="1078" y="633"/>
                    </a:lnTo>
                    <a:lnTo>
                      <a:pt x="1110" y="562"/>
                    </a:lnTo>
                    <a:lnTo>
                      <a:pt x="1147" y="485"/>
                    </a:lnTo>
                    <a:lnTo>
                      <a:pt x="1187" y="403"/>
                    </a:lnTo>
                    <a:lnTo>
                      <a:pt x="1215" y="354"/>
                    </a:lnTo>
                    <a:lnTo>
                      <a:pt x="1241" y="313"/>
                    </a:lnTo>
                    <a:lnTo>
                      <a:pt x="1266" y="284"/>
                    </a:lnTo>
                    <a:lnTo>
                      <a:pt x="1288" y="263"/>
                    </a:lnTo>
                    <a:lnTo>
                      <a:pt x="1309" y="249"/>
                    </a:lnTo>
                    <a:lnTo>
                      <a:pt x="1327" y="242"/>
                    </a:lnTo>
                    <a:lnTo>
                      <a:pt x="1343" y="240"/>
                    </a:lnTo>
                    <a:lnTo>
                      <a:pt x="1357" y="245"/>
                    </a:lnTo>
                    <a:lnTo>
                      <a:pt x="1367" y="254"/>
                    </a:lnTo>
                    <a:lnTo>
                      <a:pt x="1374" y="264"/>
                    </a:lnTo>
                    <a:lnTo>
                      <a:pt x="1379" y="278"/>
                    </a:lnTo>
                    <a:lnTo>
                      <a:pt x="1379" y="294"/>
                    </a:lnTo>
                    <a:lnTo>
                      <a:pt x="1376" y="315"/>
                    </a:lnTo>
                    <a:lnTo>
                      <a:pt x="1369" y="341"/>
                    </a:lnTo>
                    <a:lnTo>
                      <a:pt x="1357" y="369"/>
                    </a:lnTo>
                    <a:lnTo>
                      <a:pt x="1341" y="403"/>
                    </a:lnTo>
                    <a:lnTo>
                      <a:pt x="1325" y="438"/>
                    </a:lnTo>
                    <a:lnTo>
                      <a:pt x="1306" y="474"/>
                    </a:lnTo>
                    <a:lnTo>
                      <a:pt x="1290" y="513"/>
                    </a:lnTo>
                    <a:lnTo>
                      <a:pt x="1273" y="550"/>
                    </a:lnTo>
                    <a:lnTo>
                      <a:pt x="1259" y="586"/>
                    </a:lnTo>
                    <a:lnTo>
                      <a:pt x="1248" y="621"/>
                    </a:lnTo>
                    <a:lnTo>
                      <a:pt x="1243" y="654"/>
                    </a:lnTo>
                    <a:lnTo>
                      <a:pt x="1241" y="675"/>
                    </a:lnTo>
                    <a:lnTo>
                      <a:pt x="1243" y="688"/>
                    </a:lnTo>
                    <a:lnTo>
                      <a:pt x="1246" y="693"/>
                    </a:lnTo>
                    <a:lnTo>
                      <a:pt x="1253" y="691"/>
                    </a:lnTo>
                    <a:lnTo>
                      <a:pt x="1262" y="682"/>
                    </a:lnTo>
                    <a:lnTo>
                      <a:pt x="1273" y="668"/>
                    </a:lnTo>
                    <a:lnTo>
                      <a:pt x="1285" y="649"/>
                    </a:lnTo>
                    <a:lnTo>
                      <a:pt x="1297" y="628"/>
                    </a:lnTo>
                    <a:lnTo>
                      <a:pt x="1313" y="602"/>
                    </a:lnTo>
                    <a:lnTo>
                      <a:pt x="1327" y="576"/>
                    </a:lnTo>
                    <a:lnTo>
                      <a:pt x="1343" y="546"/>
                    </a:lnTo>
                    <a:lnTo>
                      <a:pt x="1358" y="518"/>
                    </a:lnTo>
                    <a:lnTo>
                      <a:pt x="1374" y="488"/>
                    </a:lnTo>
                    <a:lnTo>
                      <a:pt x="1388" y="460"/>
                    </a:lnTo>
                    <a:lnTo>
                      <a:pt x="1407" y="427"/>
                    </a:lnTo>
                    <a:lnTo>
                      <a:pt x="1427" y="390"/>
                    </a:lnTo>
                    <a:lnTo>
                      <a:pt x="1450" y="348"/>
                    </a:lnTo>
                    <a:lnTo>
                      <a:pt x="1474" y="305"/>
                    </a:lnTo>
                    <a:lnTo>
                      <a:pt x="1500" y="259"/>
                    </a:lnTo>
                    <a:lnTo>
                      <a:pt x="1527" y="215"/>
                    </a:lnTo>
                    <a:lnTo>
                      <a:pt x="1553" y="172"/>
                    </a:lnTo>
                    <a:lnTo>
                      <a:pt x="1581" y="130"/>
                    </a:lnTo>
                    <a:lnTo>
                      <a:pt x="1609" y="93"/>
                    </a:lnTo>
                    <a:lnTo>
                      <a:pt x="1635" y="60"/>
                    </a:lnTo>
                    <a:lnTo>
                      <a:pt x="1661" y="33"/>
                    </a:lnTo>
                    <a:lnTo>
                      <a:pt x="1688" y="14"/>
                    </a:lnTo>
                    <a:lnTo>
                      <a:pt x="1710" y="2"/>
                    </a:lnTo>
                    <a:lnTo>
                      <a:pt x="1731" y="0"/>
                    </a:lnTo>
                    <a:close/>
                  </a:path>
                </a:pathLst>
              </a:custGeom>
              <a:solidFill>
                <a:srgbClr val="FACB9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grpSp>
            <p:nvGrpSpPr>
              <p:cNvPr id="465" name="Group 464">
                <a:extLst>
                  <a:ext uri="{FF2B5EF4-FFF2-40B4-BE49-F238E27FC236}">
                    <a16:creationId xmlns:a16="http://schemas.microsoft.com/office/drawing/2014/main" id="{7C79E793-E340-47B7-B0FE-BD36F96B0C2D}"/>
                  </a:ext>
                </a:extLst>
              </p:cNvPr>
              <p:cNvGrpSpPr/>
              <p:nvPr/>
            </p:nvGrpSpPr>
            <p:grpSpPr>
              <a:xfrm>
                <a:off x="3194050" y="1611313"/>
                <a:ext cx="1765301" cy="1919287"/>
                <a:chOff x="3194050" y="1611313"/>
                <a:chExt cx="1765301" cy="1919287"/>
              </a:xfrm>
            </p:grpSpPr>
            <p:sp>
              <p:nvSpPr>
                <p:cNvPr id="466" name="Freeform 119">
                  <a:extLst>
                    <a:ext uri="{FF2B5EF4-FFF2-40B4-BE49-F238E27FC236}">
                      <a16:creationId xmlns:a16="http://schemas.microsoft.com/office/drawing/2014/main" id="{019C175F-ADC7-4476-97E4-671CE37BBF87}"/>
                    </a:ext>
                  </a:extLst>
                </p:cNvPr>
                <p:cNvSpPr>
                  <a:spLocks/>
                </p:cNvSpPr>
                <p:nvPr/>
              </p:nvSpPr>
              <p:spPr bwMode="auto">
                <a:xfrm>
                  <a:off x="4503738" y="3241675"/>
                  <a:ext cx="203200" cy="288925"/>
                </a:xfrm>
                <a:custGeom>
                  <a:avLst/>
                  <a:gdLst>
                    <a:gd name="T0" fmla="*/ 89 w 128"/>
                    <a:gd name="T1" fmla="*/ 0 h 182"/>
                    <a:gd name="T2" fmla="*/ 102 w 128"/>
                    <a:gd name="T3" fmla="*/ 5 h 182"/>
                    <a:gd name="T4" fmla="*/ 117 w 128"/>
                    <a:gd name="T5" fmla="*/ 23 h 182"/>
                    <a:gd name="T6" fmla="*/ 124 w 128"/>
                    <a:gd name="T7" fmla="*/ 40 h 182"/>
                    <a:gd name="T8" fmla="*/ 128 w 128"/>
                    <a:gd name="T9" fmla="*/ 58 h 182"/>
                    <a:gd name="T10" fmla="*/ 126 w 128"/>
                    <a:gd name="T11" fmla="*/ 75 h 182"/>
                    <a:gd name="T12" fmla="*/ 121 w 128"/>
                    <a:gd name="T13" fmla="*/ 91 h 182"/>
                    <a:gd name="T14" fmla="*/ 105 w 128"/>
                    <a:gd name="T15" fmla="*/ 126 h 182"/>
                    <a:gd name="T16" fmla="*/ 86 w 128"/>
                    <a:gd name="T17" fmla="*/ 156 h 182"/>
                    <a:gd name="T18" fmla="*/ 80 w 128"/>
                    <a:gd name="T19" fmla="*/ 164 h 182"/>
                    <a:gd name="T20" fmla="*/ 75 w 128"/>
                    <a:gd name="T21" fmla="*/ 170 h 182"/>
                    <a:gd name="T22" fmla="*/ 72 w 128"/>
                    <a:gd name="T23" fmla="*/ 175 h 182"/>
                    <a:gd name="T24" fmla="*/ 68 w 128"/>
                    <a:gd name="T25" fmla="*/ 178 h 182"/>
                    <a:gd name="T26" fmla="*/ 66 w 128"/>
                    <a:gd name="T27" fmla="*/ 182 h 182"/>
                    <a:gd name="T28" fmla="*/ 66 w 128"/>
                    <a:gd name="T29" fmla="*/ 182 h 182"/>
                    <a:gd name="T30" fmla="*/ 63 w 128"/>
                    <a:gd name="T31" fmla="*/ 180 h 182"/>
                    <a:gd name="T32" fmla="*/ 54 w 128"/>
                    <a:gd name="T33" fmla="*/ 173 h 182"/>
                    <a:gd name="T34" fmla="*/ 42 w 128"/>
                    <a:gd name="T35" fmla="*/ 164 h 182"/>
                    <a:gd name="T36" fmla="*/ 28 w 128"/>
                    <a:gd name="T37" fmla="*/ 152 h 182"/>
                    <a:gd name="T38" fmla="*/ 16 w 128"/>
                    <a:gd name="T39" fmla="*/ 136 h 182"/>
                    <a:gd name="T40" fmla="*/ 5 w 128"/>
                    <a:gd name="T41" fmla="*/ 119 h 182"/>
                    <a:gd name="T42" fmla="*/ 3 w 128"/>
                    <a:gd name="T43" fmla="*/ 117 h 182"/>
                    <a:gd name="T44" fmla="*/ 0 w 128"/>
                    <a:gd name="T45" fmla="*/ 108 h 182"/>
                    <a:gd name="T46" fmla="*/ 0 w 128"/>
                    <a:gd name="T47" fmla="*/ 98 h 182"/>
                    <a:gd name="T48" fmla="*/ 5 w 128"/>
                    <a:gd name="T49" fmla="*/ 84 h 182"/>
                    <a:gd name="T50" fmla="*/ 10 w 128"/>
                    <a:gd name="T51" fmla="*/ 73 h 182"/>
                    <a:gd name="T52" fmla="*/ 21 w 128"/>
                    <a:gd name="T53" fmla="*/ 59 h 182"/>
                    <a:gd name="T54" fmla="*/ 31 w 128"/>
                    <a:gd name="T55" fmla="*/ 44 h 182"/>
                    <a:gd name="T56" fmla="*/ 45 w 128"/>
                    <a:gd name="T57" fmla="*/ 28 h 182"/>
                    <a:gd name="T58" fmla="*/ 59 w 128"/>
                    <a:gd name="T59" fmla="*/ 14 h 182"/>
                    <a:gd name="T60" fmla="*/ 75 w 128"/>
                    <a:gd name="T61" fmla="*/ 3 h 182"/>
                    <a:gd name="T62" fmla="*/ 89 w 128"/>
                    <a:gd name="T63"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8" h="182">
                      <a:moveTo>
                        <a:pt x="89" y="0"/>
                      </a:moveTo>
                      <a:lnTo>
                        <a:pt x="102" y="5"/>
                      </a:lnTo>
                      <a:lnTo>
                        <a:pt x="117" y="23"/>
                      </a:lnTo>
                      <a:lnTo>
                        <a:pt x="124" y="40"/>
                      </a:lnTo>
                      <a:lnTo>
                        <a:pt x="128" y="58"/>
                      </a:lnTo>
                      <a:lnTo>
                        <a:pt x="126" y="75"/>
                      </a:lnTo>
                      <a:lnTo>
                        <a:pt x="121" y="91"/>
                      </a:lnTo>
                      <a:lnTo>
                        <a:pt x="105" y="126"/>
                      </a:lnTo>
                      <a:lnTo>
                        <a:pt x="86" y="156"/>
                      </a:lnTo>
                      <a:lnTo>
                        <a:pt x="80" y="164"/>
                      </a:lnTo>
                      <a:lnTo>
                        <a:pt x="75" y="170"/>
                      </a:lnTo>
                      <a:lnTo>
                        <a:pt x="72" y="175"/>
                      </a:lnTo>
                      <a:lnTo>
                        <a:pt x="68" y="178"/>
                      </a:lnTo>
                      <a:lnTo>
                        <a:pt x="66" y="182"/>
                      </a:lnTo>
                      <a:lnTo>
                        <a:pt x="66" y="182"/>
                      </a:lnTo>
                      <a:lnTo>
                        <a:pt x="63" y="180"/>
                      </a:lnTo>
                      <a:lnTo>
                        <a:pt x="54" y="173"/>
                      </a:lnTo>
                      <a:lnTo>
                        <a:pt x="42" y="164"/>
                      </a:lnTo>
                      <a:lnTo>
                        <a:pt x="28" y="152"/>
                      </a:lnTo>
                      <a:lnTo>
                        <a:pt x="16" y="136"/>
                      </a:lnTo>
                      <a:lnTo>
                        <a:pt x="5" y="119"/>
                      </a:lnTo>
                      <a:lnTo>
                        <a:pt x="3" y="117"/>
                      </a:lnTo>
                      <a:lnTo>
                        <a:pt x="0" y="108"/>
                      </a:lnTo>
                      <a:lnTo>
                        <a:pt x="0" y="98"/>
                      </a:lnTo>
                      <a:lnTo>
                        <a:pt x="5" y="84"/>
                      </a:lnTo>
                      <a:lnTo>
                        <a:pt x="10" y="73"/>
                      </a:lnTo>
                      <a:lnTo>
                        <a:pt x="21" y="59"/>
                      </a:lnTo>
                      <a:lnTo>
                        <a:pt x="31" y="44"/>
                      </a:lnTo>
                      <a:lnTo>
                        <a:pt x="45" y="28"/>
                      </a:lnTo>
                      <a:lnTo>
                        <a:pt x="59" y="14"/>
                      </a:lnTo>
                      <a:lnTo>
                        <a:pt x="75" y="3"/>
                      </a:lnTo>
                      <a:lnTo>
                        <a:pt x="89" y="0"/>
                      </a:lnTo>
                      <a:close/>
                    </a:path>
                  </a:pathLst>
                </a:custGeom>
                <a:solidFill>
                  <a:srgbClr val="FACB95">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467" name="Freeform 120">
                  <a:extLst>
                    <a:ext uri="{FF2B5EF4-FFF2-40B4-BE49-F238E27FC236}">
                      <a16:creationId xmlns:a16="http://schemas.microsoft.com/office/drawing/2014/main" id="{2E218712-302C-4FD9-9843-3269B172348E}"/>
                    </a:ext>
                  </a:extLst>
                </p:cNvPr>
                <p:cNvSpPr>
                  <a:spLocks/>
                </p:cNvSpPr>
                <p:nvPr/>
              </p:nvSpPr>
              <p:spPr bwMode="auto">
                <a:xfrm>
                  <a:off x="4706938" y="2305050"/>
                  <a:ext cx="252413" cy="228600"/>
                </a:xfrm>
                <a:custGeom>
                  <a:avLst/>
                  <a:gdLst>
                    <a:gd name="T0" fmla="*/ 91 w 159"/>
                    <a:gd name="T1" fmla="*/ 0 h 144"/>
                    <a:gd name="T2" fmla="*/ 114 w 159"/>
                    <a:gd name="T3" fmla="*/ 2 h 144"/>
                    <a:gd name="T4" fmla="*/ 131 w 159"/>
                    <a:gd name="T5" fmla="*/ 11 h 144"/>
                    <a:gd name="T6" fmla="*/ 145 w 159"/>
                    <a:gd name="T7" fmla="*/ 23 h 144"/>
                    <a:gd name="T8" fmla="*/ 154 w 159"/>
                    <a:gd name="T9" fmla="*/ 41 h 144"/>
                    <a:gd name="T10" fmla="*/ 159 w 159"/>
                    <a:gd name="T11" fmla="*/ 56 h 144"/>
                    <a:gd name="T12" fmla="*/ 157 w 159"/>
                    <a:gd name="T13" fmla="*/ 70 h 144"/>
                    <a:gd name="T14" fmla="*/ 149 w 159"/>
                    <a:gd name="T15" fmla="*/ 86 h 144"/>
                    <a:gd name="T16" fmla="*/ 135 w 159"/>
                    <a:gd name="T17" fmla="*/ 104 h 144"/>
                    <a:gd name="T18" fmla="*/ 121 w 159"/>
                    <a:gd name="T19" fmla="*/ 118 h 144"/>
                    <a:gd name="T20" fmla="*/ 107 w 159"/>
                    <a:gd name="T21" fmla="*/ 132 h 144"/>
                    <a:gd name="T22" fmla="*/ 94 w 159"/>
                    <a:gd name="T23" fmla="*/ 140 h 144"/>
                    <a:gd name="T24" fmla="*/ 87 w 159"/>
                    <a:gd name="T25" fmla="*/ 144 h 144"/>
                    <a:gd name="T26" fmla="*/ 75 w 159"/>
                    <a:gd name="T27" fmla="*/ 144 h 144"/>
                    <a:gd name="T28" fmla="*/ 61 w 159"/>
                    <a:gd name="T29" fmla="*/ 142 h 144"/>
                    <a:gd name="T30" fmla="*/ 44 w 159"/>
                    <a:gd name="T31" fmla="*/ 139 h 144"/>
                    <a:gd name="T32" fmla="*/ 30 w 159"/>
                    <a:gd name="T33" fmla="*/ 132 h 144"/>
                    <a:gd name="T34" fmla="*/ 16 w 159"/>
                    <a:gd name="T35" fmla="*/ 121 h 144"/>
                    <a:gd name="T36" fmla="*/ 5 w 159"/>
                    <a:gd name="T37" fmla="*/ 107 h 144"/>
                    <a:gd name="T38" fmla="*/ 0 w 159"/>
                    <a:gd name="T39" fmla="*/ 90 h 144"/>
                    <a:gd name="T40" fmla="*/ 0 w 159"/>
                    <a:gd name="T41" fmla="*/ 69 h 144"/>
                    <a:gd name="T42" fmla="*/ 3 w 159"/>
                    <a:gd name="T43" fmla="*/ 65 h 144"/>
                    <a:gd name="T44" fmla="*/ 10 w 159"/>
                    <a:gd name="T45" fmla="*/ 55 h 144"/>
                    <a:gd name="T46" fmla="*/ 23 w 159"/>
                    <a:gd name="T47" fmla="*/ 42 h 144"/>
                    <a:gd name="T48" fmla="*/ 37 w 159"/>
                    <a:gd name="T49" fmla="*/ 28 h 144"/>
                    <a:gd name="T50" fmla="*/ 54 w 159"/>
                    <a:gd name="T51" fmla="*/ 16 h 144"/>
                    <a:gd name="T52" fmla="*/ 72 w 159"/>
                    <a:gd name="T53" fmla="*/ 6 h 144"/>
                    <a:gd name="T54" fmla="*/ 91 w 159"/>
                    <a:gd name="T55"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9" h="144">
                      <a:moveTo>
                        <a:pt x="91" y="0"/>
                      </a:moveTo>
                      <a:lnTo>
                        <a:pt x="114" y="2"/>
                      </a:lnTo>
                      <a:lnTo>
                        <a:pt x="131" y="11"/>
                      </a:lnTo>
                      <a:lnTo>
                        <a:pt x="145" y="23"/>
                      </a:lnTo>
                      <a:lnTo>
                        <a:pt x="154" y="41"/>
                      </a:lnTo>
                      <a:lnTo>
                        <a:pt x="159" y="56"/>
                      </a:lnTo>
                      <a:lnTo>
                        <a:pt x="157" y="70"/>
                      </a:lnTo>
                      <a:lnTo>
                        <a:pt x="149" y="86"/>
                      </a:lnTo>
                      <a:lnTo>
                        <a:pt x="135" y="104"/>
                      </a:lnTo>
                      <a:lnTo>
                        <a:pt x="121" y="118"/>
                      </a:lnTo>
                      <a:lnTo>
                        <a:pt x="107" y="132"/>
                      </a:lnTo>
                      <a:lnTo>
                        <a:pt x="94" y="140"/>
                      </a:lnTo>
                      <a:lnTo>
                        <a:pt x="87" y="144"/>
                      </a:lnTo>
                      <a:lnTo>
                        <a:pt x="75" y="144"/>
                      </a:lnTo>
                      <a:lnTo>
                        <a:pt x="61" y="142"/>
                      </a:lnTo>
                      <a:lnTo>
                        <a:pt x="44" y="139"/>
                      </a:lnTo>
                      <a:lnTo>
                        <a:pt x="30" y="132"/>
                      </a:lnTo>
                      <a:lnTo>
                        <a:pt x="16" y="121"/>
                      </a:lnTo>
                      <a:lnTo>
                        <a:pt x="5" y="107"/>
                      </a:lnTo>
                      <a:lnTo>
                        <a:pt x="0" y="90"/>
                      </a:lnTo>
                      <a:lnTo>
                        <a:pt x="0" y="69"/>
                      </a:lnTo>
                      <a:lnTo>
                        <a:pt x="3" y="65"/>
                      </a:lnTo>
                      <a:lnTo>
                        <a:pt x="10" y="55"/>
                      </a:lnTo>
                      <a:lnTo>
                        <a:pt x="23" y="42"/>
                      </a:lnTo>
                      <a:lnTo>
                        <a:pt x="37" y="28"/>
                      </a:lnTo>
                      <a:lnTo>
                        <a:pt x="54" y="16"/>
                      </a:lnTo>
                      <a:lnTo>
                        <a:pt x="72" y="6"/>
                      </a:lnTo>
                      <a:lnTo>
                        <a:pt x="91" y="0"/>
                      </a:lnTo>
                      <a:close/>
                    </a:path>
                  </a:pathLst>
                </a:custGeom>
                <a:solidFill>
                  <a:srgbClr val="FACB95">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468" name="Freeform 121">
                  <a:extLst>
                    <a:ext uri="{FF2B5EF4-FFF2-40B4-BE49-F238E27FC236}">
                      <a16:creationId xmlns:a16="http://schemas.microsoft.com/office/drawing/2014/main" id="{BA0C9669-4339-455E-A7D7-35F0067AD399}"/>
                    </a:ext>
                  </a:extLst>
                </p:cNvPr>
                <p:cNvSpPr>
                  <a:spLocks/>
                </p:cNvSpPr>
                <p:nvPr/>
              </p:nvSpPr>
              <p:spPr bwMode="auto">
                <a:xfrm>
                  <a:off x="4244975" y="1697038"/>
                  <a:ext cx="252413" cy="225425"/>
                </a:xfrm>
                <a:custGeom>
                  <a:avLst/>
                  <a:gdLst>
                    <a:gd name="T0" fmla="*/ 107 w 159"/>
                    <a:gd name="T1" fmla="*/ 0 h 142"/>
                    <a:gd name="T2" fmla="*/ 128 w 159"/>
                    <a:gd name="T3" fmla="*/ 4 h 142"/>
                    <a:gd name="T4" fmla="*/ 145 w 159"/>
                    <a:gd name="T5" fmla="*/ 14 h 142"/>
                    <a:gd name="T6" fmla="*/ 156 w 159"/>
                    <a:gd name="T7" fmla="*/ 28 h 142"/>
                    <a:gd name="T8" fmla="*/ 159 w 159"/>
                    <a:gd name="T9" fmla="*/ 46 h 142"/>
                    <a:gd name="T10" fmla="*/ 154 w 159"/>
                    <a:gd name="T11" fmla="*/ 65 h 142"/>
                    <a:gd name="T12" fmla="*/ 142 w 159"/>
                    <a:gd name="T13" fmla="*/ 84 h 142"/>
                    <a:gd name="T14" fmla="*/ 128 w 159"/>
                    <a:gd name="T15" fmla="*/ 102 h 142"/>
                    <a:gd name="T16" fmla="*/ 114 w 159"/>
                    <a:gd name="T17" fmla="*/ 117 h 142"/>
                    <a:gd name="T18" fmla="*/ 102 w 159"/>
                    <a:gd name="T19" fmla="*/ 130 h 142"/>
                    <a:gd name="T20" fmla="*/ 93 w 159"/>
                    <a:gd name="T21" fmla="*/ 137 h 142"/>
                    <a:gd name="T22" fmla="*/ 79 w 159"/>
                    <a:gd name="T23" fmla="*/ 140 h 142"/>
                    <a:gd name="T24" fmla="*/ 63 w 159"/>
                    <a:gd name="T25" fmla="*/ 142 h 142"/>
                    <a:gd name="T26" fmla="*/ 46 w 159"/>
                    <a:gd name="T27" fmla="*/ 142 h 142"/>
                    <a:gd name="T28" fmla="*/ 30 w 159"/>
                    <a:gd name="T29" fmla="*/ 138 h 142"/>
                    <a:gd name="T30" fmla="*/ 16 w 159"/>
                    <a:gd name="T31" fmla="*/ 131 h 142"/>
                    <a:gd name="T32" fmla="*/ 5 w 159"/>
                    <a:gd name="T33" fmla="*/ 121 h 142"/>
                    <a:gd name="T34" fmla="*/ 0 w 159"/>
                    <a:gd name="T35" fmla="*/ 107 h 142"/>
                    <a:gd name="T36" fmla="*/ 0 w 159"/>
                    <a:gd name="T37" fmla="*/ 91 h 142"/>
                    <a:gd name="T38" fmla="*/ 9 w 159"/>
                    <a:gd name="T39" fmla="*/ 70 h 142"/>
                    <a:gd name="T40" fmla="*/ 11 w 159"/>
                    <a:gd name="T41" fmla="*/ 67 h 142"/>
                    <a:gd name="T42" fmla="*/ 16 w 159"/>
                    <a:gd name="T43" fmla="*/ 56 h 142"/>
                    <a:gd name="T44" fmla="*/ 26 w 159"/>
                    <a:gd name="T45" fmla="*/ 44 h 142"/>
                    <a:gd name="T46" fmla="*/ 39 w 159"/>
                    <a:gd name="T47" fmla="*/ 30 h 142"/>
                    <a:gd name="T48" fmla="*/ 53 w 159"/>
                    <a:gd name="T49" fmla="*/ 18 h 142"/>
                    <a:gd name="T50" fmla="*/ 67 w 159"/>
                    <a:gd name="T51" fmla="*/ 7 h 142"/>
                    <a:gd name="T52" fmla="*/ 82 w 159"/>
                    <a:gd name="T53" fmla="*/ 0 h 142"/>
                    <a:gd name="T54" fmla="*/ 107 w 159"/>
                    <a:gd name="T5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9" h="142">
                      <a:moveTo>
                        <a:pt x="107" y="0"/>
                      </a:moveTo>
                      <a:lnTo>
                        <a:pt x="128" y="4"/>
                      </a:lnTo>
                      <a:lnTo>
                        <a:pt x="145" y="14"/>
                      </a:lnTo>
                      <a:lnTo>
                        <a:pt x="156" y="28"/>
                      </a:lnTo>
                      <a:lnTo>
                        <a:pt x="159" y="46"/>
                      </a:lnTo>
                      <a:lnTo>
                        <a:pt x="154" y="65"/>
                      </a:lnTo>
                      <a:lnTo>
                        <a:pt x="142" y="84"/>
                      </a:lnTo>
                      <a:lnTo>
                        <a:pt x="128" y="102"/>
                      </a:lnTo>
                      <a:lnTo>
                        <a:pt x="114" y="117"/>
                      </a:lnTo>
                      <a:lnTo>
                        <a:pt x="102" y="130"/>
                      </a:lnTo>
                      <a:lnTo>
                        <a:pt x="93" y="137"/>
                      </a:lnTo>
                      <a:lnTo>
                        <a:pt x="79" y="140"/>
                      </a:lnTo>
                      <a:lnTo>
                        <a:pt x="63" y="142"/>
                      </a:lnTo>
                      <a:lnTo>
                        <a:pt x="46" y="142"/>
                      </a:lnTo>
                      <a:lnTo>
                        <a:pt x="30" y="138"/>
                      </a:lnTo>
                      <a:lnTo>
                        <a:pt x="16" y="131"/>
                      </a:lnTo>
                      <a:lnTo>
                        <a:pt x="5" y="121"/>
                      </a:lnTo>
                      <a:lnTo>
                        <a:pt x="0" y="107"/>
                      </a:lnTo>
                      <a:lnTo>
                        <a:pt x="0" y="91"/>
                      </a:lnTo>
                      <a:lnTo>
                        <a:pt x="9" y="70"/>
                      </a:lnTo>
                      <a:lnTo>
                        <a:pt x="11" y="67"/>
                      </a:lnTo>
                      <a:lnTo>
                        <a:pt x="16" y="56"/>
                      </a:lnTo>
                      <a:lnTo>
                        <a:pt x="26" y="44"/>
                      </a:lnTo>
                      <a:lnTo>
                        <a:pt x="39" y="30"/>
                      </a:lnTo>
                      <a:lnTo>
                        <a:pt x="53" y="18"/>
                      </a:lnTo>
                      <a:lnTo>
                        <a:pt x="67" y="7"/>
                      </a:lnTo>
                      <a:lnTo>
                        <a:pt x="82" y="0"/>
                      </a:lnTo>
                      <a:lnTo>
                        <a:pt x="107" y="0"/>
                      </a:lnTo>
                      <a:close/>
                    </a:path>
                  </a:pathLst>
                </a:custGeom>
                <a:solidFill>
                  <a:srgbClr val="FACB95">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469" name="Freeform 122">
                  <a:extLst>
                    <a:ext uri="{FF2B5EF4-FFF2-40B4-BE49-F238E27FC236}">
                      <a16:creationId xmlns:a16="http://schemas.microsoft.com/office/drawing/2014/main" id="{B7FA8C43-B08C-4839-AB36-BCAB67FB4E25}"/>
                    </a:ext>
                  </a:extLst>
                </p:cNvPr>
                <p:cNvSpPr>
                  <a:spLocks/>
                </p:cNvSpPr>
                <p:nvPr/>
              </p:nvSpPr>
              <p:spPr bwMode="auto">
                <a:xfrm>
                  <a:off x="3797300" y="1611313"/>
                  <a:ext cx="225425" cy="192088"/>
                </a:xfrm>
                <a:custGeom>
                  <a:avLst/>
                  <a:gdLst>
                    <a:gd name="T0" fmla="*/ 81 w 142"/>
                    <a:gd name="T1" fmla="*/ 0 h 121"/>
                    <a:gd name="T2" fmla="*/ 97 w 142"/>
                    <a:gd name="T3" fmla="*/ 0 h 121"/>
                    <a:gd name="T4" fmla="*/ 112 w 142"/>
                    <a:gd name="T5" fmla="*/ 3 h 121"/>
                    <a:gd name="T6" fmla="*/ 128 w 142"/>
                    <a:gd name="T7" fmla="*/ 12 h 121"/>
                    <a:gd name="T8" fmla="*/ 140 w 142"/>
                    <a:gd name="T9" fmla="*/ 28 h 121"/>
                    <a:gd name="T10" fmla="*/ 142 w 142"/>
                    <a:gd name="T11" fmla="*/ 42 h 121"/>
                    <a:gd name="T12" fmla="*/ 139 w 142"/>
                    <a:gd name="T13" fmla="*/ 58 h 121"/>
                    <a:gd name="T14" fmla="*/ 130 w 142"/>
                    <a:gd name="T15" fmla="*/ 72 h 121"/>
                    <a:gd name="T16" fmla="*/ 118 w 142"/>
                    <a:gd name="T17" fmla="*/ 86 h 121"/>
                    <a:gd name="T18" fmla="*/ 105 w 142"/>
                    <a:gd name="T19" fmla="*/ 98 h 121"/>
                    <a:gd name="T20" fmla="*/ 95 w 142"/>
                    <a:gd name="T21" fmla="*/ 107 h 121"/>
                    <a:gd name="T22" fmla="*/ 90 w 142"/>
                    <a:gd name="T23" fmla="*/ 114 h 121"/>
                    <a:gd name="T24" fmla="*/ 84 w 142"/>
                    <a:gd name="T25" fmla="*/ 117 h 121"/>
                    <a:gd name="T26" fmla="*/ 72 w 142"/>
                    <a:gd name="T27" fmla="*/ 119 h 121"/>
                    <a:gd name="T28" fmla="*/ 58 w 142"/>
                    <a:gd name="T29" fmla="*/ 121 h 121"/>
                    <a:gd name="T30" fmla="*/ 44 w 142"/>
                    <a:gd name="T31" fmla="*/ 121 h 121"/>
                    <a:gd name="T32" fmla="*/ 28 w 142"/>
                    <a:gd name="T33" fmla="*/ 117 h 121"/>
                    <a:gd name="T34" fmla="*/ 14 w 142"/>
                    <a:gd name="T35" fmla="*/ 110 h 121"/>
                    <a:gd name="T36" fmla="*/ 6 w 142"/>
                    <a:gd name="T37" fmla="*/ 101 h 121"/>
                    <a:gd name="T38" fmla="*/ 0 w 142"/>
                    <a:gd name="T39" fmla="*/ 89 h 121"/>
                    <a:gd name="T40" fmla="*/ 4 w 142"/>
                    <a:gd name="T41" fmla="*/ 72 h 121"/>
                    <a:gd name="T42" fmla="*/ 6 w 142"/>
                    <a:gd name="T43" fmla="*/ 68 h 121"/>
                    <a:gd name="T44" fmla="*/ 13 w 142"/>
                    <a:gd name="T45" fmla="*/ 58 h 121"/>
                    <a:gd name="T46" fmla="*/ 23 w 142"/>
                    <a:gd name="T47" fmla="*/ 45 h 121"/>
                    <a:gd name="T48" fmla="*/ 34 w 142"/>
                    <a:gd name="T49" fmla="*/ 30 h 121"/>
                    <a:gd name="T50" fmla="*/ 46 w 142"/>
                    <a:gd name="T51" fmla="*/ 16 h 121"/>
                    <a:gd name="T52" fmla="*/ 58 w 142"/>
                    <a:gd name="T53" fmla="*/ 7 h 121"/>
                    <a:gd name="T54" fmla="*/ 67 w 142"/>
                    <a:gd name="T55" fmla="*/ 2 h 121"/>
                    <a:gd name="T56" fmla="*/ 81 w 142"/>
                    <a:gd name="T5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2" h="121">
                      <a:moveTo>
                        <a:pt x="81" y="0"/>
                      </a:moveTo>
                      <a:lnTo>
                        <a:pt x="97" y="0"/>
                      </a:lnTo>
                      <a:lnTo>
                        <a:pt x="112" y="3"/>
                      </a:lnTo>
                      <a:lnTo>
                        <a:pt x="128" y="12"/>
                      </a:lnTo>
                      <a:lnTo>
                        <a:pt x="140" y="28"/>
                      </a:lnTo>
                      <a:lnTo>
                        <a:pt x="142" y="42"/>
                      </a:lnTo>
                      <a:lnTo>
                        <a:pt x="139" y="58"/>
                      </a:lnTo>
                      <a:lnTo>
                        <a:pt x="130" y="72"/>
                      </a:lnTo>
                      <a:lnTo>
                        <a:pt x="118" y="86"/>
                      </a:lnTo>
                      <a:lnTo>
                        <a:pt x="105" y="98"/>
                      </a:lnTo>
                      <a:lnTo>
                        <a:pt x="95" y="107"/>
                      </a:lnTo>
                      <a:lnTo>
                        <a:pt x="90" y="114"/>
                      </a:lnTo>
                      <a:lnTo>
                        <a:pt x="84" y="117"/>
                      </a:lnTo>
                      <a:lnTo>
                        <a:pt x="72" y="119"/>
                      </a:lnTo>
                      <a:lnTo>
                        <a:pt x="58" y="121"/>
                      </a:lnTo>
                      <a:lnTo>
                        <a:pt x="44" y="121"/>
                      </a:lnTo>
                      <a:lnTo>
                        <a:pt x="28" y="117"/>
                      </a:lnTo>
                      <a:lnTo>
                        <a:pt x="14" y="110"/>
                      </a:lnTo>
                      <a:lnTo>
                        <a:pt x="6" y="101"/>
                      </a:lnTo>
                      <a:lnTo>
                        <a:pt x="0" y="89"/>
                      </a:lnTo>
                      <a:lnTo>
                        <a:pt x="4" y="72"/>
                      </a:lnTo>
                      <a:lnTo>
                        <a:pt x="6" y="68"/>
                      </a:lnTo>
                      <a:lnTo>
                        <a:pt x="13" y="58"/>
                      </a:lnTo>
                      <a:lnTo>
                        <a:pt x="23" y="45"/>
                      </a:lnTo>
                      <a:lnTo>
                        <a:pt x="34" y="30"/>
                      </a:lnTo>
                      <a:lnTo>
                        <a:pt x="46" y="16"/>
                      </a:lnTo>
                      <a:lnTo>
                        <a:pt x="58" y="7"/>
                      </a:lnTo>
                      <a:lnTo>
                        <a:pt x="67" y="2"/>
                      </a:lnTo>
                      <a:lnTo>
                        <a:pt x="81" y="0"/>
                      </a:lnTo>
                      <a:close/>
                    </a:path>
                  </a:pathLst>
                </a:custGeom>
                <a:solidFill>
                  <a:srgbClr val="FACB95">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470" name="Freeform 123">
                  <a:extLst>
                    <a:ext uri="{FF2B5EF4-FFF2-40B4-BE49-F238E27FC236}">
                      <a16:creationId xmlns:a16="http://schemas.microsoft.com/office/drawing/2014/main" id="{1791CE62-839B-423E-8D7C-446438F95610}"/>
                    </a:ext>
                  </a:extLst>
                </p:cNvPr>
                <p:cNvSpPr>
                  <a:spLocks/>
                </p:cNvSpPr>
                <p:nvPr/>
              </p:nvSpPr>
              <p:spPr bwMode="auto">
                <a:xfrm>
                  <a:off x="3194050" y="1989138"/>
                  <a:ext cx="187325" cy="174625"/>
                </a:xfrm>
                <a:custGeom>
                  <a:avLst/>
                  <a:gdLst>
                    <a:gd name="T0" fmla="*/ 77 w 118"/>
                    <a:gd name="T1" fmla="*/ 0 h 110"/>
                    <a:gd name="T2" fmla="*/ 90 w 118"/>
                    <a:gd name="T3" fmla="*/ 2 h 110"/>
                    <a:gd name="T4" fmla="*/ 100 w 118"/>
                    <a:gd name="T5" fmla="*/ 7 h 110"/>
                    <a:gd name="T6" fmla="*/ 111 w 118"/>
                    <a:gd name="T7" fmla="*/ 17 h 110"/>
                    <a:gd name="T8" fmla="*/ 118 w 118"/>
                    <a:gd name="T9" fmla="*/ 31 h 110"/>
                    <a:gd name="T10" fmla="*/ 116 w 118"/>
                    <a:gd name="T11" fmla="*/ 35 h 110"/>
                    <a:gd name="T12" fmla="*/ 111 w 118"/>
                    <a:gd name="T13" fmla="*/ 45 h 110"/>
                    <a:gd name="T14" fmla="*/ 104 w 118"/>
                    <a:gd name="T15" fmla="*/ 58 h 110"/>
                    <a:gd name="T16" fmla="*/ 95 w 118"/>
                    <a:gd name="T17" fmla="*/ 72 h 110"/>
                    <a:gd name="T18" fmla="*/ 86 w 118"/>
                    <a:gd name="T19" fmla="*/ 86 h 110"/>
                    <a:gd name="T20" fmla="*/ 76 w 118"/>
                    <a:gd name="T21" fmla="*/ 98 h 110"/>
                    <a:gd name="T22" fmla="*/ 67 w 118"/>
                    <a:gd name="T23" fmla="*/ 107 h 110"/>
                    <a:gd name="T24" fmla="*/ 58 w 118"/>
                    <a:gd name="T25" fmla="*/ 110 h 110"/>
                    <a:gd name="T26" fmla="*/ 46 w 118"/>
                    <a:gd name="T27" fmla="*/ 108 h 110"/>
                    <a:gd name="T28" fmla="*/ 32 w 118"/>
                    <a:gd name="T29" fmla="*/ 105 h 110"/>
                    <a:gd name="T30" fmla="*/ 18 w 118"/>
                    <a:gd name="T31" fmla="*/ 100 h 110"/>
                    <a:gd name="T32" fmla="*/ 6 w 118"/>
                    <a:gd name="T33" fmla="*/ 93 h 110"/>
                    <a:gd name="T34" fmla="*/ 0 w 118"/>
                    <a:gd name="T35" fmla="*/ 84 h 110"/>
                    <a:gd name="T36" fmla="*/ 0 w 118"/>
                    <a:gd name="T37" fmla="*/ 73 h 110"/>
                    <a:gd name="T38" fmla="*/ 2 w 118"/>
                    <a:gd name="T39" fmla="*/ 70 h 110"/>
                    <a:gd name="T40" fmla="*/ 7 w 118"/>
                    <a:gd name="T41" fmla="*/ 59 h 110"/>
                    <a:gd name="T42" fmla="*/ 16 w 118"/>
                    <a:gd name="T43" fmla="*/ 45 h 110"/>
                    <a:gd name="T44" fmla="*/ 27 w 118"/>
                    <a:gd name="T45" fmla="*/ 30 h 110"/>
                    <a:gd name="T46" fmla="*/ 37 w 118"/>
                    <a:gd name="T47" fmla="*/ 17 h 110"/>
                    <a:gd name="T48" fmla="*/ 49 w 118"/>
                    <a:gd name="T49" fmla="*/ 9 h 110"/>
                    <a:gd name="T50" fmla="*/ 63 w 118"/>
                    <a:gd name="T51" fmla="*/ 3 h 110"/>
                    <a:gd name="T52" fmla="*/ 77 w 118"/>
                    <a:gd name="T53"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8" h="110">
                      <a:moveTo>
                        <a:pt x="77" y="0"/>
                      </a:moveTo>
                      <a:lnTo>
                        <a:pt x="90" y="2"/>
                      </a:lnTo>
                      <a:lnTo>
                        <a:pt x="100" y="7"/>
                      </a:lnTo>
                      <a:lnTo>
                        <a:pt x="111" y="17"/>
                      </a:lnTo>
                      <a:lnTo>
                        <a:pt x="118" y="31"/>
                      </a:lnTo>
                      <a:lnTo>
                        <a:pt x="116" y="35"/>
                      </a:lnTo>
                      <a:lnTo>
                        <a:pt x="111" y="45"/>
                      </a:lnTo>
                      <a:lnTo>
                        <a:pt x="104" y="58"/>
                      </a:lnTo>
                      <a:lnTo>
                        <a:pt x="95" y="72"/>
                      </a:lnTo>
                      <a:lnTo>
                        <a:pt x="86" y="86"/>
                      </a:lnTo>
                      <a:lnTo>
                        <a:pt x="76" y="98"/>
                      </a:lnTo>
                      <a:lnTo>
                        <a:pt x="67" y="107"/>
                      </a:lnTo>
                      <a:lnTo>
                        <a:pt x="58" y="110"/>
                      </a:lnTo>
                      <a:lnTo>
                        <a:pt x="46" y="108"/>
                      </a:lnTo>
                      <a:lnTo>
                        <a:pt x="32" y="105"/>
                      </a:lnTo>
                      <a:lnTo>
                        <a:pt x="18" y="100"/>
                      </a:lnTo>
                      <a:lnTo>
                        <a:pt x="6" y="93"/>
                      </a:lnTo>
                      <a:lnTo>
                        <a:pt x="0" y="84"/>
                      </a:lnTo>
                      <a:lnTo>
                        <a:pt x="0" y="73"/>
                      </a:lnTo>
                      <a:lnTo>
                        <a:pt x="2" y="70"/>
                      </a:lnTo>
                      <a:lnTo>
                        <a:pt x="7" y="59"/>
                      </a:lnTo>
                      <a:lnTo>
                        <a:pt x="16" y="45"/>
                      </a:lnTo>
                      <a:lnTo>
                        <a:pt x="27" y="30"/>
                      </a:lnTo>
                      <a:lnTo>
                        <a:pt x="37" y="17"/>
                      </a:lnTo>
                      <a:lnTo>
                        <a:pt x="49" y="9"/>
                      </a:lnTo>
                      <a:lnTo>
                        <a:pt x="63" y="3"/>
                      </a:lnTo>
                      <a:lnTo>
                        <a:pt x="77" y="0"/>
                      </a:lnTo>
                      <a:close/>
                    </a:path>
                  </a:pathLst>
                </a:custGeom>
                <a:solidFill>
                  <a:srgbClr val="FACB95">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grpSp>
        </p:grpSp>
        <p:grpSp>
          <p:nvGrpSpPr>
            <p:cNvPr id="450" name="Group 449">
              <a:extLst>
                <a:ext uri="{FF2B5EF4-FFF2-40B4-BE49-F238E27FC236}">
                  <a16:creationId xmlns:a16="http://schemas.microsoft.com/office/drawing/2014/main" id="{304B7257-3BEC-42CC-AD50-F819A7E4C910}"/>
                </a:ext>
              </a:extLst>
            </p:cNvPr>
            <p:cNvGrpSpPr/>
            <p:nvPr/>
          </p:nvGrpSpPr>
          <p:grpSpPr>
            <a:xfrm>
              <a:off x="5665788" y="1860549"/>
              <a:ext cx="3768725" cy="4724400"/>
              <a:chOff x="5665788" y="1860549"/>
              <a:chExt cx="3768725" cy="4724400"/>
            </a:xfrm>
          </p:grpSpPr>
          <p:sp>
            <p:nvSpPr>
              <p:cNvPr id="457" name="Freeform 124">
                <a:extLst>
                  <a:ext uri="{FF2B5EF4-FFF2-40B4-BE49-F238E27FC236}">
                    <a16:creationId xmlns:a16="http://schemas.microsoft.com/office/drawing/2014/main" id="{D97BEE80-FD20-4418-BB96-69A6DE22FD5A}"/>
                  </a:ext>
                </a:extLst>
              </p:cNvPr>
              <p:cNvSpPr>
                <a:spLocks/>
              </p:cNvSpPr>
              <p:nvPr/>
            </p:nvSpPr>
            <p:spPr bwMode="auto">
              <a:xfrm>
                <a:off x="5665788" y="1860549"/>
                <a:ext cx="3768725" cy="4724400"/>
              </a:xfrm>
              <a:custGeom>
                <a:avLst/>
                <a:gdLst>
                  <a:gd name="T0" fmla="*/ 765 w 2374"/>
                  <a:gd name="T1" fmla="*/ 93 h 2976"/>
                  <a:gd name="T2" fmla="*/ 922 w 2374"/>
                  <a:gd name="T3" fmla="*/ 349 h 2976"/>
                  <a:gd name="T4" fmla="*/ 1029 w 2374"/>
                  <a:gd name="T5" fmla="*/ 546 h 2976"/>
                  <a:gd name="T6" fmla="*/ 1111 w 2374"/>
                  <a:gd name="T7" fmla="*/ 683 h 2976"/>
                  <a:gd name="T8" fmla="*/ 1124 w 2374"/>
                  <a:gd name="T9" fmla="*/ 621 h 2976"/>
                  <a:gd name="T10" fmla="*/ 1031 w 2374"/>
                  <a:gd name="T11" fmla="*/ 403 h 2976"/>
                  <a:gd name="T12" fmla="*/ 999 w 2374"/>
                  <a:gd name="T13" fmla="*/ 265 h 2976"/>
                  <a:gd name="T14" fmla="*/ 1083 w 2374"/>
                  <a:gd name="T15" fmla="*/ 263 h 2976"/>
                  <a:gd name="T16" fmla="*/ 1262 w 2374"/>
                  <a:gd name="T17" fmla="*/ 562 h 2976"/>
                  <a:gd name="T18" fmla="*/ 1446 w 2374"/>
                  <a:gd name="T19" fmla="*/ 966 h 2976"/>
                  <a:gd name="T20" fmla="*/ 1577 w 2374"/>
                  <a:gd name="T21" fmla="*/ 1374 h 2976"/>
                  <a:gd name="T22" fmla="*/ 1707 w 2374"/>
                  <a:gd name="T23" fmla="*/ 1676 h 2976"/>
                  <a:gd name="T24" fmla="*/ 1953 w 2374"/>
                  <a:gd name="T25" fmla="*/ 2084 h 2976"/>
                  <a:gd name="T26" fmla="*/ 2195 w 2374"/>
                  <a:gd name="T27" fmla="*/ 2388 h 2976"/>
                  <a:gd name="T28" fmla="*/ 2307 w 2374"/>
                  <a:gd name="T29" fmla="*/ 2488 h 2976"/>
                  <a:gd name="T30" fmla="*/ 2368 w 2374"/>
                  <a:gd name="T31" fmla="*/ 2568 h 2976"/>
                  <a:gd name="T32" fmla="*/ 2368 w 2374"/>
                  <a:gd name="T33" fmla="*/ 2673 h 2976"/>
                  <a:gd name="T34" fmla="*/ 2235 w 2374"/>
                  <a:gd name="T35" fmla="*/ 2876 h 2976"/>
                  <a:gd name="T36" fmla="*/ 2092 w 2374"/>
                  <a:gd name="T37" fmla="*/ 2946 h 2976"/>
                  <a:gd name="T38" fmla="*/ 1826 w 2374"/>
                  <a:gd name="T39" fmla="*/ 2964 h 2976"/>
                  <a:gd name="T40" fmla="*/ 1610 w 2374"/>
                  <a:gd name="T41" fmla="*/ 2761 h 2976"/>
                  <a:gd name="T42" fmla="*/ 1398 w 2374"/>
                  <a:gd name="T43" fmla="*/ 2353 h 2976"/>
                  <a:gd name="T44" fmla="*/ 1197 w 2374"/>
                  <a:gd name="T45" fmla="*/ 1995 h 2976"/>
                  <a:gd name="T46" fmla="*/ 763 w 2374"/>
                  <a:gd name="T47" fmla="*/ 1676 h 2976"/>
                  <a:gd name="T48" fmla="*/ 429 w 2374"/>
                  <a:gd name="T49" fmla="*/ 1412 h 2976"/>
                  <a:gd name="T50" fmla="*/ 275 w 2374"/>
                  <a:gd name="T51" fmla="*/ 1272 h 2976"/>
                  <a:gd name="T52" fmla="*/ 164 w 2374"/>
                  <a:gd name="T53" fmla="*/ 1097 h 2976"/>
                  <a:gd name="T54" fmla="*/ 254 w 2374"/>
                  <a:gd name="T55" fmla="*/ 1024 h 2976"/>
                  <a:gd name="T56" fmla="*/ 416 w 2374"/>
                  <a:gd name="T57" fmla="*/ 1129 h 2976"/>
                  <a:gd name="T58" fmla="*/ 525 w 2374"/>
                  <a:gd name="T59" fmla="*/ 1230 h 2976"/>
                  <a:gd name="T60" fmla="*/ 570 w 2374"/>
                  <a:gd name="T61" fmla="*/ 1216 h 2976"/>
                  <a:gd name="T62" fmla="*/ 479 w 2374"/>
                  <a:gd name="T63" fmla="*/ 1089 h 2976"/>
                  <a:gd name="T64" fmla="*/ 287 w 2374"/>
                  <a:gd name="T65" fmla="*/ 891 h 2976"/>
                  <a:gd name="T66" fmla="*/ 80 w 2374"/>
                  <a:gd name="T67" fmla="*/ 655 h 2976"/>
                  <a:gd name="T68" fmla="*/ 1 w 2374"/>
                  <a:gd name="T69" fmla="*/ 490 h 2976"/>
                  <a:gd name="T70" fmla="*/ 128 w 2374"/>
                  <a:gd name="T71" fmla="*/ 462 h 2976"/>
                  <a:gd name="T72" fmla="*/ 296 w 2374"/>
                  <a:gd name="T73" fmla="*/ 632 h 2976"/>
                  <a:gd name="T74" fmla="*/ 520 w 2374"/>
                  <a:gd name="T75" fmla="*/ 856 h 2976"/>
                  <a:gd name="T76" fmla="*/ 675 w 2374"/>
                  <a:gd name="T77" fmla="*/ 989 h 2976"/>
                  <a:gd name="T78" fmla="*/ 695 w 2374"/>
                  <a:gd name="T79" fmla="*/ 926 h 2976"/>
                  <a:gd name="T80" fmla="*/ 632 w 2374"/>
                  <a:gd name="T81" fmla="*/ 803 h 2976"/>
                  <a:gd name="T82" fmla="*/ 504 w 2374"/>
                  <a:gd name="T83" fmla="*/ 567 h 2976"/>
                  <a:gd name="T84" fmla="*/ 362 w 2374"/>
                  <a:gd name="T85" fmla="*/ 294 h 2976"/>
                  <a:gd name="T86" fmla="*/ 294 w 2374"/>
                  <a:gd name="T87" fmla="*/ 161 h 2976"/>
                  <a:gd name="T88" fmla="*/ 339 w 2374"/>
                  <a:gd name="T89" fmla="*/ 60 h 2976"/>
                  <a:gd name="T90" fmla="*/ 457 w 2374"/>
                  <a:gd name="T91" fmla="*/ 126 h 2976"/>
                  <a:gd name="T92" fmla="*/ 623 w 2374"/>
                  <a:gd name="T93" fmla="*/ 389 h 2976"/>
                  <a:gd name="T94" fmla="*/ 787 w 2374"/>
                  <a:gd name="T95" fmla="*/ 653 h 2976"/>
                  <a:gd name="T96" fmla="*/ 863 w 2374"/>
                  <a:gd name="T97" fmla="*/ 779 h 2976"/>
                  <a:gd name="T98" fmla="*/ 921 w 2374"/>
                  <a:gd name="T99" fmla="*/ 803 h 2976"/>
                  <a:gd name="T100" fmla="*/ 870 w 2374"/>
                  <a:gd name="T101" fmla="*/ 620 h 2976"/>
                  <a:gd name="T102" fmla="*/ 731 w 2374"/>
                  <a:gd name="T103" fmla="*/ 338 h 2976"/>
                  <a:gd name="T104" fmla="*/ 635 w 2374"/>
                  <a:gd name="T105" fmla="*/ 167 h 2976"/>
                  <a:gd name="T106" fmla="*/ 591 w 2374"/>
                  <a:gd name="T107" fmla="*/ 32 h 2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74" h="2976">
                    <a:moveTo>
                      <a:pt x="640" y="0"/>
                    </a:moveTo>
                    <a:lnTo>
                      <a:pt x="663" y="2"/>
                    </a:lnTo>
                    <a:lnTo>
                      <a:pt x="686" y="14"/>
                    </a:lnTo>
                    <a:lnTo>
                      <a:pt x="710" y="34"/>
                    </a:lnTo>
                    <a:lnTo>
                      <a:pt x="737" y="60"/>
                    </a:lnTo>
                    <a:lnTo>
                      <a:pt x="765" y="93"/>
                    </a:lnTo>
                    <a:lnTo>
                      <a:pt x="791" y="130"/>
                    </a:lnTo>
                    <a:lnTo>
                      <a:pt x="819" y="172"/>
                    </a:lnTo>
                    <a:lnTo>
                      <a:pt x="847" y="216"/>
                    </a:lnTo>
                    <a:lnTo>
                      <a:pt x="873" y="259"/>
                    </a:lnTo>
                    <a:lnTo>
                      <a:pt x="900" y="305"/>
                    </a:lnTo>
                    <a:lnTo>
                      <a:pt x="922" y="349"/>
                    </a:lnTo>
                    <a:lnTo>
                      <a:pt x="945" y="391"/>
                    </a:lnTo>
                    <a:lnTo>
                      <a:pt x="966" y="427"/>
                    </a:lnTo>
                    <a:lnTo>
                      <a:pt x="984" y="461"/>
                    </a:lnTo>
                    <a:lnTo>
                      <a:pt x="999" y="488"/>
                    </a:lnTo>
                    <a:lnTo>
                      <a:pt x="1013" y="518"/>
                    </a:lnTo>
                    <a:lnTo>
                      <a:pt x="1029" y="546"/>
                    </a:lnTo>
                    <a:lnTo>
                      <a:pt x="1045" y="574"/>
                    </a:lnTo>
                    <a:lnTo>
                      <a:pt x="1061" y="602"/>
                    </a:lnTo>
                    <a:lnTo>
                      <a:pt x="1075" y="628"/>
                    </a:lnTo>
                    <a:lnTo>
                      <a:pt x="1089" y="649"/>
                    </a:lnTo>
                    <a:lnTo>
                      <a:pt x="1101" y="669"/>
                    </a:lnTo>
                    <a:lnTo>
                      <a:pt x="1111" y="683"/>
                    </a:lnTo>
                    <a:lnTo>
                      <a:pt x="1118" y="691"/>
                    </a:lnTo>
                    <a:lnTo>
                      <a:pt x="1125" y="693"/>
                    </a:lnTo>
                    <a:lnTo>
                      <a:pt x="1131" y="688"/>
                    </a:lnTo>
                    <a:lnTo>
                      <a:pt x="1131" y="676"/>
                    </a:lnTo>
                    <a:lnTo>
                      <a:pt x="1131" y="655"/>
                    </a:lnTo>
                    <a:lnTo>
                      <a:pt x="1124" y="621"/>
                    </a:lnTo>
                    <a:lnTo>
                      <a:pt x="1113" y="586"/>
                    </a:lnTo>
                    <a:lnTo>
                      <a:pt x="1099" y="550"/>
                    </a:lnTo>
                    <a:lnTo>
                      <a:pt x="1083" y="513"/>
                    </a:lnTo>
                    <a:lnTo>
                      <a:pt x="1066" y="474"/>
                    </a:lnTo>
                    <a:lnTo>
                      <a:pt x="1048" y="438"/>
                    </a:lnTo>
                    <a:lnTo>
                      <a:pt x="1031" y="403"/>
                    </a:lnTo>
                    <a:lnTo>
                      <a:pt x="1017" y="370"/>
                    </a:lnTo>
                    <a:lnTo>
                      <a:pt x="1005" y="340"/>
                    </a:lnTo>
                    <a:lnTo>
                      <a:pt x="996" y="315"/>
                    </a:lnTo>
                    <a:lnTo>
                      <a:pt x="992" y="294"/>
                    </a:lnTo>
                    <a:lnTo>
                      <a:pt x="994" y="279"/>
                    </a:lnTo>
                    <a:lnTo>
                      <a:pt x="999" y="265"/>
                    </a:lnTo>
                    <a:lnTo>
                      <a:pt x="1006" y="254"/>
                    </a:lnTo>
                    <a:lnTo>
                      <a:pt x="1017" y="245"/>
                    </a:lnTo>
                    <a:lnTo>
                      <a:pt x="1029" y="240"/>
                    </a:lnTo>
                    <a:lnTo>
                      <a:pt x="1045" y="242"/>
                    </a:lnTo>
                    <a:lnTo>
                      <a:pt x="1064" y="249"/>
                    </a:lnTo>
                    <a:lnTo>
                      <a:pt x="1083" y="263"/>
                    </a:lnTo>
                    <a:lnTo>
                      <a:pt x="1106" y="284"/>
                    </a:lnTo>
                    <a:lnTo>
                      <a:pt x="1131" y="314"/>
                    </a:lnTo>
                    <a:lnTo>
                      <a:pt x="1159" y="354"/>
                    </a:lnTo>
                    <a:lnTo>
                      <a:pt x="1187" y="403"/>
                    </a:lnTo>
                    <a:lnTo>
                      <a:pt x="1227" y="485"/>
                    </a:lnTo>
                    <a:lnTo>
                      <a:pt x="1262" y="562"/>
                    </a:lnTo>
                    <a:lnTo>
                      <a:pt x="1293" y="634"/>
                    </a:lnTo>
                    <a:lnTo>
                      <a:pt x="1323" y="704"/>
                    </a:lnTo>
                    <a:lnTo>
                      <a:pt x="1351" y="772"/>
                    </a:lnTo>
                    <a:lnTo>
                      <a:pt x="1381" y="838"/>
                    </a:lnTo>
                    <a:lnTo>
                      <a:pt x="1411" y="901"/>
                    </a:lnTo>
                    <a:lnTo>
                      <a:pt x="1446" y="966"/>
                    </a:lnTo>
                    <a:lnTo>
                      <a:pt x="1477" y="1029"/>
                    </a:lnTo>
                    <a:lnTo>
                      <a:pt x="1503" y="1097"/>
                    </a:lnTo>
                    <a:lnTo>
                      <a:pt x="1525" y="1167"/>
                    </a:lnTo>
                    <a:lnTo>
                      <a:pt x="1544" y="1239"/>
                    </a:lnTo>
                    <a:lnTo>
                      <a:pt x="1561" y="1307"/>
                    </a:lnTo>
                    <a:lnTo>
                      <a:pt x="1577" y="1374"/>
                    </a:lnTo>
                    <a:lnTo>
                      <a:pt x="1595" y="1435"/>
                    </a:lnTo>
                    <a:lnTo>
                      <a:pt x="1616" y="1487"/>
                    </a:lnTo>
                    <a:lnTo>
                      <a:pt x="1631" y="1526"/>
                    </a:lnTo>
                    <a:lnTo>
                      <a:pt x="1652" y="1570"/>
                    </a:lnTo>
                    <a:lnTo>
                      <a:pt x="1677" y="1620"/>
                    </a:lnTo>
                    <a:lnTo>
                      <a:pt x="1707" y="1676"/>
                    </a:lnTo>
                    <a:lnTo>
                      <a:pt x="1738" y="1736"/>
                    </a:lnTo>
                    <a:lnTo>
                      <a:pt x="1775" y="1800"/>
                    </a:lnTo>
                    <a:lnTo>
                      <a:pt x="1815" y="1869"/>
                    </a:lnTo>
                    <a:lnTo>
                      <a:pt x="1859" y="1939"/>
                    </a:lnTo>
                    <a:lnTo>
                      <a:pt x="1904" y="2012"/>
                    </a:lnTo>
                    <a:lnTo>
                      <a:pt x="1953" y="2084"/>
                    </a:lnTo>
                    <a:lnTo>
                      <a:pt x="2006" y="2157"/>
                    </a:lnTo>
                    <a:lnTo>
                      <a:pt x="2060" y="2229"/>
                    </a:lnTo>
                    <a:lnTo>
                      <a:pt x="2099" y="2280"/>
                    </a:lnTo>
                    <a:lnTo>
                      <a:pt x="2135" y="2322"/>
                    </a:lnTo>
                    <a:lnTo>
                      <a:pt x="2167" y="2358"/>
                    </a:lnTo>
                    <a:lnTo>
                      <a:pt x="2195" y="2388"/>
                    </a:lnTo>
                    <a:lnTo>
                      <a:pt x="2219" y="2413"/>
                    </a:lnTo>
                    <a:lnTo>
                      <a:pt x="2242" y="2434"/>
                    </a:lnTo>
                    <a:lnTo>
                      <a:pt x="2262" y="2449"/>
                    </a:lnTo>
                    <a:lnTo>
                      <a:pt x="2279" y="2463"/>
                    </a:lnTo>
                    <a:lnTo>
                      <a:pt x="2295" y="2476"/>
                    </a:lnTo>
                    <a:lnTo>
                      <a:pt x="2307" y="2488"/>
                    </a:lnTo>
                    <a:lnTo>
                      <a:pt x="2319" y="2497"/>
                    </a:lnTo>
                    <a:lnTo>
                      <a:pt x="2330" y="2507"/>
                    </a:lnTo>
                    <a:lnTo>
                      <a:pt x="2340" y="2519"/>
                    </a:lnTo>
                    <a:lnTo>
                      <a:pt x="2349" y="2533"/>
                    </a:lnTo>
                    <a:lnTo>
                      <a:pt x="2360" y="2549"/>
                    </a:lnTo>
                    <a:lnTo>
                      <a:pt x="2368" y="2568"/>
                    </a:lnTo>
                    <a:lnTo>
                      <a:pt x="2368" y="2572"/>
                    </a:lnTo>
                    <a:lnTo>
                      <a:pt x="2370" y="2582"/>
                    </a:lnTo>
                    <a:lnTo>
                      <a:pt x="2372" y="2598"/>
                    </a:lnTo>
                    <a:lnTo>
                      <a:pt x="2374" y="2619"/>
                    </a:lnTo>
                    <a:lnTo>
                      <a:pt x="2372" y="2645"/>
                    </a:lnTo>
                    <a:lnTo>
                      <a:pt x="2368" y="2673"/>
                    </a:lnTo>
                    <a:lnTo>
                      <a:pt x="2360" y="2705"/>
                    </a:lnTo>
                    <a:lnTo>
                      <a:pt x="2347" y="2738"/>
                    </a:lnTo>
                    <a:lnTo>
                      <a:pt x="2330" y="2773"/>
                    </a:lnTo>
                    <a:lnTo>
                      <a:pt x="2305" y="2808"/>
                    </a:lnTo>
                    <a:lnTo>
                      <a:pt x="2274" y="2843"/>
                    </a:lnTo>
                    <a:lnTo>
                      <a:pt x="2235" y="2876"/>
                    </a:lnTo>
                    <a:lnTo>
                      <a:pt x="2184" y="2906"/>
                    </a:lnTo>
                    <a:lnTo>
                      <a:pt x="2181" y="2908"/>
                    </a:lnTo>
                    <a:lnTo>
                      <a:pt x="2169" y="2915"/>
                    </a:lnTo>
                    <a:lnTo>
                      <a:pt x="2149" y="2924"/>
                    </a:lnTo>
                    <a:lnTo>
                      <a:pt x="2123" y="2936"/>
                    </a:lnTo>
                    <a:lnTo>
                      <a:pt x="2092" y="2946"/>
                    </a:lnTo>
                    <a:lnTo>
                      <a:pt x="2055" y="2959"/>
                    </a:lnTo>
                    <a:lnTo>
                      <a:pt x="2015" y="2967"/>
                    </a:lnTo>
                    <a:lnTo>
                      <a:pt x="1971" y="2974"/>
                    </a:lnTo>
                    <a:lnTo>
                      <a:pt x="1925" y="2976"/>
                    </a:lnTo>
                    <a:lnTo>
                      <a:pt x="1876" y="2973"/>
                    </a:lnTo>
                    <a:lnTo>
                      <a:pt x="1826" y="2964"/>
                    </a:lnTo>
                    <a:lnTo>
                      <a:pt x="1777" y="2948"/>
                    </a:lnTo>
                    <a:lnTo>
                      <a:pt x="1745" y="2929"/>
                    </a:lnTo>
                    <a:lnTo>
                      <a:pt x="1712" y="2901"/>
                    </a:lnTo>
                    <a:lnTo>
                      <a:pt x="1679" y="2861"/>
                    </a:lnTo>
                    <a:lnTo>
                      <a:pt x="1644" y="2813"/>
                    </a:lnTo>
                    <a:lnTo>
                      <a:pt x="1610" y="2761"/>
                    </a:lnTo>
                    <a:lnTo>
                      <a:pt x="1575" y="2700"/>
                    </a:lnTo>
                    <a:lnTo>
                      <a:pt x="1540" y="2635"/>
                    </a:lnTo>
                    <a:lnTo>
                      <a:pt x="1503" y="2567"/>
                    </a:lnTo>
                    <a:lnTo>
                      <a:pt x="1468" y="2497"/>
                    </a:lnTo>
                    <a:lnTo>
                      <a:pt x="1433" y="2425"/>
                    </a:lnTo>
                    <a:lnTo>
                      <a:pt x="1398" y="2353"/>
                    </a:lnTo>
                    <a:lnTo>
                      <a:pt x="1363" y="2283"/>
                    </a:lnTo>
                    <a:lnTo>
                      <a:pt x="1328" y="2217"/>
                    </a:lnTo>
                    <a:lnTo>
                      <a:pt x="1295" y="2152"/>
                    </a:lnTo>
                    <a:lnTo>
                      <a:pt x="1262" y="2094"/>
                    </a:lnTo>
                    <a:lnTo>
                      <a:pt x="1230" y="2040"/>
                    </a:lnTo>
                    <a:lnTo>
                      <a:pt x="1197" y="1995"/>
                    </a:lnTo>
                    <a:lnTo>
                      <a:pt x="1167" y="1958"/>
                    </a:lnTo>
                    <a:lnTo>
                      <a:pt x="1138" y="1932"/>
                    </a:lnTo>
                    <a:lnTo>
                      <a:pt x="1054" y="1870"/>
                    </a:lnTo>
                    <a:lnTo>
                      <a:pt x="963" y="1809"/>
                    </a:lnTo>
                    <a:lnTo>
                      <a:pt x="865" y="1744"/>
                    </a:lnTo>
                    <a:lnTo>
                      <a:pt x="763" y="1676"/>
                    </a:lnTo>
                    <a:lnTo>
                      <a:pt x="661" y="1603"/>
                    </a:lnTo>
                    <a:lnTo>
                      <a:pt x="558" y="1522"/>
                    </a:lnTo>
                    <a:lnTo>
                      <a:pt x="458" y="1435"/>
                    </a:lnTo>
                    <a:lnTo>
                      <a:pt x="455" y="1433"/>
                    </a:lnTo>
                    <a:lnTo>
                      <a:pt x="444" y="1424"/>
                    </a:lnTo>
                    <a:lnTo>
                      <a:pt x="429" y="1412"/>
                    </a:lnTo>
                    <a:lnTo>
                      <a:pt x="409" y="1396"/>
                    </a:lnTo>
                    <a:lnTo>
                      <a:pt x="385" y="1377"/>
                    </a:lnTo>
                    <a:lnTo>
                      <a:pt x="360" y="1354"/>
                    </a:lnTo>
                    <a:lnTo>
                      <a:pt x="332" y="1328"/>
                    </a:lnTo>
                    <a:lnTo>
                      <a:pt x="303" y="1302"/>
                    </a:lnTo>
                    <a:lnTo>
                      <a:pt x="275" y="1272"/>
                    </a:lnTo>
                    <a:lnTo>
                      <a:pt x="248" y="1242"/>
                    </a:lnTo>
                    <a:lnTo>
                      <a:pt x="222" y="1213"/>
                    </a:lnTo>
                    <a:lnTo>
                      <a:pt x="201" y="1183"/>
                    </a:lnTo>
                    <a:lnTo>
                      <a:pt x="184" y="1153"/>
                    </a:lnTo>
                    <a:lnTo>
                      <a:pt x="171" y="1123"/>
                    </a:lnTo>
                    <a:lnTo>
                      <a:pt x="164" y="1097"/>
                    </a:lnTo>
                    <a:lnTo>
                      <a:pt x="164" y="1073"/>
                    </a:lnTo>
                    <a:lnTo>
                      <a:pt x="173" y="1050"/>
                    </a:lnTo>
                    <a:lnTo>
                      <a:pt x="189" y="1031"/>
                    </a:lnTo>
                    <a:lnTo>
                      <a:pt x="208" y="1022"/>
                    </a:lnTo>
                    <a:lnTo>
                      <a:pt x="229" y="1019"/>
                    </a:lnTo>
                    <a:lnTo>
                      <a:pt x="254" y="1024"/>
                    </a:lnTo>
                    <a:lnTo>
                      <a:pt x="280" y="1033"/>
                    </a:lnTo>
                    <a:lnTo>
                      <a:pt x="306" y="1047"/>
                    </a:lnTo>
                    <a:lnTo>
                      <a:pt x="334" y="1064"/>
                    </a:lnTo>
                    <a:lnTo>
                      <a:pt x="362" y="1085"/>
                    </a:lnTo>
                    <a:lnTo>
                      <a:pt x="390" y="1106"/>
                    </a:lnTo>
                    <a:lnTo>
                      <a:pt x="416" y="1129"/>
                    </a:lnTo>
                    <a:lnTo>
                      <a:pt x="441" y="1151"/>
                    </a:lnTo>
                    <a:lnTo>
                      <a:pt x="464" y="1174"/>
                    </a:lnTo>
                    <a:lnTo>
                      <a:pt x="485" y="1193"/>
                    </a:lnTo>
                    <a:lnTo>
                      <a:pt x="502" y="1209"/>
                    </a:lnTo>
                    <a:lnTo>
                      <a:pt x="516" y="1221"/>
                    </a:lnTo>
                    <a:lnTo>
                      <a:pt x="525" y="1230"/>
                    </a:lnTo>
                    <a:lnTo>
                      <a:pt x="535" y="1235"/>
                    </a:lnTo>
                    <a:lnTo>
                      <a:pt x="546" y="1239"/>
                    </a:lnTo>
                    <a:lnTo>
                      <a:pt x="555" y="1239"/>
                    </a:lnTo>
                    <a:lnTo>
                      <a:pt x="563" y="1234"/>
                    </a:lnTo>
                    <a:lnTo>
                      <a:pt x="569" y="1227"/>
                    </a:lnTo>
                    <a:lnTo>
                      <a:pt x="570" y="1216"/>
                    </a:lnTo>
                    <a:lnTo>
                      <a:pt x="567" y="1202"/>
                    </a:lnTo>
                    <a:lnTo>
                      <a:pt x="560" y="1185"/>
                    </a:lnTo>
                    <a:lnTo>
                      <a:pt x="548" y="1164"/>
                    </a:lnTo>
                    <a:lnTo>
                      <a:pt x="527" y="1137"/>
                    </a:lnTo>
                    <a:lnTo>
                      <a:pt x="500" y="1108"/>
                    </a:lnTo>
                    <a:lnTo>
                      <a:pt x="479" y="1089"/>
                    </a:lnTo>
                    <a:lnTo>
                      <a:pt x="455" y="1062"/>
                    </a:lnTo>
                    <a:lnTo>
                      <a:pt x="427" y="1034"/>
                    </a:lnTo>
                    <a:lnTo>
                      <a:pt x="395" y="1001"/>
                    </a:lnTo>
                    <a:lnTo>
                      <a:pt x="360" y="968"/>
                    </a:lnTo>
                    <a:lnTo>
                      <a:pt x="325" y="929"/>
                    </a:lnTo>
                    <a:lnTo>
                      <a:pt x="287" y="891"/>
                    </a:lnTo>
                    <a:lnTo>
                      <a:pt x="250" y="852"/>
                    </a:lnTo>
                    <a:lnTo>
                      <a:pt x="213" y="812"/>
                    </a:lnTo>
                    <a:lnTo>
                      <a:pt x="177" y="770"/>
                    </a:lnTo>
                    <a:lnTo>
                      <a:pt x="142" y="730"/>
                    </a:lnTo>
                    <a:lnTo>
                      <a:pt x="110" y="691"/>
                    </a:lnTo>
                    <a:lnTo>
                      <a:pt x="80" y="655"/>
                    </a:lnTo>
                    <a:lnTo>
                      <a:pt x="54" y="618"/>
                    </a:lnTo>
                    <a:lnTo>
                      <a:pt x="33" y="586"/>
                    </a:lnTo>
                    <a:lnTo>
                      <a:pt x="15" y="557"/>
                    </a:lnTo>
                    <a:lnTo>
                      <a:pt x="5" y="530"/>
                    </a:lnTo>
                    <a:lnTo>
                      <a:pt x="0" y="508"/>
                    </a:lnTo>
                    <a:lnTo>
                      <a:pt x="1" y="490"/>
                    </a:lnTo>
                    <a:lnTo>
                      <a:pt x="15" y="464"/>
                    </a:lnTo>
                    <a:lnTo>
                      <a:pt x="33" y="448"/>
                    </a:lnTo>
                    <a:lnTo>
                      <a:pt x="54" y="440"/>
                    </a:lnTo>
                    <a:lnTo>
                      <a:pt x="77" y="440"/>
                    </a:lnTo>
                    <a:lnTo>
                      <a:pt x="101" y="448"/>
                    </a:lnTo>
                    <a:lnTo>
                      <a:pt x="128" y="462"/>
                    </a:lnTo>
                    <a:lnTo>
                      <a:pt x="156" y="485"/>
                    </a:lnTo>
                    <a:lnTo>
                      <a:pt x="185" y="511"/>
                    </a:lnTo>
                    <a:lnTo>
                      <a:pt x="215" y="544"/>
                    </a:lnTo>
                    <a:lnTo>
                      <a:pt x="238" y="569"/>
                    </a:lnTo>
                    <a:lnTo>
                      <a:pt x="264" y="599"/>
                    </a:lnTo>
                    <a:lnTo>
                      <a:pt x="296" y="632"/>
                    </a:lnTo>
                    <a:lnTo>
                      <a:pt x="329" y="667"/>
                    </a:lnTo>
                    <a:lnTo>
                      <a:pt x="366" y="704"/>
                    </a:lnTo>
                    <a:lnTo>
                      <a:pt x="404" y="742"/>
                    </a:lnTo>
                    <a:lnTo>
                      <a:pt x="443" y="781"/>
                    </a:lnTo>
                    <a:lnTo>
                      <a:pt x="481" y="819"/>
                    </a:lnTo>
                    <a:lnTo>
                      <a:pt x="520" y="856"/>
                    </a:lnTo>
                    <a:lnTo>
                      <a:pt x="555" y="889"/>
                    </a:lnTo>
                    <a:lnTo>
                      <a:pt x="586" y="919"/>
                    </a:lnTo>
                    <a:lnTo>
                      <a:pt x="616" y="945"/>
                    </a:lnTo>
                    <a:lnTo>
                      <a:pt x="640" y="964"/>
                    </a:lnTo>
                    <a:lnTo>
                      <a:pt x="658" y="978"/>
                    </a:lnTo>
                    <a:lnTo>
                      <a:pt x="675" y="989"/>
                    </a:lnTo>
                    <a:lnTo>
                      <a:pt x="688" y="992"/>
                    </a:lnTo>
                    <a:lnTo>
                      <a:pt x="696" y="987"/>
                    </a:lnTo>
                    <a:lnTo>
                      <a:pt x="702" y="978"/>
                    </a:lnTo>
                    <a:lnTo>
                      <a:pt x="702" y="964"/>
                    </a:lnTo>
                    <a:lnTo>
                      <a:pt x="700" y="947"/>
                    </a:lnTo>
                    <a:lnTo>
                      <a:pt x="695" y="926"/>
                    </a:lnTo>
                    <a:lnTo>
                      <a:pt x="688" y="905"/>
                    </a:lnTo>
                    <a:lnTo>
                      <a:pt x="677" y="882"/>
                    </a:lnTo>
                    <a:lnTo>
                      <a:pt x="667" y="861"/>
                    </a:lnTo>
                    <a:lnTo>
                      <a:pt x="654" y="840"/>
                    </a:lnTo>
                    <a:lnTo>
                      <a:pt x="646" y="826"/>
                    </a:lnTo>
                    <a:lnTo>
                      <a:pt x="632" y="803"/>
                    </a:lnTo>
                    <a:lnTo>
                      <a:pt x="616" y="775"/>
                    </a:lnTo>
                    <a:lnTo>
                      <a:pt x="597" y="740"/>
                    </a:lnTo>
                    <a:lnTo>
                      <a:pt x="576" y="702"/>
                    </a:lnTo>
                    <a:lnTo>
                      <a:pt x="553" y="660"/>
                    </a:lnTo>
                    <a:lnTo>
                      <a:pt x="530" y="614"/>
                    </a:lnTo>
                    <a:lnTo>
                      <a:pt x="504" y="567"/>
                    </a:lnTo>
                    <a:lnTo>
                      <a:pt x="479" y="520"/>
                    </a:lnTo>
                    <a:lnTo>
                      <a:pt x="455" y="471"/>
                    </a:lnTo>
                    <a:lnTo>
                      <a:pt x="429" y="424"/>
                    </a:lnTo>
                    <a:lnTo>
                      <a:pt x="406" y="378"/>
                    </a:lnTo>
                    <a:lnTo>
                      <a:pt x="383" y="335"/>
                    </a:lnTo>
                    <a:lnTo>
                      <a:pt x="362" y="294"/>
                    </a:lnTo>
                    <a:lnTo>
                      <a:pt x="343" y="259"/>
                    </a:lnTo>
                    <a:lnTo>
                      <a:pt x="327" y="228"/>
                    </a:lnTo>
                    <a:lnTo>
                      <a:pt x="315" y="203"/>
                    </a:lnTo>
                    <a:lnTo>
                      <a:pt x="306" y="188"/>
                    </a:lnTo>
                    <a:lnTo>
                      <a:pt x="301" y="177"/>
                    </a:lnTo>
                    <a:lnTo>
                      <a:pt x="294" y="161"/>
                    </a:lnTo>
                    <a:lnTo>
                      <a:pt x="290" y="142"/>
                    </a:lnTo>
                    <a:lnTo>
                      <a:pt x="289" y="121"/>
                    </a:lnTo>
                    <a:lnTo>
                      <a:pt x="294" y="102"/>
                    </a:lnTo>
                    <a:lnTo>
                      <a:pt x="303" y="84"/>
                    </a:lnTo>
                    <a:lnTo>
                      <a:pt x="317" y="69"/>
                    </a:lnTo>
                    <a:lnTo>
                      <a:pt x="339" y="60"/>
                    </a:lnTo>
                    <a:lnTo>
                      <a:pt x="357" y="56"/>
                    </a:lnTo>
                    <a:lnTo>
                      <a:pt x="374" y="58"/>
                    </a:lnTo>
                    <a:lnTo>
                      <a:pt x="392" y="67"/>
                    </a:lnTo>
                    <a:lnTo>
                      <a:pt x="413" y="81"/>
                    </a:lnTo>
                    <a:lnTo>
                      <a:pt x="434" y="100"/>
                    </a:lnTo>
                    <a:lnTo>
                      <a:pt x="457" y="126"/>
                    </a:lnTo>
                    <a:lnTo>
                      <a:pt x="481" y="161"/>
                    </a:lnTo>
                    <a:lnTo>
                      <a:pt x="509" y="203"/>
                    </a:lnTo>
                    <a:lnTo>
                      <a:pt x="541" y="252"/>
                    </a:lnTo>
                    <a:lnTo>
                      <a:pt x="565" y="296"/>
                    </a:lnTo>
                    <a:lnTo>
                      <a:pt x="593" y="342"/>
                    </a:lnTo>
                    <a:lnTo>
                      <a:pt x="623" y="389"/>
                    </a:lnTo>
                    <a:lnTo>
                      <a:pt x="653" y="436"/>
                    </a:lnTo>
                    <a:lnTo>
                      <a:pt x="682" y="483"/>
                    </a:lnTo>
                    <a:lnTo>
                      <a:pt x="710" y="530"/>
                    </a:lnTo>
                    <a:lnTo>
                      <a:pt x="738" y="574"/>
                    </a:lnTo>
                    <a:lnTo>
                      <a:pt x="765" y="616"/>
                    </a:lnTo>
                    <a:lnTo>
                      <a:pt x="787" y="653"/>
                    </a:lnTo>
                    <a:lnTo>
                      <a:pt x="807" y="684"/>
                    </a:lnTo>
                    <a:lnTo>
                      <a:pt x="821" y="711"/>
                    </a:lnTo>
                    <a:lnTo>
                      <a:pt x="831" y="730"/>
                    </a:lnTo>
                    <a:lnTo>
                      <a:pt x="840" y="746"/>
                    </a:lnTo>
                    <a:lnTo>
                      <a:pt x="851" y="763"/>
                    </a:lnTo>
                    <a:lnTo>
                      <a:pt x="863" y="779"/>
                    </a:lnTo>
                    <a:lnTo>
                      <a:pt x="875" y="791"/>
                    </a:lnTo>
                    <a:lnTo>
                      <a:pt x="887" y="803"/>
                    </a:lnTo>
                    <a:lnTo>
                      <a:pt x="898" y="810"/>
                    </a:lnTo>
                    <a:lnTo>
                      <a:pt x="908" y="814"/>
                    </a:lnTo>
                    <a:lnTo>
                      <a:pt x="917" y="812"/>
                    </a:lnTo>
                    <a:lnTo>
                      <a:pt x="921" y="803"/>
                    </a:lnTo>
                    <a:lnTo>
                      <a:pt x="922" y="788"/>
                    </a:lnTo>
                    <a:lnTo>
                      <a:pt x="921" y="765"/>
                    </a:lnTo>
                    <a:lnTo>
                      <a:pt x="914" y="737"/>
                    </a:lnTo>
                    <a:lnTo>
                      <a:pt x="903" y="704"/>
                    </a:lnTo>
                    <a:lnTo>
                      <a:pt x="887" y="663"/>
                    </a:lnTo>
                    <a:lnTo>
                      <a:pt x="870" y="620"/>
                    </a:lnTo>
                    <a:lnTo>
                      <a:pt x="849" y="572"/>
                    </a:lnTo>
                    <a:lnTo>
                      <a:pt x="826" y="525"/>
                    </a:lnTo>
                    <a:lnTo>
                      <a:pt x="802" y="476"/>
                    </a:lnTo>
                    <a:lnTo>
                      <a:pt x="777" y="427"/>
                    </a:lnTo>
                    <a:lnTo>
                      <a:pt x="754" y="382"/>
                    </a:lnTo>
                    <a:lnTo>
                      <a:pt x="731" y="338"/>
                    </a:lnTo>
                    <a:lnTo>
                      <a:pt x="710" y="300"/>
                    </a:lnTo>
                    <a:lnTo>
                      <a:pt x="693" y="266"/>
                    </a:lnTo>
                    <a:lnTo>
                      <a:pt x="679" y="242"/>
                    </a:lnTo>
                    <a:lnTo>
                      <a:pt x="665" y="217"/>
                    </a:lnTo>
                    <a:lnTo>
                      <a:pt x="649" y="193"/>
                    </a:lnTo>
                    <a:lnTo>
                      <a:pt x="635" y="167"/>
                    </a:lnTo>
                    <a:lnTo>
                      <a:pt x="621" y="142"/>
                    </a:lnTo>
                    <a:lnTo>
                      <a:pt x="607" y="116"/>
                    </a:lnTo>
                    <a:lnTo>
                      <a:pt x="598" y="93"/>
                    </a:lnTo>
                    <a:lnTo>
                      <a:pt x="591" y="70"/>
                    </a:lnTo>
                    <a:lnTo>
                      <a:pt x="590" y="49"/>
                    </a:lnTo>
                    <a:lnTo>
                      <a:pt x="591" y="32"/>
                    </a:lnTo>
                    <a:lnTo>
                      <a:pt x="602" y="18"/>
                    </a:lnTo>
                    <a:lnTo>
                      <a:pt x="618" y="7"/>
                    </a:lnTo>
                    <a:lnTo>
                      <a:pt x="640" y="0"/>
                    </a:lnTo>
                    <a:close/>
                  </a:path>
                </a:pathLst>
              </a:custGeom>
              <a:solidFill>
                <a:srgbClr val="FACB9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grpSp>
            <p:nvGrpSpPr>
              <p:cNvPr id="458" name="Group 457">
                <a:extLst>
                  <a:ext uri="{FF2B5EF4-FFF2-40B4-BE49-F238E27FC236}">
                    <a16:creationId xmlns:a16="http://schemas.microsoft.com/office/drawing/2014/main" id="{E2A95B72-7474-4F72-ACEC-F918CE94742A}"/>
                  </a:ext>
                </a:extLst>
              </p:cNvPr>
              <p:cNvGrpSpPr/>
              <p:nvPr/>
            </p:nvGrpSpPr>
            <p:grpSpPr>
              <a:xfrm>
                <a:off x="5667375" y="1863725"/>
                <a:ext cx="1765301" cy="1919288"/>
                <a:chOff x="5667375" y="1863725"/>
                <a:chExt cx="1765301" cy="1919288"/>
              </a:xfrm>
            </p:grpSpPr>
            <p:sp>
              <p:nvSpPr>
                <p:cNvPr id="459" name="Freeform 125">
                  <a:extLst>
                    <a:ext uri="{FF2B5EF4-FFF2-40B4-BE49-F238E27FC236}">
                      <a16:creationId xmlns:a16="http://schemas.microsoft.com/office/drawing/2014/main" id="{2B5B2593-A229-4B8B-A3E9-308AD6C71FE0}"/>
                    </a:ext>
                  </a:extLst>
                </p:cNvPr>
                <p:cNvSpPr>
                  <a:spLocks/>
                </p:cNvSpPr>
                <p:nvPr/>
              </p:nvSpPr>
              <p:spPr bwMode="auto">
                <a:xfrm>
                  <a:off x="5921375" y="3494088"/>
                  <a:ext cx="203200" cy="288925"/>
                </a:xfrm>
                <a:custGeom>
                  <a:avLst/>
                  <a:gdLst>
                    <a:gd name="T0" fmla="*/ 38 w 128"/>
                    <a:gd name="T1" fmla="*/ 0 h 182"/>
                    <a:gd name="T2" fmla="*/ 52 w 128"/>
                    <a:gd name="T3" fmla="*/ 4 h 182"/>
                    <a:gd name="T4" fmla="*/ 66 w 128"/>
                    <a:gd name="T5" fmla="*/ 14 h 182"/>
                    <a:gd name="T6" fmla="*/ 80 w 128"/>
                    <a:gd name="T7" fmla="*/ 28 h 182"/>
                    <a:gd name="T8" fmla="*/ 94 w 128"/>
                    <a:gd name="T9" fmla="*/ 44 h 182"/>
                    <a:gd name="T10" fmla="*/ 107 w 128"/>
                    <a:gd name="T11" fmla="*/ 60 h 182"/>
                    <a:gd name="T12" fmla="*/ 115 w 128"/>
                    <a:gd name="T13" fmla="*/ 73 h 182"/>
                    <a:gd name="T14" fmla="*/ 122 w 128"/>
                    <a:gd name="T15" fmla="*/ 84 h 182"/>
                    <a:gd name="T16" fmla="*/ 128 w 128"/>
                    <a:gd name="T17" fmla="*/ 98 h 182"/>
                    <a:gd name="T18" fmla="*/ 126 w 128"/>
                    <a:gd name="T19" fmla="*/ 108 h 182"/>
                    <a:gd name="T20" fmla="*/ 124 w 128"/>
                    <a:gd name="T21" fmla="*/ 117 h 182"/>
                    <a:gd name="T22" fmla="*/ 122 w 128"/>
                    <a:gd name="T23" fmla="*/ 119 h 182"/>
                    <a:gd name="T24" fmla="*/ 112 w 128"/>
                    <a:gd name="T25" fmla="*/ 136 h 182"/>
                    <a:gd name="T26" fmla="*/ 98 w 128"/>
                    <a:gd name="T27" fmla="*/ 152 h 182"/>
                    <a:gd name="T28" fmla="*/ 84 w 128"/>
                    <a:gd name="T29" fmla="*/ 164 h 182"/>
                    <a:gd name="T30" fmla="*/ 72 w 128"/>
                    <a:gd name="T31" fmla="*/ 173 h 182"/>
                    <a:gd name="T32" fmla="*/ 63 w 128"/>
                    <a:gd name="T33" fmla="*/ 180 h 182"/>
                    <a:gd name="T34" fmla="*/ 61 w 128"/>
                    <a:gd name="T35" fmla="*/ 182 h 182"/>
                    <a:gd name="T36" fmla="*/ 59 w 128"/>
                    <a:gd name="T37" fmla="*/ 180 h 182"/>
                    <a:gd name="T38" fmla="*/ 58 w 128"/>
                    <a:gd name="T39" fmla="*/ 178 h 182"/>
                    <a:gd name="T40" fmla="*/ 56 w 128"/>
                    <a:gd name="T41" fmla="*/ 175 h 182"/>
                    <a:gd name="T42" fmla="*/ 52 w 128"/>
                    <a:gd name="T43" fmla="*/ 170 h 182"/>
                    <a:gd name="T44" fmla="*/ 47 w 128"/>
                    <a:gd name="T45" fmla="*/ 164 h 182"/>
                    <a:gd name="T46" fmla="*/ 42 w 128"/>
                    <a:gd name="T47" fmla="*/ 156 h 182"/>
                    <a:gd name="T48" fmla="*/ 23 w 128"/>
                    <a:gd name="T49" fmla="*/ 126 h 182"/>
                    <a:gd name="T50" fmla="*/ 5 w 128"/>
                    <a:gd name="T51" fmla="*/ 91 h 182"/>
                    <a:gd name="T52" fmla="*/ 2 w 128"/>
                    <a:gd name="T53" fmla="*/ 75 h 182"/>
                    <a:gd name="T54" fmla="*/ 0 w 128"/>
                    <a:gd name="T55" fmla="*/ 58 h 182"/>
                    <a:gd name="T56" fmla="*/ 2 w 128"/>
                    <a:gd name="T57" fmla="*/ 40 h 182"/>
                    <a:gd name="T58" fmla="*/ 10 w 128"/>
                    <a:gd name="T59" fmla="*/ 23 h 182"/>
                    <a:gd name="T60" fmla="*/ 24 w 128"/>
                    <a:gd name="T61" fmla="*/ 5 h 182"/>
                    <a:gd name="T62" fmla="*/ 38 w 128"/>
                    <a:gd name="T63"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8" h="182">
                      <a:moveTo>
                        <a:pt x="38" y="0"/>
                      </a:moveTo>
                      <a:lnTo>
                        <a:pt x="52" y="4"/>
                      </a:lnTo>
                      <a:lnTo>
                        <a:pt x="66" y="14"/>
                      </a:lnTo>
                      <a:lnTo>
                        <a:pt x="80" y="28"/>
                      </a:lnTo>
                      <a:lnTo>
                        <a:pt x="94" y="44"/>
                      </a:lnTo>
                      <a:lnTo>
                        <a:pt x="107" y="60"/>
                      </a:lnTo>
                      <a:lnTo>
                        <a:pt x="115" y="73"/>
                      </a:lnTo>
                      <a:lnTo>
                        <a:pt x="122" y="84"/>
                      </a:lnTo>
                      <a:lnTo>
                        <a:pt x="128" y="98"/>
                      </a:lnTo>
                      <a:lnTo>
                        <a:pt x="126" y="108"/>
                      </a:lnTo>
                      <a:lnTo>
                        <a:pt x="124" y="117"/>
                      </a:lnTo>
                      <a:lnTo>
                        <a:pt x="122" y="119"/>
                      </a:lnTo>
                      <a:lnTo>
                        <a:pt x="112" y="136"/>
                      </a:lnTo>
                      <a:lnTo>
                        <a:pt x="98" y="152"/>
                      </a:lnTo>
                      <a:lnTo>
                        <a:pt x="84" y="164"/>
                      </a:lnTo>
                      <a:lnTo>
                        <a:pt x="72" y="173"/>
                      </a:lnTo>
                      <a:lnTo>
                        <a:pt x="63" y="180"/>
                      </a:lnTo>
                      <a:lnTo>
                        <a:pt x="61" y="182"/>
                      </a:lnTo>
                      <a:lnTo>
                        <a:pt x="59" y="180"/>
                      </a:lnTo>
                      <a:lnTo>
                        <a:pt x="58" y="178"/>
                      </a:lnTo>
                      <a:lnTo>
                        <a:pt x="56" y="175"/>
                      </a:lnTo>
                      <a:lnTo>
                        <a:pt x="52" y="170"/>
                      </a:lnTo>
                      <a:lnTo>
                        <a:pt x="47" y="164"/>
                      </a:lnTo>
                      <a:lnTo>
                        <a:pt x="42" y="156"/>
                      </a:lnTo>
                      <a:lnTo>
                        <a:pt x="23" y="126"/>
                      </a:lnTo>
                      <a:lnTo>
                        <a:pt x="5" y="91"/>
                      </a:lnTo>
                      <a:lnTo>
                        <a:pt x="2" y="75"/>
                      </a:lnTo>
                      <a:lnTo>
                        <a:pt x="0" y="58"/>
                      </a:lnTo>
                      <a:lnTo>
                        <a:pt x="2" y="40"/>
                      </a:lnTo>
                      <a:lnTo>
                        <a:pt x="10" y="23"/>
                      </a:lnTo>
                      <a:lnTo>
                        <a:pt x="24" y="5"/>
                      </a:lnTo>
                      <a:lnTo>
                        <a:pt x="38" y="0"/>
                      </a:lnTo>
                      <a:close/>
                    </a:path>
                  </a:pathLst>
                </a:custGeom>
                <a:solidFill>
                  <a:srgbClr val="FACB95">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460" name="Freeform 126">
                  <a:extLst>
                    <a:ext uri="{FF2B5EF4-FFF2-40B4-BE49-F238E27FC236}">
                      <a16:creationId xmlns:a16="http://schemas.microsoft.com/office/drawing/2014/main" id="{7B4C2711-7373-41DD-B5C4-6628F250A982}"/>
                    </a:ext>
                  </a:extLst>
                </p:cNvPr>
                <p:cNvSpPr>
                  <a:spLocks/>
                </p:cNvSpPr>
                <p:nvPr/>
              </p:nvSpPr>
              <p:spPr bwMode="auto">
                <a:xfrm>
                  <a:off x="5667375" y="2559050"/>
                  <a:ext cx="254000" cy="227013"/>
                </a:xfrm>
                <a:custGeom>
                  <a:avLst/>
                  <a:gdLst>
                    <a:gd name="T0" fmla="*/ 69 w 160"/>
                    <a:gd name="T1" fmla="*/ 0 h 143"/>
                    <a:gd name="T2" fmla="*/ 86 w 160"/>
                    <a:gd name="T3" fmla="*/ 5 h 143"/>
                    <a:gd name="T4" fmla="*/ 106 w 160"/>
                    <a:gd name="T5" fmla="*/ 15 h 143"/>
                    <a:gd name="T6" fmla="*/ 121 w 160"/>
                    <a:gd name="T7" fmla="*/ 27 h 143"/>
                    <a:gd name="T8" fmla="*/ 137 w 160"/>
                    <a:gd name="T9" fmla="*/ 41 h 143"/>
                    <a:gd name="T10" fmla="*/ 148 w 160"/>
                    <a:gd name="T11" fmla="*/ 54 h 143"/>
                    <a:gd name="T12" fmla="*/ 156 w 160"/>
                    <a:gd name="T13" fmla="*/ 62 h 143"/>
                    <a:gd name="T14" fmla="*/ 158 w 160"/>
                    <a:gd name="T15" fmla="*/ 66 h 143"/>
                    <a:gd name="T16" fmla="*/ 160 w 160"/>
                    <a:gd name="T17" fmla="*/ 89 h 143"/>
                    <a:gd name="T18" fmla="*/ 155 w 160"/>
                    <a:gd name="T19" fmla="*/ 106 h 143"/>
                    <a:gd name="T20" fmla="*/ 144 w 160"/>
                    <a:gd name="T21" fmla="*/ 120 h 143"/>
                    <a:gd name="T22" fmla="*/ 130 w 160"/>
                    <a:gd name="T23" fmla="*/ 131 h 143"/>
                    <a:gd name="T24" fmla="*/ 114 w 160"/>
                    <a:gd name="T25" fmla="*/ 138 h 143"/>
                    <a:gd name="T26" fmla="*/ 99 w 160"/>
                    <a:gd name="T27" fmla="*/ 141 h 143"/>
                    <a:gd name="T28" fmla="*/ 85 w 160"/>
                    <a:gd name="T29" fmla="*/ 143 h 143"/>
                    <a:gd name="T30" fmla="*/ 72 w 160"/>
                    <a:gd name="T31" fmla="*/ 143 h 143"/>
                    <a:gd name="T32" fmla="*/ 63 w 160"/>
                    <a:gd name="T33" fmla="*/ 139 h 143"/>
                    <a:gd name="T34" fmla="*/ 53 w 160"/>
                    <a:gd name="T35" fmla="*/ 131 h 143"/>
                    <a:gd name="T36" fmla="*/ 39 w 160"/>
                    <a:gd name="T37" fmla="*/ 117 h 143"/>
                    <a:gd name="T38" fmla="*/ 23 w 160"/>
                    <a:gd name="T39" fmla="*/ 103 h 143"/>
                    <a:gd name="T40" fmla="*/ 11 w 160"/>
                    <a:gd name="T41" fmla="*/ 85 h 143"/>
                    <a:gd name="T42" fmla="*/ 2 w 160"/>
                    <a:gd name="T43" fmla="*/ 69 h 143"/>
                    <a:gd name="T44" fmla="*/ 0 w 160"/>
                    <a:gd name="T45" fmla="*/ 55 h 143"/>
                    <a:gd name="T46" fmla="*/ 4 w 160"/>
                    <a:gd name="T47" fmla="*/ 38 h 143"/>
                    <a:gd name="T48" fmla="*/ 14 w 160"/>
                    <a:gd name="T49" fmla="*/ 22 h 143"/>
                    <a:gd name="T50" fmla="*/ 27 w 160"/>
                    <a:gd name="T51" fmla="*/ 10 h 143"/>
                    <a:gd name="T52" fmla="*/ 46 w 160"/>
                    <a:gd name="T53" fmla="*/ 1 h 143"/>
                    <a:gd name="T54" fmla="*/ 69 w 160"/>
                    <a:gd name="T5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0" h="143">
                      <a:moveTo>
                        <a:pt x="69" y="0"/>
                      </a:moveTo>
                      <a:lnTo>
                        <a:pt x="86" y="5"/>
                      </a:lnTo>
                      <a:lnTo>
                        <a:pt x="106" y="15"/>
                      </a:lnTo>
                      <a:lnTo>
                        <a:pt x="121" y="27"/>
                      </a:lnTo>
                      <a:lnTo>
                        <a:pt x="137" y="41"/>
                      </a:lnTo>
                      <a:lnTo>
                        <a:pt x="148" y="54"/>
                      </a:lnTo>
                      <a:lnTo>
                        <a:pt x="156" y="62"/>
                      </a:lnTo>
                      <a:lnTo>
                        <a:pt x="158" y="66"/>
                      </a:lnTo>
                      <a:lnTo>
                        <a:pt x="160" y="89"/>
                      </a:lnTo>
                      <a:lnTo>
                        <a:pt x="155" y="106"/>
                      </a:lnTo>
                      <a:lnTo>
                        <a:pt x="144" y="120"/>
                      </a:lnTo>
                      <a:lnTo>
                        <a:pt x="130" y="131"/>
                      </a:lnTo>
                      <a:lnTo>
                        <a:pt x="114" y="138"/>
                      </a:lnTo>
                      <a:lnTo>
                        <a:pt x="99" y="141"/>
                      </a:lnTo>
                      <a:lnTo>
                        <a:pt x="85" y="143"/>
                      </a:lnTo>
                      <a:lnTo>
                        <a:pt x="72" y="143"/>
                      </a:lnTo>
                      <a:lnTo>
                        <a:pt x="63" y="139"/>
                      </a:lnTo>
                      <a:lnTo>
                        <a:pt x="53" y="131"/>
                      </a:lnTo>
                      <a:lnTo>
                        <a:pt x="39" y="117"/>
                      </a:lnTo>
                      <a:lnTo>
                        <a:pt x="23" y="103"/>
                      </a:lnTo>
                      <a:lnTo>
                        <a:pt x="11" y="85"/>
                      </a:lnTo>
                      <a:lnTo>
                        <a:pt x="2" y="69"/>
                      </a:lnTo>
                      <a:lnTo>
                        <a:pt x="0" y="55"/>
                      </a:lnTo>
                      <a:lnTo>
                        <a:pt x="4" y="38"/>
                      </a:lnTo>
                      <a:lnTo>
                        <a:pt x="14" y="22"/>
                      </a:lnTo>
                      <a:lnTo>
                        <a:pt x="27" y="10"/>
                      </a:lnTo>
                      <a:lnTo>
                        <a:pt x="46" y="1"/>
                      </a:lnTo>
                      <a:lnTo>
                        <a:pt x="69" y="0"/>
                      </a:lnTo>
                      <a:close/>
                    </a:path>
                  </a:pathLst>
                </a:custGeom>
                <a:solidFill>
                  <a:srgbClr val="FACB95">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461" name="Freeform 127">
                  <a:extLst>
                    <a:ext uri="{FF2B5EF4-FFF2-40B4-BE49-F238E27FC236}">
                      <a16:creationId xmlns:a16="http://schemas.microsoft.com/office/drawing/2014/main" id="{9DC5FDC5-465A-4B61-9E63-C4D817AD7F4D}"/>
                    </a:ext>
                  </a:extLst>
                </p:cNvPr>
                <p:cNvSpPr>
                  <a:spLocks/>
                </p:cNvSpPr>
                <p:nvPr/>
              </p:nvSpPr>
              <p:spPr bwMode="auto">
                <a:xfrm>
                  <a:off x="6129338" y="1947863"/>
                  <a:ext cx="252413" cy="227013"/>
                </a:xfrm>
                <a:custGeom>
                  <a:avLst/>
                  <a:gdLst>
                    <a:gd name="T0" fmla="*/ 53 w 159"/>
                    <a:gd name="T1" fmla="*/ 0 h 143"/>
                    <a:gd name="T2" fmla="*/ 77 w 159"/>
                    <a:gd name="T3" fmla="*/ 1 h 143"/>
                    <a:gd name="T4" fmla="*/ 93 w 159"/>
                    <a:gd name="T5" fmla="*/ 8 h 143"/>
                    <a:gd name="T6" fmla="*/ 107 w 159"/>
                    <a:gd name="T7" fmla="*/ 19 h 143"/>
                    <a:gd name="T8" fmla="*/ 121 w 159"/>
                    <a:gd name="T9" fmla="*/ 31 h 143"/>
                    <a:gd name="T10" fmla="*/ 133 w 159"/>
                    <a:gd name="T11" fmla="*/ 45 h 143"/>
                    <a:gd name="T12" fmla="*/ 142 w 159"/>
                    <a:gd name="T13" fmla="*/ 57 h 143"/>
                    <a:gd name="T14" fmla="*/ 149 w 159"/>
                    <a:gd name="T15" fmla="*/ 66 h 143"/>
                    <a:gd name="T16" fmla="*/ 151 w 159"/>
                    <a:gd name="T17" fmla="*/ 70 h 143"/>
                    <a:gd name="T18" fmla="*/ 159 w 159"/>
                    <a:gd name="T19" fmla="*/ 91 h 143"/>
                    <a:gd name="T20" fmla="*/ 159 w 159"/>
                    <a:gd name="T21" fmla="*/ 108 h 143"/>
                    <a:gd name="T22" fmla="*/ 154 w 159"/>
                    <a:gd name="T23" fmla="*/ 122 h 143"/>
                    <a:gd name="T24" fmla="*/ 144 w 159"/>
                    <a:gd name="T25" fmla="*/ 133 h 143"/>
                    <a:gd name="T26" fmla="*/ 128 w 159"/>
                    <a:gd name="T27" fmla="*/ 140 h 143"/>
                    <a:gd name="T28" fmla="*/ 112 w 159"/>
                    <a:gd name="T29" fmla="*/ 143 h 143"/>
                    <a:gd name="T30" fmla="*/ 96 w 159"/>
                    <a:gd name="T31" fmla="*/ 143 h 143"/>
                    <a:gd name="T32" fmla="*/ 81 w 159"/>
                    <a:gd name="T33" fmla="*/ 141 h 143"/>
                    <a:gd name="T34" fmla="*/ 67 w 159"/>
                    <a:gd name="T35" fmla="*/ 138 h 143"/>
                    <a:gd name="T36" fmla="*/ 56 w 159"/>
                    <a:gd name="T37" fmla="*/ 131 h 143"/>
                    <a:gd name="T38" fmla="*/ 46 w 159"/>
                    <a:gd name="T39" fmla="*/ 119 h 143"/>
                    <a:gd name="T40" fmla="*/ 32 w 159"/>
                    <a:gd name="T41" fmla="*/ 103 h 143"/>
                    <a:gd name="T42" fmla="*/ 18 w 159"/>
                    <a:gd name="T43" fmla="*/ 85 h 143"/>
                    <a:gd name="T44" fmla="*/ 5 w 159"/>
                    <a:gd name="T45" fmla="*/ 66 h 143"/>
                    <a:gd name="T46" fmla="*/ 0 w 159"/>
                    <a:gd name="T47" fmla="*/ 47 h 143"/>
                    <a:gd name="T48" fmla="*/ 4 w 159"/>
                    <a:gd name="T49" fmla="*/ 29 h 143"/>
                    <a:gd name="T50" fmla="*/ 14 w 159"/>
                    <a:gd name="T51" fmla="*/ 15 h 143"/>
                    <a:gd name="T52" fmla="*/ 30 w 159"/>
                    <a:gd name="T53" fmla="*/ 5 h 143"/>
                    <a:gd name="T54" fmla="*/ 53 w 159"/>
                    <a:gd name="T5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9" h="143">
                      <a:moveTo>
                        <a:pt x="53" y="0"/>
                      </a:moveTo>
                      <a:lnTo>
                        <a:pt x="77" y="1"/>
                      </a:lnTo>
                      <a:lnTo>
                        <a:pt x="93" y="8"/>
                      </a:lnTo>
                      <a:lnTo>
                        <a:pt x="107" y="19"/>
                      </a:lnTo>
                      <a:lnTo>
                        <a:pt x="121" y="31"/>
                      </a:lnTo>
                      <a:lnTo>
                        <a:pt x="133" y="45"/>
                      </a:lnTo>
                      <a:lnTo>
                        <a:pt x="142" y="57"/>
                      </a:lnTo>
                      <a:lnTo>
                        <a:pt x="149" y="66"/>
                      </a:lnTo>
                      <a:lnTo>
                        <a:pt x="151" y="70"/>
                      </a:lnTo>
                      <a:lnTo>
                        <a:pt x="159" y="91"/>
                      </a:lnTo>
                      <a:lnTo>
                        <a:pt x="159" y="108"/>
                      </a:lnTo>
                      <a:lnTo>
                        <a:pt x="154" y="122"/>
                      </a:lnTo>
                      <a:lnTo>
                        <a:pt x="144" y="133"/>
                      </a:lnTo>
                      <a:lnTo>
                        <a:pt x="128" y="140"/>
                      </a:lnTo>
                      <a:lnTo>
                        <a:pt x="112" y="143"/>
                      </a:lnTo>
                      <a:lnTo>
                        <a:pt x="96" y="143"/>
                      </a:lnTo>
                      <a:lnTo>
                        <a:pt x="81" y="141"/>
                      </a:lnTo>
                      <a:lnTo>
                        <a:pt x="67" y="138"/>
                      </a:lnTo>
                      <a:lnTo>
                        <a:pt x="56" y="131"/>
                      </a:lnTo>
                      <a:lnTo>
                        <a:pt x="46" y="119"/>
                      </a:lnTo>
                      <a:lnTo>
                        <a:pt x="32" y="103"/>
                      </a:lnTo>
                      <a:lnTo>
                        <a:pt x="18" y="85"/>
                      </a:lnTo>
                      <a:lnTo>
                        <a:pt x="5" y="66"/>
                      </a:lnTo>
                      <a:lnTo>
                        <a:pt x="0" y="47"/>
                      </a:lnTo>
                      <a:lnTo>
                        <a:pt x="4" y="29"/>
                      </a:lnTo>
                      <a:lnTo>
                        <a:pt x="14" y="15"/>
                      </a:lnTo>
                      <a:lnTo>
                        <a:pt x="30" y="5"/>
                      </a:lnTo>
                      <a:lnTo>
                        <a:pt x="53" y="0"/>
                      </a:lnTo>
                      <a:close/>
                    </a:path>
                  </a:pathLst>
                </a:custGeom>
                <a:solidFill>
                  <a:srgbClr val="FACB95">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462" name="Freeform 128">
                  <a:extLst>
                    <a:ext uri="{FF2B5EF4-FFF2-40B4-BE49-F238E27FC236}">
                      <a16:creationId xmlns:a16="http://schemas.microsoft.com/office/drawing/2014/main" id="{08946DBF-926E-4AD2-9CC5-7071E870DCF7}"/>
                    </a:ext>
                  </a:extLst>
                </p:cNvPr>
                <p:cNvSpPr>
                  <a:spLocks/>
                </p:cNvSpPr>
                <p:nvPr/>
              </p:nvSpPr>
              <p:spPr bwMode="auto">
                <a:xfrm>
                  <a:off x="6602413" y="1863725"/>
                  <a:ext cx="223838" cy="192088"/>
                </a:xfrm>
                <a:custGeom>
                  <a:avLst/>
                  <a:gdLst>
                    <a:gd name="T0" fmla="*/ 63 w 141"/>
                    <a:gd name="T1" fmla="*/ 0 h 121"/>
                    <a:gd name="T2" fmla="*/ 75 w 141"/>
                    <a:gd name="T3" fmla="*/ 2 h 121"/>
                    <a:gd name="T4" fmla="*/ 85 w 141"/>
                    <a:gd name="T5" fmla="*/ 5 h 121"/>
                    <a:gd name="T6" fmla="*/ 96 w 141"/>
                    <a:gd name="T7" fmla="*/ 16 h 121"/>
                    <a:gd name="T8" fmla="*/ 108 w 141"/>
                    <a:gd name="T9" fmla="*/ 30 h 121"/>
                    <a:gd name="T10" fmla="*/ 120 w 141"/>
                    <a:gd name="T11" fmla="*/ 46 h 121"/>
                    <a:gd name="T12" fmla="*/ 129 w 141"/>
                    <a:gd name="T13" fmla="*/ 58 h 121"/>
                    <a:gd name="T14" fmla="*/ 136 w 141"/>
                    <a:gd name="T15" fmla="*/ 68 h 121"/>
                    <a:gd name="T16" fmla="*/ 140 w 141"/>
                    <a:gd name="T17" fmla="*/ 72 h 121"/>
                    <a:gd name="T18" fmla="*/ 141 w 141"/>
                    <a:gd name="T19" fmla="*/ 89 h 121"/>
                    <a:gd name="T20" fmla="*/ 138 w 141"/>
                    <a:gd name="T21" fmla="*/ 102 h 121"/>
                    <a:gd name="T22" fmla="*/ 127 w 141"/>
                    <a:gd name="T23" fmla="*/ 110 h 121"/>
                    <a:gd name="T24" fmla="*/ 115 w 141"/>
                    <a:gd name="T25" fmla="*/ 117 h 121"/>
                    <a:gd name="T26" fmla="*/ 99 w 141"/>
                    <a:gd name="T27" fmla="*/ 121 h 121"/>
                    <a:gd name="T28" fmla="*/ 84 w 141"/>
                    <a:gd name="T29" fmla="*/ 121 h 121"/>
                    <a:gd name="T30" fmla="*/ 70 w 141"/>
                    <a:gd name="T31" fmla="*/ 119 h 121"/>
                    <a:gd name="T32" fmla="*/ 59 w 141"/>
                    <a:gd name="T33" fmla="*/ 117 h 121"/>
                    <a:gd name="T34" fmla="*/ 54 w 141"/>
                    <a:gd name="T35" fmla="*/ 114 h 121"/>
                    <a:gd name="T36" fmla="*/ 47 w 141"/>
                    <a:gd name="T37" fmla="*/ 107 h 121"/>
                    <a:gd name="T38" fmla="*/ 36 w 141"/>
                    <a:gd name="T39" fmla="*/ 98 h 121"/>
                    <a:gd name="T40" fmla="*/ 24 w 141"/>
                    <a:gd name="T41" fmla="*/ 86 h 121"/>
                    <a:gd name="T42" fmla="*/ 14 w 141"/>
                    <a:gd name="T43" fmla="*/ 72 h 121"/>
                    <a:gd name="T44" fmla="*/ 5 w 141"/>
                    <a:gd name="T45" fmla="*/ 58 h 121"/>
                    <a:gd name="T46" fmla="*/ 0 w 141"/>
                    <a:gd name="T47" fmla="*/ 42 h 121"/>
                    <a:gd name="T48" fmla="*/ 3 w 141"/>
                    <a:gd name="T49" fmla="*/ 28 h 121"/>
                    <a:gd name="T50" fmla="*/ 15 w 141"/>
                    <a:gd name="T51" fmla="*/ 12 h 121"/>
                    <a:gd name="T52" fmla="*/ 31 w 141"/>
                    <a:gd name="T53" fmla="*/ 4 h 121"/>
                    <a:gd name="T54" fmla="*/ 47 w 141"/>
                    <a:gd name="T55" fmla="*/ 0 h 121"/>
                    <a:gd name="T56" fmla="*/ 63 w 141"/>
                    <a:gd name="T5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1" h="121">
                      <a:moveTo>
                        <a:pt x="63" y="0"/>
                      </a:moveTo>
                      <a:lnTo>
                        <a:pt x="75" y="2"/>
                      </a:lnTo>
                      <a:lnTo>
                        <a:pt x="85" y="5"/>
                      </a:lnTo>
                      <a:lnTo>
                        <a:pt x="96" y="16"/>
                      </a:lnTo>
                      <a:lnTo>
                        <a:pt x="108" y="30"/>
                      </a:lnTo>
                      <a:lnTo>
                        <a:pt x="120" y="46"/>
                      </a:lnTo>
                      <a:lnTo>
                        <a:pt x="129" y="58"/>
                      </a:lnTo>
                      <a:lnTo>
                        <a:pt x="136" y="68"/>
                      </a:lnTo>
                      <a:lnTo>
                        <a:pt x="140" y="72"/>
                      </a:lnTo>
                      <a:lnTo>
                        <a:pt x="141" y="89"/>
                      </a:lnTo>
                      <a:lnTo>
                        <a:pt x="138" y="102"/>
                      </a:lnTo>
                      <a:lnTo>
                        <a:pt x="127" y="110"/>
                      </a:lnTo>
                      <a:lnTo>
                        <a:pt x="115" y="117"/>
                      </a:lnTo>
                      <a:lnTo>
                        <a:pt x="99" y="121"/>
                      </a:lnTo>
                      <a:lnTo>
                        <a:pt x="84" y="121"/>
                      </a:lnTo>
                      <a:lnTo>
                        <a:pt x="70" y="119"/>
                      </a:lnTo>
                      <a:lnTo>
                        <a:pt x="59" y="117"/>
                      </a:lnTo>
                      <a:lnTo>
                        <a:pt x="54" y="114"/>
                      </a:lnTo>
                      <a:lnTo>
                        <a:pt x="47" y="107"/>
                      </a:lnTo>
                      <a:lnTo>
                        <a:pt x="36" y="98"/>
                      </a:lnTo>
                      <a:lnTo>
                        <a:pt x="24" y="86"/>
                      </a:lnTo>
                      <a:lnTo>
                        <a:pt x="14" y="72"/>
                      </a:lnTo>
                      <a:lnTo>
                        <a:pt x="5" y="58"/>
                      </a:lnTo>
                      <a:lnTo>
                        <a:pt x="0" y="42"/>
                      </a:lnTo>
                      <a:lnTo>
                        <a:pt x="3" y="28"/>
                      </a:lnTo>
                      <a:lnTo>
                        <a:pt x="15" y="12"/>
                      </a:lnTo>
                      <a:lnTo>
                        <a:pt x="31" y="4"/>
                      </a:lnTo>
                      <a:lnTo>
                        <a:pt x="47" y="0"/>
                      </a:lnTo>
                      <a:lnTo>
                        <a:pt x="63" y="0"/>
                      </a:lnTo>
                      <a:close/>
                    </a:path>
                  </a:pathLst>
                </a:custGeom>
                <a:solidFill>
                  <a:srgbClr val="FACB95">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463" name="Freeform 129">
                  <a:extLst>
                    <a:ext uri="{FF2B5EF4-FFF2-40B4-BE49-F238E27FC236}">
                      <a16:creationId xmlns:a16="http://schemas.microsoft.com/office/drawing/2014/main" id="{CCCF536E-96C8-4D7D-8BF2-385FCC9DB63B}"/>
                    </a:ext>
                  </a:extLst>
                </p:cNvPr>
                <p:cNvSpPr>
                  <a:spLocks/>
                </p:cNvSpPr>
                <p:nvPr/>
              </p:nvSpPr>
              <p:spPr bwMode="auto">
                <a:xfrm>
                  <a:off x="7246938" y="2241550"/>
                  <a:ext cx="185738" cy="174625"/>
                </a:xfrm>
                <a:custGeom>
                  <a:avLst/>
                  <a:gdLst>
                    <a:gd name="T0" fmla="*/ 40 w 117"/>
                    <a:gd name="T1" fmla="*/ 0 h 110"/>
                    <a:gd name="T2" fmla="*/ 54 w 117"/>
                    <a:gd name="T3" fmla="*/ 4 h 110"/>
                    <a:gd name="T4" fmla="*/ 66 w 117"/>
                    <a:gd name="T5" fmla="*/ 9 h 110"/>
                    <a:gd name="T6" fmla="*/ 79 w 117"/>
                    <a:gd name="T7" fmla="*/ 18 h 110"/>
                    <a:gd name="T8" fmla="*/ 91 w 117"/>
                    <a:gd name="T9" fmla="*/ 30 h 110"/>
                    <a:gd name="T10" fmla="*/ 101 w 117"/>
                    <a:gd name="T11" fmla="*/ 46 h 110"/>
                    <a:gd name="T12" fmla="*/ 108 w 117"/>
                    <a:gd name="T13" fmla="*/ 60 h 110"/>
                    <a:gd name="T14" fmla="*/ 114 w 117"/>
                    <a:gd name="T15" fmla="*/ 70 h 110"/>
                    <a:gd name="T16" fmla="*/ 115 w 117"/>
                    <a:gd name="T17" fmla="*/ 74 h 110"/>
                    <a:gd name="T18" fmla="*/ 117 w 117"/>
                    <a:gd name="T19" fmla="*/ 84 h 110"/>
                    <a:gd name="T20" fmla="*/ 110 w 117"/>
                    <a:gd name="T21" fmla="*/ 93 h 110"/>
                    <a:gd name="T22" fmla="*/ 98 w 117"/>
                    <a:gd name="T23" fmla="*/ 100 h 110"/>
                    <a:gd name="T24" fmla="*/ 84 w 117"/>
                    <a:gd name="T25" fmla="*/ 105 h 110"/>
                    <a:gd name="T26" fmla="*/ 70 w 117"/>
                    <a:gd name="T27" fmla="*/ 109 h 110"/>
                    <a:gd name="T28" fmla="*/ 58 w 117"/>
                    <a:gd name="T29" fmla="*/ 110 h 110"/>
                    <a:gd name="T30" fmla="*/ 49 w 117"/>
                    <a:gd name="T31" fmla="*/ 107 h 110"/>
                    <a:gd name="T32" fmla="*/ 40 w 117"/>
                    <a:gd name="T33" fmla="*/ 98 h 110"/>
                    <a:gd name="T34" fmla="*/ 31 w 117"/>
                    <a:gd name="T35" fmla="*/ 86 h 110"/>
                    <a:gd name="T36" fmla="*/ 21 w 117"/>
                    <a:gd name="T37" fmla="*/ 72 h 110"/>
                    <a:gd name="T38" fmla="*/ 12 w 117"/>
                    <a:gd name="T39" fmla="*/ 58 h 110"/>
                    <a:gd name="T40" fmla="*/ 7 w 117"/>
                    <a:gd name="T41" fmla="*/ 44 h 110"/>
                    <a:gd name="T42" fmla="*/ 2 w 117"/>
                    <a:gd name="T43" fmla="*/ 35 h 110"/>
                    <a:gd name="T44" fmla="*/ 0 w 117"/>
                    <a:gd name="T45" fmla="*/ 32 h 110"/>
                    <a:gd name="T46" fmla="*/ 7 w 117"/>
                    <a:gd name="T47" fmla="*/ 16 h 110"/>
                    <a:gd name="T48" fmla="*/ 16 w 117"/>
                    <a:gd name="T49" fmla="*/ 7 h 110"/>
                    <a:gd name="T50" fmla="*/ 28 w 117"/>
                    <a:gd name="T51" fmla="*/ 2 h 110"/>
                    <a:gd name="T52" fmla="*/ 40 w 117"/>
                    <a:gd name="T53"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10">
                      <a:moveTo>
                        <a:pt x="40" y="0"/>
                      </a:moveTo>
                      <a:lnTo>
                        <a:pt x="54" y="4"/>
                      </a:lnTo>
                      <a:lnTo>
                        <a:pt x="66" y="9"/>
                      </a:lnTo>
                      <a:lnTo>
                        <a:pt x="79" y="18"/>
                      </a:lnTo>
                      <a:lnTo>
                        <a:pt x="91" y="30"/>
                      </a:lnTo>
                      <a:lnTo>
                        <a:pt x="101" y="46"/>
                      </a:lnTo>
                      <a:lnTo>
                        <a:pt x="108" y="60"/>
                      </a:lnTo>
                      <a:lnTo>
                        <a:pt x="114" y="70"/>
                      </a:lnTo>
                      <a:lnTo>
                        <a:pt x="115" y="74"/>
                      </a:lnTo>
                      <a:lnTo>
                        <a:pt x="117" y="84"/>
                      </a:lnTo>
                      <a:lnTo>
                        <a:pt x="110" y="93"/>
                      </a:lnTo>
                      <a:lnTo>
                        <a:pt x="98" y="100"/>
                      </a:lnTo>
                      <a:lnTo>
                        <a:pt x="84" y="105"/>
                      </a:lnTo>
                      <a:lnTo>
                        <a:pt x="70" y="109"/>
                      </a:lnTo>
                      <a:lnTo>
                        <a:pt x="58" y="110"/>
                      </a:lnTo>
                      <a:lnTo>
                        <a:pt x="49" y="107"/>
                      </a:lnTo>
                      <a:lnTo>
                        <a:pt x="40" y="98"/>
                      </a:lnTo>
                      <a:lnTo>
                        <a:pt x="31" y="86"/>
                      </a:lnTo>
                      <a:lnTo>
                        <a:pt x="21" y="72"/>
                      </a:lnTo>
                      <a:lnTo>
                        <a:pt x="12" y="58"/>
                      </a:lnTo>
                      <a:lnTo>
                        <a:pt x="7" y="44"/>
                      </a:lnTo>
                      <a:lnTo>
                        <a:pt x="2" y="35"/>
                      </a:lnTo>
                      <a:lnTo>
                        <a:pt x="0" y="32"/>
                      </a:lnTo>
                      <a:lnTo>
                        <a:pt x="7" y="16"/>
                      </a:lnTo>
                      <a:lnTo>
                        <a:pt x="16" y="7"/>
                      </a:lnTo>
                      <a:lnTo>
                        <a:pt x="28" y="2"/>
                      </a:lnTo>
                      <a:lnTo>
                        <a:pt x="40" y="0"/>
                      </a:lnTo>
                      <a:close/>
                    </a:path>
                  </a:pathLst>
                </a:custGeom>
                <a:solidFill>
                  <a:srgbClr val="FACB95">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grpSp>
        </p:grpSp>
        <p:grpSp>
          <p:nvGrpSpPr>
            <p:cNvPr id="451" name="Group 450">
              <a:extLst>
                <a:ext uri="{FF2B5EF4-FFF2-40B4-BE49-F238E27FC236}">
                  <a16:creationId xmlns:a16="http://schemas.microsoft.com/office/drawing/2014/main" id="{D043E094-614D-4947-9BBB-80D6DA1C69F1}"/>
                </a:ext>
              </a:extLst>
            </p:cNvPr>
            <p:cNvGrpSpPr/>
            <p:nvPr/>
          </p:nvGrpSpPr>
          <p:grpSpPr>
            <a:xfrm>
              <a:off x="214488" y="4104945"/>
              <a:ext cx="3060772" cy="2758698"/>
              <a:chOff x="214488" y="4104945"/>
              <a:chExt cx="3060772" cy="2758698"/>
            </a:xfrm>
          </p:grpSpPr>
          <p:sp>
            <p:nvSpPr>
              <p:cNvPr id="455" name="Freeform 183">
                <a:extLst>
                  <a:ext uri="{FF2B5EF4-FFF2-40B4-BE49-F238E27FC236}">
                    <a16:creationId xmlns:a16="http://schemas.microsoft.com/office/drawing/2014/main" id="{8763D6B4-4E10-4F97-89CA-C2C6B85424D7}"/>
                  </a:ext>
                </a:extLst>
              </p:cNvPr>
              <p:cNvSpPr/>
              <p:nvPr/>
            </p:nvSpPr>
            <p:spPr>
              <a:xfrm>
                <a:off x="2044838" y="4104945"/>
                <a:ext cx="1230422" cy="843868"/>
              </a:xfrm>
              <a:custGeom>
                <a:avLst/>
                <a:gdLst>
                  <a:gd name="connsiteX0" fmla="*/ 54891 w 1316181"/>
                  <a:gd name="connsiteY0" fmla="*/ 308829 h 833078"/>
                  <a:gd name="connsiteX1" fmla="*/ 260882 w 1316181"/>
                  <a:gd name="connsiteY1" fmla="*/ 2354 h 833078"/>
                  <a:gd name="connsiteX2" fmla="*/ 1250644 w 1316181"/>
                  <a:gd name="connsiteY2" fmla="*/ 464578 h 833078"/>
                  <a:gd name="connsiteX3" fmla="*/ 1094895 w 1316181"/>
                  <a:gd name="connsiteY3" fmla="*/ 831343 h 833078"/>
                  <a:gd name="connsiteX4" fmla="*/ 54891 w 1316181"/>
                  <a:gd name="connsiteY4" fmla="*/ 308829 h 833078"/>
                  <a:gd name="connsiteX0" fmla="*/ 129806 w 1391096"/>
                  <a:gd name="connsiteY0" fmla="*/ 308591 h 832840"/>
                  <a:gd name="connsiteX1" fmla="*/ 335797 w 1391096"/>
                  <a:gd name="connsiteY1" fmla="*/ 2116 h 832840"/>
                  <a:gd name="connsiteX2" fmla="*/ 1325559 w 1391096"/>
                  <a:gd name="connsiteY2" fmla="*/ 464340 h 832840"/>
                  <a:gd name="connsiteX3" fmla="*/ 1169810 w 1391096"/>
                  <a:gd name="connsiteY3" fmla="*/ 831105 h 832840"/>
                  <a:gd name="connsiteX4" fmla="*/ 129806 w 1391096"/>
                  <a:gd name="connsiteY4" fmla="*/ 308591 h 832840"/>
                  <a:gd name="connsiteX0" fmla="*/ 129806 w 1387965"/>
                  <a:gd name="connsiteY0" fmla="*/ 308591 h 871106"/>
                  <a:gd name="connsiteX1" fmla="*/ 335797 w 1387965"/>
                  <a:gd name="connsiteY1" fmla="*/ 2116 h 871106"/>
                  <a:gd name="connsiteX2" fmla="*/ 1325559 w 1387965"/>
                  <a:gd name="connsiteY2" fmla="*/ 464340 h 871106"/>
                  <a:gd name="connsiteX3" fmla="*/ 1169810 w 1387965"/>
                  <a:gd name="connsiteY3" fmla="*/ 831105 h 871106"/>
                  <a:gd name="connsiteX4" fmla="*/ 129806 w 1387965"/>
                  <a:gd name="connsiteY4" fmla="*/ 308591 h 871106"/>
                  <a:gd name="connsiteX0" fmla="*/ 129806 w 1325559"/>
                  <a:gd name="connsiteY0" fmla="*/ 308591 h 831105"/>
                  <a:gd name="connsiteX1" fmla="*/ 335797 w 1325559"/>
                  <a:gd name="connsiteY1" fmla="*/ 2116 h 831105"/>
                  <a:gd name="connsiteX2" fmla="*/ 1325559 w 1325559"/>
                  <a:gd name="connsiteY2" fmla="*/ 464340 h 831105"/>
                  <a:gd name="connsiteX3" fmla="*/ 1169810 w 1325559"/>
                  <a:gd name="connsiteY3" fmla="*/ 831105 h 831105"/>
                  <a:gd name="connsiteX4" fmla="*/ 129806 w 1325559"/>
                  <a:gd name="connsiteY4" fmla="*/ 308591 h 831105"/>
                  <a:gd name="connsiteX0" fmla="*/ 0 w 1195753"/>
                  <a:gd name="connsiteY0" fmla="*/ 306475 h 828989"/>
                  <a:gd name="connsiteX1" fmla="*/ 205991 w 1195753"/>
                  <a:gd name="connsiteY1" fmla="*/ 0 h 828989"/>
                  <a:gd name="connsiteX2" fmla="*/ 1195753 w 1195753"/>
                  <a:gd name="connsiteY2" fmla="*/ 462224 h 828989"/>
                  <a:gd name="connsiteX3" fmla="*/ 1040004 w 1195753"/>
                  <a:gd name="connsiteY3" fmla="*/ 828989 h 828989"/>
                  <a:gd name="connsiteX4" fmla="*/ 0 w 1195753"/>
                  <a:gd name="connsiteY4" fmla="*/ 306475 h 828989"/>
                  <a:gd name="connsiteX0" fmla="*/ 0 w 1195753"/>
                  <a:gd name="connsiteY0" fmla="*/ 306475 h 828989"/>
                  <a:gd name="connsiteX1" fmla="*/ 205991 w 1195753"/>
                  <a:gd name="connsiteY1" fmla="*/ 0 h 828989"/>
                  <a:gd name="connsiteX2" fmla="*/ 1195753 w 1195753"/>
                  <a:gd name="connsiteY2" fmla="*/ 462224 h 828989"/>
                  <a:gd name="connsiteX3" fmla="*/ 1040004 w 1195753"/>
                  <a:gd name="connsiteY3" fmla="*/ 828989 h 828989"/>
                  <a:gd name="connsiteX4" fmla="*/ 0 w 1195753"/>
                  <a:gd name="connsiteY4" fmla="*/ 306475 h 828989"/>
                  <a:gd name="connsiteX0" fmla="*/ 42023 w 1237776"/>
                  <a:gd name="connsiteY0" fmla="*/ 261257 h 783771"/>
                  <a:gd name="connsiteX1" fmla="*/ 222893 w 1237776"/>
                  <a:gd name="connsiteY1" fmla="*/ 0 h 783771"/>
                  <a:gd name="connsiteX2" fmla="*/ 1237776 w 1237776"/>
                  <a:gd name="connsiteY2" fmla="*/ 417006 h 783771"/>
                  <a:gd name="connsiteX3" fmla="*/ 1082027 w 1237776"/>
                  <a:gd name="connsiteY3" fmla="*/ 783771 h 783771"/>
                  <a:gd name="connsiteX4" fmla="*/ 42023 w 1237776"/>
                  <a:gd name="connsiteY4" fmla="*/ 261257 h 783771"/>
                  <a:gd name="connsiteX0" fmla="*/ 189856 w 1385609"/>
                  <a:gd name="connsiteY0" fmla="*/ 277211 h 799725"/>
                  <a:gd name="connsiteX1" fmla="*/ 370726 w 1385609"/>
                  <a:gd name="connsiteY1" fmla="*/ 15954 h 799725"/>
                  <a:gd name="connsiteX2" fmla="*/ 1385609 w 1385609"/>
                  <a:gd name="connsiteY2" fmla="*/ 432960 h 799725"/>
                  <a:gd name="connsiteX3" fmla="*/ 1229860 w 1385609"/>
                  <a:gd name="connsiteY3" fmla="*/ 799725 h 799725"/>
                  <a:gd name="connsiteX4" fmla="*/ 189856 w 1385609"/>
                  <a:gd name="connsiteY4" fmla="*/ 277211 h 799725"/>
                  <a:gd name="connsiteX0" fmla="*/ 0 w 1195753"/>
                  <a:gd name="connsiteY0" fmla="*/ 277211 h 799725"/>
                  <a:gd name="connsiteX1" fmla="*/ 180870 w 1195753"/>
                  <a:gd name="connsiteY1" fmla="*/ 15954 h 799725"/>
                  <a:gd name="connsiteX2" fmla="*/ 1195753 w 1195753"/>
                  <a:gd name="connsiteY2" fmla="*/ 432960 h 799725"/>
                  <a:gd name="connsiteX3" fmla="*/ 1040004 w 1195753"/>
                  <a:gd name="connsiteY3" fmla="*/ 799725 h 799725"/>
                  <a:gd name="connsiteX4" fmla="*/ 0 w 1195753"/>
                  <a:gd name="connsiteY4" fmla="*/ 277211 h 799725"/>
                  <a:gd name="connsiteX0" fmla="*/ 0 w 1178418"/>
                  <a:gd name="connsiteY0" fmla="*/ 266116 h 793197"/>
                  <a:gd name="connsiteX1" fmla="*/ 180870 w 1178418"/>
                  <a:gd name="connsiteY1" fmla="*/ 4859 h 793197"/>
                  <a:gd name="connsiteX2" fmla="*/ 1178418 w 1178418"/>
                  <a:gd name="connsiteY2" fmla="*/ 504204 h 793197"/>
                  <a:gd name="connsiteX3" fmla="*/ 1040004 w 1178418"/>
                  <a:gd name="connsiteY3" fmla="*/ 788630 h 793197"/>
                  <a:gd name="connsiteX4" fmla="*/ 0 w 1178418"/>
                  <a:gd name="connsiteY4" fmla="*/ 266116 h 793197"/>
                  <a:gd name="connsiteX0" fmla="*/ 0 w 1178418"/>
                  <a:gd name="connsiteY0" fmla="*/ 266116 h 793197"/>
                  <a:gd name="connsiteX1" fmla="*/ 180870 w 1178418"/>
                  <a:gd name="connsiteY1" fmla="*/ 4859 h 793197"/>
                  <a:gd name="connsiteX2" fmla="*/ 1178418 w 1178418"/>
                  <a:gd name="connsiteY2" fmla="*/ 504204 h 793197"/>
                  <a:gd name="connsiteX3" fmla="*/ 1040004 w 1178418"/>
                  <a:gd name="connsiteY3" fmla="*/ 788630 h 793197"/>
                  <a:gd name="connsiteX4" fmla="*/ 0 w 1178418"/>
                  <a:gd name="connsiteY4" fmla="*/ 266116 h 793197"/>
                  <a:gd name="connsiteX0" fmla="*/ 0 w 1178418"/>
                  <a:gd name="connsiteY0" fmla="*/ 292307 h 819388"/>
                  <a:gd name="connsiteX1" fmla="*/ 180870 w 1178418"/>
                  <a:gd name="connsiteY1" fmla="*/ 31050 h 819388"/>
                  <a:gd name="connsiteX2" fmla="*/ 1178418 w 1178418"/>
                  <a:gd name="connsiteY2" fmla="*/ 530395 h 819388"/>
                  <a:gd name="connsiteX3" fmla="*/ 1040004 w 1178418"/>
                  <a:gd name="connsiteY3" fmla="*/ 814821 h 819388"/>
                  <a:gd name="connsiteX4" fmla="*/ 0 w 1178418"/>
                  <a:gd name="connsiteY4" fmla="*/ 292307 h 819388"/>
                  <a:gd name="connsiteX0" fmla="*/ 0 w 1230422"/>
                  <a:gd name="connsiteY0" fmla="*/ 268569 h 800051"/>
                  <a:gd name="connsiteX1" fmla="*/ 180870 w 1230422"/>
                  <a:gd name="connsiteY1" fmla="*/ 7312 h 800051"/>
                  <a:gd name="connsiteX2" fmla="*/ 1230422 w 1230422"/>
                  <a:gd name="connsiteY2" fmla="*/ 571661 h 800051"/>
                  <a:gd name="connsiteX3" fmla="*/ 1040004 w 1230422"/>
                  <a:gd name="connsiteY3" fmla="*/ 791083 h 800051"/>
                  <a:gd name="connsiteX4" fmla="*/ 0 w 1230422"/>
                  <a:gd name="connsiteY4" fmla="*/ 268569 h 800051"/>
                  <a:gd name="connsiteX0" fmla="*/ 0 w 1230422"/>
                  <a:gd name="connsiteY0" fmla="*/ 276445 h 807927"/>
                  <a:gd name="connsiteX1" fmla="*/ 180870 w 1230422"/>
                  <a:gd name="connsiteY1" fmla="*/ 15188 h 807927"/>
                  <a:gd name="connsiteX2" fmla="*/ 1230422 w 1230422"/>
                  <a:gd name="connsiteY2" fmla="*/ 579537 h 807927"/>
                  <a:gd name="connsiteX3" fmla="*/ 1040004 w 1230422"/>
                  <a:gd name="connsiteY3" fmla="*/ 798959 h 807927"/>
                  <a:gd name="connsiteX4" fmla="*/ 0 w 1230422"/>
                  <a:gd name="connsiteY4" fmla="*/ 276445 h 807927"/>
                  <a:gd name="connsiteX0" fmla="*/ 52321 w 1282743"/>
                  <a:gd name="connsiteY0" fmla="*/ 285121 h 816603"/>
                  <a:gd name="connsiteX1" fmla="*/ 272194 w 1282743"/>
                  <a:gd name="connsiteY1" fmla="*/ 10863 h 816603"/>
                  <a:gd name="connsiteX2" fmla="*/ 1282743 w 1282743"/>
                  <a:gd name="connsiteY2" fmla="*/ 588213 h 816603"/>
                  <a:gd name="connsiteX3" fmla="*/ 1092325 w 1282743"/>
                  <a:gd name="connsiteY3" fmla="*/ 807635 h 816603"/>
                  <a:gd name="connsiteX4" fmla="*/ 52321 w 1282743"/>
                  <a:gd name="connsiteY4" fmla="*/ 285121 h 816603"/>
                  <a:gd name="connsiteX0" fmla="*/ 35433 w 1265855"/>
                  <a:gd name="connsiteY0" fmla="*/ 321354 h 852836"/>
                  <a:gd name="connsiteX1" fmla="*/ 255306 w 1265855"/>
                  <a:gd name="connsiteY1" fmla="*/ 47096 h 852836"/>
                  <a:gd name="connsiteX2" fmla="*/ 1265855 w 1265855"/>
                  <a:gd name="connsiteY2" fmla="*/ 624446 h 852836"/>
                  <a:gd name="connsiteX3" fmla="*/ 1075437 w 1265855"/>
                  <a:gd name="connsiteY3" fmla="*/ 843868 h 852836"/>
                  <a:gd name="connsiteX4" fmla="*/ 35433 w 1265855"/>
                  <a:gd name="connsiteY4" fmla="*/ 321354 h 852836"/>
                  <a:gd name="connsiteX0" fmla="*/ 0 w 1230422"/>
                  <a:gd name="connsiteY0" fmla="*/ 321354 h 852836"/>
                  <a:gd name="connsiteX1" fmla="*/ 219873 w 1230422"/>
                  <a:gd name="connsiteY1" fmla="*/ 47096 h 852836"/>
                  <a:gd name="connsiteX2" fmla="*/ 1230422 w 1230422"/>
                  <a:gd name="connsiteY2" fmla="*/ 624446 h 852836"/>
                  <a:gd name="connsiteX3" fmla="*/ 1040004 w 1230422"/>
                  <a:gd name="connsiteY3" fmla="*/ 843868 h 852836"/>
                  <a:gd name="connsiteX4" fmla="*/ 0 w 1230422"/>
                  <a:gd name="connsiteY4" fmla="*/ 321354 h 852836"/>
                  <a:gd name="connsiteX0" fmla="*/ 0 w 1230422"/>
                  <a:gd name="connsiteY0" fmla="*/ 321354 h 843868"/>
                  <a:gd name="connsiteX1" fmla="*/ 219873 w 1230422"/>
                  <a:gd name="connsiteY1" fmla="*/ 47096 h 843868"/>
                  <a:gd name="connsiteX2" fmla="*/ 1230422 w 1230422"/>
                  <a:gd name="connsiteY2" fmla="*/ 624446 h 843868"/>
                  <a:gd name="connsiteX3" fmla="*/ 1040004 w 1230422"/>
                  <a:gd name="connsiteY3" fmla="*/ 843868 h 843868"/>
                  <a:gd name="connsiteX4" fmla="*/ 0 w 1230422"/>
                  <a:gd name="connsiteY4" fmla="*/ 321354 h 843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422" h="843868">
                    <a:moveTo>
                      <a:pt x="0" y="321354"/>
                    </a:moveTo>
                    <a:lnTo>
                      <a:pt x="219873" y="47096"/>
                    </a:lnTo>
                    <a:cubicBezTo>
                      <a:pt x="277599" y="15271"/>
                      <a:pt x="779587" y="-193722"/>
                      <a:pt x="1230422" y="624446"/>
                    </a:cubicBezTo>
                    <a:lnTo>
                      <a:pt x="1040004" y="843868"/>
                    </a:lnTo>
                    <a:cubicBezTo>
                      <a:pt x="834934" y="793353"/>
                      <a:pt x="136688" y="454149"/>
                      <a:pt x="0" y="321354"/>
                    </a:cubicBezTo>
                    <a:close/>
                  </a:path>
                </a:pathLst>
              </a:custGeom>
              <a:solidFill>
                <a:sysClr val="window" lastClr="FFFFFF"/>
              </a:soli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456" name="Freeform 184">
                <a:extLst>
                  <a:ext uri="{FF2B5EF4-FFF2-40B4-BE49-F238E27FC236}">
                    <a16:creationId xmlns:a16="http://schemas.microsoft.com/office/drawing/2014/main" id="{F7C9A07A-7767-44AF-BBAE-DDC775BB0EEF}"/>
                  </a:ext>
                </a:extLst>
              </p:cNvPr>
              <p:cNvSpPr/>
              <p:nvPr/>
            </p:nvSpPr>
            <p:spPr>
              <a:xfrm>
                <a:off x="214488" y="4255046"/>
                <a:ext cx="3002845" cy="2608597"/>
              </a:xfrm>
              <a:custGeom>
                <a:avLst/>
                <a:gdLst>
                  <a:gd name="connsiteX0" fmla="*/ 2219 w 3078820"/>
                  <a:gd name="connsiteY0" fmla="*/ 2517932 h 2793023"/>
                  <a:gd name="connsiteX1" fmla="*/ 1785863 w 3078820"/>
                  <a:gd name="connsiteY1" fmla="*/ 102109 h 2793023"/>
                  <a:gd name="connsiteX2" fmla="*/ 3072797 w 3078820"/>
                  <a:gd name="connsiteY2" fmla="*/ 655265 h 2793023"/>
                  <a:gd name="connsiteX3" fmla="*/ 2169686 w 3078820"/>
                  <a:gd name="connsiteY3" fmla="*/ 2529220 h 2793023"/>
                  <a:gd name="connsiteX4" fmla="*/ 2219 w 3078820"/>
                  <a:gd name="connsiteY4" fmla="*/ 2517932 h 2793023"/>
                  <a:gd name="connsiteX0" fmla="*/ 0 w 3076601"/>
                  <a:gd name="connsiteY0" fmla="*/ 2517932 h 2793023"/>
                  <a:gd name="connsiteX1" fmla="*/ 1783644 w 3076601"/>
                  <a:gd name="connsiteY1" fmla="*/ 102109 h 2793023"/>
                  <a:gd name="connsiteX2" fmla="*/ 3070578 w 3076601"/>
                  <a:gd name="connsiteY2" fmla="*/ 655265 h 2793023"/>
                  <a:gd name="connsiteX3" fmla="*/ 2167467 w 3076601"/>
                  <a:gd name="connsiteY3" fmla="*/ 2529220 h 2793023"/>
                  <a:gd name="connsiteX4" fmla="*/ 0 w 3076601"/>
                  <a:gd name="connsiteY4" fmla="*/ 2517932 h 2793023"/>
                  <a:gd name="connsiteX0" fmla="*/ 0 w 3076601"/>
                  <a:gd name="connsiteY0" fmla="*/ 2517932 h 2529220"/>
                  <a:gd name="connsiteX1" fmla="*/ 1783644 w 3076601"/>
                  <a:gd name="connsiteY1" fmla="*/ 102109 h 2529220"/>
                  <a:gd name="connsiteX2" fmla="*/ 3070578 w 3076601"/>
                  <a:gd name="connsiteY2" fmla="*/ 655265 h 2529220"/>
                  <a:gd name="connsiteX3" fmla="*/ 2167467 w 3076601"/>
                  <a:gd name="connsiteY3" fmla="*/ 2529220 h 2529220"/>
                  <a:gd name="connsiteX4" fmla="*/ 0 w 3076601"/>
                  <a:gd name="connsiteY4" fmla="*/ 2517932 h 2529220"/>
                  <a:gd name="connsiteX0" fmla="*/ 0 w 3070578"/>
                  <a:gd name="connsiteY0" fmla="*/ 2517932 h 2529220"/>
                  <a:gd name="connsiteX1" fmla="*/ 1783644 w 3070578"/>
                  <a:gd name="connsiteY1" fmla="*/ 102109 h 2529220"/>
                  <a:gd name="connsiteX2" fmla="*/ 3070578 w 3070578"/>
                  <a:gd name="connsiteY2" fmla="*/ 655265 h 2529220"/>
                  <a:gd name="connsiteX3" fmla="*/ 2167467 w 3070578"/>
                  <a:gd name="connsiteY3" fmla="*/ 2529220 h 2529220"/>
                  <a:gd name="connsiteX4" fmla="*/ 0 w 3070578"/>
                  <a:gd name="connsiteY4" fmla="*/ 2517932 h 2529220"/>
                  <a:gd name="connsiteX0" fmla="*/ 0 w 3002845"/>
                  <a:gd name="connsiteY0" fmla="*/ 2517932 h 2665138"/>
                  <a:gd name="connsiteX1" fmla="*/ 1783644 w 3002845"/>
                  <a:gd name="connsiteY1" fmla="*/ 102109 h 2665138"/>
                  <a:gd name="connsiteX2" fmla="*/ 3002845 w 3002845"/>
                  <a:gd name="connsiteY2" fmla="*/ 655265 h 2665138"/>
                  <a:gd name="connsiteX3" fmla="*/ 2167467 w 3002845"/>
                  <a:gd name="connsiteY3" fmla="*/ 2529220 h 2665138"/>
                  <a:gd name="connsiteX4" fmla="*/ 0 w 3002845"/>
                  <a:gd name="connsiteY4" fmla="*/ 2517932 h 2665138"/>
                  <a:gd name="connsiteX0" fmla="*/ 1799 w 3004644"/>
                  <a:gd name="connsiteY0" fmla="*/ 2597309 h 2877662"/>
                  <a:gd name="connsiteX1" fmla="*/ 1819310 w 3004644"/>
                  <a:gd name="connsiteY1" fmla="*/ 91174 h 2877662"/>
                  <a:gd name="connsiteX2" fmla="*/ 3004644 w 3004644"/>
                  <a:gd name="connsiteY2" fmla="*/ 734642 h 2877662"/>
                  <a:gd name="connsiteX3" fmla="*/ 2169266 w 3004644"/>
                  <a:gd name="connsiteY3" fmla="*/ 2608597 h 2877662"/>
                  <a:gd name="connsiteX4" fmla="*/ 1799 w 3004644"/>
                  <a:gd name="connsiteY4" fmla="*/ 2597309 h 2877662"/>
                  <a:gd name="connsiteX0" fmla="*/ 0 w 3002845"/>
                  <a:gd name="connsiteY0" fmla="*/ 2597309 h 2877662"/>
                  <a:gd name="connsiteX1" fmla="*/ 1817511 w 3002845"/>
                  <a:gd name="connsiteY1" fmla="*/ 91174 h 2877662"/>
                  <a:gd name="connsiteX2" fmla="*/ 3002845 w 3002845"/>
                  <a:gd name="connsiteY2" fmla="*/ 734642 h 2877662"/>
                  <a:gd name="connsiteX3" fmla="*/ 2167467 w 3002845"/>
                  <a:gd name="connsiteY3" fmla="*/ 2608597 h 2877662"/>
                  <a:gd name="connsiteX4" fmla="*/ 0 w 3002845"/>
                  <a:gd name="connsiteY4" fmla="*/ 2597309 h 2877662"/>
                  <a:gd name="connsiteX0" fmla="*/ 0 w 3002845"/>
                  <a:gd name="connsiteY0" fmla="*/ 2597309 h 2608597"/>
                  <a:gd name="connsiteX1" fmla="*/ 1817511 w 3002845"/>
                  <a:gd name="connsiteY1" fmla="*/ 91174 h 2608597"/>
                  <a:gd name="connsiteX2" fmla="*/ 3002845 w 3002845"/>
                  <a:gd name="connsiteY2" fmla="*/ 734642 h 2608597"/>
                  <a:gd name="connsiteX3" fmla="*/ 2167467 w 3002845"/>
                  <a:gd name="connsiteY3" fmla="*/ 2608597 h 2608597"/>
                  <a:gd name="connsiteX4" fmla="*/ 0 w 3002845"/>
                  <a:gd name="connsiteY4" fmla="*/ 2597309 h 2608597"/>
                  <a:gd name="connsiteX0" fmla="*/ 0 w 3002845"/>
                  <a:gd name="connsiteY0" fmla="*/ 2597309 h 2608597"/>
                  <a:gd name="connsiteX1" fmla="*/ 1817511 w 3002845"/>
                  <a:gd name="connsiteY1" fmla="*/ 91174 h 2608597"/>
                  <a:gd name="connsiteX2" fmla="*/ 3002845 w 3002845"/>
                  <a:gd name="connsiteY2" fmla="*/ 734642 h 2608597"/>
                  <a:gd name="connsiteX3" fmla="*/ 2167467 w 3002845"/>
                  <a:gd name="connsiteY3" fmla="*/ 2608597 h 2608597"/>
                  <a:gd name="connsiteX4" fmla="*/ 0 w 3002845"/>
                  <a:gd name="connsiteY4" fmla="*/ 2597309 h 2608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2845" h="2608597">
                    <a:moveTo>
                      <a:pt x="0" y="2597309"/>
                    </a:moveTo>
                    <a:lnTo>
                      <a:pt x="1817511" y="91174"/>
                    </a:lnTo>
                    <a:cubicBezTo>
                      <a:pt x="2317985" y="-219270"/>
                      <a:pt x="2938875" y="330123"/>
                      <a:pt x="3002845" y="734642"/>
                    </a:cubicBezTo>
                    <a:lnTo>
                      <a:pt x="2167467" y="2608597"/>
                    </a:lnTo>
                    <a:lnTo>
                      <a:pt x="0" y="2597309"/>
                    </a:lnTo>
                    <a:close/>
                  </a:path>
                </a:pathLst>
              </a:custGeom>
              <a:solidFill>
                <a:schemeClr val="bg2">
                  <a:lumMod val="10000"/>
                </a:schemeClr>
              </a:soli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 lastClr="FFFFFF"/>
                  </a:solidFill>
                  <a:effectLst/>
                  <a:uLnTx/>
                  <a:uFillTx/>
                  <a:latin typeface="Calibri"/>
                  <a:ea typeface="+mn-ea"/>
                  <a:cs typeface="+mn-cs"/>
                </a:endParaRPr>
              </a:p>
            </p:txBody>
          </p:sp>
        </p:grpSp>
        <p:grpSp>
          <p:nvGrpSpPr>
            <p:cNvPr id="452" name="Group 451">
              <a:extLst>
                <a:ext uri="{FF2B5EF4-FFF2-40B4-BE49-F238E27FC236}">
                  <a16:creationId xmlns:a16="http://schemas.microsoft.com/office/drawing/2014/main" id="{2BCD9435-CA92-47B4-9EE5-A4E6C8C6F3F4}"/>
                </a:ext>
              </a:extLst>
            </p:cNvPr>
            <p:cNvGrpSpPr/>
            <p:nvPr/>
          </p:nvGrpSpPr>
          <p:grpSpPr>
            <a:xfrm flipH="1">
              <a:off x="7310728" y="4213756"/>
              <a:ext cx="2955411" cy="2663740"/>
              <a:chOff x="214493" y="4104946"/>
              <a:chExt cx="3060765" cy="2758698"/>
            </a:xfrm>
          </p:grpSpPr>
          <p:sp>
            <p:nvSpPr>
              <p:cNvPr id="453" name="Freeform 181">
                <a:extLst>
                  <a:ext uri="{FF2B5EF4-FFF2-40B4-BE49-F238E27FC236}">
                    <a16:creationId xmlns:a16="http://schemas.microsoft.com/office/drawing/2014/main" id="{E9EE6FE3-45E6-45F4-A332-5866B74E34C1}"/>
                  </a:ext>
                </a:extLst>
              </p:cNvPr>
              <p:cNvSpPr/>
              <p:nvPr/>
            </p:nvSpPr>
            <p:spPr>
              <a:xfrm>
                <a:off x="2044837" y="4104946"/>
                <a:ext cx="1230421" cy="843867"/>
              </a:xfrm>
              <a:custGeom>
                <a:avLst/>
                <a:gdLst>
                  <a:gd name="connsiteX0" fmla="*/ 54891 w 1316181"/>
                  <a:gd name="connsiteY0" fmla="*/ 308829 h 833078"/>
                  <a:gd name="connsiteX1" fmla="*/ 260882 w 1316181"/>
                  <a:gd name="connsiteY1" fmla="*/ 2354 h 833078"/>
                  <a:gd name="connsiteX2" fmla="*/ 1250644 w 1316181"/>
                  <a:gd name="connsiteY2" fmla="*/ 464578 h 833078"/>
                  <a:gd name="connsiteX3" fmla="*/ 1094895 w 1316181"/>
                  <a:gd name="connsiteY3" fmla="*/ 831343 h 833078"/>
                  <a:gd name="connsiteX4" fmla="*/ 54891 w 1316181"/>
                  <a:gd name="connsiteY4" fmla="*/ 308829 h 833078"/>
                  <a:gd name="connsiteX0" fmla="*/ 129806 w 1391096"/>
                  <a:gd name="connsiteY0" fmla="*/ 308591 h 832840"/>
                  <a:gd name="connsiteX1" fmla="*/ 335797 w 1391096"/>
                  <a:gd name="connsiteY1" fmla="*/ 2116 h 832840"/>
                  <a:gd name="connsiteX2" fmla="*/ 1325559 w 1391096"/>
                  <a:gd name="connsiteY2" fmla="*/ 464340 h 832840"/>
                  <a:gd name="connsiteX3" fmla="*/ 1169810 w 1391096"/>
                  <a:gd name="connsiteY3" fmla="*/ 831105 h 832840"/>
                  <a:gd name="connsiteX4" fmla="*/ 129806 w 1391096"/>
                  <a:gd name="connsiteY4" fmla="*/ 308591 h 832840"/>
                  <a:gd name="connsiteX0" fmla="*/ 129806 w 1387965"/>
                  <a:gd name="connsiteY0" fmla="*/ 308591 h 871106"/>
                  <a:gd name="connsiteX1" fmla="*/ 335797 w 1387965"/>
                  <a:gd name="connsiteY1" fmla="*/ 2116 h 871106"/>
                  <a:gd name="connsiteX2" fmla="*/ 1325559 w 1387965"/>
                  <a:gd name="connsiteY2" fmla="*/ 464340 h 871106"/>
                  <a:gd name="connsiteX3" fmla="*/ 1169810 w 1387965"/>
                  <a:gd name="connsiteY3" fmla="*/ 831105 h 871106"/>
                  <a:gd name="connsiteX4" fmla="*/ 129806 w 1387965"/>
                  <a:gd name="connsiteY4" fmla="*/ 308591 h 871106"/>
                  <a:gd name="connsiteX0" fmla="*/ 129806 w 1325559"/>
                  <a:gd name="connsiteY0" fmla="*/ 308591 h 831105"/>
                  <a:gd name="connsiteX1" fmla="*/ 335797 w 1325559"/>
                  <a:gd name="connsiteY1" fmla="*/ 2116 h 831105"/>
                  <a:gd name="connsiteX2" fmla="*/ 1325559 w 1325559"/>
                  <a:gd name="connsiteY2" fmla="*/ 464340 h 831105"/>
                  <a:gd name="connsiteX3" fmla="*/ 1169810 w 1325559"/>
                  <a:gd name="connsiteY3" fmla="*/ 831105 h 831105"/>
                  <a:gd name="connsiteX4" fmla="*/ 129806 w 1325559"/>
                  <a:gd name="connsiteY4" fmla="*/ 308591 h 831105"/>
                  <a:gd name="connsiteX0" fmla="*/ 0 w 1195753"/>
                  <a:gd name="connsiteY0" fmla="*/ 306475 h 828989"/>
                  <a:gd name="connsiteX1" fmla="*/ 205991 w 1195753"/>
                  <a:gd name="connsiteY1" fmla="*/ 0 h 828989"/>
                  <a:gd name="connsiteX2" fmla="*/ 1195753 w 1195753"/>
                  <a:gd name="connsiteY2" fmla="*/ 462224 h 828989"/>
                  <a:gd name="connsiteX3" fmla="*/ 1040004 w 1195753"/>
                  <a:gd name="connsiteY3" fmla="*/ 828989 h 828989"/>
                  <a:gd name="connsiteX4" fmla="*/ 0 w 1195753"/>
                  <a:gd name="connsiteY4" fmla="*/ 306475 h 828989"/>
                  <a:gd name="connsiteX0" fmla="*/ 0 w 1195753"/>
                  <a:gd name="connsiteY0" fmla="*/ 306475 h 828989"/>
                  <a:gd name="connsiteX1" fmla="*/ 205991 w 1195753"/>
                  <a:gd name="connsiteY1" fmla="*/ 0 h 828989"/>
                  <a:gd name="connsiteX2" fmla="*/ 1195753 w 1195753"/>
                  <a:gd name="connsiteY2" fmla="*/ 462224 h 828989"/>
                  <a:gd name="connsiteX3" fmla="*/ 1040004 w 1195753"/>
                  <a:gd name="connsiteY3" fmla="*/ 828989 h 828989"/>
                  <a:gd name="connsiteX4" fmla="*/ 0 w 1195753"/>
                  <a:gd name="connsiteY4" fmla="*/ 306475 h 828989"/>
                  <a:gd name="connsiteX0" fmla="*/ 42023 w 1237776"/>
                  <a:gd name="connsiteY0" fmla="*/ 261257 h 783771"/>
                  <a:gd name="connsiteX1" fmla="*/ 222893 w 1237776"/>
                  <a:gd name="connsiteY1" fmla="*/ 0 h 783771"/>
                  <a:gd name="connsiteX2" fmla="*/ 1237776 w 1237776"/>
                  <a:gd name="connsiteY2" fmla="*/ 417006 h 783771"/>
                  <a:gd name="connsiteX3" fmla="*/ 1082027 w 1237776"/>
                  <a:gd name="connsiteY3" fmla="*/ 783771 h 783771"/>
                  <a:gd name="connsiteX4" fmla="*/ 42023 w 1237776"/>
                  <a:gd name="connsiteY4" fmla="*/ 261257 h 783771"/>
                  <a:gd name="connsiteX0" fmla="*/ 189856 w 1385609"/>
                  <a:gd name="connsiteY0" fmla="*/ 277211 h 799725"/>
                  <a:gd name="connsiteX1" fmla="*/ 370726 w 1385609"/>
                  <a:gd name="connsiteY1" fmla="*/ 15954 h 799725"/>
                  <a:gd name="connsiteX2" fmla="*/ 1385609 w 1385609"/>
                  <a:gd name="connsiteY2" fmla="*/ 432960 h 799725"/>
                  <a:gd name="connsiteX3" fmla="*/ 1229860 w 1385609"/>
                  <a:gd name="connsiteY3" fmla="*/ 799725 h 799725"/>
                  <a:gd name="connsiteX4" fmla="*/ 189856 w 1385609"/>
                  <a:gd name="connsiteY4" fmla="*/ 277211 h 799725"/>
                  <a:gd name="connsiteX0" fmla="*/ 0 w 1195753"/>
                  <a:gd name="connsiteY0" fmla="*/ 277211 h 799725"/>
                  <a:gd name="connsiteX1" fmla="*/ 180870 w 1195753"/>
                  <a:gd name="connsiteY1" fmla="*/ 15954 h 799725"/>
                  <a:gd name="connsiteX2" fmla="*/ 1195753 w 1195753"/>
                  <a:gd name="connsiteY2" fmla="*/ 432960 h 799725"/>
                  <a:gd name="connsiteX3" fmla="*/ 1040004 w 1195753"/>
                  <a:gd name="connsiteY3" fmla="*/ 799725 h 799725"/>
                  <a:gd name="connsiteX4" fmla="*/ 0 w 1195753"/>
                  <a:gd name="connsiteY4" fmla="*/ 277211 h 799725"/>
                  <a:gd name="connsiteX0" fmla="*/ 0 w 1178418"/>
                  <a:gd name="connsiteY0" fmla="*/ 266116 h 793197"/>
                  <a:gd name="connsiteX1" fmla="*/ 180870 w 1178418"/>
                  <a:gd name="connsiteY1" fmla="*/ 4859 h 793197"/>
                  <a:gd name="connsiteX2" fmla="*/ 1178418 w 1178418"/>
                  <a:gd name="connsiteY2" fmla="*/ 504204 h 793197"/>
                  <a:gd name="connsiteX3" fmla="*/ 1040004 w 1178418"/>
                  <a:gd name="connsiteY3" fmla="*/ 788630 h 793197"/>
                  <a:gd name="connsiteX4" fmla="*/ 0 w 1178418"/>
                  <a:gd name="connsiteY4" fmla="*/ 266116 h 793197"/>
                  <a:gd name="connsiteX0" fmla="*/ 0 w 1178418"/>
                  <a:gd name="connsiteY0" fmla="*/ 266116 h 793197"/>
                  <a:gd name="connsiteX1" fmla="*/ 180870 w 1178418"/>
                  <a:gd name="connsiteY1" fmla="*/ 4859 h 793197"/>
                  <a:gd name="connsiteX2" fmla="*/ 1178418 w 1178418"/>
                  <a:gd name="connsiteY2" fmla="*/ 504204 h 793197"/>
                  <a:gd name="connsiteX3" fmla="*/ 1040004 w 1178418"/>
                  <a:gd name="connsiteY3" fmla="*/ 788630 h 793197"/>
                  <a:gd name="connsiteX4" fmla="*/ 0 w 1178418"/>
                  <a:gd name="connsiteY4" fmla="*/ 266116 h 793197"/>
                  <a:gd name="connsiteX0" fmla="*/ 0 w 1178418"/>
                  <a:gd name="connsiteY0" fmla="*/ 292307 h 819388"/>
                  <a:gd name="connsiteX1" fmla="*/ 180870 w 1178418"/>
                  <a:gd name="connsiteY1" fmla="*/ 31050 h 819388"/>
                  <a:gd name="connsiteX2" fmla="*/ 1178418 w 1178418"/>
                  <a:gd name="connsiteY2" fmla="*/ 530395 h 819388"/>
                  <a:gd name="connsiteX3" fmla="*/ 1040004 w 1178418"/>
                  <a:gd name="connsiteY3" fmla="*/ 814821 h 819388"/>
                  <a:gd name="connsiteX4" fmla="*/ 0 w 1178418"/>
                  <a:gd name="connsiteY4" fmla="*/ 292307 h 819388"/>
                  <a:gd name="connsiteX0" fmla="*/ 0 w 1230422"/>
                  <a:gd name="connsiteY0" fmla="*/ 268569 h 800051"/>
                  <a:gd name="connsiteX1" fmla="*/ 180870 w 1230422"/>
                  <a:gd name="connsiteY1" fmla="*/ 7312 h 800051"/>
                  <a:gd name="connsiteX2" fmla="*/ 1230422 w 1230422"/>
                  <a:gd name="connsiteY2" fmla="*/ 571661 h 800051"/>
                  <a:gd name="connsiteX3" fmla="*/ 1040004 w 1230422"/>
                  <a:gd name="connsiteY3" fmla="*/ 791083 h 800051"/>
                  <a:gd name="connsiteX4" fmla="*/ 0 w 1230422"/>
                  <a:gd name="connsiteY4" fmla="*/ 268569 h 800051"/>
                  <a:gd name="connsiteX0" fmla="*/ 0 w 1230422"/>
                  <a:gd name="connsiteY0" fmla="*/ 276445 h 807927"/>
                  <a:gd name="connsiteX1" fmla="*/ 180870 w 1230422"/>
                  <a:gd name="connsiteY1" fmla="*/ 15188 h 807927"/>
                  <a:gd name="connsiteX2" fmla="*/ 1230422 w 1230422"/>
                  <a:gd name="connsiteY2" fmla="*/ 579537 h 807927"/>
                  <a:gd name="connsiteX3" fmla="*/ 1040004 w 1230422"/>
                  <a:gd name="connsiteY3" fmla="*/ 798959 h 807927"/>
                  <a:gd name="connsiteX4" fmla="*/ 0 w 1230422"/>
                  <a:gd name="connsiteY4" fmla="*/ 276445 h 807927"/>
                  <a:gd name="connsiteX0" fmla="*/ 52321 w 1282743"/>
                  <a:gd name="connsiteY0" fmla="*/ 285121 h 816603"/>
                  <a:gd name="connsiteX1" fmla="*/ 272194 w 1282743"/>
                  <a:gd name="connsiteY1" fmla="*/ 10863 h 816603"/>
                  <a:gd name="connsiteX2" fmla="*/ 1282743 w 1282743"/>
                  <a:gd name="connsiteY2" fmla="*/ 588213 h 816603"/>
                  <a:gd name="connsiteX3" fmla="*/ 1092325 w 1282743"/>
                  <a:gd name="connsiteY3" fmla="*/ 807635 h 816603"/>
                  <a:gd name="connsiteX4" fmla="*/ 52321 w 1282743"/>
                  <a:gd name="connsiteY4" fmla="*/ 285121 h 816603"/>
                  <a:gd name="connsiteX0" fmla="*/ 35433 w 1265855"/>
                  <a:gd name="connsiteY0" fmla="*/ 321354 h 852836"/>
                  <a:gd name="connsiteX1" fmla="*/ 255306 w 1265855"/>
                  <a:gd name="connsiteY1" fmla="*/ 47096 h 852836"/>
                  <a:gd name="connsiteX2" fmla="*/ 1265855 w 1265855"/>
                  <a:gd name="connsiteY2" fmla="*/ 624446 h 852836"/>
                  <a:gd name="connsiteX3" fmla="*/ 1075437 w 1265855"/>
                  <a:gd name="connsiteY3" fmla="*/ 843868 h 852836"/>
                  <a:gd name="connsiteX4" fmla="*/ 35433 w 1265855"/>
                  <a:gd name="connsiteY4" fmla="*/ 321354 h 852836"/>
                  <a:gd name="connsiteX0" fmla="*/ 0 w 1230422"/>
                  <a:gd name="connsiteY0" fmla="*/ 321354 h 852836"/>
                  <a:gd name="connsiteX1" fmla="*/ 219873 w 1230422"/>
                  <a:gd name="connsiteY1" fmla="*/ 47096 h 852836"/>
                  <a:gd name="connsiteX2" fmla="*/ 1230422 w 1230422"/>
                  <a:gd name="connsiteY2" fmla="*/ 624446 h 852836"/>
                  <a:gd name="connsiteX3" fmla="*/ 1040004 w 1230422"/>
                  <a:gd name="connsiteY3" fmla="*/ 843868 h 852836"/>
                  <a:gd name="connsiteX4" fmla="*/ 0 w 1230422"/>
                  <a:gd name="connsiteY4" fmla="*/ 321354 h 852836"/>
                  <a:gd name="connsiteX0" fmla="*/ 0 w 1230422"/>
                  <a:gd name="connsiteY0" fmla="*/ 321354 h 843868"/>
                  <a:gd name="connsiteX1" fmla="*/ 219873 w 1230422"/>
                  <a:gd name="connsiteY1" fmla="*/ 47096 h 843868"/>
                  <a:gd name="connsiteX2" fmla="*/ 1230422 w 1230422"/>
                  <a:gd name="connsiteY2" fmla="*/ 624446 h 843868"/>
                  <a:gd name="connsiteX3" fmla="*/ 1040004 w 1230422"/>
                  <a:gd name="connsiteY3" fmla="*/ 843868 h 843868"/>
                  <a:gd name="connsiteX4" fmla="*/ 0 w 1230422"/>
                  <a:gd name="connsiteY4" fmla="*/ 321354 h 843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422" h="843868">
                    <a:moveTo>
                      <a:pt x="0" y="321354"/>
                    </a:moveTo>
                    <a:lnTo>
                      <a:pt x="219873" y="47096"/>
                    </a:lnTo>
                    <a:cubicBezTo>
                      <a:pt x="277599" y="15271"/>
                      <a:pt x="779587" y="-193722"/>
                      <a:pt x="1230422" y="624446"/>
                    </a:cubicBezTo>
                    <a:lnTo>
                      <a:pt x="1040004" y="843868"/>
                    </a:lnTo>
                    <a:cubicBezTo>
                      <a:pt x="834934" y="793353"/>
                      <a:pt x="136688" y="454149"/>
                      <a:pt x="0" y="321354"/>
                    </a:cubicBezTo>
                    <a:close/>
                  </a:path>
                </a:pathLst>
              </a:custGeom>
              <a:solidFill>
                <a:sysClr val="window" lastClr="FFFFFF"/>
              </a:soli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454" name="Freeform 182">
                <a:extLst>
                  <a:ext uri="{FF2B5EF4-FFF2-40B4-BE49-F238E27FC236}">
                    <a16:creationId xmlns:a16="http://schemas.microsoft.com/office/drawing/2014/main" id="{1BE9BBC1-9A06-46EC-8B01-9B5836F81357}"/>
                  </a:ext>
                </a:extLst>
              </p:cNvPr>
              <p:cNvSpPr/>
              <p:nvPr/>
            </p:nvSpPr>
            <p:spPr>
              <a:xfrm>
                <a:off x="214493" y="4255047"/>
                <a:ext cx="3002843" cy="2608597"/>
              </a:xfrm>
              <a:custGeom>
                <a:avLst/>
                <a:gdLst>
                  <a:gd name="connsiteX0" fmla="*/ 2219 w 3078820"/>
                  <a:gd name="connsiteY0" fmla="*/ 2517932 h 2793023"/>
                  <a:gd name="connsiteX1" fmla="*/ 1785863 w 3078820"/>
                  <a:gd name="connsiteY1" fmla="*/ 102109 h 2793023"/>
                  <a:gd name="connsiteX2" fmla="*/ 3072797 w 3078820"/>
                  <a:gd name="connsiteY2" fmla="*/ 655265 h 2793023"/>
                  <a:gd name="connsiteX3" fmla="*/ 2169686 w 3078820"/>
                  <a:gd name="connsiteY3" fmla="*/ 2529220 h 2793023"/>
                  <a:gd name="connsiteX4" fmla="*/ 2219 w 3078820"/>
                  <a:gd name="connsiteY4" fmla="*/ 2517932 h 2793023"/>
                  <a:gd name="connsiteX0" fmla="*/ 0 w 3076601"/>
                  <a:gd name="connsiteY0" fmla="*/ 2517932 h 2793023"/>
                  <a:gd name="connsiteX1" fmla="*/ 1783644 w 3076601"/>
                  <a:gd name="connsiteY1" fmla="*/ 102109 h 2793023"/>
                  <a:gd name="connsiteX2" fmla="*/ 3070578 w 3076601"/>
                  <a:gd name="connsiteY2" fmla="*/ 655265 h 2793023"/>
                  <a:gd name="connsiteX3" fmla="*/ 2167467 w 3076601"/>
                  <a:gd name="connsiteY3" fmla="*/ 2529220 h 2793023"/>
                  <a:gd name="connsiteX4" fmla="*/ 0 w 3076601"/>
                  <a:gd name="connsiteY4" fmla="*/ 2517932 h 2793023"/>
                  <a:gd name="connsiteX0" fmla="*/ 0 w 3076601"/>
                  <a:gd name="connsiteY0" fmla="*/ 2517932 h 2529220"/>
                  <a:gd name="connsiteX1" fmla="*/ 1783644 w 3076601"/>
                  <a:gd name="connsiteY1" fmla="*/ 102109 h 2529220"/>
                  <a:gd name="connsiteX2" fmla="*/ 3070578 w 3076601"/>
                  <a:gd name="connsiteY2" fmla="*/ 655265 h 2529220"/>
                  <a:gd name="connsiteX3" fmla="*/ 2167467 w 3076601"/>
                  <a:gd name="connsiteY3" fmla="*/ 2529220 h 2529220"/>
                  <a:gd name="connsiteX4" fmla="*/ 0 w 3076601"/>
                  <a:gd name="connsiteY4" fmla="*/ 2517932 h 2529220"/>
                  <a:gd name="connsiteX0" fmla="*/ 0 w 3070578"/>
                  <a:gd name="connsiteY0" fmla="*/ 2517932 h 2529220"/>
                  <a:gd name="connsiteX1" fmla="*/ 1783644 w 3070578"/>
                  <a:gd name="connsiteY1" fmla="*/ 102109 h 2529220"/>
                  <a:gd name="connsiteX2" fmla="*/ 3070578 w 3070578"/>
                  <a:gd name="connsiteY2" fmla="*/ 655265 h 2529220"/>
                  <a:gd name="connsiteX3" fmla="*/ 2167467 w 3070578"/>
                  <a:gd name="connsiteY3" fmla="*/ 2529220 h 2529220"/>
                  <a:gd name="connsiteX4" fmla="*/ 0 w 3070578"/>
                  <a:gd name="connsiteY4" fmla="*/ 2517932 h 2529220"/>
                  <a:gd name="connsiteX0" fmla="*/ 0 w 3002845"/>
                  <a:gd name="connsiteY0" fmla="*/ 2517932 h 2665138"/>
                  <a:gd name="connsiteX1" fmla="*/ 1783644 w 3002845"/>
                  <a:gd name="connsiteY1" fmla="*/ 102109 h 2665138"/>
                  <a:gd name="connsiteX2" fmla="*/ 3002845 w 3002845"/>
                  <a:gd name="connsiteY2" fmla="*/ 655265 h 2665138"/>
                  <a:gd name="connsiteX3" fmla="*/ 2167467 w 3002845"/>
                  <a:gd name="connsiteY3" fmla="*/ 2529220 h 2665138"/>
                  <a:gd name="connsiteX4" fmla="*/ 0 w 3002845"/>
                  <a:gd name="connsiteY4" fmla="*/ 2517932 h 2665138"/>
                  <a:gd name="connsiteX0" fmla="*/ 1799 w 3004644"/>
                  <a:gd name="connsiteY0" fmla="*/ 2597309 h 2877662"/>
                  <a:gd name="connsiteX1" fmla="*/ 1819310 w 3004644"/>
                  <a:gd name="connsiteY1" fmla="*/ 91174 h 2877662"/>
                  <a:gd name="connsiteX2" fmla="*/ 3004644 w 3004644"/>
                  <a:gd name="connsiteY2" fmla="*/ 734642 h 2877662"/>
                  <a:gd name="connsiteX3" fmla="*/ 2169266 w 3004644"/>
                  <a:gd name="connsiteY3" fmla="*/ 2608597 h 2877662"/>
                  <a:gd name="connsiteX4" fmla="*/ 1799 w 3004644"/>
                  <a:gd name="connsiteY4" fmla="*/ 2597309 h 2877662"/>
                  <a:gd name="connsiteX0" fmla="*/ 0 w 3002845"/>
                  <a:gd name="connsiteY0" fmla="*/ 2597309 h 2877662"/>
                  <a:gd name="connsiteX1" fmla="*/ 1817511 w 3002845"/>
                  <a:gd name="connsiteY1" fmla="*/ 91174 h 2877662"/>
                  <a:gd name="connsiteX2" fmla="*/ 3002845 w 3002845"/>
                  <a:gd name="connsiteY2" fmla="*/ 734642 h 2877662"/>
                  <a:gd name="connsiteX3" fmla="*/ 2167467 w 3002845"/>
                  <a:gd name="connsiteY3" fmla="*/ 2608597 h 2877662"/>
                  <a:gd name="connsiteX4" fmla="*/ 0 w 3002845"/>
                  <a:gd name="connsiteY4" fmla="*/ 2597309 h 2877662"/>
                  <a:gd name="connsiteX0" fmla="*/ 0 w 3002845"/>
                  <a:gd name="connsiteY0" fmla="*/ 2597309 h 2608597"/>
                  <a:gd name="connsiteX1" fmla="*/ 1817511 w 3002845"/>
                  <a:gd name="connsiteY1" fmla="*/ 91174 h 2608597"/>
                  <a:gd name="connsiteX2" fmla="*/ 3002845 w 3002845"/>
                  <a:gd name="connsiteY2" fmla="*/ 734642 h 2608597"/>
                  <a:gd name="connsiteX3" fmla="*/ 2167467 w 3002845"/>
                  <a:gd name="connsiteY3" fmla="*/ 2608597 h 2608597"/>
                  <a:gd name="connsiteX4" fmla="*/ 0 w 3002845"/>
                  <a:gd name="connsiteY4" fmla="*/ 2597309 h 2608597"/>
                  <a:gd name="connsiteX0" fmla="*/ 0 w 3002845"/>
                  <a:gd name="connsiteY0" fmla="*/ 2597309 h 2608597"/>
                  <a:gd name="connsiteX1" fmla="*/ 1817511 w 3002845"/>
                  <a:gd name="connsiteY1" fmla="*/ 91174 h 2608597"/>
                  <a:gd name="connsiteX2" fmla="*/ 3002845 w 3002845"/>
                  <a:gd name="connsiteY2" fmla="*/ 734642 h 2608597"/>
                  <a:gd name="connsiteX3" fmla="*/ 2167467 w 3002845"/>
                  <a:gd name="connsiteY3" fmla="*/ 2608597 h 2608597"/>
                  <a:gd name="connsiteX4" fmla="*/ 0 w 3002845"/>
                  <a:gd name="connsiteY4" fmla="*/ 2597309 h 2608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2845" h="2608597">
                    <a:moveTo>
                      <a:pt x="0" y="2597309"/>
                    </a:moveTo>
                    <a:lnTo>
                      <a:pt x="1817511" y="91174"/>
                    </a:lnTo>
                    <a:cubicBezTo>
                      <a:pt x="2317985" y="-219270"/>
                      <a:pt x="2938875" y="330123"/>
                      <a:pt x="3002845" y="734642"/>
                    </a:cubicBezTo>
                    <a:lnTo>
                      <a:pt x="2167467" y="2608597"/>
                    </a:lnTo>
                    <a:lnTo>
                      <a:pt x="0" y="2597309"/>
                    </a:lnTo>
                    <a:close/>
                  </a:path>
                </a:pathLst>
              </a:custGeom>
              <a:solidFill>
                <a:schemeClr val="bg2">
                  <a:lumMod val="10000"/>
                </a:schemeClr>
              </a:soli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 lastClr="FFFFFF"/>
                  </a:solidFill>
                  <a:effectLst/>
                  <a:uLnTx/>
                  <a:uFillTx/>
                  <a:latin typeface="Calibri"/>
                  <a:ea typeface="+mn-ea"/>
                  <a:cs typeface="+mn-cs"/>
                </a:endParaRPr>
              </a:p>
            </p:txBody>
          </p:sp>
        </p:grpSp>
      </p:grpSp>
      <p:cxnSp>
        <p:nvCxnSpPr>
          <p:cNvPr id="34" name="Straight Arrow Connector 33">
            <a:extLst>
              <a:ext uri="{FF2B5EF4-FFF2-40B4-BE49-F238E27FC236}">
                <a16:creationId xmlns:a16="http://schemas.microsoft.com/office/drawing/2014/main" id="{CD38687C-B6CC-4E81-ABD8-480D1EE98198}"/>
              </a:ext>
            </a:extLst>
          </p:cNvPr>
          <p:cNvCxnSpPr/>
          <p:nvPr/>
        </p:nvCxnSpPr>
        <p:spPr>
          <a:xfrm flipH="1">
            <a:off x="4612640" y="3582316"/>
            <a:ext cx="305816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B3C76B83-0290-460A-90D5-02C0E0F264F7}"/>
              </a:ext>
            </a:extLst>
          </p:cNvPr>
          <p:cNvSpPr txBox="1"/>
          <p:nvPr/>
        </p:nvSpPr>
        <p:spPr>
          <a:xfrm>
            <a:off x="5827561" y="3138318"/>
            <a:ext cx="536878" cy="369332"/>
          </a:xfrm>
          <a:prstGeom prst="rect">
            <a:avLst/>
          </a:prstGeom>
          <a:noFill/>
        </p:spPr>
        <p:txBody>
          <a:bodyPr wrap="none" rtlCol="0">
            <a:spAutoFit/>
          </a:bodyPr>
          <a:lstStyle/>
          <a:p>
            <a:r>
              <a:rPr lang="en-US" dirty="0"/>
              <a:t>RFC</a:t>
            </a:r>
          </a:p>
        </p:txBody>
      </p:sp>
      <p:cxnSp>
        <p:nvCxnSpPr>
          <p:cNvPr id="38" name="Straight Connector 37">
            <a:extLst>
              <a:ext uri="{FF2B5EF4-FFF2-40B4-BE49-F238E27FC236}">
                <a16:creationId xmlns:a16="http://schemas.microsoft.com/office/drawing/2014/main" id="{042DCB2F-2D10-4FC3-B3BB-B8A1B043AF33}"/>
              </a:ext>
            </a:extLst>
          </p:cNvPr>
          <p:cNvCxnSpPr/>
          <p:nvPr/>
        </p:nvCxnSpPr>
        <p:spPr>
          <a:xfrm>
            <a:off x="6096000" y="2072640"/>
            <a:ext cx="0" cy="3912728"/>
          </a:xfrm>
          <a:prstGeom prst="line">
            <a:avLst/>
          </a:prstGeom>
          <a:ln w="2222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989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1A3B573-D9F2-407D-B13A-769C5E214A16}"/>
              </a:ext>
            </a:extLst>
          </p:cNvPr>
          <p:cNvSpPr>
            <a:spLocks noGrp="1"/>
          </p:cNvSpPr>
          <p:nvPr>
            <p:ph type="ftr" sz="quarter" idx="11"/>
          </p:nvPr>
        </p:nvSpPr>
        <p:spPr/>
        <p:txBody>
          <a:bodyPr/>
          <a:lstStyle/>
          <a:p>
            <a:r>
              <a:rPr lang="fa-IR">
                <a:cs typeface="B Nazanin" panose="00000400000000000000" pitchFamily="2" charset="-78"/>
              </a:rPr>
              <a:t>هانیه هوشمند / شبکه های کامپیوتری</a:t>
            </a:r>
            <a:endParaRPr lang="en-US">
              <a:cs typeface="B Nazanin" panose="00000400000000000000" pitchFamily="2" charset="-78"/>
            </a:endParaRPr>
          </a:p>
        </p:txBody>
      </p:sp>
      <p:sp>
        <p:nvSpPr>
          <p:cNvPr id="5" name="Slide Number Placeholder 5">
            <a:extLst>
              <a:ext uri="{FF2B5EF4-FFF2-40B4-BE49-F238E27FC236}">
                <a16:creationId xmlns:a16="http://schemas.microsoft.com/office/drawing/2014/main" id="{7B4109CC-F80E-4FF3-848A-E1E16AEC630A}"/>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15</a:t>
            </a:r>
            <a:endParaRPr lang="en-US" sz="2400" dirty="0">
              <a:cs typeface="B Nazanin" panose="00000400000000000000" pitchFamily="2" charset="-78"/>
            </a:endParaRPr>
          </a:p>
        </p:txBody>
      </p:sp>
      <p:grpSp>
        <p:nvGrpSpPr>
          <p:cNvPr id="196" name="Group 195">
            <a:extLst>
              <a:ext uri="{FF2B5EF4-FFF2-40B4-BE49-F238E27FC236}">
                <a16:creationId xmlns:a16="http://schemas.microsoft.com/office/drawing/2014/main" id="{077DB84B-0E90-4839-8334-D4B6BFD07E3F}"/>
              </a:ext>
            </a:extLst>
          </p:cNvPr>
          <p:cNvGrpSpPr/>
          <p:nvPr/>
        </p:nvGrpSpPr>
        <p:grpSpPr>
          <a:xfrm>
            <a:off x="5163342" y="4900151"/>
            <a:ext cx="1865316" cy="497751"/>
            <a:chOff x="2791589" y="3256684"/>
            <a:chExt cx="6340536" cy="1691944"/>
          </a:xfrm>
        </p:grpSpPr>
        <p:sp>
          <p:nvSpPr>
            <p:cNvPr id="220" name="Freeform 56">
              <a:extLst>
                <a:ext uri="{FF2B5EF4-FFF2-40B4-BE49-F238E27FC236}">
                  <a16:creationId xmlns:a16="http://schemas.microsoft.com/office/drawing/2014/main" id="{6FDE5F51-62E1-4304-8FAB-0FE513AEE78B}"/>
                </a:ext>
              </a:extLst>
            </p:cNvPr>
            <p:cNvSpPr>
              <a:spLocks/>
            </p:cNvSpPr>
            <p:nvPr/>
          </p:nvSpPr>
          <p:spPr bwMode="auto">
            <a:xfrm>
              <a:off x="2791589" y="3256684"/>
              <a:ext cx="6340536" cy="1691944"/>
            </a:xfrm>
            <a:custGeom>
              <a:avLst/>
              <a:gdLst>
                <a:gd name="T0" fmla="*/ 51 w 4838"/>
                <a:gd name="T1" fmla="*/ 0 h 1291"/>
                <a:gd name="T2" fmla="*/ 4786 w 4838"/>
                <a:gd name="T3" fmla="*/ 0 h 1291"/>
                <a:gd name="T4" fmla="*/ 4807 w 4838"/>
                <a:gd name="T5" fmla="*/ 5 h 1291"/>
                <a:gd name="T6" fmla="*/ 4823 w 4838"/>
                <a:gd name="T7" fmla="*/ 16 h 1291"/>
                <a:gd name="T8" fmla="*/ 4833 w 4838"/>
                <a:gd name="T9" fmla="*/ 32 h 1291"/>
                <a:gd name="T10" fmla="*/ 4838 w 4838"/>
                <a:gd name="T11" fmla="*/ 51 h 1291"/>
                <a:gd name="T12" fmla="*/ 4838 w 4838"/>
                <a:gd name="T13" fmla="*/ 1240 h 1291"/>
                <a:gd name="T14" fmla="*/ 4833 w 4838"/>
                <a:gd name="T15" fmla="*/ 1260 h 1291"/>
                <a:gd name="T16" fmla="*/ 4823 w 4838"/>
                <a:gd name="T17" fmla="*/ 1275 h 1291"/>
                <a:gd name="T18" fmla="*/ 4807 w 4838"/>
                <a:gd name="T19" fmla="*/ 1288 h 1291"/>
                <a:gd name="T20" fmla="*/ 4786 w 4838"/>
                <a:gd name="T21" fmla="*/ 1291 h 1291"/>
                <a:gd name="T22" fmla="*/ 51 w 4838"/>
                <a:gd name="T23" fmla="*/ 1291 h 1291"/>
                <a:gd name="T24" fmla="*/ 31 w 4838"/>
                <a:gd name="T25" fmla="*/ 1288 h 1291"/>
                <a:gd name="T26" fmla="*/ 14 w 4838"/>
                <a:gd name="T27" fmla="*/ 1275 h 1291"/>
                <a:gd name="T28" fmla="*/ 3 w 4838"/>
                <a:gd name="T29" fmla="*/ 1260 h 1291"/>
                <a:gd name="T30" fmla="*/ 0 w 4838"/>
                <a:gd name="T31" fmla="*/ 1240 h 1291"/>
                <a:gd name="T32" fmla="*/ 0 w 4838"/>
                <a:gd name="T33" fmla="*/ 51 h 1291"/>
                <a:gd name="T34" fmla="*/ 3 w 4838"/>
                <a:gd name="T35" fmla="*/ 32 h 1291"/>
                <a:gd name="T36" fmla="*/ 14 w 4838"/>
                <a:gd name="T37" fmla="*/ 16 h 1291"/>
                <a:gd name="T38" fmla="*/ 31 w 4838"/>
                <a:gd name="T39" fmla="*/ 5 h 1291"/>
                <a:gd name="T40" fmla="*/ 51 w 4838"/>
                <a:gd name="T41" fmla="*/ 0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38" h="1291">
                  <a:moveTo>
                    <a:pt x="51" y="0"/>
                  </a:moveTo>
                  <a:lnTo>
                    <a:pt x="4786" y="0"/>
                  </a:lnTo>
                  <a:lnTo>
                    <a:pt x="4807" y="5"/>
                  </a:lnTo>
                  <a:lnTo>
                    <a:pt x="4823" y="16"/>
                  </a:lnTo>
                  <a:lnTo>
                    <a:pt x="4833" y="32"/>
                  </a:lnTo>
                  <a:lnTo>
                    <a:pt x="4838" y="51"/>
                  </a:lnTo>
                  <a:lnTo>
                    <a:pt x="4838" y="1240"/>
                  </a:lnTo>
                  <a:lnTo>
                    <a:pt x="4833" y="1260"/>
                  </a:lnTo>
                  <a:lnTo>
                    <a:pt x="4823" y="1275"/>
                  </a:lnTo>
                  <a:lnTo>
                    <a:pt x="4807" y="1288"/>
                  </a:lnTo>
                  <a:lnTo>
                    <a:pt x="4786" y="1291"/>
                  </a:lnTo>
                  <a:lnTo>
                    <a:pt x="51" y="1291"/>
                  </a:lnTo>
                  <a:lnTo>
                    <a:pt x="31" y="1288"/>
                  </a:lnTo>
                  <a:lnTo>
                    <a:pt x="14" y="1275"/>
                  </a:lnTo>
                  <a:lnTo>
                    <a:pt x="3" y="1260"/>
                  </a:lnTo>
                  <a:lnTo>
                    <a:pt x="0" y="1240"/>
                  </a:lnTo>
                  <a:lnTo>
                    <a:pt x="0" y="51"/>
                  </a:lnTo>
                  <a:lnTo>
                    <a:pt x="3" y="32"/>
                  </a:lnTo>
                  <a:lnTo>
                    <a:pt x="14" y="16"/>
                  </a:lnTo>
                  <a:lnTo>
                    <a:pt x="31" y="5"/>
                  </a:lnTo>
                  <a:lnTo>
                    <a:pt x="51" y="0"/>
                  </a:lnTo>
                  <a:close/>
                </a:path>
              </a:pathLst>
            </a:custGeom>
            <a:solidFill>
              <a:sysClr val="windowText" lastClr="000000">
                <a:lumMod val="85000"/>
                <a:lumOff val="1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21" name="Freeform 57">
              <a:extLst>
                <a:ext uri="{FF2B5EF4-FFF2-40B4-BE49-F238E27FC236}">
                  <a16:creationId xmlns:a16="http://schemas.microsoft.com/office/drawing/2014/main" id="{597CAA99-CEDC-4DCA-9960-E41A727B3A7A}"/>
                </a:ext>
              </a:extLst>
            </p:cNvPr>
            <p:cNvSpPr>
              <a:spLocks/>
            </p:cNvSpPr>
            <p:nvPr/>
          </p:nvSpPr>
          <p:spPr bwMode="auto">
            <a:xfrm>
              <a:off x="2858428" y="3543699"/>
              <a:ext cx="247698" cy="226729"/>
            </a:xfrm>
            <a:custGeom>
              <a:avLst/>
              <a:gdLst>
                <a:gd name="T0" fmla="*/ 26 w 189"/>
                <a:gd name="T1" fmla="*/ 0 h 173"/>
                <a:gd name="T2" fmla="*/ 161 w 189"/>
                <a:gd name="T3" fmla="*/ 0 h 173"/>
                <a:gd name="T4" fmla="*/ 168 w 189"/>
                <a:gd name="T5" fmla="*/ 2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68 w 189"/>
                <a:gd name="T27" fmla="*/ 173 h 173"/>
                <a:gd name="T28" fmla="*/ 161 w 189"/>
                <a:gd name="T29" fmla="*/ 173 h 173"/>
                <a:gd name="T30" fmla="*/ 26 w 189"/>
                <a:gd name="T31" fmla="*/ 173 h 173"/>
                <a:gd name="T32" fmla="*/ 19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4 h 173"/>
                <a:gd name="T50" fmla="*/ 8 w 189"/>
                <a:gd name="T51" fmla="*/ 7 h 173"/>
                <a:gd name="T52" fmla="*/ 14 w 189"/>
                <a:gd name="T53" fmla="*/ 3 h 173"/>
                <a:gd name="T54" fmla="*/ 19 w 189"/>
                <a:gd name="T55" fmla="*/ 2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2"/>
                  </a:lnTo>
                  <a:lnTo>
                    <a:pt x="175" y="3"/>
                  </a:lnTo>
                  <a:lnTo>
                    <a:pt x="180" y="7"/>
                  </a:lnTo>
                  <a:lnTo>
                    <a:pt x="185" y="14"/>
                  </a:lnTo>
                  <a:lnTo>
                    <a:pt x="187" y="19"/>
                  </a:lnTo>
                  <a:lnTo>
                    <a:pt x="189" y="26"/>
                  </a:lnTo>
                  <a:lnTo>
                    <a:pt x="189" y="147"/>
                  </a:lnTo>
                  <a:lnTo>
                    <a:pt x="187" y="154"/>
                  </a:lnTo>
                  <a:lnTo>
                    <a:pt x="185" y="161"/>
                  </a:lnTo>
                  <a:lnTo>
                    <a:pt x="180" y="166"/>
                  </a:lnTo>
                  <a:lnTo>
                    <a:pt x="175" y="170"/>
                  </a:lnTo>
                  <a:lnTo>
                    <a:pt x="168" y="173"/>
                  </a:lnTo>
                  <a:lnTo>
                    <a:pt x="161" y="173"/>
                  </a:lnTo>
                  <a:lnTo>
                    <a:pt x="26" y="173"/>
                  </a:lnTo>
                  <a:lnTo>
                    <a:pt x="19" y="173"/>
                  </a:lnTo>
                  <a:lnTo>
                    <a:pt x="14" y="170"/>
                  </a:lnTo>
                  <a:lnTo>
                    <a:pt x="8" y="166"/>
                  </a:lnTo>
                  <a:lnTo>
                    <a:pt x="3" y="161"/>
                  </a:lnTo>
                  <a:lnTo>
                    <a:pt x="1" y="154"/>
                  </a:lnTo>
                  <a:lnTo>
                    <a:pt x="0" y="147"/>
                  </a:lnTo>
                  <a:lnTo>
                    <a:pt x="0" y="26"/>
                  </a:lnTo>
                  <a:lnTo>
                    <a:pt x="1" y="19"/>
                  </a:lnTo>
                  <a:lnTo>
                    <a:pt x="3" y="14"/>
                  </a:lnTo>
                  <a:lnTo>
                    <a:pt x="8" y="7"/>
                  </a:lnTo>
                  <a:lnTo>
                    <a:pt x="14" y="3"/>
                  </a:lnTo>
                  <a:lnTo>
                    <a:pt x="19" y="2"/>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22" name="Freeform 8">
              <a:extLst>
                <a:ext uri="{FF2B5EF4-FFF2-40B4-BE49-F238E27FC236}">
                  <a16:creationId xmlns:a16="http://schemas.microsoft.com/office/drawing/2014/main" id="{5EF3FD96-485E-4712-9CBA-A4E5C83BF057}"/>
                </a:ext>
              </a:extLst>
            </p:cNvPr>
            <p:cNvSpPr>
              <a:spLocks/>
            </p:cNvSpPr>
            <p:nvPr/>
          </p:nvSpPr>
          <p:spPr bwMode="auto">
            <a:xfrm>
              <a:off x="3137579" y="3543699"/>
              <a:ext cx="247698" cy="226729"/>
            </a:xfrm>
            <a:custGeom>
              <a:avLst/>
              <a:gdLst>
                <a:gd name="T0" fmla="*/ 28 w 189"/>
                <a:gd name="T1" fmla="*/ 0 h 173"/>
                <a:gd name="T2" fmla="*/ 161 w 189"/>
                <a:gd name="T3" fmla="*/ 0 h 173"/>
                <a:gd name="T4" fmla="*/ 170 w 189"/>
                <a:gd name="T5" fmla="*/ 2 h 173"/>
                <a:gd name="T6" fmla="*/ 175 w 189"/>
                <a:gd name="T7" fmla="*/ 3 h 173"/>
                <a:gd name="T8" fmla="*/ 180 w 189"/>
                <a:gd name="T9" fmla="*/ 7 h 173"/>
                <a:gd name="T10" fmla="*/ 186 w 189"/>
                <a:gd name="T11" fmla="*/ 14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21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4 h 173"/>
                <a:gd name="T50" fmla="*/ 9 w 189"/>
                <a:gd name="T51" fmla="*/ 7 h 173"/>
                <a:gd name="T52" fmla="*/ 14 w 189"/>
                <a:gd name="T53" fmla="*/ 3 h 173"/>
                <a:gd name="T54" fmla="*/ 21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2"/>
                  </a:lnTo>
                  <a:lnTo>
                    <a:pt x="175" y="3"/>
                  </a:lnTo>
                  <a:lnTo>
                    <a:pt x="180" y="7"/>
                  </a:lnTo>
                  <a:lnTo>
                    <a:pt x="186" y="14"/>
                  </a:lnTo>
                  <a:lnTo>
                    <a:pt x="187" y="19"/>
                  </a:lnTo>
                  <a:lnTo>
                    <a:pt x="189" y="26"/>
                  </a:lnTo>
                  <a:lnTo>
                    <a:pt x="189" y="147"/>
                  </a:lnTo>
                  <a:lnTo>
                    <a:pt x="187" y="154"/>
                  </a:lnTo>
                  <a:lnTo>
                    <a:pt x="186" y="161"/>
                  </a:lnTo>
                  <a:lnTo>
                    <a:pt x="180" y="166"/>
                  </a:lnTo>
                  <a:lnTo>
                    <a:pt x="175" y="170"/>
                  </a:lnTo>
                  <a:lnTo>
                    <a:pt x="170" y="173"/>
                  </a:lnTo>
                  <a:lnTo>
                    <a:pt x="161" y="173"/>
                  </a:lnTo>
                  <a:lnTo>
                    <a:pt x="28" y="173"/>
                  </a:lnTo>
                  <a:lnTo>
                    <a:pt x="21" y="173"/>
                  </a:lnTo>
                  <a:lnTo>
                    <a:pt x="14" y="170"/>
                  </a:lnTo>
                  <a:lnTo>
                    <a:pt x="9" y="166"/>
                  </a:lnTo>
                  <a:lnTo>
                    <a:pt x="4" y="161"/>
                  </a:lnTo>
                  <a:lnTo>
                    <a:pt x="2" y="154"/>
                  </a:lnTo>
                  <a:lnTo>
                    <a:pt x="0" y="147"/>
                  </a:lnTo>
                  <a:lnTo>
                    <a:pt x="0" y="26"/>
                  </a:lnTo>
                  <a:lnTo>
                    <a:pt x="2" y="19"/>
                  </a:lnTo>
                  <a:lnTo>
                    <a:pt x="4" y="14"/>
                  </a:lnTo>
                  <a:lnTo>
                    <a:pt x="9" y="7"/>
                  </a:lnTo>
                  <a:lnTo>
                    <a:pt x="14" y="3"/>
                  </a:lnTo>
                  <a:lnTo>
                    <a:pt x="21" y="2"/>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23" name="Freeform 9">
              <a:extLst>
                <a:ext uri="{FF2B5EF4-FFF2-40B4-BE49-F238E27FC236}">
                  <a16:creationId xmlns:a16="http://schemas.microsoft.com/office/drawing/2014/main" id="{3425E01A-C949-4C88-9AC4-8B23E023FA41}"/>
                </a:ext>
              </a:extLst>
            </p:cNvPr>
            <p:cNvSpPr>
              <a:spLocks/>
            </p:cNvSpPr>
            <p:nvPr/>
          </p:nvSpPr>
          <p:spPr bwMode="auto">
            <a:xfrm>
              <a:off x="3418041" y="3543699"/>
              <a:ext cx="247698" cy="226729"/>
            </a:xfrm>
            <a:custGeom>
              <a:avLst/>
              <a:gdLst>
                <a:gd name="T0" fmla="*/ 28 w 189"/>
                <a:gd name="T1" fmla="*/ 0 h 173"/>
                <a:gd name="T2" fmla="*/ 163 w 189"/>
                <a:gd name="T3" fmla="*/ 0 h 173"/>
                <a:gd name="T4" fmla="*/ 170 w 189"/>
                <a:gd name="T5" fmla="*/ 2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4 h 173"/>
                <a:gd name="T50" fmla="*/ 8 w 189"/>
                <a:gd name="T51" fmla="*/ 7 h 173"/>
                <a:gd name="T52" fmla="*/ 14 w 189"/>
                <a:gd name="T53" fmla="*/ 3 h 173"/>
                <a:gd name="T54" fmla="*/ 21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2"/>
                  </a:lnTo>
                  <a:lnTo>
                    <a:pt x="175" y="3"/>
                  </a:lnTo>
                  <a:lnTo>
                    <a:pt x="180" y="7"/>
                  </a:lnTo>
                  <a:lnTo>
                    <a:pt x="185" y="14"/>
                  </a:lnTo>
                  <a:lnTo>
                    <a:pt x="187" y="19"/>
                  </a:lnTo>
                  <a:lnTo>
                    <a:pt x="189" y="26"/>
                  </a:lnTo>
                  <a:lnTo>
                    <a:pt x="189" y="147"/>
                  </a:lnTo>
                  <a:lnTo>
                    <a:pt x="187" y="154"/>
                  </a:lnTo>
                  <a:lnTo>
                    <a:pt x="185" y="161"/>
                  </a:lnTo>
                  <a:lnTo>
                    <a:pt x="180" y="166"/>
                  </a:lnTo>
                  <a:lnTo>
                    <a:pt x="175" y="170"/>
                  </a:lnTo>
                  <a:lnTo>
                    <a:pt x="170" y="173"/>
                  </a:lnTo>
                  <a:lnTo>
                    <a:pt x="163" y="173"/>
                  </a:lnTo>
                  <a:lnTo>
                    <a:pt x="28" y="173"/>
                  </a:lnTo>
                  <a:lnTo>
                    <a:pt x="21" y="173"/>
                  </a:lnTo>
                  <a:lnTo>
                    <a:pt x="14" y="170"/>
                  </a:lnTo>
                  <a:lnTo>
                    <a:pt x="8" y="166"/>
                  </a:lnTo>
                  <a:lnTo>
                    <a:pt x="3" y="161"/>
                  </a:lnTo>
                  <a:lnTo>
                    <a:pt x="1" y="154"/>
                  </a:lnTo>
                  <a:lnTo>
                    <a:pt x="0" y="147"/>
                  </a:lnTo>
                  <a:lnTo>
                    <a:pt x="0" y="26"/>
                  </a:lnTo>
                  <a:lnTo>
                    <a:pt x="1" y="19"/>
                  </a:lnTo>
                  <a:lnTo>
                    <a:pt x="3" y="14"/>
                  </a:lnTo>
                  <a:lnTo>
                    <a:pt x="8" y="7"/>
                  </a:lnTo>
                  <a:lnTo>
                    <a:pt x="14" y="3"/>
                  </a:lnTo>
                  <a:lnTo>
                    <a:pt x="21" y="2"/>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24" name="Freeform 10">
              <a:extLst>
                <a:ext uri="{FF2B5EF4-FFF2-40B4-BE49-F238E27FC236}">
                  <a16:creationId xmlns:a16="http://schemas.microsoft.com/office/drawing/2014/main" id="{49F8EFD3-8383-4C19-9AC7-E5F792845B56}"/>
                </a:ext>
              </a:extLst>
            </p:cNvPr>
            <p:cNvSpPr>
              <a:spLocks/>
            </p:cNvSpPr>
            <p:nvPr/>
          </p:nvSpPr>
          <p:spPr bwMode="auto">
            <a:xfrm>
              <a:off x="3699813" y="3543699"/>
              <a:ext cx="245077" cy="226729"/>
            </a:xfrm>
            <a:custGeom>
              <a:avLst/>
              <a:gdLst>
                <a:gd name="T0" fmla="*/ 26 w 187"/>
                <a:gd name="T1" fmla="*/ 0 h 173"/>
                <a:gd name="T2" fmla="*/ 161 w 187"/>
                <a:gd name="T3" fmla="*/ 0 h 173"/>
                <a:gd name="T4" fmla="*/ 168 w 187"/>
                <a:gd name="T5" fmla="*/ 2 h 173"/>
                <a:gd name="T6" fmla="*/ 173 w 187"/>
                <a:gd name="T7" fmla="*/ 3 h 173"/>
                <a:gd name="T8" fmla="*/ 180 w 187"/>
                <a:gd name="T9" fmla="*/ 7 h 173"/>
                <a:gd name="T10" fmla="*/ 184 w 187"/>
                <a:gd name="T11" fmla="*/ 14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3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4 w 187"/>
                <a:gd name="T39" fmla="*/ 161 h 173"/>
                <a:gd name="T40" fmla="*/ 0 w 187"/>
                <a:gd name="T41" fmla="*/ 154 h 173"/>
                <a:gd name="T42" fmla="*/ 0 w 187"/>
                <a:gd name="T43" fmla="*/ 147 h 173"/>
                <a:gd name="T44" fmla="*/ 0 w 187"/>
                <a:gd name="T45" fmla="*/ 26 h 173"/>
                <a:gd name="T46" fmla="*/ 0 w 187"/>
                <a:gd name="T47" fmla="*/ 19 h 173"/>
                <a:gd name="T48" fmla="*/ 4 w 187"/>
                <a:gd name="T49" fmla="*/ 14 h 173"/>
                <a:gd name="T50" fmla="*/ 7 w 187"/>
                <a:gd name="T51" fmla="*/ 7 h 173"/>
                <a:gd name="T52" fmla="*/ 12 w 187"/>
                <a:gd name="T53" fmla="*/ 3 h 173"/>
                <a:gd name="T54" fmla="*/ 19 w 187"/>
                <a:gd name="T55" fmla="*/ 2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2"/>
                  </a:lnTo>
                  <a:lnTo>
                    <a:pt x="173" y="3"/>
                  </a:lnTo>
                  <a:lnTo>
                    <a:pt x="180" y="7"/>
                  </a:lnTo>
                  <a:lnTo>
                    <a:pt x="184" y="14"/>
                  </a:lnTo>
                  <a:lnTo>
                    <a:pt x="187" y="19"/>
                  </a:lnTo>
                  <a:lnTo>
                    <a:pt x="187" y="26"/>
                  </a:lnTo>
                  <a:lnTo>
                    <a:pt x="187" y="147"/>
                  </a:lnTo>
                  <a:lnTo>
                    <a:pt x="187" y="154"/>
                  </a:lnTo>
                  <a:lnTo>
                    <a:pt x="184" y="161"/>
                  </a:lnTo>
                  <a:lnTo>
                    <a:pt x="180" y="166"/>
                  </a:lnTo>
                  <a:lnTo>
                    <a:pt x="173" y="170"/>
                  </a:lnTo>
                  <a:lnTo>
                    <a:pt x="168" y="173"/>
                  </a:lnTo>
                  <a:lnTo>
                    <a:pt x="161" y="173"/>
                  </a:lnTo>
                  <a:lnTo>
                    <a:pt x="26" y="173"/>
                  </a:lnTo>
                  <a:lnTo>
                    <a:pt x="19" y="173"/>
                  </a:lnTo>
                  <a:lnTo>
                    <a:pt x="12" y="170"/>
                  </a:lnTo>
                  <a:lnTo>
                    <a:pt x="7" y="166"/>
                  </a:lnTo>
                  <a:lnTo>
                    <a:pt x="4" y="161"/>
                  </a:lnTo>
                  <a:lnTo>
                    <a:pt x="0" y="154"/>
                  </a:lnTo>
                  <a:lnTo>
                    <a:pt x="0" y="147"/>
                  </a:lnTo>
                  <a:lnTo>
                    <a:pt x="0" y="26"/>
                  </a:lnTo>
                  <a:lnTo>
                    <a:pt x="0" y="19"/>
                  </a:lnTo>
                  <a:lnTo>
                    <a:pt x="4" y="14"/>
                  </a:lnTo>
                  <a:lnTo>
                    <a:pt x="7" y="7"/>
                  </a:lnTo>
                  <a:lnTo>
                    <a:pt x="12" y="3"/>
                  </a:lnTo>
                  <a:lnTo>
                    <a:pt x="19" y="2"/>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25" name="Freeform 11">
              <a:extLst>
                <a:ext uri="{FF2B5EF4-FFF2-40B4-BE49-F238E27FC236}">
                  <a16:creationId xmlns:a16="http://schemas.microsoft.com/office/drawing/2014/main" id="{7CFED4F3-4233-4931-8974-C0025892851C}"/>
                </a:ext>
              </a:extLst>
            </p:cNvPr>
            <p:cNvSpPr>
              <a:spLocks/>
            </p:cNvSpPr>
            <p:nvPr/>
          </p:nvSpPr>
          <p:spPr bwMode="auto">
            <a:xfrm>
              <a:off x="3980275" y="3543699"/>
              <a:ext cx="245077" cy="226729"/>
            </a:xfrm>
            <a:custGeom>
              <a:avLst/>
              <a:gdLst>
                <a:gd name="T0" fmla="*/ 26 w 187"/>
                <a:gd name="T1" fmla="*/ 0 h 173"/>
                <a:gd name="T2" fmla="*/ 161 w 187"/>
                <a:gd name="T3" fmla="*/ 0 h 173"/>
                <a:gd name="T4" fmla="*/ 168 w 187"/>
                <a:gd name="T5" fmla="*/ 2 h 173"/>
                <a:gd name="T6" fmla="*/ 175 w 187"/>
                <a:gd name="T7" fmla="*/ 3 h 173"/>
                <a:gd name="T8" fmla="*/ 180 w 187"/>
                <a:gd name="T9" fmla="*/ 7 h 173"/>
                <a:gd name="T10" fmla="*/ 183 w 187"/>
                <a:gd name="T11" fmla="*/ 14 h 173"/>
                <a:gd name="T12" fmla="*/ 187 w 187"/>
                <a:gd name="T13" fmla="*/ 19 h 173"/>
                <a:gd name="T14" fmla="*/ 187 w 187"/>
                <a:gd name="T15" fmla="*/ 26 h 173"/>
                <a:gd name="T16" fmla="*/ 187 w 187"/>
                <a:gd name="T17" fmla="*/ 147 h 173"/>
                <a:gd name="T18" fmla="*/ 187 w 187"/>
                <a:gd name="T19" fmla="*/ 154 h 173"/>
                <a:gd name="T20" fmla="*/ 183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4 h 173"/>
                <a:gd name="T50" fmla="*/ 7 w 187"/>
                <a:gd name="T51" fmla="*/ 7 h 173"/>
                <a:gd name="T52" fmla="*/ 12 w 187"/>
                <a:gd name="T53" fmla="*/ 3 h 173"/>
                <a:gd name="T54" fmla="*/ 19 w 187"/>
                <a:gd name="T55" fmla="*/ 2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2"/>
                  </a:lnTo>
                  <a:lnTo>
                    <a:pt x="175" y="3"/>
                  </a:lnTo>
                  <a:lnTo>
                    <a:pt x="180" y="7"/>
                  </a:lnTo>
                  <a:lnTo>
                    <a:pt x="183" y="14"/>
                  </a:lnTo>
                  <a:lnTo>
                    <a:pt x="187" y="19"/>
                  </a:lnTo>
                  <a:lnTo>
                    <a:pt x="187" y="26"/>
                  </a:lnTo>
                  <a:lnTo>
                    <a:pt x="187" y="147"/>
                  </a:lnTo>
                  <a:lnTo>
                    <a:pt x="187" y="154"/>
                  </a:lnTo>
                  <a:lnTo>
                    <a:pt x="183"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26" name="Freeform 12">
              <a:extLst>
                <a:ext uri="{FF2B5EF4-FFF2-40B4-BE49-F238E27FC236}">
                  <a16:creationId xmlns:a16="http://schemas.microsoft.com/office/drawing/2014/main" id="{EE2DA896-7034-4D7C-A195-A0B336DF782F}"/>
                </a:ext>
              </a:extLst>
            </p:cNvPr>
            <p:cNvSpPr>
              <a:spLocks/>
            </p:cNvSpPr>
            <p:nvPr/>
          </p:nvSpPr>
          <p:spPr bwMode="auto">
            <a:xfrm>
              <a:off x="4259427" y="3543699"/>
              <a:ext cx="246387" cy="226729"/>
            </a:xfrm>
            <a:custGeom>
              <a:avLst/>
              <a:gdLst>
                <a:gd name="T0" fmla="*/ 26 w 188"/>
                <a:gd name="T1" fmla="*/ 0 h 173"/>
                <a:gd name="T2" fmla="*/ 161 w 188"/>
                <a:gd name="T3" fmla="*/ 0 h 173"/>
                <a:gd name="T4" fmla="*/ 168 w 188"/>
                <a:gd name="T5" fmla="*/ 2 h 173"/>
                <a:gd name="T6" fmla="*/ 175 w 188"/>
                <a:gd name="T7" fmla="*/ 3 h 173"/>
                <a:gd name="T8" fmla="*/ 181 w 188"/>
                <a:gd name="T9" fmla="*/ 7 h 173"/>
                <a:gd name="T10" fmla="*/ 184 w 188"/>
                <a:gd name="T11" fmla="*/ 14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6 w 188"/>
                <a:gd name="T31" fmla="*/ 173 h 173"/>
                <a:gd name="T32" fmla="*/ 19 w 188"/>
                <a:gd name="T33" fmla="*/ 173 h 173"/>
                <a:gd name="T34" fmla="*/ 12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4 h 173"/>
                <a:gd name="T50" fmla="*/ 7 w 188"/>
                <a:gd name="T51" fmla="*/ 7 h 173"/>
                <a:gd name="T52" fmla="*/ 12 w 188"/>
                <a:gd name="T53" fmla="*/ 3 h 173"/>
                <a:gd name="T54" fmla="*/ 19 w 188"/>
                <a:gd name="T55" fmla="*/ 2 h 173"/>
                <a:gd name="T56" fmla="*/ 26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6" y="0"/>
                  </a:moveTo>
                  <a:lnTo>
                    <a:pt x="161" y="0"/>
                  </a:lnTo>
                  <a:lnTo>
                    <a:pt x="168" y="2"/>
                  </a:lnTo>
                  <a:lnTo>
                    <a:pt x="175" y="3"/>
                  </a:lnTo>
                  <a:lnTo>
                    <a:pt x="181" y="7"/>
                  </a:lnTo>
                  <a:lnTo>
                    <a:pt x="184" y="14"/>
                  </a:lnTo>
                  <a:lnTo>
                    <a:pt x="188" y="19"/>
                  </a:lnTo>
                  <a:lnTo>
                    <a:pt x="188" y="26"/>
                  </a:lnTo>
                  <a:lnTo>
                    <a:pt x="188" y="147"/>
                  </a:lnTo>
                  <a:lnTo>
                    <a:pt x="188" y="154"/>
                  </a:lnTo>
                  <a:lnTo>
                    <a:pt x="184" y="161"/>
                  </a:lnTo>
                  <a:lnTo>
                    <a:pt x="181" y="166"/>
                  </a:lnTo>
                  <a:lnTo>
                    <a:pt x="175" y="170"/>
                  </a:lnTo>
                  <a:lnTo>
                    <a:pt x="168" y="173"/>
                  </a:lnTo>
                  <a:lnTo>
                    <a:pt x="161" y="173"/>
                  </a:lnTo>
                  <a:lnTo>
                    <a:pt x="26" y="173"/>
                  </a:lnTo>
                  <a:lnTo>
                    <a:pt x="19" y="173"/>
                  </a:lnTo>
                  <a:lnTo>
                    <a:pt x="12" y="170"/>
                  </a:lnTo>
                  <a:lnTo>
                    <a:pt x="7" y="166"/>
                  </a:lnTo>
                  <a:lnTo>
                    <a:pt x="4" y="161"/>
                  </a:lnTo>
                  <a:lnTo>
                    <a:pt x="0" y="154"/>
                  </a:lnTo>
                  <a:lnTo>
                    <a:pt x="0" y="147"/>
                  </a:lnTo>
                  <a:lnTo>
                    <a:pt x="0" y="26"/>
                  </a:lnTo>
                  <a:lnTo>
                    <a:pt x="0" y="19"/>
                  </a:lnTo>
                  <a:lnTo>
                    <a:pt x="4" y="14"/>
                  </a:lnTo>
                  <a:lnTo>
                    <a:pt x="7" y="7"/>
                  </a:lnTo>
                  <a:lnTo>
                    <a:pt x="12" y="3"/>
                  </a:lnTo>
                  <a:lnTo>
                    <a:pt x="19" y="2"/>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27" name="Freeform 13">
              <a:extLst>
                <a:ext uri="{FF2B5EF4-FFF2-40B4-BE49-F238E27FC236}">
                  <a16:creationId xmlns:a16="http://schemas.microsoft.com/office/drawing/2014/main" id="{9521DAE8-9259-47C0-A126-956FD04DE38D}"/>
                </a:ext>
              </a:extLst>
            </p:cNvPr>
            <p:cNvSpPr>
              <a:spLocks/>
            </p:cNvSpPr>
            <p:nvPr/>
          </p:nvSpPr>
          <p:spPr bwMode="auto">
            <a:xfrm>
              <a:off x="4539889" y="3543699"/>
              <a:ext cx="245077" cy="226729"/>
            </a:xfrm>
            <a:custGeom>
              <a:avLst/>
              <a:gdLst>
                <a:gd name="T0" fmla="*/ 26 w 187"/>
                <a:gd name="T1" fmla="*/ 0 h 173"/>
                <a:gd name="T2" fmla="*/ 161 w 187"/>
                <a:gd name="T3" fmla="*/ 0 h 173"/>
                <a:gd name="T4" fmla="*/ 168 w 187"/>
                <a:gd name="T5" fmla="*/ 2 h 173"/>
                <a:gd name="T6" fmla="*/ 175 w 187"/>
                <a:gd name="T7" fmla="*/ 3 h 173"/>
                <a:gd name="T8" fmla="*/ 180 w 187"/>
                <a:gd name="T9" fmla="*/ 7 h 173"/>
                <a:gd name="T10" fmla="*/ 184 w 187"/>
                <a:gd name="T11" fmla="*/ 14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4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4 h 173"/>
                <a:gd name="T50" fmla="*/ 7 w 187"/>
                <a:gd name="T51" fmla="*/ 7 h 173"/>
                <a:gd name="T52" fmla="*/ 14 w 187"/>
                <a:gd name="T53" fmla="*/ 3 h 173"/>
                <a:gd name="T54" fmla="*/ 19 w 187"/>
                <a:gd name="T55" fmla="*/ 2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2"/>
                  </a:lnTo>
                  <a:lnTo>
                    <a:pt x="175" y="3"/>
                  </a:lnTo>
                  <a:lnTo>
                    <a:pt x="180" y="7"/>
                  </a:lnTo>
                  <a:lnTo>
                    <a:pt x="184" y="14"/>
                  </a:lnTo>
                  <a:lnTo>
                    <a:pt x="187" y="19"/>
                  </a:lnTo>
                  <a:lnTo>
                    <a:pt x="187" y="26"/>
                  </a:lnTo>
                  <a:lnTo>
                    <a:pt x="187" y="147"/>
                  </a:lnTo>
                  <a:lnTo>
                    <a:pt x="187" y="154"/>
                  </a:lnTo>
                  <a:lnTo>
                    <a:pt x="184" y="161"/>
                  </a:lnTo>
                  <a:lnTo>
                    <a:pt x="180" y="166"/>
                  </a:lnTo>
                  <a:lnTo>
                    <a:pt x="175" y="170"/>
                  </a:lnTo>
                  <a:lnTo>
                    <a:pt x="168" y="173"/>
                  </a:lnTo>
                  <a:lnTo>
                    <a:pt x="161" y="173"/>
                  </a:lnTo>
                  <a:lnTo>
                    <a:pt x="26" y="173"/>
                  </a:lnTo>
                  <a:lnTo>
                    <a:pt x="19" y="173"/>
                  </a:lnTo>
                  <a:lnTo>
                    <a:pt x="14" y="170"/>
                  </a:lnTo>
                  <a:lnTo>
                    <a:pt x="7" y="166"/>
                  </a:lnTo>
                  <a:lnTo>
                    <a:pt x="3" y="161"/>
                  </a:lnTo>
                  <a:lnTo>
                    <a:pt x="0" y="154"/>
                  </a:lnTo>
                  <a:lnTo>
                    <a:pt x="0" y="147"/>
                  </a:lnTo>
                  <a:lnTo>
                    <a:pt x="0" y="26"/>
                  </a:lnTo>
                  <a:lnTo>
                    <a:pt x="0" y="19"/>
                  </a:lnTo>
                  <a:lnTo>
                    <a:pt x="3" y="14"/>
                  </a:lnTo>
                  <a:lnTo>
                    <a:pt x="7" y="7"/>
                  </a:lnTo>
                  <a:lnTo>
                    <a:pt x="14" y="3"/>
                  </a:lnTo>
                  <a:lnTo>
                    <a:pt x="19" y="2"/>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28" name="Freeform 14">
              <a:extLst>
                <a:ext uri="{FF2B5EF4-FFF2-40B4-BE49-F238E27FC236}">
                  <a16:creationId xmlns:a16="http://schemas.microsoft.com/office/drawing/2014/main" id="{F5DD8615-3F05-4463-B0FB-A9C18DE22B4F}"/>
                </a:ext>
              </a:extLst>
            </p:cNvPr>
            <p:cNvSpPr>
              <a:spLocks/>
            </p:cNvSpPr>
            <p:nvPr/>
          </p:nvSpPr>
          <p:spPr bwMode="auto">
            <a:xfrm>
              <a:off x="4819040" y="3543699"/>
              <a:ext cx="247698" cy="226729"/>
            </a:xfrm>
            <a:custGeom>
              <a:avLst/>
              <a:gdLst>
                <a:gd name="T0" fmla="*/ 27 w 189"/>
                <a:gd name="T1" fmla="*/ 0 h 173"/>
                <a:gd name="T2" fmla="*/ 161 w 189"/>
                <a:gd name="T3" fmla="*/ 0 h 173"/>
                <a:gd name="T4" fmla="*/ 168 w 189"/>
                <a:gd name="T5" fmla="*/ 2 h 173"/>
                <a:gd name="T6" fmla="*/ 175 w 189"/>
                <a:gd name="T7" fmla="*/ 3 h 173"/>
                <a:gd name="T8" fmla="*/ 181 w 189"/>
                <a:gd name="T9" fmla="*/ 7 h 173"/>
                <a:gd name="T10" fmla="*/ 186 w 189"/>
                <a:gd name="T11" fmla="*/ 14 h 173"/>
                <a:gd name="T12" fmla="*/ 188 w 189"/>
                <a:gd name="T13" fmla="*/ 19 h 173"/>
                <a:gd name="T14" fmla="*/ 189 w 189"/>
                <a:gd name="T15" fmla="*/ 26 h 173"/>
                <a:gd name="T16" fmla="*/ 189 w 189"/>
                <a:gd name="T17" fmla="*/ 147 h 173"/>
                <a:gd name="T18" fmla="*/ 188 w 189"/>
                <a:gd name="T19" fmla="*/ 154 h 173"/>
                <a:gd name="T20" fmla="*/ 186 w 189"/>
                <a:gd name="T21" fmla="*/ 161 h 173"/>
                <a:gd name="T22" fmla="*/ 181 w 189"/>
                <a:gd name="T23" fmla="*/ 166 h 173"/>
                <a:gd name="T24" fmla="*/ 175 w 189"/>
                <a:gd name="T25" fmla="*/ 170 h 173"/>
                <a:gd name="T26" fmla="*/ 168 w 189"/>
                <a:gd name="T27" fmla="*/ 173 h 173"/>
                <a:gd name="T28" fmla="*/ 161 w 189"/>
                <a:gd name="T29" fmla="*/ 173 h 173"/>
                <a:gd name="T30" fmla="*/ 27 w 189"/>
                <a:gd name="T31" fmla="*/ 173 h 173"/>
                <a:gd name="T32" fmla="*/ 20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4 h 173"/>
                <a:gd name="T50" fmla="*/ 9 w 189"/>
                <a:gd name="T51" fmla="*/ 7 h 173"/>
                <a:gd name="T52" fmla="*/ 14 w 189"/>
                <a:gd name="T53" fmla="*/ 3 h 173"/>
                <a:gd name="T54" fmla="*/ 20 w 189"/>
                <a:gd name="T55" fmla="*/ 2 h 173"/>
                <a:gd name="T56" fmla="*/ 27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7" y="0"/>
                  </a:moveTo>
                  <a:lnTo>
                    <a:pt x="161" y="0"/>
                  </a:lnTo>
                  <a:lnTo>
                    <a:pt x="168" y="2"/>
                  </a:lnTo>
                  <a:lnTo>
                    <a:pt x="175" y="3"/>
                  </a:lnTo>
                  <a:lnTo>
                    <a:pt x="181" y="7"/>
                  </a:lnTo>
                  <a:lnTo>
                    <a:pt x="186" y="14"/>
                  </a:lnTo>
                  <a:lnTo>
                    <a:pt x="188" y="19"/>
                  </a:lnTo>
                  <a:lnTo>
                    <a:pt x="189" y="26"/>
                  </a:lnTo>
                  <a:lnTo>
                    <a:pt x="189" y="147"/>
                  </a:lnTo>
                  <a:lnTo>
                    <a:pt x="188" y="154"/>
                  </a:lnTo>
                  <a:lnTo>
                    <a:pt x="186" y="161"/>
                  </a:lnTo>
                  <a:lnTo>
                    <a:pt x="181" y="166"/>
                  </a:lnTo>
                  <a:lnTo>
                    <a:pt x="175" y="170"/>
                  </a:lnTo>
                  <a:lnTo>
                    <a:pt x="168" y="173"/>
                  </a:lnTo>
                  <a:lnTo>
                    <a:pt x="161" y="173"/>
                  </a:lnTo>
                  <a:lnTo>
                    <a:pt x="27" y="173"/>
                  </a:lnTo>
                  <a:lnTo>
                    <a:pt x="20" y="173"/>
                  </a:lnTo>
                  <a:lnTo>
                    <a:pt x="14" y="170"/>
                  </a:lnTo>
                  <a:lnTo>
                    <a:pt x="9" y="166"/>
                  </a:lnTo>
                  <a:lnTo>
                    <a:pt x="4" y="161"/>
                  </a:lnTo>
                  <a:lnTo>
                    <a:pt x="2" y="154"/>
                  </a:lnTo>
                  <a:lnTo>
                    <a:pt x="0" y="147"/>
                  </a:lnTo>
                  <a:lnTo>
                    <a:pt x="0" y="26"/>
                  </a:lnTo>
                  <a:lnTo>
                    <a:pt x="2" y="19"/>
                  </a:lnTo>
                  <a:lnTo>
                    <a:pt x="4" y="14"/>
                  </a:lnTo>
                  <a:lnTo>
                    <a:pt x="9" y="7"/>
                  </a:lnTo>
                  <a:lnTo>
                    <a:pt x="14" y="3"/>
                  </a:lnTo>
                  <a:lnTo>
                    <a:pt x="20" y="2"/>
                  </a:lnTo>
                  <a:lnTo>
                    <a:pt x="27"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29" name="Freeform 15">
              <a:extLst>
                <a:ext uri="{FF2B5EF4-FFF2-40B4-BE49-F238E27FC236}">
                  <a16:creationId xmlns:a16="http://schemas.microsoft.com/office/drawing/2014/main" id="{927E84F4-0FCF-41F6-9A4F-1D4F7497DF59}"/>
                </a:ext>
              </a:extLst>
            </p:cNvPr>
            <p:cNvSpPr>
              <a:spLocks/>
            </p:cNvSpPr>
            <p:nvPr/>
          </p:nvSpPr>
          <p:spPr bwMode="auto">
            <a:xfrm>
              <a:off x="5099502" y="3543699"/>
              <a:ext cx="247698" cy="226729"/>
            </a:xfrm>
            <a:custGeom>
              <a:avLst/>
              <a:gdLst>
                <a:gd name="T0" fmla="*/ 28 w 189"/>
                <a:gd name="T1" fmla="*/ 0 h 173"/>
                <a:gd name="T2" fmla="*/ 161 w 189"/>
                <a:gd name="T3" fmla="*/ 0 h 173"/>
                <a:gd name="T4" fmla="*/ 170 w 189"/>
                <a:gd name="T5" fmla="*/ 2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19 w 189"/>
                <a:gd name="T33" fmla="*/ 173 h 173"/>
                <a:gd name="T34" fmla="*/ 14 w 189"/>
                <a:gd name="T35" fmla="*/ 170 h 173"/>
                <a:gd name="T36" fmla="*/ 9 w 189"/>
                <a:gd name="T37" fmla="*/ 166 h 173"/>
                <a:gd name="T38" fmla="*/ 3 w 189"/>
                <a:gd name="T39" fmla="*/ 161 h 173"/>
                <a:gd name="T40" fmla="*/ 2 w 189"/>
                <a:gd name="T41" fmla="*/ 154 h 173"/>
                <a:gd name="T42" fmla="*/ 0 w 189"/>
                <a:gd name="T43" fmla="*/ 147 h 173"/>
                <a:gd name="T44" fmla="*/ 0 w 189"/>
                <a:gd name="T45" fmla="*/ 26 h 173"/>
                <a:gd name="T46" fmla="*/ 2 w 189"/>
                <a:gd name="T47" fmla="*/ 19 h 173"/>
                <a:gd name="T48" fmla="*/ 3 w 189"/>
                <a:gd name="T49" fmla="*/ 14 h 173"/>
                <a:gd name="T50" fmla="*/ 9 w 189"/>
                <a:gd name="T51" fmla="*/ 7 h 173"/>
                <a:gd name="T52" fmla="*/ 14 w 189"/>
                <a:gd name="T53" fmla="*/ 3 h 173"/>
                <a:gd name="T54" fmla="*/ 19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2"/>
                  </a:lnTo>
                  <a:lnTo>
                    <a:pt x="175" y="3"/>
                  </a:lnTo>
                  <a:lnTo>
                    <a:pt x="180" y="7"/>
                  </a:lnTo>
                  <a:lnTo>
                    <a:pt x="185" y="14"/>
                  </a:lnTo>
                  <a:lnTo>
                    <a:pt x="187" y="19"/>
                  </a:lnTo>
                  <a:lnTo>
                    <a:pt x="189" y="26"/>
                  </a:lnTo>
                  <a:lnTo>
                    <a:pt x="189" y="147"/>
                  </a:lnTo>
                  <a:lnTo>
                    <a:pt x="187" y="154"/>
                  </a:lnTo>
                  <a:lnTo>
                    <a:pt x="185" y="161"/>
                  </a:lnTo>
                  <a:lnTo>
                    <a:pt x="180" y="166"/>
                  </a:lnTo>
                  <a:lnTo>
                    <a:pt x="175" y="170"/>
                  </a:lnTo>
                  <a:lnTo>
                    <a:pt x="170" y="173"/>
                  </a:lnTo>
                  <a:lnTo>
                    <a:pt x="161" y="173"/>
                  </a:lnTo>
                  <a:lnTo>
                    <a:pt x="28" y="173"/>
                  </a:lnTo>
                  <a:lnTo>
                    <a:pt x="19" y="173"/>
                  </a:lnTo>
                  <a:lnTo>
                    <a:pt x="14" y="170"/>
                  </a:lnTo>
                  <a:lnTo>
                    <a:pt x="9" y="166"/>
                  </a:lnTo>
                  <a:lnTo>
                    <a:pt x="3" y="161"/>
                  </a:lnTo>
                  <a:lnTo>
                    <a:pt x="2" y="154"/>
                  </a:lnTo>
                  <a:lnTo>
                    <a:pt x="0" y="147"/>
                  </a:lnTo>
                  <a:lnTo>
                    <a:pt x="0" y="26"/>
                  </a:lnTo>
                  <a:lnTo>
                    <a:pt x="2" y="19"/>
                  </a:lnTo>
                  <a:lnTo>
                    <a:pt x="3" y="14"/>
                  </a:lnTo>
                  <a:lnTo>
                    <a:pt x="9" y="7"/>
                  </a:lnTo>
                  <a:lnTo>
                    <a:pt x="14" y="3"/>
                  </a:lnTo>
                  <a:lnTo>
                    <a:pt x="19" y="2"/>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30" name="Freeform 16">
              <a:extLst>
                <a:ext uri="{FF2B5EF4-FFF2-40B4-BE49-F238E27FC236}">
                  <a16:creationId xmlns:a16="http://schemas.microsoft.com/office/drawing/2014/main" id="{CD5769E3-B6E5-4C5D-B481-88B4F124A73E}"/>
                </a:ext>
              </a:extLst>
            </p:cNvPr>
            <p:cNvSpPr>
              <a:spLocks/>
            </p:cNvSpPr>
            <p:nvPr/>
          </p:nvSpPr>
          <p:spPr bwMode="auto">
            <a:xfrm>
              <a:off x="5379964" y="3543699"/>
              <a:ext cx="247698" cy="226729"/>
            </a:xfrm>
            <a:custGeom>
              <a:avLst/>
              <a:gdLst>
                <a:gd name="T0" fmla="*/ 28 w 189"/>
                <a:gd name="T1" fmla="*/ 0 h 173"/>
                <a:gd name="T2" fmla="*/ 162 w 189"/>
                <a:gd name="T3" fmla="*/ 0 h 173"/>
                <a:gd name="T4" fmla="*/ 169 w 189"/>
                <a:gd name="T5" fmla="*/ 2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69 w 189"/>
                <a:gd name="T27" fmla="*/ 173 h 173"/>
                <a:gd name="T28" fmla="*/ 162 w 189"/>
                <a:gd name="T29" fmla="*/ 173 h 173"/>
                <a:gd name="T30" fmla="*/ 28 w 189"/>
                <a:gd name="T31" fmla="*/ 173 h 173"/>
                <a:gd name="T32" fmla="*/ 21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4 h 173"/>
                <a:gd name="T50" fmla="*/ 8 w 189"/>
                <a:gd name="T51" fmla="*/ 7 h 173"/>
                <a:gd name="T52" fmla="*/ 14 w 189"/>
                <a:gd name="T53" fmla="*/ 3 h 173"/>
                <a:gd name="T54" fmla="*/ 21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2"/>
                  </a:lnTo>
                  <a:lnTo>
                    <a:pt x="175" y="3"/>
                  </a:lnTo>
                  <a:lnTo>
                    <a:pt x="180" y="7"/>
                  </a:lnTo>
                  <a:lnTo>
                    <a:pt x="185" y="14"/>
                  </a:lnTo>
                  <a:lnTo>
                    <a:pt x="187" y="19"/>
                  </a:lnTo>
                  <a:lnTo>
                    <a:pt x="189" y="26"/>
                  </a:lnTo>
                  <a:lnTo>
                    <a:pt x="189" y="147"/>
                  </a:lnTo>
                  <a:lnTo>
                    <a:pt x="187" y="154"/>
                  </a:lnTo>
                  <a:lnTo>
                    <a:pt x="185" y="161"/>
                  </a:lnTo>
                  <a:lnTo>
                    <a:pt x="180" y="166"/>
                  </a:lnTo>
                  <a:lnTo>
                    <a:pt x="175" y="170"/>
                  </a:lnTo>
                  <a:lnTo>
                    <a:pt x="169" y="173"/>
                  </a:lnTo>
                  <a:lnTo>
                    <a:pt x="162" y="173"/>
                  </a:lnTo>
                  <a:lnTo>
                    <a:pt x="28" y="173"/>
                  </a:lnTo>
                  <a:lnTo>
                    <a:pt x="21" y="173"/>
                  </a:lnTo>
                  <a:lnTo>
                    <a:pt x="14" y="170"/>
                  </a:lnTo>
                  <a:lnTo>
                    <a:pt x="8" y="166"/>
                  </a:lnTo>
                  <a:lnTo>
                    <a:pt x="3" y="161"/>
                  </a:lnTo>
                  <a:lnTo>
                    <a:pt x="1" y="154"/>
                  </a:lnTo>
                  <a:lnTo>
                    <a:pt x="0" y="147"/>
                  </a:lnTo>
                  <a:lnTo>
                    <a:pt x="0" y="26"/>
                  </a:lnTo>
                  <a:lnTo>
                    <a:pt x="1" y="19"/>
                  </a:lnTo>
                  <a:lnTo>
                    <a:pt x="3" y="14"/>
                  </a:lnTo>
                  <a:lnTo>
                    <a:pt x="8" y="7"/>
                  </a:lnTo>
                  <a:lnTo>
                    <a:pt x="14" y="3"/>
                  </a:lnTo>
                  <a:lnTo>
                    <a:pt x="21" y="2"/>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31" name="Freeform 17">
              <a:extLst>
                <a:ext uri="{FF2B5EF4-FFF2-40B4-BE49-F238E27FC236}">
                  <a16:creationId xmlns:a16="http://schemas.microsoft.com/office/drawing/2014/main" id="{45733D86-AB11-4197-8D14-F38A9D6811E7}"/>
                </a:ext>
              </a:extLst>
            </p:cNvPr>
            <p:cNvSpPr>
              <a:spLocks/>
            </p:cNvSpPr>
            <p:nvPr/>
          </p:nvSpPr>
          <p:spPr bwMode="auto">
            <a:xfrm>
              <a:off x="5659115" y="3543699"/>
              <a:ext cx="247698" cy="226729"/>
            </a:xfrm>
            <a:custGeom>
              <a:avLst/>
              <a:gdLst>
                <a:gd name="T0" fmla="*/ 28 w 189"/>
                <a:gd name="T1" fmla="*/ 0 h 173"/>
                <a:gd name="T2" fmla="*/ 163 w 189"/>
                <a:gd name="T3" fmla="*/ 0 h 173"/>
                <a:gd name="T4" fmla="*/ 170 w 189"/>
                <a:gd name="T5" fmla="*/ 2 h 173"/>
                <a:gd name="T6" fmla="*/ 175 w 189"/>
                <a:gd name="T7" fmla="*/ 3 h 173"/>
                <a:gd name="T8" fmla="*/ 182 w 189"/>
                <a:gd name="T9" fmla="*/ 7 h 173"/>
                <a:gd name="T10" fmla="*/ 186 w 189"/>
                <a:gd name="T11" fmla="*/ 14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2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5 w 189"/>
                <a:gd name="T39" fmla="*/ 161 h 173"/>
                <a:gd name="T40" fmla="*/ 2 w 189"/>
                <a:gd name="T41" fmla="*/ 154 h 173"/>
                <a:gd name="T42" fmla="*/ 0 w 189"/>
                <a:gd name="T43" fmla="*/ 147 h 173"/>
                <a:gd name="T44" fmla="*/ 0 w 189"/>
                <a:gd name="T45" fmla="*/ 26 h 173"/>
                <a:gd name="T46" fmla="*/ 2 w 189"/>
                <a:gd name="T47" fmla="*/ 19 h 173"/>
                <a:gd name="T48" fmla="*/ 5 w 189"/>
                <a:gd name="T49" fmla="*/ 14 h 173"/>
                <a:gd name="T50" fmla="*/ 9 w 189"/>
                <a:gd name="T51" fmla="*/ 7 h 173"/>
                <a:gd name="T52" fmla="*/ 14 w 189"/>
                <a:gd name="T53" fmla="*/ 3 h 173"/>
                <a:gd name="T54" fmla="*/ 21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2"/>
                  </a:lnTo>
                  <a:lnTo>
                    <a:pt x="175" y="3"/>
                  </a:lnTo>
                  <a:lnTo>
                    <a:pt x="182" y="7"/>
                  </a:lnTo>
                  <a:lnTo>
                    <a:pt x="186" y="14"/>
                  </a:lnTo>
                  <a:lnTo>
                    <a:pt x="187" y="19"/>
                  </a:lnTo>
                  <a:lnTo>
                    <a:pt x="189" y="26"/>
                  </a:lnTo>
                  <a:lnTo>
                    <a:pt x="189" y="147"/>
                  </a:lnTo>
                  <a:lnTo>
                    <a:pt x="187" y="154"/>
                  </a:lnTo>
                  <a:lnTo>
                    <a:pt x="186" y="161"/>
                  </a:lnTo>
                  <a:lnTo>
                    <a:pt x="182" y="166"/>
                  </a:lnTo>
                  <a:lnTo>
                    <a:pt x="175" y="170"/>
                  </a:lnTo>
                  <a:lnTo>
                    <a:pt x="170" y="173"/>
                  </a:lnTo>
                  <a:lnTo>
                    <a:pt x="163" y="173"/>
                  </a:lnTo>
                  <a:lnTo>
                    <a:pt x="28" y="173"/>
                  </a:lnTo>
                  <a:lnTo>
                    <a:pt x="21" y="173"/>
                  </a:lnTo>
                  <a:lnTo>
                    <a:pt x="14" y="170"/>
                  </a:lnTo>
                  <a:lnTo>
                    <a:pt x="9" y="166"/>
                  </a:lnTo>
                  <a:lnTo>
                    <a:pt x="5" y="161"/>
                  </a:lnTo>
                  <a:lnTo>
                    <a:pt x="2" y="154"/>
                  </a:lnTo>
                  <a:lnTo>
                    <a:pt x="0" y="147"/>
                  </a:lnTo>
                  <a:lnTo>
                    <a:pt x="0" y="26"/>
                  </a:lnTo>
                  <a:lnTo>
                    <a:pt x="2" y="19"/>
                  </a:lnTo>
                  <a:lnTo>
                    <a:pt x="5" y="14"/>
                  </a:lnTo>
                  <a:lnTo>
                    <a:pt x="9" y="7"/>
                  </a:lnTo>
                  <a:lnTo>
                    <a:pt x="14" y="3"/>
                  </a:lnTo>
                  <a:lnTo>
                    <a:pt x="21" y="2"/>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32" name="Freeform 18">
              <a:extLst>
                <a:ext uri="{FF2B5EF4-FFF2-40B4-BE49-F238E27FC236}">
                  <a16:creationId xmlns:a16="http://schemas.microsoft.com/office/drawing/2014/main" id="{A0D7605E-04F2-47E9-8686-B26F7F881AC3}"/>
                </a:ext>
              </a:extLst>
            </p:cNvPr>
            <p:cNvSpPr>
              <a:spLocks/>
            </p:cNvSpPr>
            <p:nvPr/>
          </p:nvSpPr>
          <p:spPr bwMode="auto">
            <a:xfrm>
              <a:off x="5940887" y="3543699"/>
              <a:ext cx="246387" cy="226729"/>
            </a:xfrm>
            <a:custGeom>
              <a:avLst/>
              <a:gdLst>
                <a:gd name="T0" fmla="*/ 27 w 188"/>
                <a:gd name="T1" fmla="*/ 0 h 173"/>
                <a:gd name="T2" fmla="*/ 161 w 188"/>
                <a:gd name="T3" fmla="*/ 0 h 173"/>
                <a:gd name="T4" fmla="*/ 168 w 188"/>
                <a:gd name="T5" fmla="*/ 2 h 173"/>
                <a:gd name="T6" fmla="*/ 175 w 188"/>
                <a:gd name="T7" fmla="*/ 3 h 173"/>
                <a:gd name="T8" fmla="*/ 181 w 188"/>
                <a:gd name="T9" fmla="*/ 7 h 173"/>
                <a:gd name="T10" fmla="*/ 184 w 188"/>
                <a:gd name="T11" fmla="*/ 14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7 w 188"/>
                <a:gd name="T31" fmla="*/ 173 h 173"/>
                <a:gd name="T32" fmla="*/ 20 w 188"/>
                <a:gd name="T33" fmla="*/ 173 h 173"/>
                <a:gd name="T34" fmla="*/ 13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4 h 173"/>
                <a:gd name="T50" fmla="*/ 7 w 188"/>
                <a:gd name="T51" fmla="*/ 7 h 173"/>
                <a:gd name="T52" fmla="*/ 13 w 188"/>
                <a:gd name="T53" fmla="*/ 3 h 173"/>
                <a:gd name="T54" fmla="*/ 20 w 188"/>
                <a:gd name="T55" fmla="*/ 2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1" y="0"/>
                  </a:lnTo>
                  <a:lnTo>
                    <a:pt x="168" y="2"/>
                  </a:lnTo>
                  <a:lnTo>
                    <a:pt x="175" y="3"/>
                  </a:lnTo>
                  <a:lnTo>
                    <a:pt x="181" y="7"/>
                  </a:lnTo>
                  <a:lnTo>
                    <a:pt x="184" y="14"/>
                  </a:lnTo>
                  <a:lnTo>
                    <a:pt x="188" y="19"/>
                  </a:lnTo>
                  <a:lnTo>
                    <a:pt x="188" y="26"/>
                  </a:lnTo>
                  <a:lnTo>
                    <a:pt x="188" y="147"/>
                  </a:lnTo>
                  <a:lnTo>
                    <a:pt x="188" y="154"/>
                  </a:lnTo>
                  <a:lnTo>
                    <a:pt x="184" y="161"/>
                  </a:lnTo>
                  <a:lnTo>
                    <a:pt x="181" y="166"/>
                  </a:lnTo>
                  <a:lnTo>
                    <a:pt x="175" y="170"/>
                  </a:lnTo>
                  <a:lnTo>
                    <a:pt x="168" y="173"/>
                  </a:lnTo>
                  <a:lnTo>
                    <a:pt x="161" y="173"/>
                  </a:lnTo>
                  <a:lnTo>
                    <a:pt x="27" y="173"/>
                  </a:lnTo>
                  <a:lnTo>
                    <a:pt x="20" y="173"/>
                  </a:lnTo>
                  <a:lnTo>
                    <a:pt x="13" y="170"/>
                  </a:lnTo>
                  <a:lnTo>
                    <a:pt x="7" y="166"/>
                  </a:lnTo>
                  <a:lnTo>
                    <a:pt x="4" y="161"/>
                  </a:lnTo>
                  <a:lnTo>
                    <a:pt x="0" y="154"/>
                  </a:lnTo>
                  <a:lnTo>
                    <a:pt x="0" y="147"/>
                  </a:lnTo>
                  <a:lnTo>
                    <a:pt x="0" y="26"/>
                  </a:lnTo>
                  <a:lnTo>
                    <a:pt x="0" y="19"/>
                  </a:lnTo>
                  <a:lnTo>
                    <a:pt x="4" y="14"/>
                  </a:lnTo>
                  <a:lnTo>
                    <a:pt x="7" y="7"/>
                  </a:lnTo>
                  <a:lnTo>
                    <a:pt x="13" y="3"/>
                  </a:lnTo>
                  <a:lnTo>
                    <a:pt x="20" y="2"/>
                  </a:lnTo>
                  <a:lnTo>
                    <a:pt x="27"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33" name="Freeform 19">
              <a:extLst>
                <a:ext uri="{FF2B5EF4-FFF2-40B4-BE49-F238E27FC236}">
                  <a16:creationId xmlns:a16="http://schemas.microsoft.com/office/drawing/2014/main" id="{D2D94069-CC9F-463B-9E75-8E6E51F9FF68}"/>
                </a:ext>
              </a:extLst>
            </p:cNvPr>
            <p:cNvSpPr>
              <a:spLocks/>
            </p:cNvSpPr>
            <p:nvPr/>
          </p:nvSpPr>
          <p:spPr bwMode="auto">
            <a:xfrm>
              <a:off x="6221349" y="3543699"/>
              <a:ext cx="245077" cy="226729"/>
            </a:xfrm>
            <a:custGeom>
              <a:avLst/>
              <a:gdLst>
                <a:gd name="T0" fmla="*/ 26 w 187"/>
                <a:gd name="T1" fmla="*/ 0 h 173"/>
                <a:gd name="T2" fmla="*/ 161 w 187"/>
                <a:gd name="T3" fmla="*/ 0 h 173"/>
                <a:gd name="T4" fmla="*/ 168 w 187"/>
                <a:gd name="T5" fmla="*/ 2 h 173"/>
                <a:gd name="T6" fmla="*/ 175 w 187"/>
                <a:gd name="T7" fmla="*/ 3 h 173"/>
                <a:gd name="T8" fmla="*/ 180 w 187"/>
                <a:gd name="T9" fmla="*/ 7 h 173"/>
                <a:gd name="T10" fmla="*/ 184 w 187"/>
                <a:gd name="T11" fmla="*/ 14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4 h 173"/>
                <a:gd name="T50" fmla="*/ 7 w 187"/>
                <a:gd name="T51" fmla="*/ 7 h 173"/>
                <a:gd name="T52" fmla="*/ 12 w 187"/>
                <a:gd name="T53" fmla="*/ 3 h 173"/>
                <a:gd name="T54" fmla="*/ 19 w 187"/>
                <a:gd name="T55" fmla="*/ 2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2"/>
                  </a:lnTo>
                  <a:lnTo>
                    <a:pt x="175" y="3"/>
                  </a:lnTo>
                  <a:lnTo>
                    <a:pt x="180" y="7"/>
                  </a:lnTo>
                  <a:lnTo>
                    <a:pt x="184" y="14"/>
                  </a:lnTo>
                  <a:lnTo>
                    <a:pt x="187" y="19"/>
                  </a:lnTo>
                  <a:lnTo>
                    <a:pt x="187" y="26"/>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34" name="Freeform 20">
              <a:extLst>
                <a:ext uri="{FF2B5EF4-FFF2-40B4-BE49-F238E27FC236}">
                  <a16:creationId xmlns:a16="http://schemas.microsoft.com/office/drawing/2014/main" id="{3EFBDFEE-5747-4E6A-B59C-6506B44E4B2F}"/>
                </a:ext>
              </a:extLst>
            </p:cNvPr>
            <p:cNvSpPr>
              <a:spLocks/>
            </p:cNvSpPr>
            <p:nvPr/>
          </p:nvSpPr>
          <p:spPr bwMode="auto">
            <a:xfrm>
              <a:off x="6501811" y="3543699"/>
              <a:ext cx="370892" cy="226729"/>
            </a:xfrm>
            <a:custGeom>
              <a:avLst/>
              <a:gdLst>
                <a:gd name="T0" fmla="*/ 26 w 283"/>
                <a:gd name="T1" fmla="*/ 0 h 173"/>
                <a:gd name="T2" fmla="*/ 257 w 283"/>
                <a:gd name="T3" fmla="*/ 0 h 173"/>
                <a:gd name="T4" fmla="*/ 264 w 283"/>
                <a:gd name="T5" fmla="*/ 2 h 173"/>
                <a:gd name="T6" fmla="*/ 271 w 283"/>
                <a:gd name="T7" fmla="*/ 3 h 173"/>
                <a:gd name="T8" fmla="*/ 276 w 283"/>
                <a:gd name="T9" fmla="*/ 7 h 173"/>
                <a:gd name="T10" fmla="*/ 280 w 283"/>
                <a:gd name="T11" fmla="*/ 14 h 173"/>
                <a:gd name="T12" fmla="*/ 283 w 283"/>
                <a:gd name="T13" fmla="*/ 19 h 173"/>
                <a:gd name="T14" fmla="*/ 283 w 283"/>
                <a:gd name="T15" fmla="*/ 26 h 173"/>
                <a:gd name="T16" fmla="*/ 283 w 283"/>
                <a:gd name="T17" fmla="*/ 147 h 173"/>
                <a:gd name="T18" fmla="*/ 283 w 283"/>
                <a:gd name="T19" fmla="*/ 154 h 173"/>
                <a:gd name="T20" fmla="*/ 280 w 283"/>
                <a:gd name="T21" fmla="*/ 161 h 173"/>
                <a:gd name="T22" fmla="*/ 276 w 283"/>
                <a:gd name="T23" fmla="*/ 166 h 173"/>
                <a:gd name="T24" fmla="*/ 271 w 283"/>
                <a:gd name="T25" fmla="*/ 170 h 173"/>
                <a:gd name="T26" fmla="*/ 264 w 283"/>
                <a:gd name="T27" fmla="*/ 173 h 173"/>
                <a:gd name="T28" fmla="*/ 257 w 283"/>
                <a:gd name="T29" fmla="*/ 173 h 173"/>
                <a:gd name="T30" fmla="*/ 26 w 283"/>
                <a:gd name="T31" fmla="*/ 173 h 173"/>
                <a:gd name="T32" fmla="*/ 19 w 283"/>
                <a:gd name="T33" fmla="*/ 173 h 173"/>
                <a:gd name="T34" fmla="*/ 12 w 283"/>
                <a:gd name="T35" fmla="*/ 170 h 173"/>
                <a:gd name="T36" fmla="*/ 7 w 283"/>
                <a:gd name="T37" fmla="*/ 166 h 173"/>
                <a:gd name="T38" fmla="*/ 3 w 283"/>
                <a:gd name="T39" fmla="*/ 161 h 173"/>
                <a:gd name="T40" fmla="*/ 0 w 283"/>
                <a:gd name="T41" fmla="*/ 154 h 173"/>
                <a:gd name="T42" fmla="*/ 0 w 283"/>
                <a:gd name="T43" fmla="*/ 147 h 173"/>
                <a:gd name="T44" fmla="*/ 0 w 283"/>
                <a:gd name="T45" fmla="*/ 26 h 173"/>
                <a:gd name="T46" fmla="*/ 0 w 283"/>
                <a:gd name="T47" fmla="*/ 19 h 173"/>
                <a:gd name="T48" fmla="*/ 3 w 283"/>
                <a:gd name="T49" fmla="*/ 14 h 173"/>
                <a:gd name="T50" fmla="*/ 7 w 283"/>
                <a:gd name="T51" fmla="*/ 7 h 173"/>
                <a:gd name="T52" fmla="*/ 12 w 283"/>
                <a:gd name="T53" fmla="*/ 3 h 173"/>
                <a:gd name="T54" fmla="*/ 19 w 283"/>
                <a:gd name="T55" fmla="*/ 2 h 173"/>
                <a:gd name="T56" fmla="*/ 26 w 283"/>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3" h="173">
                  <a:moveTo>
                    <a:pt x="26" y="0"/>
                  </a:moveTo>
                  <a:lnTo>
                    <a:pt x="257" y="0"/>
                  </a:lnTo>
                  <a:lnTo>
                    <a:pt x="264" y="2"/>
                  </a:lnTo>
                  <a:lnTo>
                    <a:pt x="271" y="3"/>
                  </a:lnTo>
                  <a:lnTo>
                    <a:pt x="276" y="7"/>
                  </a:lnTo>
                  <a:lnTo>
                    <a:pt x="280" y="14"/>
                  </a:lnTo>
                  <a:lnTo>
                    <a:pt x="283" y="19"/>
                  </a:lnTo>
                  <a:lnTo>
                    <a:pt x="283" y="26"/>
                  </a:lnTo>
                  <a:lnTo>
                    <a:pt x="283" y="147"/>
                  </a:lnTo>
                  <a:lnTo>
                    <a:pt x="283" y="154"/>
                  </a:lnTo>
                  <a:lnTo>
                    <a:pt x="280" y="161"/>
                  </a:lnTo>
                  <a:lnTo>
                    <a:pt x="276" y="166"/>
                  </a:lnTo>
                  <a:lnTo>
                    <a:pt x="271" y="170"/>
                  </a:lnTo>
                  <a:lnTo>
                    <a:pt x="264" y="173"/>
                  </a:lnTo>
                  <a:lnTo>
                    <a:pt x="257" y="173"/>
                  </a:lnTo>
                  <a:lnTo>
                    <a:pt x="26" y="173"/>
                  </a:lnTo>
                  <a:lnTo>
                    <a:pt x="19" y="173"/>
                  </a:lnTo>
                  <a:lnTo>
                    <a:pt x="12" y="170"/>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35" name="Freeform 21">
              <a:extLst>
                <a:ext uri="{FF2B5EF4-FFF2-40B4-BE49-F238E27FC236}">
                  <a16:creationId xmlns:a16="http://schemas.microsoft.com/office/drawing/2014/main" id="{3593D34B-0A97-418D-89A8-8702EAFDA40E}"/>
                </a:ext>
              </a:extLst>
            </p:cNvPr>
            <p:cNvSpPr>
              <a:spLocks/>
            </p:cNvSpPr>
            <p:nvPr/>
          </p:nvSpPr>
          <p:spPr bwMode="auto">
            <a:xfrm>
              <a:off x="2858428" y="4354940"/>
              <a:ext cx="247698" cy="226729"/>
            </a:xfrm>
            <a:custGeom>
              <a:avLst/>
              <a:gdLst>
                <a:gd name="T0" fmla="*/ 26 w 189"/>
                <a:gd name="T1" fmla="*/ 0 h 173"/>
                <a:gd name="T2" fmla="*/ 161 w 189"/>
                <a:gd name="T3" fmla="*/ 0 h 173"/>
                <a:gd name="T4" fmla="*/ 168 w 189"/>
                <a:gd name="T5" fmla="*/ 0 h 173"/>
                <a:gd name="T6" fmla="*/ 175 w 189"/>
                <a:gd name="T7" fmla="*/ 4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68 w 189"/>
                <a:gd name="T27" fmla="*/ 173 h 173"/>
                <a:gd name="T28" fmla="*/ 161 w 189"/>
                <a:gd name="T29" fmla="*/ 173 h 173"/>
                <a:gd name="T30" fmla="*/ 26 w 189"/>
                <a:gd name="T31" fmla="*/ 173 h 173"/>
                <a:gd name="T32" fmla="*/ 19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8 w 189"/>
                <a:gd name="T51" fmla="*/ 7 h 173"/>
                <a:gd name="T52" fmla="*/ 14 w 189"/>
                <a:gd name="T53" fmla="*/ 4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4"/>
                  </a:lnTo>
                  <a:lnTo>
                    <a:pt x="180" y="7"/>
                  </a:lnTo>
                  <a:lnTo>
                    <a:pt x="185" y="12"/>
                  </a:lnTo>
                  <a:lnTo>
                    <a:pt x="187" y="19"/>
                  </a:lnTo>
                  <a:lnTo>
                    <a:pt x="189" y="26"/>
                  </a:lnTo>
                  <a:lnTo>
                    <a:pt x="189" y="147"/>
                  </a:lnTo>
                  <a:lnTo>
                    <a:pt x="187" y="154"/>
                  </a:lnTo>
                  <a:lnTo>
                    <a:pt x="185" y="161"/>
                  </a:lnTo>
                  <a:lnTo>
                    <a:pt x="180" y="166"/>
                  </a:lnTo>
                  <a:lnTo>
                    <a:pt x="175" y="170"/>
                  </a:lnTo>
                  <a:lnTo>
                    <a:pt x="168" y="173"/>
                  </a:lnTo>
                  <a:lnTo>
                    <a:pt x="161" y="173"/>
                  </a:lnTo>
                  <a:lnTo>
                    <a:pt x="26" y="173"/>
                  </a:lnTo>
                  <a:lnTo>
                    <a:pt x="19" y="173"/>
                  </a:lnTo>
                  <a:lnTo>
                    <a:pt x="14" y="170"/>
                  </a:lnTo>
                  <a:lnTo>
                    <a:pt x="8" y="166"/>
                  </a:lnTo>
                  <a:lnTo>
                    <a:pt x="3" y="161"/>
                  </a:lnTo>
                  <a:lnTo>
                    <a:pt x="1" y="154"/>
                  </a:lnTo>
                  <a:lnTo>
                    <a:pt x="0" y="147"/>
                  </a:lnTo>
                  <a:lnTo>
                    <a:pt x="0" y="26"/>
                  </a:lnTo>
                  <a:lnTo>
                    <a:pt x="1" y="19"/>
                  </a:lnTo>
                  <a:lnTo>
                    <a:pt x="3" y="12"/>
                  </a:lnTo>
                  <a:lnTo>
                    <a:pt x="8" y="7"/>
                  </a:lnTo>
                  <a:lnTo>
                    <a:pt x="14"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36" name="Freeform 22">
              <a:extLst>
                <a:ext uri="{FF2B5EF4-FFF2-40B4-BE49-F238E27FC236}">
                  <a16:creationId xmlns:a16="http://schemas.microsoft.com/office/drawing/2014/main" id="{F86050D7-9699-4368-AC27-8191967BE196}"/>
                </a:ext>
              </a:extLst>
            </p:cNvPr>
            <p:cNvSpPr>
              <a:spLocks/>
            </p:cNvSpPr>
            <p:nvPr/>
          </p:nvSpPr>
          <p:spPr bwMode="auto">
            <a:xfrm>
              <a:off x="3137579" y="4354940"/>
              <a:ext cx="247698" cy="226729"/>
            </a:xfrm>
            <a:custGeom>
              <a:avLst/>
              <a:gdLst>
                <a:gd name="T0" fmla="*/ 28 w 189"/>
                <a:gd name="T1" fmla="*/ 0 h 173"/>
                <a:gd name="T2" fmla="*/ 161 w 189"/>
                <a:gd name="T3" fmla="*/ 0 h 173"/>
                <a:gd name="T4" fmla="*/ 170 w 189"/>
                <a:gd name="T5" fmla="*/ 0 h 173"/>
                <a:gd name="T6" fmla="*/ 175 w 189"/>
                <a:gd name="T7" fmla="*/ 4 h 173"/>
                <a:gd name="T8" fmla="*/ 180 w 189"/>
                <a:gd name="T9" fmla="*/ 7 h 173"/>
                <a:gd name="T10" fmla="*/ 186 w 189"/>
                <a:gd name="T11" fmla="*/ 12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21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0"/>
                  </a:lnTo>
                  <a:lnTo>
                    <a:pt x="175" y="4"/>
                  </a:lnTo>
                  <a:lnTo>
                    <a:pt x="180" y="7"/>
                  </a:lnTo>
                  <a:lnTo>
                    <a:pt x="186" y="12"/>
                  </a:lnTo>
                  <a:lnTo>
                    <a:pt x="187" y="19"/>
                  </a:lnTo>
                  <a:lnTo>
                    <a:pt x="189" y="26"/>
                  </a:lnTo>
                  <a:lnTo>
                    <a:pt x="189" y="147"/>
                  </a:lnTo>
                  <a:lnTo>
                    <a:pt x="187" y="154"/>
                  </a:lnTo>
                  <a:lnTo>
                    <a:pt x="186" y="161"/>
                  </a:lnTo>
                  <a:lnTo>
                    <a:pt x="180" y="166"/>
                  </a:lnTo>
                  <a:lnTo>
                    <a:pt x="175" y="170"/>
                  </a:lnTo>
                  <a:lnTo>
                    <a:pt x="170" y="173"/>
                  </a:lnTo>
                  <a:lnTo>
                    <a:pt x="161" y="173"/>
                  </a:lnTo>
                  <a:lnTo>
                    <a:pt x="28" y="173"/>
                  </a:lnTo>
                  <a:lnTo>
                    <a:pt x="21" y="173"/>
                  </a:lnTo>
                  <a:lnTo>
                    <a:pt x="14" y="170"/>
                  </a:lnTo>
                  <a:lnTo>
                    <a:pt x="9" y="166"/>
                  </a:lnTo>
                  <a:lnTo>
                    <a:pt x="4" y="161"/>
                  </a:lnTo>
                  <a:lnTo>
                    <a:pt x="2" y="154"/>
                  </a:lnTo>
                  <a:lnTo>
                    <a:pt x="0" y="147"/>
                  </a:lnTo>
                  <a:lnTo>
                    <a:pt x="0" y="26"/>
                  </a:lnTo>
                  <a:lnTo>
                    <a:pt x="2" y="19"/>
                  </a:lnTo>
                  <a:lnTo>
                    <a:pt x="4" y="12"/>
                  </a:lnTo>
                  <a:lnTo>
                    <a:pt x="9" y="7"/>
                  </a:lnTo>
                  <a:lnTo>
                    <a:pt x="14" y="4"/>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37" name="Freeform 23">
              <a:extLst>
                <a:ext uri="{FF2B5EF4-FFF2-40B4-BE49-F238E27FC236}">
                  <a16:creationId xmlns:a16="http://schemas.microsoft.com/office/drawing/2014/main" id="{955809C3-5C70-40BC-B121-F98315360D29}"/>
                </a:ext>
              </a:extLst>
            </p:cNvPr>
            <p:cNvSpPr>
              <a:spLocks/>
            </p:cNvSpPr>
            <p:nvPr/>
          </p:nvSpPr>
          <p:spPr bwMode="auto">
            <a:xfrm>
              <a:off x="3418041" y="4354940"/>
              <a:ext cx="247698" cy="226729"/>
            </a:xfrm>
            <a:custGeom>
              <a:avLst/>
              <a:gdLst>
                <a:gd name="T0" fmla="*/ 28 w 189"/>
                <a:gd name="T1" fmla="*/ 0 h 173"/>
                <a:gd name="T2" fmla="*/ 163 w 189"/>
                <a:gd name="T3" fmla="*/ 0 h 173"/>
                <a:gd name="T4" fmla="*/ 170 w 189"/>
                <a:gd name="T5" fmla="*/ 0 h 173"/>
                <a:gd name="T6" fmla="*/ 175 w 189"/>
                <a:gd name="T7" fmla="*/ 4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8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0" y="7"/>
                  </a:lnTo>
                  <a:lnTo>
                    <a:pt x="185" y="12"/>
                  </a:lnTo>
                  <a:lnTo>
                    <a:pt x="187" y="19"/>
                  </a:lnTo>
                  <a:lnTo>
                    <a:pt x="189" y="26"/>
                  </a:lnTo>
                  <a:lnTo>
                    <a:pt x="189" y="147"/>
                  </a:lnTo>
                  <a:lnTo>
                    <a:pt x="187" y="154"/>
                  </a:lnTo>
                  <a:lnTo>
                    <a:pt x="185" y="161"/>
                  </a:lnTo>
                  <a:lnTo>
                    <a:pt x="180" y="166"/>
                  </a:lnTo>
                  <a:lnTo>
                    <a:pt x="175" y="170"/>
                  </a:lnTo>
                  <a:lnTo>
                    <a:pt x="170" y="173"/>
                  </a:lnTo>
                  <a:lnTo>
                    <a:pt x="163" y="173"/>
                  </a:lnTo>
                  <a:lnTo>
                    <a:pt x="28" y="173"/>
                  </a:lnTo>
                  <a:lnTo>
                    <a:pt x="21" y="173"/>
                  </a:lnTo>
                  <a:lnTo>
                    <a:pt x="14" y="170"/>
                  </a:lnTo>
                  <a:lnTo>
                    <a:pt x="8" y="166"/>
                  </a:lnTo>
                  <a:lnTo>
                    <a:pt x="3" y="161"/>
                  </a:lnTo>
                  <a:lnTo>
                    <a:pt x="1" y="154"/>
                  </a:lnTo>
                  <a:lnTo>
                    <a:pt x="0" y="147"/>
                  </a:lnTo>
                  <a:lnTo>
                    <a:pt x="0" y="26"/>
                  </a:lnTo>
                  <a:lnTo>
                    <a:pt x="1" y="19"/>
                  </a:lnTo>
                  <a:lnTo>
                    <a:pt x="3" y="12"/>
                  </a:lnTo>
                  <a:lnTo>
                    <a:pt x="8" y="7"/>
                  </a:lnTo>
                  <a:lnTo>
                    <a:pt x="14" y="4"/>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38" name="Freeform 24">
              <a:extLst>
                <a:ext uri="{FF2B5EF4-FFF2-40B4-BE49-F238E27FC236}">
                  <a16:creationId xmlns:a16="http://schemas.microsoft.com/office/drawing/2014/main" id="{6CCC3861-5B42-4DBB-A7C3-D97F2EF78675}"/>
                </a:ext>
              </a:extLst>
            </p:cNvPr>
            <p:cNvSpPr>
              <a:spLocks/>
            </p:cNvSpPr>
            <p:nvPr/>
          </p:nvSpPr>
          <p:spPr bwMode="auto">
            <a:xfrm>
              <a:off x="3699813" y="4354940"/>
              <a:ext cx="245077" cy="226729"/>
            </a:xfrm>
            <a:custGeom>
              <a:avLst/>
              <a:gdLst>
                <a:gd name="T0" fmla="*/ 26 w 187"/>
                <a:gd name="T1" fmla="*/ 0 h 173"/>
                <a:gd name="T2" fmla="*/ 161 w 187"/>
                <a:gd name="T3" fmla="*/ 0 h 173"/>
                <a:gd name="T4" fmla="*/ 168 w 187"/>
                <a:gd name="T5" fmla="*/ 0 h 173"/>
                <a:gd name="T6" fmla="*/ 173 w 187"/>
                <a:gd name="T7" fmla="*/ 4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3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4 w 187"/>
                <a:gd name="T39" fmla="*/ 161 h 173"/>
                <a:gd name="T40" fmla="*/ 0 w 187"/>
                <a:gd name="T41" fmla="*/ 154 h 173"/>
                <a:gd name="T42" fmla="*/ 0 w 187"/>
                <a:gd name="T43" fmla="*/ 147 h 173"/>
                <a:gd name="T44" fmla="*/ 0 w 187"/>
                <a:gd name="T45" fmla="*/ 26 h 173"/>
                <a:gd name="T46" fmla="*/ 0 w 187"/>
                <a:gd name="T47" fmla="*/ 19 h 173"/>
                <a:gd name="T48" fmla="*/ 4 w 187"/>
                <a:gd name="T49" fmla="*/ 12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3" y="4"/>
                  </a:lnTo>
                  <a:lnTo>
                    <a:pt x="180" y="7"/>
                  </a:lnTo>
                  <a:lnTo>
                    <a:pt x="184" y="12"/>
                  </a:lnTo>
                  <a:lnTo>
                    <a:pt x="187" y="19"/>
                  </a:lnTo>
                  <a:lnTo>
                    <a:pt x="187" y="26"/>
                  </a:lnTo>
                  <a:lnTo>
                    <a:pt x="187" y="147"/>
                  </a:lnTo>
                  <a:lnTo>
                    <a:pt x="187" y="154"/>
                  </a:lnTo>
                  <a:lnTo>
                    <a:pt x="184" y="161"/>
                  </a:lnTo>
                  <a:lnTo>
                    <a:pt x="180" y="166"/>
                  </a:lnTo>
                  <a:lnTo>
                    <a:pt x="173" y="170"/>
                  </a:lnTo>
                  <a:lnTo>
                    <a:pt x="168" y="173"/>
                  </a:lnTo>
                  <a:lnTo>
                    <a:pt x="161" y="173"/>
                  </a:lnTo>
                  <a:lnTo>
                    <a:pt x="26" y="173"/>
                  </a:lnTo>
                  <a:lnTo>
                    <a:pt x="19" y="173"/>
                  </a:lnTo>
                  <a:lnTo>
                    <a:pt x="12" y="170"/>
                  </a:lnTo>
                  <a:lnTo>
                    <a:pt x="7" y="166"/>
                  </a:lnTo>
                  <a:lnTo>
                    <a:pt x="4" y="161"/>
                  </a:lnTo>
                  <a:lnTo>
                    <a:pt x="0" y="154"/>
                  </a:lnTo>
                  <a:lnTo>
                    <a:pt x="0" y="147"/>
                  </a:lnTo>
                  <a:lnTo>
                    <a:pt x="0" y="26"/>
                  </a:lnTo>
                  <a:lnTo>
                    <a:pt x="0" y="19"/>
                  </a:lnTo>
                  <a:lnTo>
                    <a:pt x="4" y="12"/>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39" name="Freeform 25">
              <a:extLst>
                <a:ext uri="{FF2B5EF4-FFF2-40B4-BE49-F238E27FC236}">
                  <a16:creationId xmlns:a16="http://schemas.microsoft.com/office/drawing/2014/main" id="{7701319D-387A-40E9-A7D1-D70DE269F8DD}"/>
                </a:ext>
              </a:extLst>
            </p:cNvPr>
            <p:cNvSpPr>
              <a:spLocks/>
            </p:cNvSpPr>
            <p:nvPr/>
          </p:nvSpPr>
          <p:spPr bwMode="auto">
            <a:xfrm>
              <a:off x="3980275" y="4354940"/>
              <a:ext cx="245077" cy="226729"/>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3 w 187"/>
                <a:gd name="T11" fmla="*/ 12 h 173"/>
                <a:gd name="T12" fmla="*/ 187 w 187"/>
                <a:gd name="T13" fmla="*/ 19 h 173"/>
                <a:gd name="T14" fmla="*/ 187 w 187"/>
                <a:gd name="T15" fmla="*/ 26 h 173"/>
                <a:gd name="T16" fmla="*/ 187 w 187"/>
                <a:gd name="T17" fmla="*/ 147 h 173"/>
                <a:gd name="T18" fmla="*/ 187 w 187"/>
                <a:gd name="T19" fmla="*/ 154 h 173"/>
                <a:gd name="T20" fmla="*/ 183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3" y="12"/>
                  </a:lnTo>
                  <a:lnTo>
                    <a:pt x="187" y="19"/>
                  </a:lnTo>
                  <a:lnTo>
                    <a:pt x="187" y="26"/>
                  </a:lnTo>
                  <a:lnTo>
                    <a:pt x="187" y="147"/>
                  </a:lnTo>
                  <a:lnTo>
                    <a:pt x="187" y="154"/>
                  </a:lnTo>
                  <a:lnTo>
                    <a:pt x="183"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6"/>
                  </a:lnTo>
                  <a:lnTo>
                    <a:pt x="0" y="19"/>
                  </a:lnTo>
                  <a:lnTo>
                    <a:pt x="3" y="12"/>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40" name="Freeform 26">
              <a:extLst>
                <a:ext uri="{FF2B5EF4-FFF2-40B4-BE49-F238E27FC236}">
                  <a16:creationId xmlns:a16="http://schemas.microsoft.com/office/drawing/2014/main" id="{3ACC8E14-2E44-4530-9387-2455AC04EF89}"/>
                </a:ext>
              </a:extLst>
            </p:cNvPr>
            <p:cNvSpPr>
              <a:spLocks/>
            </p:cNvSpPr>
            <p:nvPr/>
          </p:nvSpPr>
          <p:spPr bwMode="auto">
            <a:xfrm>
              <a:off x="4259427" y="4354940"/>
              <a:ext cx="246387" cy="226729"/>
            </a:xfrm>
            <a:custGeom>
              <a:avLst/>
              <a:gdLst>
                <a:gd name="T0" fmla="*/ 26 w 188"/>
                <a:gd name="T1" fmla="*/ 0 h 173"/>
                <a:gd name="T2" fmla="*/ 161 w 188"/>
                <a:gd name="T3" fmla="*/ 0 h 173"/>
                <a:gd name="T4" fmla="*/ 168 w 188"/>
                <a:gd name="T5" fmla="*/ 0 h 173"/>
                <a:gd name="T6" fmla="*/ 175 w 188"/>
                <a:gd name="T7" fmla="*/ 4 h 173"/>
                <a:gd name="T8" fmla="*/ 181 w 188"/>
                <a:gd name="T9" fmla="*/ 7 h 173"/>
                <a:gd name="T10" fmla="*/ 184 w 188"/>
                <a:gd name="T11" fmla="*/ 12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6 w 188"/>
                <a:gd name="T31" fmla="*/ 173 h 173"/>
                <a:gd name="T32" fmla="*/ 19 w 188"/>
                <a:gd name="T33" fmla="*/ 173 h 173"/>
                <a:gd name="T34" fmla="*/ 12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2 h 173"/>
                <a:gd name="T50" fmla="*/ 7 w 188"/>
                <a:gd name="T51" fmla="*/ 7 h 173"/>
                <a:gd name="T52" fmla="*/ 12 w 188"/>
                <a:gd name="T53" fmla="*/ 4 h 173"/>
                <a:gd name="T54" fmla="*/ 19 w 188"/>
                <a:gd name="T55" fmla="*/ 0 h 173"/>
                <a:gd name="T56" fmla="*/ 26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6" y="0"/>
                  </a:moveTo>
                  <a:lnTo>
                    <a:pt x="161" y="0"/>
                  </a:lnTo>
                  <a:lnTo>
                    <a:pt x="168" y="0"/>
                  </a:lnTo>
                  <a:lnTo>
                    <a:pt x="175" y="4"/>
                  </a:lnTo>
                  <a:lnTo>
                    <a:pt x="181" y="7"/>
                  </a:lnTo>
                  <a:lnTo>
                    <a:pt x="184" y="12"/>
                  </a:lnTo>
                  <a:lnTo>
                    <a:pt x="188" y="19"/>
                  </a:lnTo>
                  <a:lnTo>
                    <a:pt x="188" y="26"/>
                  </a:lnTo>
                  <a:lnTo>
                    <a:pt x="188" y="147"/>
                  </a:lnTo>
                  <a:lnTo>
                    <a:pt x="188" y="154"/>
                  </a:lnTo>
                  <a:lnTo>
                    <a:pt x="184" y="161"/>
                  </a:lnTo>
                  <a:lnTo>
                    <a:pt x="181" y="166"/>
                  </a:lnTo>
                  <a:lnTo>
                    <a:pt x="175" y="170"/>
                  </a:lnTo>
                  <a:lnTo>
                    <a:pt x="168" y="173"/>
                  </a:lnTo>
                  <a:lnTo>
                    <a:pt x="161" y="173"/>
                  </a:lnTo>
                  <a:lnTo>
                    <a:pt x="26" y="173"/>
                  </a:lnTo>
                  <a:lnTo>
                    <a:pt x="19" y="173"/>
                  </a:lnTo>
                  <a:lnTo>
                    <a:pt x="12" y="170"/>
                  </a:lnTo>
                  <a:lnTo>
                    <a:pt x="7" y="166"/>
                  </a:lnTo>
                  <a:lnTo>
                    <a:pt x="4" y="161"/>
                  </a:lnTo>
                  <a:lnTo>
                    <a:pt x="0" y="154"/>
                  </a:lnTo>
                  <a:lnTo>
                    <a:pt x="0" y="147"/>
                  </a:lnTo>
                  <a:lnTo>
                    <a:pt x="0" y="26"/>
                  </a:lnTo>
                  <a:lnTo>
                    <a:pt x="0" y="19"/>
                  </a:lnTo>
                  <a:lnTo>
                    <a:pt x="4" y="12"/>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41" name="Freeform 27">
              <a:extLst>
                <a:ext uri="{FF2B5EF4-FFF2-40B4-BE49-F238E27FC236}">
                  <a16:creationId xmlns:a16="http://schemas.microsoft.com/office/drawing/2014/main" id="{05CCF8A0-2111-434F-B008-2458988EE2FB}"/>
                </a:ext>
              </a:extLst>
            </p:cNvPr>
            <p:cNvSpPr>
              <a:spLocks/>
            </p:cNvSpPr>
            <p:nvPr/>
          </p:nvSpPr>
          <p:spPr bwMode="auto">
            <a:xfrm>
              <a:off x="4539889" y="4354940"/>
              <a:ext cx="245077" cy="226729"/>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4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4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2"/>
                  </a:lnTo>
                  <a:lnTo>
                    <a:pt x="187" y="19"/>
                  </a:lnTo>
                  <a:lnTo>
                    <a:pt x="187" y="26"/>
                  </a:lnTo>
                  <a:lnTo>
                    <a:pt x="187" y="147"/>
                  </a:lnTo>
                  <a:lnTo>
                    <a:pt x="187" y="154"/>
                  </a:lnTo>
                  <a:lnTo>
                    <a:pt x="184" y="161"/>
                  </a:lnTo>
                  <a:lnTo>
                    <a:pt x="180" y="166"/>
                  </a:lnTo>
                  <a:lnTo>
                    <a:pt x="175" y="170"/>
                  </a:lnTo>
                  <a:lnTo>
                    <a:pt x="168" y="173"/>
                  </a:lnTo>
                  <a:lnTo>
                    <a:pt x="161" y="173"/>
                  </a:lnTo>
                  <a:lnTo>
                    <a:pt x="26" y="173"/>
                  </a:lnTo>
                  <a:lnTo>
                    <a:pt x="19" y="173"/>
                  </a:lnTo>
                  <a:lnTo>
                    <a:pt x="14" y="170"/>
                  </a:lnTo>
                  <a:lnTo>
                    <a:pt x="7" y="166"/>
                  </a:lnTo>
                  <a:lnTo>
                    <a:pt x="3" y="161"/>
                  </a:lnTo>
                  <a:lnTo>
                    <a:pt x="0" y="154"/>
                  </a:lnTo>
                  <a:lnTo>
                    <a:pt x="0" y="147"/>
                  </a:lnTo>
                  <a:lnTo>
                    <a:pt x="0" y="26"/>
                  </a:lnTo>
                  <a:lnTo>
                    <a:pt x="0" y="19"/>
                  </a:lnTo>
                  <a:lnTo>
                    <a:pt x="3" y="12"/>
                  </a:lnTo>
                  <a:lnTo>
                    <a:pt x="7" y="7"/>
                  </a:lnTo>
                  <a:lnTo>
                    <a:pt x="14"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42" name="Freeform 28">
              <a:extLst>
                <a:ext uri="{FF2B5EF4-FFF2-40B4-BE49-F238E27FC236}">
                  <a16:creationId xmlns:a16="http://schemas.microsoft.com/office/drawing/2014/main" id="{098B4D18-C294-4996-A3D7-B06480F2098B}"/>
                </a:ext>
              </a:extLst>
            </p:cNvPr>
            <p:cNvSpPr>
              <a:spLocks/>
            </p:cNvSpPr>
            <p:nvPr/>
          </p:nvSpPr>
          <p:spPr bwMode="auto">
            <a:xfrm>
              <a:off x="4819040" y="4354940"/>
              <a:ext cx="247698" cy="226729"/>
            </a:xfrm>
            <a:custGeom>
              <a:avLst/>
              <a:gdLst>
                <a:gd name="T0" fmla="*/ 27 w 189"/>
                <a:gd name="T1" fmla="*/ 0 h 173"/>
                <a:gd name="T2" fmla="*/ 161 w 189"/>
                <a:gd name="T3" fmla="*/ 0 h 173"/>
                <a:gd name="T4" fmla="*/ 168 w 189"/>
                <a:gd name="T5" fmla="*/ 0 h 173"/>
                <a:gd name="T6" fmla="*/ 175 w 189"/>
                <a:gd name="T7" fmla="*/ 4 h 173"/>
                <a:gd name="T8" fmla="*/ 181 w 189"/>
                <a:gd name="T9" fmla="*/ 7 h 173"/>
                <a:gd name="T10" fmla="*/ 186 w 189"/>
                <a:gd name="T11" fmla="*/ 12 h 173"/>
                <a:gd name="T12" fmla="*/ 188 w 189"/>
                <a:gd name="T13" fmla="*/ 19 h 173"/>
                <a:gd name="T14" fmla="*/ 189 w 189"/>
                <a:gd name="T15" fmla="*/ 26 h 173"/>
                <a:gd name="T16" fmla="*/ 189 w 189"/>
                <a:gd name="T17" fmla="*/ 147 h 173"/>
                <a:gd name="T18" fmla="*/ 188 w 189"/>
                <a:gd name="T19" fmla="*/ 154 h 173"/>
                <a:gd name="T20" fmla="*/ 186 w 189"/>
                <a:gd name="T21" fmla="*/ 161 h 173"/>
                <a:gd name="T22" fmla="*/ 181 w 189"/>
                <a:gd name="T23" fmla="*/ 166 h 173"/>
                <a:gd name="T24" fmla="*/ 175 w 189"/>
                <a:gd name="T25" fmla="*/ 170 h 173"/>
                <a:gd name="T26" fmla="*/ 168 w 189"/>
                <a:gd name="T27" fmla="*/ 173 h 173"/>
                <a:gd name="T28" fmla="*/ 161 w 189"/>
                <a:gd name="T29" fmla="*/ 173 h 173"/>
                <a:gd name="T30" fmla="*/ 27 w 189"/>
                <a:gd name="T31" fmla="*/ 173 h 173"/>
                <a:gd name="T32" fmla="*/ 20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4 h 173"/>
                <a:gd name="T54" fmla="*/ 20 w 189"/>
                <a:gd name="T55" fmla="*/ 0 h 173"/>
                <a:gd name="T56" fmla="*/ 27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7" y="0"/>
                  </a:moveTo>
                  <a:lnTo>
                    <a:pt x="161" y="0"/>
                  </a:lnTo>
                  <a:lnTo>
                    <a:pt x="168" y="0"/>
                  </a:lnTo>
                  <a:lnTo>
                    <a:pt x="175" y="4"/>
                  </a:lnTo>
                  <a:lnTo>
                    <a:pt x="181" y="7"/>
                  </a:lnTo>
                  <a:lnTo>
                    <a:pt x="186" y="12"/>
                  </a:lnTo>
                  <a:lnTo>
                    <a:pt x="188" y="19"/>
                  </a:lnTo>
                  <a:lnTo>
                    <a:pt x="189" y="26"/>
                  </a:lnTo>
                  <a:lnTo>
                    <a:pt x="189" y="147"/>
                  </a:lnTo>
                  <a:lnTo>
                    <a:pt x="188" y="154"/>
                  </a:lnTo>
                  <a:lnTo>
                    <a:pt x="186" y="161"/>
                  </a:lnTo>
                  <a:lnTo>
                    <a:pt x="181" y="166"/>
                  </a:lnTo>
                  <a:lnTo>
                    <a:pt x="175" y="170"/>
                  </a:lnTo>
                  <a:lnTo>
                    <a:pt x="168" y="173"/>
                  </a:lnTo>
                  <a:lnTo>
                    <a:pt x="161" y="173"/>
                  </a:lnTo>
                  <a:lnTo>
                    <a:pt x="27" y="173"/>
                  </a:lnTo>
                  <a:lnTo>
                    <a:pt x="20" y="173"/>
                  </a:lnTo>
                  <a:lnTo>
                    <a:pt x="14" y="170"/>
                  </a:lnTo>
                  <a:lnTo>
                    <a:pt x="9" y="166"/>
                  </a:lnTo>
                  <a:lnTo>
                    <a:pt x="4" y="161"/>
                  </a:lnTo>
                  <a:lnTo>
                    <a:pt x="2" y="154"/>
                  </a:lnTo>
                  <a:lnTo>
                    <a:pt x="0" y="147"/>
                  </a:lnTo>
                  <a:lnTo>
                    <a:pt x="0" y="26"/>
                  </a:lnTo>
                  <a:lnTo>
                    <a:pt x="2" y="19"/>
                  </a:lnTo>
                  <a:lnTo>
                    <a:pt x="4" y="12"/>
                  </a:lnTo>
                  <a:lnTo>
                    <a:pt x="9" y="7"/>
                  </a:lnTo>
                  <a:lnTo>
                    <a:pt x="14" y="4"/>
                  </a:lnTo>
                  <a:lnTo>
                    <a:pt x="20" y="0"/>
                  </a:lnTo>
                  <a:lnTo>
                    <a:pt x="27"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43" name="Freeform 29">
              <a:extLst>
                <a:ext uri="{FF2B5EF4-FFF2-40B4-BE49-F238E27FC236}">
                  <a16:creationId xmlns:a16="http://schemas.microsoft.com/office/drawing/2014/main" id="{247105E8-44EF-46E3-9107-01FE5381FA3B}"/>
                </a:ext>
              </a:extLst>
            </p:cNvPr>
            <p:cNvSpPr>
              <a:spLocks/>
            </p:cNvSpPr>
            <p:nvPr/>
          </p:nvSpPr>
          <p:spPr bwMode="auto">
            <a:xfrm>
              <a:off x="5099502" y="4354940"/>
              <a:ext cx="247698" cy="226729"/>
            </a:xfrm>
            <a:custGeom>
              <a:avLst/>
              <a:gdLst>
                <a:gd name="T0" fmla="*/ 28 w 189"/>
                <a:gd name="T1" fmla="*/ 0 h 173"/>
                <a:gd name="T2" fmla="*/ 161 w 189"/>
                <a:gd name="T3" fmla="*/ 0 h 173"/>
                <a:gd name="T4" fmla="*/ 170 w 189"/>
                <a:gd name="T5" fmla="*/ 0 h 173"/>
                <a:gd name="T6" fmla="*/ 175 w 189"/>
                <a:gd name="T7" fmla="*/ 4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19 w 189"/>
                <a:gd name="T33" fmla="*/ 173 h 173"/>
                <a:gd name="T34" fmla="*/ 14 w 189"/>
                <a:gd name="T35" fmla="*/ 170 h 173"/>
                <a:gd name="T36" fmla="*/ 9 w 189"/>
                <a:gd name="T37" fmla="*/ 166 h 173"/>
                <a:gd name="T38" fmla="*/ 3 w 189"/>
                <a:gd name="T39" fmla="*/ 161 h 173"/>
                <a:gd name="T40" fmla="*/ 2 w 189"/>
                <a:gd name="T41" fmla="*/ 154 h 173"/>
                <a:gd name="T42" fmla="*/ 0 w 189"/>
                <a:gd name="T43" fmla="*/ 147 h 173"/>
                <a:gd name="T44" fmla="*/ 0 w 189"/>
                <a:gd name="T45" fmla="*/ 26 h 173"/>
                <a:gd name="T46" fmla="*/ 2 w 189"/>
                <a:gd name="T47" fmla="*/ 19 h 173"/>
                <a:gd name="T48" fmla="*/ 3 w 189"/>
                <a:gd name="T49" fmla="*/ 12 h 173"/>
                <a:gd name="T50" fmla="*/ 9 w 189"/>
                <a:gd name="T51" fmla="*/ 7 h 173"/>
                <a:gd name="T52" fmla="*/ 14 w 189"/>
                <a:gd name="T53" fmla="*/ 4 h 173"/>
                <a:gd name="T54" fmla="*/ 19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0"/>
                  </a:lnTo>
                  <a:lnTo>
                    <a:pt x="175" y="4"/>
                  </a:lnTo>
                  <a:lnTo>
                    <a:pt x="180" y="7"/>
                  </a:lnTo>
                  <a:lnTo>
                    <a:pt x="185" y="12"/>
                  </a:lnTo>
                  <a:lnTo>
                    <a:pt x="187" y="19"/>
                  </a:lnTo>
                  <a:lnTo>
                    <a:pt x="189" y="26"/>
                  </a:lnTo>
                  <a:lnTo>
                    <a:pt x="189" y="147"/>
                  </a:lnTo>
                  <a:lnTo>
                    <a:pt x="187" y="154"/>
                  </a:lnTo>
                  <a:lnTo>
                    <a:pt x="185" y="161"/>
                  </a:lnTo>
                  <a:lnTo>
                    <a:pt x="180" y="166"/>
                  </a:lnTo>
                  <a:lnTo>
                    <a:pt x="175" y="170"/>
                  </a:lnTo>
                  <a:lnTo>
                    <a:pt x="170" y="173"/>
                  </a:lnTo>
                  <a:lnTo>
                    <a:pt x="161" y="173"/>
                  </a:lnTo>
                  <a:lnTo>
                    <a:pt x="28" y="173"/>
                  </a:lnTo>
                  <a:lnTo>
                    <a:pt x="19" y="173"/>
                  </a:lnTo>
                  <a:lnTo>
                    <a:pt x="14" y="170"/>
                  </a:lnTo>
                  <a:lnTo>
                    <a:pt x="9" y="166"/>
                  </a:lnTo>
                  <a:lnTo>
                    <a:pt x="3" y="161"/>
                  </a:lnTo>
                  <a:lnTo>
                    <a:pt x="2" y="154"/>
                  </a:lnTo>
                  <a:lnTo>
                    <a:pt x="0" y="147"/>
                  </a:lnTo>
                  <a:lnTo>
                    <a:pt x="0" y="26"/>
                  </a:lnTo>
                  <a:lnTo>
                    <a:pt x="2" y="19"/>
                  </a:lnTo>
                  <a:lnTo>
                    <a:pt x="3" y="12"/>
                  </a:lnTo>
                  <a:lnTo>
                    <a:pt x="9" y="7"/>
                  </a:lnTo>
                  <a:lnTo>
                    <a:pt x="14" y="4"/>
                  </a:lnTo>
                  <a:lnTo>
                    <a:pt x="19"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44" name="Freeform 30">
              <a:extLst>
                <a:ext uri="{FF2B5EF4-FFF2-40B4-BE49-F238E27FC236}">
                  <a16:creationId xmlns:a16="http://schemas.microsoft.com/office/drawing/2014/main" id="{E7E26EF8-37B3-4A22-BD0F-D192525FBF13}"/>
                </a:ext>
              </a:extLst>
            </p:cNvPr>
            <p:cNvSpPr>
              <a:spLocks/>
            </p:cNvSpPr>
            <p:nvPr/>
          </p:nvSpPr>
          <p:spPr bwMode="auto">
            <a:xfrm>
              <a:off x="5379964" y="4354940"/>
              <a:ext cx="247698" cy="226729"/>
            </a:xfrm>
            <a:custGeom>
              <a:avLst/>
              <a:gdLst>
                <a:gd name="T0" fmla="*/ 28 w 189"/>
                <a:gd name="T1" fmla="*/ 0 h 173"/>
                <a:gd name="T2" fmla="*/ 162 w 189"/>
                <a:gd name="T3" fmla="*/ 0 h 173"/>
                <a:gd name="T4" fmla="*/ 169 w 189"/>
                <a:gd name="T5" fmla="*/ 0 h 173"/>
                <a:gd name="T6" fmla="*/ 175 w 189"/>
                <a:gd name="T7" fmla="*/ 4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69 w 189"/>
                <a:gd name="T27" fmla="*/ 173 h 173"/>
                <a:gd name="T28" fmla="*/ 162 w 189"/>
                <a:gd name="T29" fmla="*/ 173 h 173"/>
                <a:gd name="T30" fmla="*/ 28 w 189"/>
                <a:gd name="T31" fmla="*/ 173 h 173"/>
                <a:gd name="T32" fmla="*/ 21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8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0"/>
                  </a:lnTo>
                  <a:lnTo>
                    <a:pt x="175" y="4"/>
                  </a:lnTo>
                  <a:lnTo>
                    <a:pt x="180" y="7"/>
                  </a:lnTo>
                  <a:lnTo>
                    <a:pt x="185" y="12"/>
                  </a:lnTo>
                  <a:lnTo>
                    <a:pt x="187" y="19"/>
                  </a:lnTo>
                  <a:lnTo>
                    <a:pt x="189" y="26"/>
                  </a:lnTo>
                  <a:lnTo>
                    <a:pt x="189" y="147"/>
                  </a:lnTo>
                  <a:lnTo>
                    <a:pt x="187" y="154"/>
                  </a:lnTo>
                  <a:lnTo>
                    <a:pt x="185" y="161"/>
                  </a:lnTo>
                  <a:lnTo>
                    <a:pt x="180" y="166"/>
                  </a:lnTo>
                  <a:lnTo>
                    <a:pt x="175" y="170"/>
                  </a:lnTo>
                  <a:lnTo>
                    <a:pt x="169" y="173"/>
                  </a:lnTo>
                  <a:lnTo>
                    <a:pt x="162" y="173"/>
                  </a:lnTo>
                  <a:lnTo>
                    <a:pt x="28" y="173"/>
                  </a:lnTo>
                  <a:lnTo>
                    <a:pt x="21" y="173"/>
                  </a:lnTo>
                  <a:lnTo>
                    <a:pt x="14" y="170"/>
                  </a:lnTo>
                  <a:lnTo>
                    <a:pt x="8" y="166"/>
                  </a:lnTo>
                  <a:lnTo>
                    <a:pt x="3" y="161"/>
                  </a:lnTo>
                  <a:lnTo>
                    <a:pt x="1" y="154"/>
                  </a:lnTo>
                  <a:lnTo>
                    <a:pt x="0" y="147"/>
                  </a:lnTo>
                  <a:lnTo>
                    <a:pt x="0" y="26"/>
                  </a:lnTo>
                  <a:lnTo>
                    <a:pt x="1" y="19"/>
                  </a:lnTo>
                  <a:lnTo>
                    <a:pt x="3" y="12"/>
                  </a:lnTo>
                  <a:lnTo>
                    <a:pt x="8" y="7"/>
                  </a:lnTo>
                  <a:lnTo>
                    <a:pt x="14" y="4"/>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45" name="Freeform 31">
              <a:extLst>
                <a:ext uri="{FF2B5EF4-FFF2-40B4-BE49-F238E27FC236}">
                  <a16:creationId xmlns:a16="http://schemas.microsoft.com/office/drawing/2014/main" id="{7EE03965-DF33-4D6D-B587-14025E0DCEFC}"/>
                </a:ext>
              </a:extLst>
            </p:cNvPr>
            <p:cNvSpPr>
              <a:spLocks/>
            </p:cNvSpPr>
            <p:nvPr/>
          </p:nvSpPr>
          <p:spPr bwMode="auto">
            <a:xfrm>
              <a:off x="5659115" y="4354940"/>
              <a:ext cx="247698" cy="226729"/>
            </a:xfrm>
            <a:custGeom>
              <a:avLst/>
              <a:gdLst>
                <a:gd name="T0" fmla="*/ 28 w 189"/>
                <a:gd name="T1" fmla="*/ 0 h 173"/>
                <a:gd name="T2" fmla="*/ 163 w 189"/>
                <a:gd name="T3" fmla="*/ 0 h 173"/>
                <a:gd name="T4" fmla="*/ 170 w 189"/>
                <a:gd name="T5" fmla="*/ 0 h 173"/>
                <a:gd name="T6" fmla="*/ 175 w 189"/>
                <a:gd name="T7" fmla="*/ 4 h 173"/>
                <a:gd name="T8" fmla="*/ 182 w 189"/>
                <a:gd name="T9" fmla="*/ 7 h 173"/>
                <a:gd name="T10" fmla="*/ 186 w 189"/>
                <a:gd name="T11" fmla="*/ 12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2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5 w 189"/>
                <a:gd name="T39" fmla="*/ 161 h 173"/>
                <a:gd name="T40" fmla="*/ 2 w 189"/>
                <a:gd name="T41" fmla="*/ 154 h 173"/>
                <a:gd name="T42" fmla="*/ 0 w 189"/>
                <a:gd name="T43" fmla="*/ 147 h 173"/>
                <a:gd name="T44" fmla="*/ 0 w 189"/>
                <a:gd name="T45" fmla="*/ 26 h 173"/>
                <a:gd name="T46" fmla="*/ 2 w 189"/>
                <a:gd name="T47" fmla="*/ 19 h 173"/>
                <a:gd name="T48" fmla="*/ 5 w 189"/>
                <a:gd name="T49" fmla="*/ 12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2" y="7"/>
                  </a:lnTo>
                  <a:lnTo>
                    <a:pt x="186" y="12"/>
                  </a:lnTo>
                  <a:lnTo>
                    <a:pt x="187" y="19"/>
                  </a:lnTo>
                  <a:lnTo>
                    <a:pt x="189" y="26"/>
                  </a:lnTo>
                  <a:lnTo>
                    <a:pt x="189" y="147"/>
                  </a:lnTo>
                  <a:lnTo>
                    <a:pt x="187" y="154"/>
                  </a:lnTo>
                  <a:lnTo>
                    <a:pt x="186" y="161"/>
                  </a:lnTo>
                  <a:lnTo>
                    <a:pt x="182" y="166"/>
                  </a:lnTo>
                  <a:lnTo>
                    <a:pt x="175" y="170"/>
                  </a:lnTo>
                  <a:lnTo>
                    <a:pt x="170" y="173"/>
                  </a:lnTo>
                  <a:lnTo>
                    <a:pt x="163" y="173"/>
                  </a:lnTo>
                  <a:lnTo>
                    <a:pt x="28" y="173"/>
                  </a:lnTo>
                  <a:lnTo>
                    <a:pt x="21" y="173"/>
                  </a:lnTo>
                  <a:lnTo>
                    <a:pt x="14" y="170"/>
                  </a:lnTo>
                  <a:lnTo>
                    <a:pt x="9" y="166"/>
                  </a:lnTo>
                  <a:lnTo>
                    <a:pt x="5" y="161"/>
                  </a:lnTo>
                  <a:lnTo>
                    <a:pt x="2" y="154"/>
                  </a:lnTo>
                  <a:lnTo>
                    <a:pt x="0" y="147"/>
                  </a:lnTo>
                  <a:lnTo>
                    <a:pt x="0" y="26"/>
                  </a:lnTo>
                  <a:lnTo>
                    <a:pt x="2" y="19"/>
                  </a:lnTo>
                  <a:lnTo>
                    <a:pt x="5" y="12"/>
                  </a:lnTo>
                  <a:lnTo>
                    <a:pt x="9" y="7"/>
                  </a:lnTo>
                  <a:lnTo>
                    <a:pt x="14" y="4"/>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46" name="Freeform 32">
              <a:extLst>
                <a:ext uri="{FF2B5EF4-FFF2-40B4-BE49-F238E27FC236}">
                  <a16:creationId xmlns:a16="http://schemas.microsoft.com/office/drawing/2014/main" id="{99E2C5F8-BB4B-4E1A-ABDD-9AA5C17CE549}"/>
                </a:ext>
              </a:extLst>
            </p:cNvPr>
            <p:cNvSpPr>
              <a:spLocks/>
            </p:cNvSpPr>
            <p:nvPr/>
          </p:nvSpPr>
          <p:spPr bwMode="auto">
            <a:xfrm>
              <a:off x="5940887" y="4354940"/>
              <a:ext cx="246387" cy="226729"/>
            </a:xfrm>
            <a:custGeom>
              <a:avLst/>
              <a:gdLst>
                <a:gd name="T0" fmla="*/ 27 w 188"/>
                <a:gd name="T1" fmla="*/ 0 h 173"/>
                <a:gd name="T2" fmla="*/ 161 w 188"/>
                <a:gd name="T3" fmla="*/ 0 h 173"/>
                <a:gd name="T4" fmla="*/ 168 w 188"/>
                <a:gd name="T5" fmla="*/ 0 h 173"/>
                <a:gd name="T6" fmla="*/ 175 w 188"/>
                <a:gd name="T7" fmla="*/ 4 h 173"/>
                <a:gd name="T8" fmla="*/ 181 w 188"/>
                <a:gd name="T9" fmla="*/ 7 h 173"/>
                <a:gd name="T10" fmla="*/ 184 w 188"/>
                <a:gd name="T11" fmla="*/ 12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7 w 188"/>
                <a:gd name="T31" fmla="*/ 173 h 173"/>
                <a:gd name="T32" fmla="*/ 20 w 188"/>
                <a:gd name="T33" fmla="*/ 173 h 173"/>
                <a:gd name="T34" fmla="*/ 13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2 h 173"/>
                <a:gd name="T50" fmla="*/ 7 w 188"/>
                <a:gd name="T51" fmla="*/ 7 h 173"/>
                <a:gd name="T52" fmla="*/ 13 w 188"/>
                <a:gd name="T53" fmla="*/ 4 h 173"/>
                <a:gd name="T54" fmla="*/ 20 w 188"/>
                <a:gd name="T55" fmla="*/ 0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1" y="0"/>
                  </a:lnTo>
                  <a:lnTo>
                    <a:pt x="168" y="0"/>
                  </a:lnTo>
                  <a:lnTo>
                    <a:pt x="175" y="4"/>
                  </a:lnTo>
                  <a:lnTo>
                    <a:pt x="181" y="7"/>
                  </a:lnTo>
                  <a:lnTo>
                    <a:pt x="184" y="12"/>
                  </a:lnTo>
                  <a:lnTo>
                    <a:pt x="188" y="19"/>
                  </a:lnTo>
                  <a:lnTo>
                    <a:pt x="188" y="26"/>
                  </a:lnTo>
                  <a:lnTo>
                    <a:pt x="188" y="147"/>
                  </a:lnTo>
                  <a:lnTo>
                    <a:pt x="188" y="154"/>
                  </a:lnTo>
                  <a:lnTo>
                    <a:pt x="184" y="161"/>
                  </a:lnTo>
                  <a:lnTo>
                    <a:pt x="181" y="166"/>
                  </a:lnTo>
                  <a:lnTo>
                    <a:pt x="175" y="170"/>
                  </a:lnTo>
                  <a:lnTo>
                    <a:pt x="168" y="173"/>
                  </a:lnTo>
                  <a:lnTo>
                    <a:pt x="161" y="173"/>
                  </a:lnTo>
                  <a:lnTo>
                    <a:pt x="27" y="173"/>
                  </a:lnTo>
                  <a:lnTo>
                    <a:pt x="20" y="173"/>
                  </a:lnTo>
                  <a:lnTo>
                    <a:pt x="13" y="170"/>
                  </a:lnTo>
                  <a:lnTo>
                    <a:pt x="7" y="166"/>
                  </a:lnTo>
                  <a:lnTo>
                    <a:pt x="4" y="161"/>
                  </a:lnTo>
                  <a:lnTo>
                    <a:pt x="0" y="154"/>
                  </a:lnTo>
                  <a:lnTo>
                    <a:pt x="0" y="147"/>
                  </a:lnTo>
                  <a:lnTo>
                    <a:pt x="0" y="26"/>
                  </a:lnTo>
                  <a:lnTo>
                    <a:pt x="0" y="19"/>
                  </a:lnTo>
                  <a:lnTo>
                    <a:pt x="4" y="12"/>
                  </a:lnTo>
                  <a:lnTo>
                    <a:pt x="7" y="7"/>
                  </a:lnTo>
                  <a:lnTo>
                    <a:pt x="13" y="4"/>
                  </a:lnTo>
                  <a:lnTo>
                    <a:pt x="20" y="0"/>
                  </a:lnTo>
                  <a:lnTo>
                    <a:pt x="27"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47" name="Freeform 33">
              <a:extLst>
                <a:ext uri="{FF2B5EF4-FFF2-40B4-BE49-F238E27FC236}">
                  <a16:creationId xmlns:a16="http://schemas.microsoft.com/office/drawing/2014/main" id="{292E5D1B-E901-4B70-BA1E-6B79D0305FF8}"/>
                </a:ext>
              </a:extLst>
            </p:cNvPr>
            <p:cNvSpPr>
              <a:spLocks/>
            </p:cNvSpPr>
            <p:nvPr/>
          </p:nvSpPr>
          <p:spPr bwMode="auto">
            <a:xfrm>
              <a:off x="6221349" y="4354940"/>
              <a:ext cx="245077" cy="226729"/>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2"/>
                  </a:lnTo>
                  <a:lnTo>
                    <a:pt x="187" y="19"/>
                  </a:lnTo>
                  <a:lnTo>
                    <a:pt x="187" y="26"/>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6"/>
                  </a:lnTo>
                  <a:lnTo>
                    <a:pt x="0" y="19"/>
                  </a:lnTo>
                  <a:lnTo>
                    <a:pt x="3" y="12"/>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48" name="Freeform 34">
              <a:extLst>
                <a:ext uri="{FF2B5EF4-FFF2-40B4-BE49-F238E27FC236}">
                  <a16:creationId xmlns:a16="http://schemas.microsoft.com/office/drawing/2014/main" id="{0655694B-98DD-4689-8BB4-68612EB808C8}"/>
                </a:ext>
              </a:extLst>
            </p:cNvPr>
            <p:cNvSpPr>
              <a:spLocks/>
            </p:cNvSpPr>
            <p:nvPr/>
          </p:nvSpPr>
          <p:spPr bwMode="auto">
            <a:xfrm>
              <a:off x="2858428" y="3813676"/>
              <a:ext cx="361717" cy="226729"/>
            </a:xfrm>
            <a:custGeom>
              <a:avLst/>
              <a:gdLst>
                <a:gd name="T0" fmla="*/ 26 w 276"/>
                <a:gd name="T1" fmla="*/ 0 h 173"/>
                <a:gd name="T2" fmla="*/ 248 w 276"/>
                <a:gd name="T3" fmla="*/ 0 h 173"/>
                <a:gd name="T4" fmla="*/ 255 w 276"/>
                <a:gd name="T5" fmla="*/ 0 h 173"/>
                <a:gd name="T6" fmla="*/ 262 w 276"/>
                <a:gd name="T7" fmla="*/ 4 h 173"/>
                <a:gd name="T8" fmla="*/ 267 w 276"/>
                <a:gd name="T9" fmla="*/ 7 h 173"/>
                <a:gd name="T10" fmla="*/ 273 w 276"/>
                <a:gd name="T11" fmla="*/ 14 h 173"/>
                <a:gd name="T12" fmla="*/ 274 w 276"/>
                <a:gd name="T13" fmla="*/ 20 h 173"/>
                <a:gd name="T14" fmla="*/ 276 w 276"/>
                <a:gd name="T15" fmla="*/ 27 h 173"/>
                <a:gd name="T16" fmla="*/ 276 w 276"/>
                <a:gd name="T17" fmla="*/ 147 h 173"/>
                <a:gd name="T18" fmla="*/ 274 w 276"/>
                <a:gd name="T19" fmla="*/ 154 h 173"/>
                <a:gd name="T20" fmla="*/ 273 w 276"/>
                <a:gd name="T21" fmla="*/ 161 h 173"/>
                <a:gd name="T22" fmla="*/ 267 w 276"/>
                <a:gd name="T23" fmla="*/ 166 h 173"/>
                <a:gd name="T24" fmla="*/ 262 w 276"/>
                <a:gd name="T25" fmla="*/ 170 h 173"/>
                <a:gd name="T26" fmla="*/ 255 w 276"/>
                <a:gd name="T27" fmla="*/ 173 h 173"/>
                <a:gd name="T28" fmla="*/ 248 w 276"/>
                <a:gd name="T29" fmla="*/ 173 h 173"/>
                <a:gd name="T30" fmla="*/ 26 w 276"/>
                <a:gd name="T31" fmla="*/ 173 h 173"/>
                <a:gd name="T32" fmla="*/ 19 w 276"/>
                <a:gd name="T33" fmla="*/ 173 h 173"/>
                <a:gd name="T34" fmla="*/ 14 w 276"/>
                <a:gd name="T35" fmla="*/ 170 h 173"/>
                <a:gd name="T36" fmla="*/ 8 w 276"/>
                <a:gd name="T37" fmla="*/ 166 h 173"/>
                <a:gd name="T38" fmla="*/ 3 w 276"/>
                <a:gd name="T39" fmla="*/ 161 h 173"/>
                <a:gd name="T40" fmla="*/ 1 w 276"/>
                <a:gd name="T41" fmla="*/ 154 h 173"/>
                <a:gd name="T42" fmla="*/ 0 w 276"/>
                <a:gd name="T43" fmla="*/ 147 h 173"/>
                <a:gd name="T44" fmla="*/ 0 w 276"/>
                <a:gd name="T45" fmla="*/ 27 h 173"/>
                <a:gd name="T46" fmla="*/ 1 w 276"/>
                <a:gd name="T47" fmla="*/ 20 h 173"/>
                <a:gd name="T48" fmla="*/ 3 w 276"/>
                <a:gd name="T49" fmla="*/ 14 h 173"/>
                <a:gd name="T50" fmla="*/ 8 w 276"/>
                <a:gd name="T51" fmla="*/ 7 h 173"/>
                <a:gd name="T52" fmla="*/ 14 w 276"/>
                <a:gd name="T53" fmla="*/ 4 h 173"/>
                <a:gd name="T54" fmla="*/ 19 w 276"/>
                <a:gd name="T55" fmla="*/ 0 h 173"/>
                <a:gd name="T56" fmla="*/ 26 w 27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6" h="173">
                  <a:moveTo>
                    <a:pt x="26" y="0"/>
                  </a:moveTo>
                  <a:lnTo>
                    <a:pt x="248" y="0"/>
                  </a:lnTo>
                  <a:lnTo>
                    <a:pt x="255" y="0"/>
                  </a:lnTo>
                  <a:lnTo>
                    <a:pt x="262" y="4"/>
                  </a:lnTo>
                  <a:lnTo>
                    <a:pt x="267" y="7"/>
                  </a:lnTo>
                  <a:lnTo>
                    <a:pt x="273" y="14"/>
                  </a:lnTo>
                  <a:lnTo>
                    <a:pt x="274" y="20"/>
                  </a:lnTo>
                  <a:lnTo>
                    <a:pt x="276" y="27"/>
                  </a:lnTo>
                  <a:lnTo>
                    <a:pt x="276" y="147"/>
                  </a:lnTo>
                  <a:lnTo>
                    <a:pt x="274" y="154"/>
                  </a:lnTo>
                  <a:lnTo>
                    <a:pt x="273" y="161"/>
                  </a:lnTo>
                  <a:lnTo>
                    <a:pt x="267" y="166"/>
                  </a:lnTo>
                  <a:lnTo>
                    <a:pt x="262" y="170"/>
                  </a:lnTo>
                  <a:lnTo>
                    <a:pt x="255" y="173"/>
                  </a:lnTo>
                  <a:lnTo>
                    <a:pt x="248" y="173"/>
                  </a:lnTo>
                  <a:lnTo>
                    <a:pt x="26" y="173"/>
                  </a:lnTo>
                  <a:lnTo>
                    <a:pt x="19" y="173"/>
                  </a:lnTo>
                  <a:lnTo>
                    <a:pt x="14" y="170"/>
                  </a:lnTo>
                  <a:lnTo>
                    <a:pt x="8" y="166"/>
                  </a:lnTo>
                  <a:lnTo>
                    <a:pt x="3" y="161"/>
                  </a:lnTo>
                  <a:lnTo>
                    <a:pt x="1" y="154"/>
                  </a:lnTo>
                  <a:lnTo>
                    <a:pt x="0" y="147"/>
                  </a:lnTo>
                  <a:lnTo>
                    <a:pt x="0" y="27"/>
                  </a:lnTo>
                  <a:lnTo>
                    <a:pt x="1" y="20"/>
                  </a:lnTo>
                  <a:lnTo>
                    <a:pt x="3" y="14"/>
                  </a:lnTo>
                  <a:lnTo>
                    <a:pt x="8" y="7"/>
                  </a:lnTo>
                  <a:lnTo>
                    <a:pt x="14"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49" name="Freeform 35">
              <a:extLst>
                <a:ext uri="{FF2B5EF4-FFF2-40B4-BE49-F238E27FC236}">
                  <a16:creationId xmlns:a16="http://schemas.microsoft.com/office/drawing/2014/main" id="{A1323CF8-AD87-4511-A428-748C230F163A}"/>
                </a:ext>
              </a:extLst>
            </p:cNvPr>
            <p:cNvSpPr>
              <a:spLocks/>
            </p:cNvSpPr>
            <p:nvPr/>
          </p:nvSpPr>
          <p:spPr bwMode="auto">
            <a:xfrm>
              <a:off x="3252910" y="3813676"/>
              <a:ext cx="247698" cy="226729"/>
            </a:xfrm>
            <a:custGeom>
              <a:avLst/>
              <a:gdLst>
                <a:gd name="T0" fmla="*/ 28 w 189"/>
                <a:gd name="T1" fmla="*/ 0 h 173"/>
                <a:gd name="T2" fmla="*/ 161 w 189"/>
                <a:gd name="T3" fmla="*/ 0 h 173"/>
                <a:gd name="T4" fmla="*/ 170 w 189"/>
                <a:gd name="T5" fmla="*/ 0 h 173"/>
                <a:gd name="T6" fmla="*/ 175 w 189"/>
                <a:gd name="T7" fmla="*/ 4 h 173"/>
                <a:gd name="T8" fmla="*/ 180 w 189"/>
                <a:gd name="T9" fmla="*/ 7 h 173"/>
                <a:gd name="T10" fmla="*/ 185 w 189"/>
                <a:gd name="T11" fmla="*/ 14 h 173"/>
                <a:gd name="T12" fmla="*/ 187 w 189"/>
                <a:gd name="T13" fmla="*/ 20 h 173"/>
                <a:gd name="T14" fmla="*/ 189 w 189"/>
                <a:gd name="T15" fmla="*/ 27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19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7 h 173"/>
                <a:gd name="T46" fmla="*/ 1 w 189"/>
                <a:gd name="T47" fmla="*/ 20 h 173"/>
                <a:gd name="T48" fmla="*/ 3 w 189"/>
                <a:gd name="T49" fmla="*/ 14 h 173"/>
                <a:gd name="T50" fmla="*/ 8 w 189"/>
                <a:gd name="T51" fmla="*/ 7 h 173"/>
                <a:gd name="T52" fmla="*/ 14 w 189"/>
                <a:gd name="T53" fmla="*/ 4 h 173"/>
                <a:gd name="T54" fmla="*/ 19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0"/>
                  </a:lnTo>
                  <a:lnTo>
                    <a:pt x="175" y="4"/>
                  </a:lnTo>
                  <a:lnTo>
                    <a:pt x="180" y="7"/>
                  </a:lnTo>
                  <a:lnTo>
                    <a:pt x="185" y="14"/>
                  </a:lnTo>
                  <a:lnTo>
                    <a:pt x="187" y="20"/>
                  </a:lnTo>
                  <a:lnTo>
                    <a:pt x="189" y="27"/>
                  </a:lnTo>
                  <a:lnTo>
                    <a:pt x="189" y="147"/>
                  </a:lnTo>
                  <a:lnTo>
                    <a:pt x="187" y="154"/>
                  </a:lnTo>
                  <a:lnTo>
                    <a:pt x="185" y="161"/>
                  </a:lnTo>
                  <a:lnTo>
                    <a:pt x="180" y="166"/>
                  </a:lnTo>
                  <a:lnTo>
                    <a:pt x="175" y="170"/>
                  </a:lnTo>
                  <a:lnTo>
                    <a:pt x="170" y="173"/>
                  </a:lnTo>
                  <a:lnTo>
                    <a:pt x="161" y="173"/>
                  </a:lnTo>
                  <a:lnTo>
                    <a:pt x="28" y="173"/>
                  </a:lnTo>
                  <a:lnTo>
                    <a:pt x="19" y="173"/>
                  </a:lnTo>
                  <a:lnTo>
                    <a:pt x="14" y="170"/>
                  </a:lnTo>
                  <a:lnTo>
                    <a:pt x="8" y="166"/>
                  </a:lnTo>
                  <a:lnTo>
                    <a:pt x="3" y="161"/>
                  </a:lnTo>
                  <a:lnTo>
                    <a:pt x="1" y="154"/>
                  </a:lnTo>
                  <a:lnTo>
                    <a:pt x="0" y="147"/>
                  </a:lnTo>
                  <a:lnTo>
                    <a:pt x="0" y="27"/>
                  </a:lnTo>
                  <a:lnTo>
                    <a:pt x="1" y="20"/>
                  </a:lnTo>
                  <a:lnTo>
                    <a:pt x="3" y="14"/>
                  </a:lnTo>
                  <a:lnTo>
                    <a:pt x="8" y="7"/>
                  </a:lnTo>
                  <a:lnTo>
                    <a:pt x="14" y="4"/>
                  </a:lnTo>
                  <a:lnTo>
                    <a:pt x="19"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50" name="Freeform 36">
              <a:extLst>
                <a:ext uri="{FF2B5EF4-FFF2-40B4-BE49-F238E27FC236}">
                  <a16:creationId xmlns:a16="http://schemas.microsoft.com/office/drawing/2014/main" id="{91F5267C-6F38-4EC3-BB09-F320D0D2E5FE}"/>
                </a:ext>
              </a:extLst>
            </p:cNvPr>
            <p:cNvSpPr>
              <a:spLocks/>
            </p:cNvSpPr>
            <p:nvPr/>
          </p:nvSpPr>
          <p:spPr bwMode="auto">
            <a:xfrm>
              <a:off x="3532060" y="3813676"/>
              <a:ext cx="247698" cy="226729"/>
            </a:xfrm>
            <a:custGeom>
              <a:avLst/>
              <a:gdLst>
                <a:gd name="T0" fmla="*/ 28 w 189"/>
                <a:gd name="T1" fmla="*/ 0 h 173"/>
                <a:gd name="T2" fmla="*/ 163 w 189"/>
                <a:gd name="T3" fmla="*/ 0 h 173"/>
                <a:gd name="T4" fmla="*/ 170 w 189"/>
                <a:gd name="T5" fmla="*/ 0 h 173"/>
                <a:gd name="T6" fmla="*/ 175 w 189"/>
                <a:gd name="T7" fmla="*/ 4 h 173"/>
                <a:gd name="T8" fmla="*/ 181 w 189"/>
                <a:gd name="T9" fmla="*/ 7 h 173"/>
                <a:gd name="T10" fmla="*/ 186 w 189"/>
                <a:gd name="T11" fmla="*/ 14 h 173"/>
                <a:gd name="T12" fmla="*/ 188 w 189"/>
                <a:gd name="T13" fmla="*/ 20 h 173"/>
                <a:gd name="T14" fmla="*/ 189 w 189"/>
                <a:gd name="T15" fmla="*/ 27 h 173"/>
                <a:gd name="T16" fmla="*/ 189 w 189"/>
                <a:gd name="T17" fmla="*/ 147 h 173"/>
                <a:gd name="T18" fmla="*/ 188 w 189"/>
                <a:gd name="T19" fmla="*/ 154 h 173"/>
                <a:gd name="T20" fmla="*/ 186 w 189"/>
                <a:gd name="T21" fmla="*/ 161 h 173"/>
                <a:gd name="T22" fmla="*/ 181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7 h 173"/>
                <a:gd name="T46" fmla="*/ 2 w 189"/>
                <a:gd name="T47" fmla="*/ 20 h 173"/>
                <a:gd name="T48" fmla="*/ 4 w 189"/>
                <a:gd name="T49" fmla="*/ 14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1" y="7"/>
                  </a:lnTo>
                  <a:lnTo>
                    <a:pt x="186" y="14"/>
                  </a:lnTo>
                  <a:lnTo>
                    <a:pt x="188" y="20"/>
                  </a:lnTo>
                  <a:lnTo>
                    <a:pt x="189" y="27"/>
                  </a:lnTo>
                  <a:lnTo>
                    <a:pt x="189" y="147"/>
                  </a:lnTo>
                  <a:lnTo>
                    <a:pt x="188" y="154"/>
                  </a:lnTo>
                  <a:lnTo>
                    <a:pt x="186" y="161"/>
                  </a:lnTo>
                  <a:lnTo>
                    <a:pt x="181" y="166"/>
                  </a:lnTo>
                  <a:lnTo>
                    <a:pt x="175" y="170"/>
                  </a:lnTo>
                  <a:lnTo>
                    <a:pt x="170" y="173"/>
                  </a:lnTo>
                  <a:lnTo>
                    <a:pt x="163" y="173"/>
                  </a:lnTo>
                  <a:lnTo>
                    <a:pt x="28" y="173"/>
                  </a:lnTo>
                  <a:lnTo>
                    <a:pt x="21" y="173"/>
                  </a:lnTo>
                  <a:lnTo>
                    <a:pt x="14" y="170"/>
                  </a:lnTo>
                  <a:lnTo>
                    <a:pt x="9" y="166"/>
                  </a:lnTo>
                  <a:lnTo>
                    <a:pt x="4" y="161"/>
                  </a:lnTo>
                  <a:lnTo>
                    <a:pt x="2" y="154"/>
                  </a:lnTo>
                  <a:lnTo>
                    <a:pt x="0" y="147"/>
                  </a:lnTo>
                  <a:lnTo>
                    <a:pt x="0" y="27"/>
                  </a:lnTo>
                  <a:lnTo>
                    <a:pt x="2" y="20"/>
                  </a:lnTo>
                  <a:lnTo>
                    <a:pt x="4" y="14"/>
                  </a:lnTo>
                  <a:lnTo>
                    <a:pt x="9" y="7"/>
                  </a:lnTo>
                  <a:lnTo>
                    <a:pt x="14" y="4"/>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51" name="Freeform 37">
              <a:extLst>
                <a:ext uri="{FF2B5EF4-FFF2-40B4-BE49-F238E27FC236}">
                  <a16:creationId xmlns:a16="http://schemas.microsoft.com/office/drawing/2014/main" id="{552D04E2-5D6C-4A25-8E65-1D592DE18325}"/>
                </a:ext>
              </a:extLst>
            </p:cNvPr>
            <p:cNvSpPr>
              <a:spLocks/>
            </p:cNvSpPr>
            <p:nvPr/>
          </p:nvSpPr>
          <p:spPr bwMode="auto">
            <a:xfrm>
              <a:off x="3812522" y="3813676"/>
              <a:ext cx="247698" cy="226729"/>
            </a:xfrm>
            <a:custGeom>
              <a:avLst/>
              <a:gdLst>
                <a:gd name="T0" fmla="*/ 28 w 189"/>
                <a:gd name="T1" fmla="*/ 0 h 173"/>
                <a:gd name="T2" fmla="*/ 163 w 189"/>
                <a:gd name="T3" fmla="*/ 0 h 173"/>
                <a:gd name="T4" fmla="*/ 170 w 189"/>
                <a:gd name="T5" fmla="*/ 0 h 173"/>
                <a:gd name="T6" fmla="*/ 175 w 189"/>
                <a:gd name="T7" fmla="*/ 4 h 173"/>
                <a:gd name="T8" fmla="*/ 182 w 189"/>
                <a:gd name="T9" fmla="*/ 7 h 173"/>
                <a:gd name="T10" fmla="*/ 185 w 189"/>
                <a:gd name="T11" fmla="*/ 14 h 173"/>
                <a:gd name="T12" fmla="*/ 187 w 189"/>
                <a:gd name="T13" fmla="*/ 20 h 173"/>
                <a:gd name="T14" fmla="*/ 189 w 189"/>
                <a:gd name="T15" fmla="*/ 27 h 173"/>
                <a:gd name="T16" fmla="*/ 189 w 189"/>
                <a:gd name="T17" fmla="*/ 147 h 173"/>
                <a:gd name="T18" fmla="*/ 187 w 189"/>
                <a:gd name="T19" fmla="*/ 154 h 173"/>
                <a:gd name="T20" fmla="*/ 185 w 189"/>
                <a:gd name="T21" fmla="*/ 161 h 173"/>
                <a:gd name="T22" fmla="*/ 182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5 w 189"/>
                <a:gd name="T39" fmla="*/ 161 h 173"/>
                <a:gd name="T40" fmla="*/ 2 w 189"/>
                <a:gd name="T41" fmla="*/ 154 h 173"/>
                <a:gd name="T42" fmla="*/ 0 w 189"/>
                <a:gd name="T43" fmla="*/ 147 h 173"/>
                <a:gd name="T44" fmla="*/ 0 w 189"/>
                <a:gd name="T45" fmla="*/ 27 h 173"/>
                <a:gd name="T46" fmla="*/ 2 w 189"/>
                <a:gd name="T47" fmla="*/ 20 h 173"/>
                <a:gd name="T48" fmla="*/ 5 w 189"/>
                <a:gd name="T49" fmla="*/ 14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2" y="7"/>
                  </a:lnTo>
                  <a:lnTo>
                    <a:pt x="185" y="14"/>
                  </a:lnTo>
                  <a:lnTo>
                    <a:pt x="187" y="20"/>
                  </a:lnTo>
                  <a:lnTo>
                    <a:pt x="189" y="27"/>
                  </a:lnTo>
                  <a:lnTo>
                    <a:pt x="189" y="147"/>
                  </a:lnTo>
                  <a:lnTo>
                    <a:pt x="187" y="154"/>
                  </a:lnTo>
                  <a:lnTo>
                    <a:pt x="185" y="161"/>
                  </a:lnTo>
                  <a:lnTo>
                    <a:pt x="182" y="166"/>
                  </a:lnTo>
                  <a:lnTo>
                    <a:pt x="175" y="170"/>
                  </a:lnTo>
                  <a:lnTo>
                    <a:pt x="170" y="173"/>
                  </a:lnTo>
                  <a:lnTo>
                    <a:pt x="163" y="173"/>
                  </a:lnTo>
                  <a:lnTo>
                    <a:pt x="28" y="173"/>
                  </a:lnTo>
                  <a:lnTo>
                    <a:pt x="21" y="173"/>
                  </a:lnTo>
                  <a:lnTo>
                    <a:pt x="14" y="170"/>
                  </a:lnTo>
                  <a:lnTo>
                    <a:pt x="9" y="166"/>
                  </a:lnTo>
                  <a:lnTo>
                    <a:pt x="5" y="161"/>
                  </a:lnTo>
                  <a:lnTo>
                    <a:pt x="2" y="154"/>
                  </a:lnTo>
                  <a:lnTo>
                    <a:pt x="0" y="147"/>
                  </a:lnTo>
                  <a:lnTo>
                    <a:pt x="0" y="27"/>
                  </a:lnTo>
                  <a:lnTo>
                    <a:pt x="2" y="20"/>
                  </a:lnTo>
                  <a:lnTo>
                    <a:pt x="5" y="14"/>
                  </a:lnTo>
                  <a:lnTo>
                    <a:pt x="9" y="7"/>
                  </a:lnTo>
                  <a:lnTo>
                    <a:pt x="14" y="4"/>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52" name="Freeform 38">
              <a:extLst>
                <a:ext uri="{FF2B5EF4-FFF2-40B4-BE49-F238E27FC236}">
                  <a16:creationId xmlns:a16="http://schemas.microsoft.com/office/drawing/2014/main" id="{E23E6208-2668-4ED5-8F03-F9C1C301374F}"/>
                </a:ext>
              </a:extLst>
            </p:cNvPr>
            <p:cNvSpPr>
              <a:spLocks/>
            </p:cNvSpPr>
            <p:nvPr/>
          </p:nvSpPr>
          <p:spPr bwMode="auto">
            <a:xfrm>
              <a:off x="4094295" y="3813676"/>
              <a:ext cx="245077" cy="226729"/>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4 h 173"/>
                <a:gd name="T12" fmla="*/ 187 w 187"/>
                <a:gd name="T13" fmla="*/ 20 h 173"/>
                <a:gd name="T14" fmla="*/ 187 w 187"/>
                <a:gd name="T15" fmla="*/ 27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4 w 187"/>
                <a:gd name="T39" fmla="*/ 161 h 173"/>
                <a:gd name="T40" fmla="*/ 0 w 187"/>
                <a:gd name="T41" fmla="*/ 154 h 173"/>
                <a:gd name="T42" fmla="*/ 0 w 187"/>
                <a:gd name="T43" fmla="*/ 147 h 173"/>
                <a:gd name="T44" fmla="*/ 0 w 187"/>
                <a:gd name="T45" fmla="*/ 27 h 173"/>
                <a:gd name="T46" fmla="*/ 0 w 187"/>
                <a:gd name="T47" fmla="*/ 20 h 173"/>
                <a:gd name="T48" fmla="*/ 4 w 187"/>
                <a:gd name="T49" fmla="*/ 14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4"/>
                  </a:lnTo>
                  <a:lnTo>
                    <a:pt x="187" y="20"/>
                  </a:lnTo>
                  <a:lnTo>
                    <a:pt x="187" y="27"/>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4" y="161"/>
                  </a:lnTo>
                  <a:lnTo>
                    <a:pt x="0" y="154"/>
                  </a:lnTo>
                  <a:lnTo>
                    <a:pt x="0" y="147"/>
                  </a:lnTo>
                  <a:lnTo>
                    <a:pt x="0" y="27"/>
                  </a:lnTo>
                  <a:lnTo>
                    <a:pt x="0" y="20"/>
                  </a:lnTo>
                  <a:lnTo>
                    <a:pt x="4" y="14"/>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53" name="Freeform 39">
              <a:extLst>
                <a:ext uri="{FF2B5EF4-FFF2-40B4-BE49-F238E27FC236}">
                  <a16:creationId xmlns:a16="http://schemas.microsoft.com/office/drawing/2014/main" id="{BFEA6DA3-2DD4-4C1D-B24E-E48397A25306}"/>
                </a:ext>
              </a:extLst>
            </p:cNvPr>
            <p:cNvSpPr>
              <a:spLocks/>
            </p:cNvSpPr>
            <p:nvPr/>
          </p:nvSpPr>
          <p:spPr bwMode="auto">
            <a:xfrm>
              <a:off x="4374757" y="3813676"/>
              <a:ext cx="245077" cy="226729"/>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4 h 173"/>
                <a:gd name="T12" fmla="*/ 187 w 187"/>
                <a:gd name="T13" fmla="*/ 20 h 173"/>
                <a:gd name="T14" fmla="*/ 187 w 187"/>
                <a:gd name="T15" fmla="*/ 27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7 h 173"/>
                <a:gd name="T46" fmla="*/ 0 w 187"/>
                <a:gd name="T47" fmla="*/ 20 h 173"/>
                <a:gd name="T48" fmla="*/ 3 w 187"/>
                <a:gd name="T49" fmla="*/ 14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4"/>
                  </a:lnTo>
                  <a:lnTo>
                    <a:pt x="187" y="20"/>
                  </a:lnTo>
                  <a:lnTo>
                    <a:pt x="187" y="27"/>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7"/>
                  </a:lnTo>
                  <a:lnTo>
                    <a:pt x="0" y="20"/>
                  </a:lnTo>
                  <a:lnTo>
                    <a:pt x="3" y="14"/>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54" name="Freeform 40">
              <a:extLst>
                <a:ext uri="{FF2B5EF4-FFF2-40B4-BE49-F238E27FC236}">
                  <a16:creationId xmlns:a16="http://schemas.microsoft.com/office/drawing/2014/main" id="{E808D80A-BD77-4628-8B06-D53CC00F6098}"/>
                </a:ext>
              </a:extLst>
            </p:cNvPr>
            <p:cNvSpPr>
              <a:spLocks/>
            </p:cNvSpPr>
            <p:nvPr/>
          </p:nvSpPr>
          <p:spPr bwMode="auto">
            <a:xfrm>
              <a:off x="4653908" y="3813676"/>
              <a:ext cx="246387" cy="226729"/>
            </a:xfrm>
            <a:custGeom>
              <a:avLst/>
              <a:gdLst>
                <a:gd name="T0" fmla="*/ 27 w 188"/>
                <a:gd name="T1" fmla="*/ 0 h 173"/>
                <a:gd name="T2" fmla="*/ 161 w 188"/>
                <a:gd name="T3" fmla="*/ 0 h 173"/>
                <a:gd name="T4" fmla="*/ 168 w 188"/>
                <a:gd name="T5" fmla="*/ 0 h 173"/>
                <a:gd name="T6" fmla="*/ 175 w 188"/>
                <a:gd name="T7" fmla="*/ 4 h 173"/>
                <a:gd name="T8" fmla="*/ 181 w 188"/>
                <a:gd name="T9" fmla="*/ 7 h 173"/>
                <a:gd name="T10" fmla="*/ 184 w 188"/>
                <a:gd name="T11" fmla="*/ 14 h 173"/>
                <a:gd name="T12" fmla="*/ 188 w 188"/>
                <a:gd name="T13" fmla="*/ 20 h 173"/>
                <a:gd name="T14" fmla="*/ 188 w 188"/>
                <a:gd name="T15" fmla="*/ 27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7 w 188"/>
                <a:gd name="T31" fmla="*/ 173 h 173"/>
                <a:gd name="T32" fmla="*/ 20 w 188"/>
                <a:gd name="T33" fmla="*/ 173 h 173"/>
                <a:gd name="T34" fmla="*/ 14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7 h 173"/>
                <a:gd name="T46" fmla="*/ 0 w 188"/>
                <a:gd name="T47" fmla="*/ 20 h 173"/>
                <a:gd name="T48" fmla="*/ 4 w 188"/>
                <a:gd name="T49" fmla="*/ 14 h 173"/>
                <a:gd name="T50" fmla="*/ 7 w 188"/>
                <a:gd name="T51" fmla="*/ 7 h 173"/>
                <a:gd name="T52" fmla="*/ 14 w 188"/>
                <a:gd name="T53" fmla="*/ 4 h 173"/>
                <a:gd name="T54" fmla="*/ 20 w 188"/>
                <a:gd name="T55" fmla="*/ 0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1" y="0"/>
                  </a:lnTo>
                  <a:lnTo>
                    <a:pt x="168" y="0"/>
                  </a:lnTo>
                  <a:lnTo>
                    <a:pt x="175" y="4"/>
                  </a:lnTo>
                  <a:lnTo>
                    <a:pt x="181" y="7"/>
                  </a:lnTo>
                  <a:lnTo>
                    <a:pt x="184" y="14"/>
                  </a:lnTo>
                  <a:lnTo>
                    <a:pt x="188" y="20"/>
                  </a:lnTo>
                  <a:lnTo>
                    <a:pt x="188" y="27"/>
                  </a:lnTo>
                  <a:lnTo>
                    <a:pt x="188" y="147"/>
                  </a:lnTo>
                  <a:lnTo>
                    <a:pt x="188" y="154"/>
                  </a:lnTo>
                  <a:lnTo>
                    <a:pt x="184" y="161"/>
                  </a:lnTo>
                  <a:lnTo>
                    <a:pt x="181" y="166"/>
                  </a:lnTo>
                  <a:lnTo>
                    <a:pt x="175" y="170"/>
                  </a:lnTo>
                  <a:lnTo>
                    <a:pt x="168" y="173"/>
                  </a:lnTo>
                  <a:lnTo>
                    <a:pt x="161" y="173"/>
                  </a:lnTo>
                  <a:lnTo>
                    <a:pt x="27" y="173"/>
                  </a:lnTo>
                  <a:lnTo>
                    <a:pt x="20" y="173"/>
                  </a:lnTo>
                  <a:lnTo>
                    <a:pt x="14" y="170"/>
                  </a:lnTo>
                  <a:lnTo>
                    <a:pt x="7" y="166"/>
                  </a:lnTo>
                  <a:lnTo>
                    <a:pt x="4" y="161"/>
                  </a:lnTo>
                  <a:lnTo>
                    <a:pt x="0" y="154"/>
                  </a:lnTo>
                  <a:lnTo>
                    <a:pt x="0" y="147"/>
                  </a:lnTo>
                  <a:lnTo>
                    <a:pt x="0" y="27"/>
                  </a:lnTo>
                  <a:lnTo>
                    <a:pt x="0" y="20"/>
                  </a:lnTo>
                  <a:lnTo>
                    <a:pt x="4" y="14"/>
                  </a:lnTo>
                  <a:lnTo>
                    <a:pt x="7" y="7"/>
                  </a:lnTo>
                  <a:lnTo>
                    <a:pt x="14" y="4"/>
                  </a:lnTo>
                  <a:lnTo>
                    <a:pt x="20" y="0"/>
                  </a:lnTo>
                  <a:lnTo>
                    <a:pt x="27"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55" name="Freeform 41">
              <a:extLst>
                <a:ext uri="{FF2B5EF4-FFF2-40B4-BE49-F238E27FC236}">
                  <a16:creationId xmlns:a16="http://schemas.microsoft.com/office/drawing/2014/main" id="{BA2B1A25-03D5-4A54-9F30-7C19774D19DD}"/>
                </a:ext>
              </a:extLst>
            </p:cNvPr>
            <p:cNvSpPr>
              <a:spLocks/>
            </p:cNvSpPr>
            <p:nvPr/>
          </p:nvSpPr>
          <p:spPr bwMode="auto">
            <a:xfrm>
              <a:off x="4934370" y="3813676"/>
              <a:ext cx="247698" cy="226729"/>
            </a:xfrm>
            <a:custGeom>
              <a:avLst/>
              <a:gdLst>
                <a:gd name="T0" fmla="*/ 26 w 189"/>
                <a:gd name="T1" fmla="*/ 0 h 173"/>
                <a:gd name="T2" fmla="*/ 161 w 189"/>
                <a:gd name="T3" fmla="*/ 0 h 173"/>
                <a:gd name="T4" fmla="*/ 168 w 189"/>
                <a:gd name="T5" fmla="*/ 0 h 173"/>
                <a:gd name="T6" fmla="*/ 175 w 189"/>
                <a:gd name="T7" fmla="*/ 4 h 173"/>
                <a:gd name="T8" fmla="*/ 180 w 189"/>
                <a:gd name="T9" fmla="*/ 7 h 173"/>
                <a:gd name="T10" fmla="*/ 184 w 189"/>
                <a:gd name="T11" fmla="*/ 14 h 173"/>
                <a:gd name="T12" fmla="*/ 187 w 189"/>
                <a:gd name="T13" fmla="*/ 20 h 173"/>
                <a:gd name="T14" fmla="*/ 189 w 189"/>
                <a:gd name="T15" fmla="*/ 27 h 173"/>
                <a:gd name="T16" fmla="*/ 189 w 189"/>
                <a:gd name="T17" fmla="*/ 147 h 173"/>
                <a:gd name="T18" fmla="*/ 187 w 189"/>
                <a:gd name="T19" fmla="*/ 154 h 173"/>
                <a:gd name="T20" fmla="*/ 184 w 189"/>
                <a:gd name="T21" fmla="*/ 161 h 173"/>
                <a:gd name="T22" fmla="*/ 180 w 189"/>
                <a:gd name="T23" fmla="*/ 166 h 173"/>
                <a:gd name="T24" fmla="*/ 175 w 189"/>
                <a:gd name="T25" fmla="*/ 170 h 173"/>
                <a:gd name="T26" fmla="*/ 168 w 189"/>
                <a:gd name="T27" fmla="*/ 173 h 173"/>
                <a:gd name="T28" fmla="*/ 161 w 189"/>
                <a:gd name="T29" fmla="*/ 173 h 173"/>
                <a:gd name="T30" fmla="*/ 26 w 189"/>
                <a:gd name="T31" fmla="*/ 173 h 173"/>
                <a:gd name="T32" fmla="*/ 19 w 189"/>
                <a:gd name="T33" fmla="*/ 173 h 173"/>
                <a:gd name="T34" fmla="*/ 14 w 189"/>
                <a:gd name="T35" fmla="*/ 170 h 173"/>
                <a:gd name="T36" fmla="*/ 9 w 189"/>
                <a:gd name="T37" fmla="*/ 166 h 173"/>
                <a:gd name="T38" fmla="*/ 3 w 189"/>
                <a:gd name="T39" fmla="*/ 161 h 173"/>
                <a:gd name="T40" fmla="*/ 2 w 189"/>
                <a:gd name="T41" fmla="*/ 154 h 173"/>
                <a:gd name="T42" fmla="*/ 0 w 189"/>
                <a:gd name="T43" fmla="*/ 147 h 173"/>
                <a:gd name="T44" fmla="*/ 0 w 189"/>
                <a:gd name="T45" fmla="*/ 27 h 173"/>
                <a:gd name="T46" fmla="*/ 2 w 189"/>
                <a:gd name="T47" fmla="*/ 20 h 173"/>
                <a:gd name="T48" fmla="*/ 3 w 189"/>
                <a:gd name="T49" fmla="*/ 14 h 173"/>
                <a:gd name="T50" fmla="*/ 9 w 189"/>
                <a:gd name="T51" fmla="*/ 7 h 173"/>
                <a:gd name="T52" fmla="*/ 14 w 189"/>
                <a:gd name="T53" fmla="*/ 4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4"/>
                  </a:lnTo>
                  <a:lnTo>
                    <a:pt x="180" y="7"/>
                  </a:lnTo>
                  <a:lnTo>
                    <a:pt x="184" y="14"/>
                  </a:lnTo>
                  <a:lnTo>
                    <a:pt x="187" y="20"/>
                  </a:lnTo>
                  <a:lnTo>
                    <a:pt x="189" y="27"/>
                  </a:lnTo>
                  <a:lnTo>
                    <a:pt x="189" y="147"/>
                  </a:lnTo>
                  <a:lnTo>
                    <a:pt x="187" y="154"/>
                  </a:lnTo>
                  <a:lnTo>
                    <a:pt x="184" y="161"/>
                  </a:lnTo>
                  <a:lnTo>
                    <a:pt x="180" y="166"/>
                  </a:lnTo>
                  <a:lnTo>
                    <a:pt x="175" y="170"/>
                  </a:lnTo>
                  <a:lnTo>
                    <a:pt x="168" y="173"/>
                  </a:lnTo>
                  <a:lnTo>
                    <a:pt x="161" y="173"/>
                  </a:lnTo>
                  <a:lnTo>
                    <a:pt x="26" y="173"/>
                  </a:lnTo>
                  <a:lnTo>
                    <a:pt x="19" y="173"/>
                  </a:lnTo>
                  <a:lnTo>
                    <a:pt x="14" y="170"/>
                  </a:lnTo>
                  <a:lnTo>
                    <a:pt x="9" y="166"/>
                  </a:lnTo>
                  <a:lnTo>
                    <a:pt x="3" y="161"/>
                  </a:lnTo>
                  <a:lnTo>
                    <a:pt x="2" y="154"/>
                  </a:lnTo>
                  <a:lnTo>
                    <a:pt x="0" y="147"/>
                  </a:lnTo>
                  <a:lnTo>
                    <a:pt x="0" y="27"/>
                  </a:lnTo>
                  <a:lnTo>
                    <a:pt x="2" y="20"/>
                  </a:lnTo>
                  <a:lnTo>
                    <a:pt x="3" y="14"/>
                  </a:lnTo>
                  <a:lnTo>
                    <a:pt x="9" y="7"/>
                  </a:lnTo>
                  <a:lnTo>
                    <a:pt x="14"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56" name="Freeform 42">
              <a:extLst>
                <a:ext uri="{FF2B5EF4-FFF2-40B4-BE49-F238E27FC236}">
                  <a16:creationId xmlns:a16="http://schemas.microsoft.com/office/drawing/2014/main" id="{6D4E29B6-6718-4704-9A84-6B2B73FDEC6D}"/>
                </a:ext>
              </a:extLst>
            </p:cNvPr>
            <p:cNvSpPr>
              <a:spLocks/>
            </p:cNvSpPr>
            <p:nvPr/>
          </p:nvSpPr>
          <p:spPr bwMode="auto">
            <a:xfrm>
              <a:off x="5213522" y="3813676"/>
              <a:ext cx="249008" cy="226729"/>
            </a:xfrm>
            <a:custGeom>
              <a:avLst/>
              <a:gdLst>
                <a:gd name="T0" fmla="*/ 27 w 190"/>
                <a:gd name="T1" fmla="*/ 0 h 173"/>
                <a:gd name="T2" fmla="*/ 162 w 190"/>
                <a:gd name="T3" fmla="*/ 0 h 173"/>
                <a:gd name="T4" fmla="*/ 169 w 190"/>
                <a:gd name="T5" fmla="*/ 0 h 173"/>
                <a:gd name="T6" fmla="*/ 176 w 190"/>
                <a:gd name="T7" fmla="*/ 4 h 173"/>
                <a:gd name="T8" fmla="*/ 181 w 190"/>
                <a:gd name="T9" fmla="*/ 7 h 173"/>
                <a:gd name="T10" fmla="*/ 186 w 190"/>
                <a:gd name="T11" fmla="*/ 14 h 173"/>
                <a:gd name="T12" fmla="*/ 188 w 190"/>
                <a:gd name="T13" fmla="*/ 20 h 173"/>
                <a:gd name="T14" fmla="*/ 190 w 190"/>
                <a:gd name="T15" fmla="*/ 27 h 173"/>
                <a:gd name="T16" fmla="*/ 190 w 190"/>
                <a:gd name="T17" fmla="*/ 147 h 173"/>
                <a:gd name="T18" fmla="*/ 188 w 190"/>
                <a:gd name="T19" fmla="*/ 154 h 173"/>
                <a:gd name="T20" fmla="*/ 186 w 190"/>
                <a:gd name="T21" fmla="*/ 161 h 173"/>
                <a:gd name="T22" fmla="*/ 181 w 190"/>
                <a:gd name="T23" fmla="*/ 166 h 173"/>
                <a:gd name="T24" fmla="*/ 176 w 190"/>
                <a:gd name="T25" fmla="*/ 170 h 173"/>
                <a:gd name="T26" fmla="*/ 169 w 190"/>
                <a:gd name="T27" fmla="*/ 173 h 173"/>
                <a:gd name="T28" fmla="*/ 162 w 190"/>
                <a:gd name="T29" fmla="*/ 173 h 173"/>
                <a:gd name="T30" fmla="*/ 27 w 190"/>
                <a:gd name="T31" fmla="*/ 173 h 173"/>
                <a:gd name="T32" fmla="*/ 20 w 190"/>
                <a:gd name="T33" fmla="*/ 173 h 173"/>
                <a:gd name="T34" fmla="*/ 14 w 190"/>
                <a:gd name="T35" fmla="*/ 170 h 173"/>
                <a:gd name="T36" fmla="*/ 9 w 190"/>
                <a:gd name="T37" fmla="*/ 166 h 173"/>
                <a:gd name="T38" fmla="*/ 4 w 190"/>
                <a:gd name="T39" fmla="*/ 161 h 173"/>
                <a:gd name="T40" fmla="*/ 2 w 190"/>
                <a:gd name="T41" fmla="*/ 154 h 173"/>
                <a:gd name="T42" fmla="*/ 0 w 190"/>
                <a:gd name="T43" fmla="*/ 147 h 173"/>
                <a:gd name="T44" fmla="*/ 0 w 190"/>
                <a:gd name="T45" fmla="*/ 27 h 173"/>
                <a:gd name="T46" fmla="*/ 2 w 190"/>
                <a:gd name="T47" fmla="*/ 20 h 173"/>
                <a:gd name="T48" fmla="*/ 4 w 190"/>
                <a:gd name="T49" fmla="*/ 14 h 173"/>
                <a:gd name="T50" fmla="*/ 9 w 190"/>
                <a:gd name="T51" fmla="*/ 7 h 173"/>
                <a:gd name="T52" fmla="*/ 14 w 190"/>
                <a:gd name="T53" fmla="*/ 4 h 173"/>
                <a:gd name="T54" fmla="*/ 20 w 190"/>
                <a:gd name="T55" fmla="*/ 0 h 173"/>
                <a:gd name="T56" fmla="*/ 27 w 190"/>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0" h="173">
                  <a:moveTo>
                    <a:pt x="27" y="0"/>
                  </a:moveTo>
                  <a:lnTo>
                    <a:pt x="162" y="0"/>
                  </a:lnTo>
                  <a:lnTo>
                    <a:pt x="169" y="0"/>
                  </a:lnTo>
                  <a:lnTo>
                    <a:pt x="176" y="4"/>
                  </a:lnTo>
                  <a:lnTo>
                    <a:pt x="181" y="7"/>
                  </a:lnTo>
                  <a:lnTo>
                    <a:pt x="186" y="14"/>
                  </a:lnTo>
                  <a:lnTo>
                    <a:pt x="188" y="20"/>
                  </a:lnTo>
                  <a:lnTo>
                    <a:pt x="190" y="27"/>
                  </a:lnTo>
                  <a:lnTo>
                    <a:pt x="190" y="147"/>
                  </a:lnTo>
                  <a:lnTo>
                    <a:pt x="188" y="154"/>
                  </a:lnTo>
                  <a:lnTo>
                    <a:pt x="186" y="161"/>
                  </a:lnTo>
                  <a:lnTo>
                    <a:pt x="181" y="166"/>
                  </a:lnTo>
                  <a:lnTo>
                    <a:pt x="176" y="170"/>
                  </a:lnTo>
                  <a:lnTo>
                    <a:pt x="169" y="173"/>
                  </a:lnTo>
                  <a:lnTo>
                    <a:pt x="162" y="173"/>
                  </a:lnTo>
                  <a:lnTo>
                    <a:pt x="27" y="173"/>
                  </a:lnTo>
                  <a:lnTo>
                    <a:pt x="20" y="173"/>
                  </a:lnTo>
                  <a:lnTo>
                    <a:pt x="14" y="170"/>
                  </a:lnTo>
                  <a:lnTo>
                    <a:pt x="9" y="166"/>
                  </a:lnTo>
                  <a:lnTo>
                    <a:pt x="4" y="161"/>
                  </a:lnTo>
                  <a:lnTo>
                    <a:pt x="2" y="154"/>
                  </a:lnTo>
                  <a:lnTo>
                    <a:pt x="0" y="147"/>
                  </a:lnTo>
                  <a:lnTo>
                    <a:pt x="0" y="27"/>
                  </a:lnTo>
                  <a:lnTo>
                    <a:pt x="2" y="20"/>
                  </a:lnTo>
                  <a:lnTo>
                    <a:pt x="4" y="14"/>
                  </a:lnTo>
                  <a:lnTo>
                    <a:pt x="9" y="7"/>
                  </a:lnTo>
                  <a:lnTo>
                    <a:pt x="14" y="4"/>
                  </a:lnTo>
                  <a:lnTo>
                    <a:pt x="20" y="0"/>
                  </a:lnTo>
                  <a:lnTo>
                    <a:pt x="27"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57" name="Freeform 43">
              <a:extLst>
                <a:ext uri="{FF2B5EF4-FFF2-40B4-BE49-F238E27FC236}">
                  <a16:creationId xmlns:a16="http://schemas.microsoft.com/office/drawing/2014/main" id="{6EC30393-4ECF-4D00-A909-84F9C589E057}"/>
                </a:ext>
              </a:extLst>
            </p:cNvPr>
            <p:cNvSpPr>
              <a:spLocks/>
            </p:cNvSpPr>
            <p:nvPr/>
          </p:nvSpPr>
          <p:spPr bwMode="auto">
            <a:xfrm>
              <a:off x="5493984" y="3813676"/>
              <a:ext cx="247698" cy="226729"/>
            </a:xfrm>
            <a:custGeom>
              <a:avLst/>
              <a:gdLst>
                <a:gd name="T0" fmla="*/ 28 w 189"/>
                <a:gd name="T1" fmla="*/ 0 h 173"/>
                <a:gd name="T2" fmla="*/ 163 w 189"/>
                <a:gd name="T3" fmla="*/ 0 h 173"/>
                <a:gd name="T4" fmla="*/ 170 w 189"/>
                <a:gd name="T5" fmla="*/ 0 h 173"/>
                <a:gd name="T6" fmla="*/ 175 w 189"/>
                <a:gd name="T7" fmla="*/ 4 h 173"/>
                <a:gd name="T8" fmla="*/ 180 w 189"/>
                <a:gd name="T9" fmla="*/ 7 h 173"/>
                <a:gd name="T10" fmla="*/ 186 w 189"/>
                <a:gd name="T11" fmla="*/ 14 h 173"/>
                <a:gd name="T12" fmla="*/ 187 w 189"/>
                <a:gd name="T13" fmla="*/ 20 h 173"/>
                <a:gd name="T14" fmla="*/ 189 w 189"/>
                <a:gd name="T15" fmla="*/ 27 h 173"/>
                <a:gd name="T16" fmla="*/ 189 w 189"/>
                <a:gd name="T17" fmla="*/ 147 h 173"/>
                <a:gd name="T18" fmla="*/ 187 w 189"/>
                <a:gd name="T19" fmla="*/ 154 h 173"/>
                <a:gd name="T20" fmla="*/ 186 w 189"/>
                <a:gd name="T21" fmla="*/ 161 h 173"/>
                <a:gd name="T22" fmla="*/ 180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7 h 173"/>
                <a:gd name="T46" fmla="*/ 2 w 189"/>
                <a:gd name="T47" fmla="*/ 20 h 173"/>
                <a:gd name="T48" fmla="*/ 4 w 189"/>
                <a:gd name="T49" fmla="*/ 14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0" y="7"/>
                  </a:lnTo>
                  <a:lnTo>
                    <a:pt x="186" y="14"/>
                  </a:lnTo>
                  <a:lnTo>
                    <a:pt x="187" y="20"/>
                  </a:lnTo>
                  <a:lnTo>
                    <a:pt x="189" y="27"/>
                  </a:lnTo>
                  <a:lnTo>
                    <a:pt x="189" y="147"/>
                  </a:lnTo>
                  <a:lnTo>
                    <a:pt x="187" y="154"/>
                  </a:lnTo>
                  <a:lnTo>
                    <a:pt x="186" y="161"/>
                  </a:lnTo>
                  <a:lnTo>
                    <a:pt x="180" y="166"/>
                  </a:lnTo>
                  <a:lnTo>
                    <a:pt x="175" y="170"/>
                  </a:lnTo>
                  <a:lnTo>
                    <a:pt x="170" y="173"/>
                  </a:lnTo>
                  <a:lnTo>
                    <a:pt x="163" y="173"/>
                  </a:lnTo>
                  <a:lnTo>
                    <a:pt x="28" y="173"/>
                  </a:lnTo>
                  <a:lnTo>
                    <a:pt x="21" y="173"/>
                  </a:lnTo>
                  <a:lnTo>
                    <a:pt x="14" y="170"/>
                  </a:lnTo>
                  <a:lnTo>
                    <a:pt x="9" y="166"/>
                  </a:lnTo>
                  <a:lnTo>
                    <a:pt x="4" y="161"/>
                  </a:lnTo>
                  <a:lnTo>
                    <a:pt x="2" y="154"/>
                  </a:lnTo>
                  <a:lnTo>
                    <a:pt x="0" y="147"/>
                  </a:lnTo>
                  <a:lnTo>
                    <a:pt x="0" y="27"/>
                  </a:lnTo>
                  <a:lnTo>
                    <a:pt x="2" y="20"/>
                  </a:lnTo>
                  <a:lnTo>
                    <a:pt x="4" y="14"/>
                  </a:lnTo>
                  <a:lnTo>
                    <a:pt x="9" y="7"/>
                  </a:lnTo>
                  <a:lnTo>
                    <a:pt x="14" y="4"/>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58" name="Freeform 44">
              <a:extLst>
                <a:ext uri="{FF2B5EF4-FFF2-40B4-BE49-F238E27FC236}">
                  <a16:creationId xmlns:a16="http://schemas.microsoft.com/office/drawing/2014/main" id="{CCC1B7C4-9506-45B4-AC27-591B66236F18}"/>
                </a:ext>
              </a:extLst>
            </p:cNvPr>
            <p:cNvSpPr>
              <a:spLocks/>
            </p:cNvSpPr>
            <p:nvPr/>
          </p:nvSpPr>
          <p:spPr bwMode="auto">
            <a:xfrm>
              <a:off x="5774446" y="3813676"/>
              <a:ext cx="247698" cy="226729"/>
            </a:xfrm>
            <a:custGeom>
              <a:avLst/>
              <a:gdLst>
                <a:gd name="T0" fmla="*/ 28 w 189"/>
                <a:gd name="T1" fmla="*/ 0 h 173"/>
                <a:gd name="T2" fmla="*/ 162 w 189"/>
                <a:gd name="T3" fmla="*/ 0 h 173"/>
                <a:gd name="T4" fmla="*/ 169 w 189"/>
                <a:gd name="T5" fmla="*/ 0 h 173"/>
                <a:gd name="T6" fmla="*/ 175 w 189"/>
                <a:gd name="T7" fmla="*/ 4 h 173"/>
                <a:gd name="T8" fmla="*/ 182 w 189"/>
                <a:gd name="T9" fmla="*/ 7 h 173"/>
                <a:gd name="T10" fmla="*/ 185 w 189"/>
                <a:gd name="T11" fmla="*/ 14 h 173"/>
                <a:gd name="T12" fmla="*/ 187 w 189"/>
                <a:gd name="T13" fmla="*/ 20 h 173"/>
                <a:gd name="T14" fmla="*/ 189 w 189"/>
                <a:gd name="T15" fmla="*/ 27 h 173"/>
                <a:gd name="T16" fmla="*/ 189 w 189"/>
                <a:gd name="T17" fmla="*/ 147 h 173"/>
                <a:gd name="T18" fmla="*/ 187 w 189"/>
                <a:gd name="T19" fmla="*/ 154 h 173"/>
                <a:gd name="T20" fmla="*/ 185 w 189"/>
                <a:gd name="T21" fmla="*/ 161 h 173"/>
                <a:gd name="T22" fmla="*/ 182 w 189"/>
                <a:gd name="T23" fmla="*/ 166 h 173"/>
                <a:gd name="T24" fmla="*/ 175 w 189"/>
                <a:gd name="T25" fmla="*/ 170 h 173"/>
                <a:gd name="T26" fmla="*/ 169 w 189"/>
                <a:gd name="T27" fmla="*/ 173 h 173"/>
                <a:gd name="T28" fmla="*/ 162 w 189"/>
                <a:gd name="T29" fmla="*/ 173 h 173"/>
                <a:gd name="T30" fmla="*/ 28 w 189"/>
                <a:gd name="T31" fmla="*/ 173 h 173"/>
                <a:gd name="T32" fmla="*/ 21 w 189"/>
                <a:gd name="T33" fmla="*/ 173 h 173"/>
                <a:gd name="T34" fmla="*/ 14 w 189"/>
                <a:gd name="T35" fmla="*/ 170 h 173"/>
                <a:gd name="T36" fmla="*/ 8 w 189"/>
                <a:gd name="T37" fmla="*/ 166 h 173"/>
                <a:gd name="T38" fmla="*/ 5 w 189"/>
                <a:gd name="T39" fmla="*/ 161 h 173"/>
                <a:gd name="T40" fmla="*/ 1 w 189"/>
                <a:gd name="T41" fmla="*/ 154 h 173"/>
                <a:gd name="T42" fmla="*/ 0 w 189"/>
                <a:gd name="T43" fmla="*/ 147 h 173"/>
                <a:gd name="T44" fmla="*/ 0 w 189"/>
                <a:gd name="T45" fmla="*/ 27 h 173"/>
                <a:gd name="T46" fmla="*/ 1 w 189"/>
                <a:gd name="T47" fmla="*/ 20 h 173"/>
                <a:gd name="T48" fmla="*/ 5 w 189"/>
                <a:gd name="T49" fmla="*/ 14 h 173"/>
                <a:gd name="T50" fmla="*/ 8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0"/>
                  </a:lnTo>
                  <a:lnTo>
                    <a:pt x="175" y="4"/>
                  </a:lnTo>
                  <a:lnTo>
                    <a:pt x="182" y="7"/>
                  </a:lnTo>
                  <a:lnTo>
                    <a:pt x="185" y="14"/>
                  </a:lnTo>
                  <a:lnTo>
                    <a:pt x="187" y="20"/>
                  </a:lnTo>
                  <a:lnTo>
                    <a:pt x="189" y="27"/>
                  </a:lnTo>
                  <a:lnTo>
                    <a:pt x="189" y="147"/>
                  </a:lnTo>
                  <a:lnTo>
                    <a:pt x="187" y="154"/>
                  </a:lnTo>
                  <a:lnTo>
                    <a:pt x="185" y="161"/>
                  </a:lnTo>
                  <a:lnTo>
                    <a:pt x="182" y="166"/>
                  </a:lnTo>
                  <a:lnTo>
                    <a:pt x="175" y="170"/>
                  </a:lnTo>
                  <a:lnTo>
                    <a:pt x="169" y="173"/>
                  </a:lnTo>
                  <a:lnTo>
                    <a:pt x="162" y="173"/>
                  </a:lnTo>
                  <a:lnTo>
                    <a:pt x="28" y="173"/>
                  </a:lnTo>
                  <a:lnTo>
                    <a:pt x="21" y="173"/>
                  </a:lnTo>
                  <a:lnTo>
                    <a:pt x="14" y="170"/>
                  </a:lnTo>
                  <a:lnTo>
                    <a:pt x="8" y="166"/>
                  </a:lnTo>
                  <a:lnTo>
                    <a:pt x="5" y="161"/>
                  </a:lnTo>
                  <a:lnTo>
                    <a:pt x="1" y="154"/>
                  </a:lnTo>
                  <a:lnTo>
                    <a:pt x="0" y="147"/>
                  </a:lnTo>
                  <a:lnTo>
                    <a:pt x="0" y="27"/>
                  </a:lnTo>
                  <a:lnTo>
                    <a:pt x="1" y="20"/>
                  </a:lnTo>
                  <a:lnTo>
                    <a:pt x="5" y="14"/>
                  </a:lnTo>
                  <a:lnTo>
                    <a:pt x="8" y="7"/>
                  </a:lnTo>
                  <a:lnTo>
                    <a:pt x="14" y="4"/>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59" name="Freeform 45">
              <a:extLst>
                <a:ext uri="{FF2B5EF4-FFF2-40B4-BE49-F238E27FC236}">
                  <a16:creationId xmlns:a16="http://schemas.microsoft.com/office/drawing/2014/main" id="{7880AE4A-A832-4118-BDB6-70B95218808D}"/>
                </a:ext>
              </a:extLst>
            </p:cNvPr>
            <p:cNvSpPr>
              <a:spLocks/>
            </p:cNvSpPr>
            <p:nvPr/>
          </p:nvSpPr>
          <p:spPr bwMode="auto">
            <a:xfrm>
              <a:off x="6056218" y="3813676"/>
              <a:ext cx="245077" cy="226729"/>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4 h 173"/>
                <a:gd name="T12" fmla="*/ 187 w 187"/>
                <a:gd name="T13" fmla="*/ 20 h 173"/>
                <a:gd name="T14" fmla="*/ 187 w 187"/>
                <a:gd name="T15" fmla="*/ 27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7 h 173"/>
                <a:gd name="T46" fmla="*/ 0 w 187"/>
                <a:gd name="T47" fmla="*/ 20 h 173"/>
                <a:gd name="T48" fmla="*/ 3 w 187"/>
                <a:gd name="T49" fmla="*/ 14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4"/>
                  </a:lnTo>
                  <a:lnTo>
                    <a:pt x="187" y="20"/>
                  </a:lnTo>
                  <a:lnTo>
                    <a:pt x="187" y="27"/>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7"/>
                  </a:lnTo>
                  <a:lnTo>
                    <a:pt x="0" y="20"/>
                  </a:lnTo>
                  <a:lnTo>
                    <a:pt x="3" y="14"/>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60" name="Freeform 46">
              <a:extLst>
                <a:ext uri="{FF2B5EF4-FFF2-40B4-BE49-F238E27FC236}">
                  <a16:creationId xmlns:a16="http://schemas.microsoft.com/office/drawing/2014/main" id="{C52EB210-5639-4FEB-848C-F2BC8EB68EE8}"/>
                </a:ext>
              </a:extLst>
            </p:cNvPr>
            <p:cNvSpPr>
              <a:spLocks/>
            </p:cNvSpPr>
            <p:nvPr/>
          </p:nvSpPr>
          <p:spPr bwMode="auto">
            <a:xfrm>
              <a:off x="6336680" y="3813676"/>
              <a:ext cx="245077" cy="226729"/>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3 w 187"/>
                <a:gd name="T11" fmla="*/ 14 h 173"/>
                <a:gd name="T12" fmla="*/ 187 w 187"/>
                <a:gd name="T13" fmla="*/ 20 h 173"/>
                <a:gd name="T14" fmla="*/ 187 w 187"/>
                <a:gd name="T15" fmla="*/ 27 h 173"/>
                <a:gd name="T16" fmla="*/ 187 w 187"/>
                <a:gd name="T17" fmla="*/ 147 h 173"/>
                <a:gd name="T18" fmla="*/ 187 w 187"/>
                <a:gd name="T19" fmla="*/ 154 h 173"/>
                <a:gd name="T20" fmla="*/ 183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7 h 173"/>
                <a:gd name="T46" fmla="*/ 0 w 187"/>
                <a:gd name="T47" fmla="*/ 20 h 173"/>
                <a:gd name="T48" fmla="*/ 3 w 187"/>
                <a:gd name="T49" fmla="*/ 14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3" y="14"/>
                  </a:lnTo>
                  <a:lnTo>
                    <a:pt x="187" y="20"/>
                  </a:lnTo>
                  <a:lnTo>
                    <a:pt x="187" y="27"/>
                  </a:lnTo>
                  <a:lnTo>
                    <a:pt x="187" y="147"/>
                  </a:lnTo>
                  <a:lnTo>
                    <a:pt x="187" y="154"/>
                  </a:lnTo>
                  <a:lnTo>
                    <a:pt x="183"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7"/>
                  </a:lnTo>
                  <a:lnTo>
                    <a:pt x="0" y="20"/>
                  </a:lnTo>
                  <a:lnTo>
                    <a:pt x="3" y="14"/>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61" name="Freeform 47">
              <a:extLst>
                <a:ext uri="{FF2B5EF4-FFF2-40B4-BE49-F238E27FC236}">
                  <a16:creationId xmlns:a16="http://schemas.microsoft.com/office/drawing/2014/main" id="{0794BD60-F6AA-40FB-B36D-CF0DAF57AA4D}"/>
                </a:ext>
              </a:extLst>
            </p:cNvPr>
            <p:cNvSpPr>
              <a:spLocks/>
            </p:cNvSpPr>
            <p:nvPr/>
          </p:nvSpPr>
          <p:spPr bwMode="auto">
            <a:xfrm>
              <a:off x="6615831" y="3813676"/>
              <a:ext cx="256872" cy="226729"/>
            </a:xfrm>
            <a:custGeom>
              <a:avLst/>
              <a:gdLst>
                <a:gd name="T0" fmla="*/ 26 w 196"/>
                <a:gd name="T1" fmla="*/ 0 h 173"/>
                <a:gd name="T2" fmla="*/ 170 w 196"/>
                <a:gd name="T3" fmla="*/ 0 h 173"/>
                <a:gd name="T4" fmla="*/ 177 w 196"/>
                <a:gd name="T5" fmla="*/ 0 h 173"/>
                <a:gd name="T6" fmla="*/ 184 w 196"/>
                <a:gd name="T7" fmla="*/ 4 h 173"/>
                <a:gd name="T8" fmla="*/ 189 w 196"/>
                <a:gd name="T9" fmla="*/ 7 h 173"/>
                <a:gd name="T10" fmla="*/ 193 w 196"/>
                <a:gd name="T11" fmla="*/ 14 h 173"/>
                <a:gd name="T12" fmla="*/ 196 w 196"/>
                <a:gd name="T13" fmla="*/ 20 h 173"/>
                <a:gd name="T14" fmla="*/ 196 w 196"/>
                <a:gd name="T15" fmla="*/ 27 h 173"/>
                <a:gd name="T16" fmla="*/ 196 w 196"/>
                <a:gd name="T17" fmla="*/ 147 h 173"/>
                <a:gd name="T18" fmla="*/ 196 w 196"/>
                <a:gd name="T19" fmla="*/ 154 h 173"/>
                <a:gd name="T20" fmla="*/ 193 w 196"/>
                <a:gd name="T21" fmla="*/ 161 h 173"/>
                <a:gd name="T22" fmla="*/ 189 w 196"/>
                <a:gd name="T23" fmla="*/ 166 h 173"/>
                <a:gd name="T24" fmla="*/ 184 w 196"/>
                <a:gd name="T25" fmla="*/ 170 h 173"/>
                <a:gd name="T26" fmla="*/ 177 w 196"/>
                <a:gd name="T27" fmla="*/ 173 h 173"/>
                <a:gd name="T28" fmla="*/ 170 w 196"/>
                <a:gd name="T29" fmla="*/ 173 h 173"/>
                <a:gd name="T30" fmla="*/ 26 w 196"/>
                <a:gd name="T31" fmla="*/ 173 h 173"/>
                <a:gd name="T32" fmla="*/ 19 w 196"/>
                <a:gd name="T33" fmla="*/ 173 h 173"/>
                <a:gd name="T34" fmla="*/ 12 w 196"/>
                <a:gd name="T35" fmla="*/ 170 h 173"/>
                <a:gd name="T36" fmla="*/ 7 w 196"/>
                <a:gd name="T37" fmla="*/ 166 h 173"/>
                <a:gd name="T38" fmla="*/ 4 w 196"/>
                <a:gd name="T39" fmla="*/ 161 h 173"/>
                <a:gd name="T40" fmla="*/ 0 w 196"/>
                <a:gd name="T41" fmla="*/ 154 h 173"/>
                <a:gd name="T42" fmla="*/ 0 w 196"/>
                <a:gd name="T43" fmla="*/ 147 h 173"/>
                <a:gd name="T44" fmla="*/ 0 w 196"/>
                <a:gd name="T45" fmla="*/ 27 h 173"/>
                <a:gd name="T46" fmla="*/ 0 w 196"/>
                <a:gd name="T47" fmla="*/ 20 h 173"/>
                <a:gd name="T48" fmla="*/ 4 w 196"/>
                <a:gd name="T49" fmla="*/ 14 h 173"/>
                <a:gd name="T50" fmla="*/ 7 w 196"/>
                <a:gd name="T51" fmla="*/ 7 h 173"/>
                <a:gd name="T52" fmla="*/ 12 w 196"/>
                <a:gd name="T53" fmla="*/ 4 h 173"/>
                <a:gd name="T54" fmla="*/ 19 w 196"/>
                <a:gd name="T55" fmla="*/ 0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0"/>
                  </a:lnTo>
                  <a:lnTo>
                    <a:pt x="184" y="4"/>
                  </a:lnTo>
                  <a:lnTo>
                    <a:pt x="189" y="7"/>
                  </a:lnTo>
                  <a:lnTo>
                    <a:pt x="193" y="14"/>
                  </a:lnTo>
                  <a:lnTo>
                    <a:pt x="196" y="20"/>
                  </a:lnTo>
                  <a:lnTo>
                    <a:pt x="196" y="27"/>
                  </a:lnTo>
                  <a:lnTo>
                    <a:pt x="196" y="147"/>
                  </a:lnTo>
                  <a:lnTo>
                    <a:pt x="196" y="154"/>
                  </a:lnTo>
                  <a:lnTo>
                    <a:pt x="193" y="161"/>
                  </a:lnTo>
                  <a:lnTo>
                    <a:pt x="189" y="166"/>
                  </a:lnTo>
                  <a:lnTo>
                    <a:pt x="184" y="170"/>
                  </a:lnTo>
                  <a:lnTo>
                    <a:pt x="177" y="173"/>
                  </a:lnTo>
                  <a:lnTo>
                    <a:pt x="170" y="173"/>
                  </a:lnTo>
                  <a:lnTo>
                    <a:pt x="26" y="173"/>
                  </a:lnTo>
                  <a:lnTo>
                    <a:pt x="19" y="173"/>
                  </a:lnTo>
                  <a:lnTo>
                    <a:pt x="12" y="170"/>
                  </a:lnTo>
                  <a:lnTo>
                    <a:pt x="7" y="166"/>
                  </a:lnTo>
                  <a:lnTo>
                    <a:pt x="4" y="161"/>
                  </a:lnTo>
                  <a:lnTo>
                    <a:pt x="0" y="154"/>
                  </a:lnTo>
                  <a:lnTo>
                    <a:pt x="0" y="147"/>
                  </a:lnTo>
                  <a:lnTo>
                    <a:pt x="0" y="27"/>
                  </a:lnTo>
                  <a:lnTo>
                    <a:pt x="0" y="20"/>
                  </a:lnTo>
                  <a:lnTo>
                    <a:pt x="4" y="14"/>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62" name="Freeform 48">
              <a:extLst>
                <a:ext uri="{FF2B5EF4-FFF2-40B4-BE49-F238E27FC236}">
                  <a16:creationId xmlns:a16="http://schemas.microsoft.com/office/drawing/2014/main" id="{BABC35A8-07B1-497D-8CF3-4F51EE5A60E5}"/>
                </a:ext>
              </a:extLst>
            </p:cNvPr>
            <p:cNvSpPr>
              <a:spLocks/>
            </p:cNvSpPr>
            <p:nvPr/>
          </p:nvSpPr>
          <p:spPr bwMode="auto">
            <a:xfrm>
              <a:off x="2858428" y="4084963"/>
              <a:ext cx="441662" cy="226729"/>
            </a:xfrm>
            <a:custGeom>
              <a:avLst/>
              <a:gdLst>
                <a:gd name="T0" fmla="*/ 26 w 337"/>
                <a:gd name="T1" fmla="*/ 0 h 173"/>
                <a:gd name="T2" fmla="*/ 311 w 337"/>
                <a:gd name="T3" fmla="*/ 0 h 173"/>
                <a:gd name="T4" fmla="*/ 318 w 337"/>
                <a:gd name="T5" fmla="*/ 0 h 173"/>
                <a:gd name="T6" fmla="*/ 325 w 337"/>
                <a:gd name="T7" fmla="*/ 3 h 173"/>
                <a:gd name="T8" fmla="*/ 330 w 337"/>
                <a:gd name="T9" fmla="*/ 7 h 173"/>
                <a:gd name="T10" fmla="*/ 334 w 337"/>
                <a:gd name="T11" fmla="*/ 12 h 173"/>
                <a:gd name="T12" fmla="*/ 337 w 337"/>
                <a:gd name="T13" fmla="*/ 19 h 173"/>
                <a:gd name="T14" fmla="*/ 337 w 337"/>
                <a:gd name="T15" fmla="*/ 26 h 173"/>
                <a:gd name="T16" fmla="*/ 337 w 337"/>
                <a:gd name="T17" fmla="*/ 147 h 173"/>
                <a:gd name="T18" fmla="*/ 337 w 337"/>
                <a:gd name="T19" fmla="*/ 154 h 173"/>
                <a:gd name="T20" fmla="*/ 334 w 337"/>
                <a:gd name="T21" fmla="*/ 161 h 173"/>
                <a:gd name="T22" fmla="*/ 330 w 337"/>
                <a:gd name="T23" fmla="*/ 166 h 173"/>
                <a:gd name="T24" fmla="*/ 325 w 337"/>
                <a:gd name="T25" fmla="*/ 169 h 173"/>
                <a:gd name="T26" fmla="*/ 318 w 337"/>
                <a:gd name="T27" fmla="*/ 173 h 173"/>
                <a:gd name="T28" fmla="*/ 311 w 337"/>
                <a:gd name="T29" fmla="*/ 173 h 173"/>
                <a:gd name="T30" fmla="*/ 26 w 337"/>
                <a:gd name="T31" fmla="*/ 173 h 173"/>
                <a:gd name="T32" fmla="*/ 19 w 337"/>
                <a:gd name="T33" fmla="*/ 173 h 173"/>
                <a:gd name="T34" fmla="*/ 14 w 337"/>
                <a:gd name="T35" fmla="*/ 169 h 173"/>
                <a:gd name="T36" fmla="*/ 8 w 337"/>
                <a:gd name="T37" fmla="*/ 166 h 173"/>
                <a:gd name="T38" fmla="*/ 3 w 337"/>
                <a:gd name="T39" fmla="*/ 161 h 173"/>
                <a:gd name="T40" fmla="*/ 1 w 337"/>
                <a:gd name="T41" fmla="*/ 154 h 173"/>
                <a:gd name="T42" fmla="*/ 0 w 337"/>
                <a:gd name="T43" fmla="*/ 147 h 173"/>
                <a:gd name="T44" fmla="*/ 0 w 337"/>
                <a:gd name="T45" fmla="*/ 26 h 173"/>
                <a:gd name="T46" fmla="*/ 1 w 337"/>
                <a:gd name="T47" fmla="*/ 19 h 173"/>
                <a:gd name="T48" fmla="*/ 3 w 337"/>
                <a:gd name="T49" fmla="*/ 12 h 173"/>
                <a:gd name="T50" fmla="*/ 8 w 337"/>
                <a:gd name="T51" fmla="*/ 7 h 173"/>
                <a:gd name="T52" fmla="*/ 14 w 337"/>
                <a:gd name="T53" fmla="*/ 3 h 173"/>
                <a:gd name="T54" fmla="*/ 19 w 337"/>
                <a:gd name="T55" fmla="*/ 0 h 173"/>
                <a:gd name="T56" fmla="*/ 26 w 33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7" h="173">
                  <a:moveTo>
                    <a:pt x="26" y="0"/>
                  </a:moveTo>
                  <a:lnTo>
                    <a:pt x="311" y="0"/>
                  </a:lnTo>
                  <a:lnTo>
                    <a:pt x="318" y="0"/>
                  </a:lnTo>
                  <a:lnTo>
                    <a:pt x="325" y="3"/>
                  </a:lnTo>
                  <a:lnTo>
                    <a:pt x="330" y="7"/>
                  </a:lnTo>
                  <a:lnTo>
                    <a:pt x="334" y="12"/>
                  </a:lnTo>
                  <a:lnTo>
                    <a:pt x="337" y="19"/>
                  </a:lnTo>
                  <a:lnTo>
                    <a:pt x="337" y="26"/>
                  </a:lnTo>
                  <a:lnTo>
                    <a:pt x="337" y="147"/>
                  </a:lnTo>
                  <a:lnTo>
                    <a:pt x="337" y="154"/>
                  </a:lnTo>
                  <a:lnTo>
                    <a:pt x="334" y="161"/>
                  </a:lnTo>
                  <a:lnTo>
                    <a:pt x="330" y="166"/>
                  </a:lnTo>
                  <a:lnTo>
                    <a:pt x="325" y="169"/>
                  </a:lnTo>
                  <a:lnTo>
                    <a:pt x="318" y="173"/>
                  </a:lnTo>
                  <a:lnTo>
                    <a:pt x="311" y="173"/>
                  </a:lnTo>
                  <a:lnTo>
                    <a:pt x="26" y="173"/>
                  </a:lnTo>
                  <a:lnTo>
                    <a:pt x="19" y="173"/>
                  </a:lnTo>
                  <a:lnTo>
                    <a:pt x="14" y="169"/>
                  </a:lnTo>
                  <a:lnTo>
                    <a:pt x="8" y="166"/>
                  </a:lnTo>
                  <a:lnTo>
                    <a:pt x="3" y="161"/>
                  </a:lnTo>
                  <a:lnTo>
                    <a:pt x="1" y="154"/>
                  </a:lnTo>
                  <a:lnTo>
                    <a:pt x="0" y="147"/>
                  </a:lnTo>
                  <a:lnTo>
                    <a:pt x="0" y="26"/>
                  </a:lnTo>
                  <a:lnTo>
                    <a:pt x="1" y="19"/>
                  </a:lnTo>
                  <a:lnTo>
                    <a:pt x="3" y="12"/>
                  </a:lnTo>
                  <a:lnTo>
                    <a:pt x="8" y="7"/>
                  </a:lnTo>
                  <a:lnTo>
                    <a:pt x="14" y="3"/>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63" name="Freeform 49">
              <a:extLst>
                <a:ext uri="{FF2B5EF4-FFF2-40B4-BE49-F238E27FC236}">
                  <a16:creationId xmlns:a16="http://schemas.microsoft.com/office/drawing/2014/main" id="{CE29DDA2-9415-48D3-87F1-1A326527D7A7}"/>
                </a:ext>
              </a:extLst>
            </p:cNvPr>
            <p:cNvSpPr>
              <a:spLocks/>
            </p:cNvSpPr>
            <p:nvPr/>
          </p:nvSpPr>
          <p:spPr bwMode="auto">
            <a:xfrm>
              <a:off x="3335475" y="4084963"/>
              <a:ext cx="247698" cy="226729"/>
            </a:xfrm>
            <a:custGeom>
              <a:avLst/>
              <a:gdLst>
                <a:gd name="T0" fmla="*/ 26 w 189"/>
                <a:gd name="T1" fmla="*/ 0 h 173"/>
                <a:gd name="T2" fmla="*/ 161 w 189"/>
                <a:gd name="T3" fmla="*/ 0 h 173"/>
                <a:gd name="T4" fmla="*/ 168 w 189"/>
                <a:gd name="T5" fmla="*/ 0 h 173"/>
                <a:gd name="T6" fmla="*/ 175 w 189"/>
                <a:gd name="T7" fmla="*/ 3 h 173"/>
                <a:gd name="T8" fmla="*/ 180 w 189"/>
                <a:gd name="T9" fmla="*/ 7 h 173"/>
                <a:gd name="T10" fmla="*/ 184 w 189"/>
                <a:gd name="T11" fmla="*/ 12 h 173"/>
                <a:gd name="T12" fmla="*/ 187 w 189"/>
                <a:gd name="T13" fmla="*/ 19 h 173"/>
                <a:gd name="T14" fmla="*/ 189 w 189"/>
                <a:gd name="T15" fmla="*/ 26 h 173"/>
                <a:gd name="T16" fmla="*/ 189 w 189"/>
                <a:gd name="T17" fmla="*/ 147 h 173"/>
                <a:gd name="T18" fmla="*/ 187 w 189"/>
                <a:gd name="T19" fmla="*/ 154 h 173"/>
                <a:gd name="T20" fmla="*/ 184 w 189"/>
                <a:gd name="T21" fmla="*/ 161 h 173"/>
                <a:gd name="T22" fmla="*/ 180 w 189"/>
                <a:gd name="T23" fmla="*/ 166 h 173"/>
                <a:gd name="T24" fmla="*/ 175 w 189"/>
                <a:gd name="T25" fmla="*/ 169 h 173"/>
                <a:gd name="T26" fmla="*/ 168 w 189"/>
                <a:gd name="T27" fmla="*/ 173 h 173"/>
                <a:gd name="T28" fmla="*/ 161 w 189"/>
                <a:gd name="T29" fmla="*/ 173 h 173"/>
                <a:gd name="T30" fmla="*/ 26 w 189"/>
                <a:gd name="T31" fmla="*/ 173 h 173"/>
                <a:gd name="T32" fmla="*/ 19 w 189"/>
                <a:gd name="T33" fmla="*/ 173 h 173"/>
                <a:gd name="T34" fmla="*/ 14 w 189"/>
                <a:gd name="T35" fmla="*/ 169 h 173"/>
                <a:gd name="T36" fmla="*/ 7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7 w 189"/>
                <a:gd name="T51" fmla="*/ 7 h 173"/>
                <a:gd name="T52" fmla="*/ 14 w 189"/>
                <a:gd name="T53" fmla="*/ 3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3"/>
                  </a:lnTo>
                  <a:lnTo>
                    <a:pt x="180" y="7"/>
                  </a:lnTo>
                  <a:lnTo>
                    <a:pt x="184" y="12"/>
                  </a:lnTo>
                  <a:lnTo>
                    <a:pt x="187" y="19"/>
                  </a:lnTo>
                  <a:lnTo>
                    <a:pt x="189" y="26"/>
                  </a:lnTo>
                  <a:lnTo>
                    <a:pt x="189" y="147"/>
                  </a:lnTo>
                  <a:lnTo>
                    <a:pt x="187" y="154"/>
                  </a:lnTo>
                  <a:lnTo>
                    <a:pt x="184" y="161"/>
                  </a:lnTo>
                  <a:lnTo>
                    <a:pt x="180" y="166"/>
                  </a:lnTo>
                  <a:lnTo>
                    <a:pt x="175" y="169"/>
                  </a:lnTo>
                  <a:lnTo>
                    <a:pt x="168" y="173"/>
                  </a:lnTo>
                  <a:lnTo>
                    <a:pt x="161" y="173"/>
                  </a:lnTo>
                  <a:lnTo>
                    <a:pt x="26" y="173"/>
                  </a:lnTo>
                  <a:lnTo>
                    <a:pt x="19" y="173"/>
                  </a:lnTo>
                  <a:lnTo>
                    <a:pt x="14" y="169"/>
                  </a:lnTo>
                  <a:lnTo>
                    <a:pt x="7" y="166"/>
                  </a:lnTo>
                  <a:lnTo>
                    <a:pt x="3" y="161"/>
                  </a:lnTo>
                  <a:lnTo>
                    <a:pt x="1" y="154"/>
                  </a:lnTo>
                  <a:lnTo>
                    <a:pt x="0" y="147"/>
                  </a:lnTo>
                  <a:lnTo>
                    <a:pt x="0" y="26"/>
                  </a:lnTo>
                  <a:lnTo>
                    <a:pt x="1" y="19"/>
                  </a:lnTo>
                  <a:lnTo>
                    <a:pt x="3" y="12"/>
                  </a:lnTo>
                  <a:lnTo>
                    <a:pt x="7" y="7"/>
                  </a:lnTo>
                  <a:lnTo>
                    <a:pt x="14" y="3"/>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64" name="Freeform 50">
              <a:extLst>
                <a:ext uri="{FF2B5EF4-FFF2-40B4-BE49-F238E27FC236}">
                  <a16:creationId xmlns:a16="http://schemas.microsoft.com/office/drawing/2014/main" id="{27AC9608-AA57-4E02-BF98-E67DEC474E34}"/>
                </a:ext>
              </a:extLst>
            </p:cNvPr>
            <p:cNvSpPr>
              <a:spLocks/>
            </p:cNvSpPr>
            <p:nvPr/>
          </p:nvSpPr>
          <p:spPr bwMode="auto">
            <a:xfrm>
              <a:off x="3614627" y="4084963"/>
              <a:ext cx="247698" cy="226729"/>
            </a:xfrm>
            <a:custGeom>
              <a:avLst/>
              <a:gdLst>
                <a:gd name="T0" fmla="*/ 27 w 189"/>
                <a:gd name="T1" fmla="*/ 0 h 173"/>
                <a:gd name="T2" fmla="*/ 161 w 189"/>
                <a:gd name="T3" fmla="*/ 0 h 173"/>
                <a:gd name="T4" fmla="*/ 168 w 189"/>
                <a:gd name="T5" fmla="*/ 0 h 173"/>
                <a:gd name="T6" fmla="*/ 175 w 189"/>
                <a:gd name="T7" fmla="*/ 3 h 173"/>
                <a:gd name="T8" fmla="*/ 181 w 189"/>
                <a:gd name="T9" fmla="*/ 7 h 173"/>
                <a:gd name="T10" fmla="*/ 186 w 189"/>
                <a:gd name="T11" fmla="*/ 12 h 173"/>
                <a:gd name="T12" fmla="*/ 188 w 189"/>
                <a:gd name="T13" fmla="*/ 19 h 173"/>
                <a:gd name="T14" fmla="*/ 189 w 189"/>
                <a:gd name="T15" fmla="*/ 26 h 173"/>
                <a:gd name="T16" fmla="*/ 189 w 189"/>
                <a:gd name="T17" fmla="*/ 147 h 173"/>
                <a:gd name="T18" fmla="*/ 188 w 189"/>
                <a:gd name="T19" fmla="*/ 154 h 173"/>
                <a:gd name="T20" fmla="*/ 186 w 189"/>
                <a:gd name="T21" fmla="*/ 161 h 173"/>
                <a:gd name="T22" fmla="*/ 181 w 189"/>
                <a:gd name="T23" fmla="*/ 166 h 173"/>
                <a:gd name="T24" fmla="*/ 175 w 189"/>
                <a:gd name="T25" fmla="*/ 169 h 173"/>
                <a:gd name="T26" fmla="*/ 168 w 189"/>
                <a:gd name="T27" fmla="*/ 173 h 173"/>
                <a:gd name="T28" fmla="*/ 161 w 189"/>
                <a:gd name="T29" fmla="*/ 173 h 173"/>
                <a:gd name="T30" fmla="*/ 27 w 189"/>
                <a:gd name="T31" fmla="*/ 173 h 173"/>
                <a:gd name="T32" fmla="*/ 20 w 189"/>
                <a:gd name="T33" fmla="*/ 173 h 173"/>
                <a:gd name="T34" fmla="*/ 14 w 189"/>
                <a:gd name="T35" fmla="*/ 169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3 h 173"/>
                <a:gd name="T54" fmla="*/ 20 w 189"/>
                <a:gd name="T55" fmla="*/ 0 h 173"/>
                <a:gd name="T56" fmla="*/ 27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7" y="0"/>
                  </a:moveTo>
                  <a:lnTo>
                    <a:pt x="161" y="0"/>
                  </a:lnTo>
                  <a:lnTo>
                    <a:pt x="168" y="0"/>
                  </a:lnTo>
                  <a:lnTo>
                    <a:pt x="175" y="3"/>
                  </a:lnTo>
                  <a:lnTo>
                    <a:pt x="181" y="7"/>
                  </a:lnTo>
                  <a:lnTo>
                    <a:pt x="186" y="12"/>
                  </a:lnTo>
                  <a:lnTo>
                    <a:pt x="188" y="19"/>
                  </a:lnTo>
                  <a:lnTo>
                    <a:pt x="189" y="26"/>
                  </a:lnTo>
                  <a:lnTo>
                    <a:pt x="189" y="147"/>
                  </a:lnTo>
                  <a:lnTo>
                    <a:pt x="188" y="154"/>
                  </a:lnTo>
                  <a:lnTo>
                    <a:pt x="186" y="161"/>
                  </a:lnTo>
                  <a:lnTo>
                    <a:pt x="181" y="166"/>
                  </a:lnTo>
                  <a:lnTo>
                    <a:pt x="175" y="169"/>
                  </a:lnTo>
                  <a:lnTo>
                    <a:pt x="168" y="173"/>
                  </a:lnTo>
                  <a:lnTo>
                    <a:pt x="161" y="173"/>
                  </a:lnTo>
                  <a:lnTo>
                    <a:pt x="27" y="173"/>
                  </a:lnTo>
                  <a:lnTo>
                    <a:pt x="20" y="173"/>
                  </a:lnTo>
                  <a:lnTo>
                    <a:pt x="14" y="169"/>
                  </a:lnTo>
                  <a:lnTo>
                    <a:pt x="9" y="166"/>
                  </a:lnTo>
                  <a:lnTo>
                    <a:pt x="4" y="161"/>
                  </a:lnTo>
                  <a:lnTo>
                    <a:pt x="2" y="154"/>
                  </a:lnTo>
                  <a:lnTo>
                    <a:pt x="0" y="147"/>
                  </a:lnTo>
                  <a:lnTo>
                    <a:pt x="0" y="26"/>
                  </a:lnTo>
                  <a:lnTo>
                    <a:pt x="2" y="19"/>
                  </a:lnTo>
                  <a:lnTo>
                    <a:pt x="4" y="12"/>
                  </a:lnTo>
                  <a:lnTo>
                    <a:pt x="9" y="7"/>
                  </a:lnTo>
                  <a:lnTo>
                    <a:pt x="14" y="3"/>
                  </a:lnTo>
                  <a:lnTo>
                    <a:pt x="20" y="0"/>
                  </a:lnTo>
                  <a:lnTo>
                    <a:pt x="27"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65" name="Freeform 51">
              <a:extLst>
                <a:ext uri="{FF2B5EF4-FFF2-40B4-BE49-F238E27FC236}">
                  <a16:creationId xmlns:a16="http://schemas.microsoft.com/office/drawing/2014/main" id="{F49AF302-A6C8-4142-BABB-2B66BBBAC13E}"/>
                </a:ext>
              </a:extLst>
            </p:cNvPr>
            <p:cNvSpPr>
              <a:spLocks/>
            </p:cNvSpPr>
            <p:nvPr/>
          </p:nvSpPr>
          <p:spPr bwMode="auto">
            <a:xfrm>
              <a:off x="3895089" y="4084963"/>
              <a:ext cx="247698" cy="226729"/>
            </a:xfrm>
            <a:custGeom>
              <a:avLst/>
              <a:gdLst>
                <a:gd name="T0" fmla="*/ 28 w 189"/>
                <a:gd name="T1" fmla="*/ 0 h 173"/>
                <a:gd name="T2" fmla="*/ 161 w 189"/>
                <a:gd name="T3" fmla="*/ 0 h 173"/>
                <a:gd name="T4" fmla="*/ 170 w 189"/>
                <a:gd name="T5" fmla="*/ 0 h 173"/>
                <a:gd name="T6" fmla="*/ 175 w 189"/>
                <a:gd name="T7" fmla="*/ 3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69 h 173"/>
                <a:gd name="T26" fmla="*/ 170 w 189"/>
                <a:gd name="T27" fmla="*/ 173 h 173"/>
                <a:gd name="T28" fmla="*/ 161 w 189"/>
                <a:gd name="T29" fmla="*/ 173 h 173"/>
                <a:gd name="T30" fmla="*/ 28 w 189"/>
                <a:gd name="T31" fmla="*/ 173 h 173"/>
                <a:gd name="T32" fmla="*/ 21 w 189"/>
                <a:gd name="T33" fmla="*/ 173 h 173"/>
                <a:gd name="T34" fmla="*/ 14 w 189"/>
                <a:gd name="T35" fmla="*/ 169 h 173"/>
                <a:gd name="T36" fmla="*/ 9 w 189"/>
                <a:gd name="T37" fmla="*/ 166 h 173"/>
                <a:gd name="T38" fmla="*/ 3 w 189"/>
                <a:gd name="T39" fmla="*/ 161 h 173"/>
                <a:gd name="T40" fmla="*/ 2 w 189"/>
                <a:gd name="T41" fmla="*/ 154 h 173"/>
                <a:gd name="T42" fmla="*/ 0 w 189"/>
                <a:gd name="T43" fmla="*/ 147 h 173"/>
                <a:gd name="T44" fmla="*/ 0 w 189"/>
                <a:gd name="T45" fmla="*/ 26 h 173"/>
                <a:gd name="T46" fmla="*/ 2 w 189"/>
                <a:gd name="T47" fmla="*/ 19 h 173"/>
                <a:gd name="T48" fmla="*/ 3 w 189"/>
                <a:gd name="T49" fmla="*/ 12 h 173"/>
                <a:gd name="T50" fmla="*/ 9 w 189"/>
                <a:gd name="T51" fmla="*/ 7 h 173"/>
                <a:gd name="T52" fmla="*/ 14 w 189"/>
                <a:gd name="T53" fmla="*/ 3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0"/>
                  </a:lnTo>
                  <a:lnTo>
                    <a:pt x="175" y="3"/>
                  </a:lnTo>
                  <a:lnTo>
                    <a:pt x="180" y="7"/>
                  </a:lnTo>
                  <a:lnTo>
                    <a:pt x="185" y="12"/>
                  </a:lnTo>
                  <a:lnTo>
                    <a:pt x="187" y="19"/>
                  </a:lnTo>
                  <a:lnTo>
                    <a:pt x="189" y="26"/>
                  </a:lnTo>
                  <a:lnTo>
                    <a:pt x="189" y="147"/>
                  </a:lnTo>
                  <a:lnTo>
                    <a:pt x="187" y="154"/>
                  </a:lnTo>
                  <a:lnTo>
                    <a:pt x="185" y="161"/>
                  </a:lnTo>
                  <a:lnTo>
                    <a:pt x="180" y="166"/>
                  </a:lnTo>
                  <a:lnTo>
                    <a:pt x="175" y="169"/>
                  </a:lnTo>
                  <a:lnTo>
                    <a:pt x="170" y="173"/>
                  </a:lnTo>
                  <a:lnTo>
                    <a:pt x="161" y="173"/>
                  </a:lnTo>
                  <a:lnTo>
                    <a:pt x="28" y="173"/>
                  </a:lnTo>
                  <a:lnTo>
                    <a:pt x="21" y="173"/>
                  </a:lnTo>
                  <a:lnTo>
                    <a:pt x="14" y="169"/>
                  </a:lnTo>
                  <a:lnTo>
                    <a:pt x="9" y="166"/>
                  </a:lnTo>
                  <a:lnTo>
                    <a:pt x="3" y="161"/>
                  </a:lnTo>
                  <a:lnTo>
                    <a:pt x="2" y="154"/>
                  </a:lnTo>
                  <a:lnTo>
                    <a:pt x="0" y="147"/>
                  </a:lnTo>
                  <a:lnTo>
                    <a:pt x="0" y="26"/>
                  </a:lnTo>
                  <a:lnTo>
                    <a:pt x="2" y="19"/>
                  </a:lnTo>
                  <a:lnTo>
                    <a:pt x="3" y="12"/>
                  </a:lnTo>
                  <a:lnTo>
                    <a:pt x="9" y="7"/>
                  </a:lnTo>
                  <a:lnTo>
                    <a:pt x="14" y="3"/>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66" name="Freeform 52">
              <a:extLst>
                <a:ext uri="{FF2B5EF4-FFF2-40B4-BE49-F238E27FC236}">
                  <a16:creationId xmlns:a16="http://schemas.microsoft.com/office/drawing/2014/main" id="{EEDC27E4-13E3-43A3-9202-B871040DB018}"/>
                </a:ext>
              </a:extLst>
            </p:cNvPr>
            <p:cNvSpPr>
              <a:spLocks/>
            </p:cNvSpPr>
            <p:nvPr/>
          </p:nvSpPr>
          <p:spPr bwMode="auto">
            <a:xfrm>
              <a:off x="4174240" y="4084963"/>
              <a:ext cx="249008" cy="226729"/>
            </a:xfrm>
            <a:custGeom>
              <a:avLst/>
              <a:gdLst>
                <a:gd name="T0" fmla="*/ 28 w 190"/>
                <a:gd name="T1" fmla="*/ 0 h 173"/>
                <a:gd name="T2" fmla="*/ 163 w 190"/>
                <a:gd name="T3" fmla="*/ 0 h 173"/>
                <a:gd name="T4" fmla="*/ 170 w 190"/>
                <a:gd name="T5" fmla="*/ 0 h 173"/>
                <a:gd name="T6" fmla="*/ 175 w 190"/>
                <a:gd name="T7" fmla="*/ 3 h 173"/>
                <a:gd name="T8" fmla="*/ 181 w 190"/>
                <a:gd name="T9" fmla="*/ 7 h 173"/>
                <a:gd name="T10" fmla="*/ 186 w 190"/>
                <a:gd name="T11" fmla="*/ 12 h 173"/>
                <a:gd name="T12" fmla="*/ 188 w 190"/>
                <a:gd name="T13" fmla="*/ 19 h 173"/>
                <a:gd name="T14" fmla="*/ 190 w 190"/>
                <a:gd name="T15" fmla="*/ 26 h 173"/>
                <a:gd name="T16" fmla="*/ 190 w 190"/>
                <a:gd name="T17" fmla="*/ 147 h 173"/>
                <a:gd name="T18" fmla="*/ 188 w 190"/>
                <a:gd name="T19" fmla="*/ 154 h 173"/>
                <a:gd name="T20" fmla="*/ 186 w 190"/>
                <a:gd name="T21" fmla="*/ 161 h 173"/>
                <a:gd name="T22" fmla="*/ 181 w 190"/>
                <a:gd name="T23" fmla="*/ 166 h 173"/>
                <a:gd name="T24" fmla="*/ 175 w 190"/>
                <a:gd name="T25" fmla="*/ 169 h 173"/>
                <a:gd name="T26" fmla="*/ 170 w 190"/>
                <a:gd name="T27" fmla="*/ 173 h 173"/>
                <a:gd name="T28" fmla="*/ 163 w 190"/>
                <a:gd name="T29" fmla="*/ 173 h 173"/>
                <a:gd name="T30" fmla="*/ 28 w 190"/>
                <a:gd name="T31" fmla="*/ 173 h 173"/>
                <a:gd name="T32" fmla="*/ 21 w 190"/>
                <a:gd name="T33" fmla="*/ 173 h 173"/>
                <a:gd name="T34" fmla="*/ 14 w 190"/>
                <a:gd name="T35" fmla="*/ 169 h 173"/>
                <a:gd name="T36" fmla="*/ 9 w 190"/>
                <a:gd name="T37" fmla="*/ 166 h 173"/>
                <a:gd name="T38" fmla="*/ 6 w 190"/>
                <a:gd name="T39" fmla="*/ 161 h 173"/>
                <a:gd name="T40" fmla="*/ 2 w 190"/>
                <a:gd name="T41" fmla="*/ 154 h 173"/>
                <a:gd name="T42" fmla="*/ 0 w 190"/>
                <a:gd name="T43" fmla="*/ 147 h 173"/>
                <a:gd name="T44" fmla="*/ 0 w 190"/>
                <a:gd name="T45" fmla="*/ 26 h 173"/>
                <a:gd name="T46" fmla="*/ 2 w 190"/>
                <a:gd name="T47" fmla="*/ 19 h 173"/>
                <a:gd name="T48" fmla="*/ 6 w 190"/>
                <a:gd name="T49" fmla="*/ 12 h 173"/>
                <a:gd name="T50" fmla="*/ 9 w 190"/>
                <a:gd name="T51" fmla="*/ 7 h 173"/>
                <a:gd name="T52" fmla="*/ 14 w 190"/>
                <a:gd name="T53" fmla="*/ 3 h 173"/>
                <a:gd name="T54" fmla="*/ 21 w 190"/>
                <a:gd name="T55" fmla="*/ 0 h 173"/>
                <a:gd name="T56" fmla="*/ 28 w 190"/>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0" h="173">
                  <a:moveTo>
                    <a:pt x="28" y="0"/>
                  </a:moveTo>
                  <a:lnTo>
                    <a:pt x="163" y="0"/>
                  </a:lnTo>
                  <a:lnTo>
                    <a:pt x="170" y="0"/>
                  </a:lnTo>
                  <a:lnTo>
                    <a:pt x="175" y="3"/>
                  </a:lnTo>
                  <a:lnTo>
                    <a:pt x="181" y="7"/>
                  </a:lnTo>
                  <a:lnTo>
                    <a:pt x="186" y="12"/>
                  </a:lnTo>
                  <a:lnTo>
                    <a:pt x="188" y="19"/>
                  </a:lnTo>
                  <a:lnTo>
                    <a:pt x="190" y="26"/>
                  </a:lnTo>
                  <a:lnTo>
                    <a:pt x="190" y="147"/>
                  </a:lnTo>
                  <a:lnTo>
                    <a:pt x="188" y="154"/>
                  </a:lnTo>
                  <a:lnTo>
                    <a:pt x="186" y="161"/>
                  </a:lnTo>
                  <a:lnTo>
                    <a:pt x="181" y="166"/>
                  </a:lnTo>
                  <a:lnTo>
                    <a:pt x="175" y="169"/>
                  </a:lnTo>
                  <a:lnTo>
                    <a:pt x="170" y="173"/>
                  </a:lnTo>
                  <a:lnTo>
                    <a:pt x="163" y="173"/>
                  </a:lnTo>
                  <a:lnTo>
                    <a:pt x="28" y="173"/>
                  </a:lnTo>
                  <a:lnTo>
                    <a:pt x="21" y="173"/>
                  </a:lnTo>
                  <a:lnTo>
                    <a:pt x="14" y="169"/>
                  </a:lnTo>
                  <a:lnTo>
                    <a:pt x="9" y="166"/>
                  </a:lnTo>
                  <a:lnTo>
                    <a:pt x="6" y="161"/>
                  </a:lnTo>
                  <a:lnTo>
                    <a:pt x="2" y="154"/>
                  </a:lnTo>
                  <a:lnTo>
                    <a:pt x="0" y="147"/>
                  </a:lnTo>
                  <a:lnTo>
                    <a:pt x="0" y="26"/>
                  </a:lnTo>
                  <a:lnTo>
                    <a:pt x="2" y="19"/>
                  </a:lnTo>
                  <a:lnTo>
                    <a:pt x="6" y="12"/>
                  </a:lnTo>
                  <a:lnTo>
                    <a:pt x="9" y="7"/>
                  </a:lnTo>
                  <a:lnTo>
                    <a:pt x="14" y="3"/>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67" name="Freeform 53">
              <a:extLst>
                <a:ext uri="{FF2B5EF4-FFF2-40B4-BE49-F238E27FC236}">
                  <a16:creationId xmlns:a16="http://schemas.microsoft.com/office/drawing/2014/main" id="{C6E230A1-6BD1-422A-8540-4503491C6BE7}"/>
                </a:ext>
              </a:extLst>
            </p:cNvPr>
            <p:cNvSpPr>
              <a:spLocks/>
            </p:cNvSpPr>
            <p:nvPr/>
          </p:nvSpPr>
          <p:spPr bwMode="auto">
            <a:xfrm>
              <a:off x="4457323" y="4084963"/>
              <a:ext cx="245077" cy="226729"/>
            </a:xfrm>
            <a:custGeom>
              <a:avLst/>
              <a:gdLst>
                <a:gd name="T0" fmla="*/ 26 w 187"/>
                <a:gd name="T1" fmla="*/ 0 h 173"/>
                <a:gd name="T2" fmla="*/ 161 w 187"/>
                <a:gd name="T3" fmla="*/ 0 h 173"/>
                <a:gd name="T4" fmla="*/ 168 w 187"/>
                <a:gd name="T5" fmla="*/ 0 h 173"/>
                <a:gd name="T6" fmla="*/ 173 w 187"/>
                <a:gd name="T7" fmla="*/ 3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3 w 187"/>
                <a:gd name="T25" fmla="*/ 169 h 173"/>
                <a:gd name="T26" fmla="*/ 168 w 187"/>
                <a:gd name="T27" fmla="*/ 173 h 173"/>
                <a:gd name="T28" fmla="*/ 161 w 187"/>
                <a:gd name="T29" fmla="*/ 173 h 173"/>
                <a:gd name="T30" fmla="*/ 26 w 187"/>
                <a:gd name="T31" fmla="*/ 173 h 173"/>
                <a:gd name="T32" fmla="*/ 19 w 187"/>
                <a:gd name="T33" fmla="*/ 173 h 173"/>
                <a:gd name="T34" fmla="*/ 12 w 187"/>
                <a:gd name="T35" fmla="*/ 169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2 w 187"/>
                <a:gd name="T53" fmla="*/ 3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3" y="3"/>
                  </a:lnTo>
                  <a:lnTo>
                    <a:pt x="180" y="7"/>
                  </a:lnTo>
                  <a:lnTo>
                    <a:pt x="184" y="12"/>
                  </a:lnTo>
                  <a:lnTo>
                    <a:pt x="187" y="19"/>
                  </a:lnTo>
                  <a:lnTo>
                    <a:pt x="187" y="26"/>
                  </a:lnTo>
                  <a:lnTo>
                    <a:pt x="187" y="147"/>
                  </a:lnTo>
                  <a:lnTo>
                    <a:pt x="187" y="154"/>
                  </a:lnTo>
                  <a:lnTo>
                    <a:pt x="184" y="161"/>
                  </a:lnTo>
                  <a:lnTo>
                    <a:pt x="180" y="166"/>
                  </a:lnTo>
                  <a:lnTo>
                    <a:pt x="173" y="169"/>
                  </a:lnTo>
                  <a:lnTo>
                    <a:pt x="168" y="173"/>
                  </a:lnTo>
                  <a:lnTo>
                    <a:pt x="161" y="173"/>
                  </a:lnTo>
                  <a:lnTo>
                    <a:pt x="26" y="173"/>
                  </a:lnTo>
                  <a:lnTo>
                    <a:pt x="19" y="173"/>
                  </a:lnTo>
                  <a:lnTo>
                    <a:pt x="12" y="169"/>
                  </a:lnTo>
                  <a:lnTo>
                    <a:pt x="7" y="166"/>
                  </a:lnTo>
                  <a:lnTo>
                    <a:pt x="3" y="161"/>
                  </a:lnTo>
                  <a:lnTo>
                    <a:pt x="0" y="154"/>
                  </a:lnTo>
                  <a:lnTo>
                    <a:pt x="0" y="147"/>
                  </a:lnTo>
                  <a:lnTo>
                    <a:pt x="0" y="26"/>
                  </a:lnTo>
                  <a:lnTo>
                    <a:pt x="0" y="19"/>
                  </a:lnTo>
                  <a:lnTo>
                    <a:pt x="3" y="12"/>
                  </a:lnTo>
                  <a:lnTo>
                    <a:pt x="7" y="7"/>
                  </a:lnTo>
                  <a:lnTo>
                    <a:pt x="12" y="3"/>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68" name="Freeform 54">
              <a:extLst>
                <a:ext uri="{FF2B5EF4-FFF2-40B4-BE49-F238E27FC236}">
                  <a16:creationId xmlns:a16="http://schemas.microsoft.com/office/drawing/2014/main" id="{50B69FC5-2E51-476C-8DA2-D1373797C84C}"/>
                </a:ext>
              </a:extLst>
            </p:cNvPr>
            <p:cNvSpPr>
              <a:spLocks/>
            </p:cNvSpPr>
            <p:nvPr/>
          </p:nvSpPr>
          <p:spPr bwMode="auto">
            <a:xfrm>
              <a:off x="4736474" y="4084963"/>
              <a:ext cx="246387" cy="226729"/>
            </a:xfrm>
            <a:custGeom>
              <a:avLst/>
              <a:gdLst>
                <a:gd name="T0" fmla="*/ 27 w 188"/>
                <a:gd name="T1" fmla="*/ 0 h 173"/>
                <a:gd name="T2" fmla="*/ 161 w 188"/>
                <a:gd name="T3" fmla="*/ 0 h 173"/>
                <a:gd name="T4" fmla="*/ 168 w 188"/>
                <a:gd name="T5" fmla="*/ 0 h 173"/>
                <a:gd name="T6" fmla="*/ 175 w 188"/>
                <a:gd name="T7" fmla="*/ 3 h 173"/>
                <a:gd name="T8" fmla="*/ 181 w 188"/>
                <a:gd name="T9" fmla="*/ 7 h 173"/>
                <a:gd name="T10" fmla="*/ 184 w 188"/>
                <a:gd name="T11" fmla="*/ 12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69 h 173"/>
                <a:gd name="T26" fmla="*/ 168 w 188"/>
                <a:gd name="T27" fmla="*/ 173 h 173"/>
                <a:gd name="T28" fmla="*/ 161 w 188"/>
                <a:gd name="T29" fmla="*/ 173 h 173"/>
                <a:gd name="T30" fmla="*/ 27 w 188"/>
                <a:gd name="T31" fmla="*/ 173 h 173"/>
                <a:gd name="T32" fmla="*/ 20 w 188"/>
                <a:gd name="T33" fmla="*/ 173 h 173"/>
                <a:gd name="T34" fmla="*/ 13 w 188"/>
                <a:gd name="T35" fmla="*/ 169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2 h 173"/>
                <a:gd name="T50" fmla="*/ 7 w 188"/>
                <a:gd name="T51" fmla="*/ 7 h 173"/>
                <a:gd name="T52" fmla="*/ 13 w 188"/>
                <a:gd name="T53" fmla="*/ 3 h 173"/>
                <a:gd name="T54" fmla="*/ 20 w 188"/>
                <a:gd name="T55" fmla="*/ 0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1" y="0"/>
                  </a:lnTo>
                  <a:lnTo>
                    <a:pt x="168" y="0"/>
                  </a:lnTo>
                  <a:lnTo>
                    <a:pt x="175" y="3"/>
                  </a:lnTo>
                  <a:lnTo>
                    <a:pt x="181" y="7"/>
                  </a:lnTo>
                  <a:lnTo>
                    <a:pt x="184" y="12"/>
                  </a:lnTo>
                  <a:lnTo>
                    <a:pt x="188" y="19"/>
                  </a:lnTo>
                  <a:lnTo>
                    <a:pt x="188" y="26"/>
                  </a:lnTo>
                  <a:lnTo>
                    <a:pt x="188" y="147"/>
                  </a:lnTo>
                  <a:lnTo>
                    <a:pt x="188" y="154"/>
                  </a:lnTo>
                  <a:lnTo>
                    <a:pt x="184" y="161"/>
                  </a:lnTo>
                  <a:lnTo>
                    <a:pt x="181" y="166"/>
                  </a:lnTo>
                  <a:lnTo>
                    <a:pt x="175" y="169"/>
                  </a:lnTo>
                  <a:lnTo>
                    <a:pt x="168" y="173"/>
                  </a:lnTo>
                  <a:lnTo>
                    <a:pt x="161" y="173"/>
                  </a:lnTo>
                  <a:lnTo>
                    <a:pt x="27" y="173"/>
                  </a:lnTo>
                  <a:lnTo>
                    <a:pt x="20" y="173"/>
                  </a:lnTo>
                  <a:lnTo>
                    <a:pt x="13" y="169"/>
                  </a:lnTo>
                  <a:lnTo>
                    <a:pt x="7" y="166"/>
                  </a:lnTo>
                  <a:lnTo>
                    <a:pt x="4" y="161"/>
                  </a:lnTo>
                  <a:lnTo>
                    <a:pt x="0" y="154"/>
                  </a:lnTo>
                  <a:lnTo>
                    <a:pt x="0" y="147"/>
                  </a:lnTo>
                  <a:lnTo>
                    <a:pt x="0" y="26"/>
                  </a:lnTo>
                  <a:lnTo>
                    <a:pt x="0" y="19"/>
                  </a:lnTo>
                  <a:lnTo>
                    <a:pt x="4" y="12"/>
                  </a:lnTo>
                  <a:lnTo>
                    <a:pt x="7" y="7"/>
                  </a:lnTo>
                  <a:lnTo>
                    <a:pt x="13" y="3"/>
                  </a:lnTo>
                  <a:lnTo>
                    <a:pt x="20" y="0"/>
                  </a:lnTo>
                  <a:lnTo>
                    <a:pt x="27"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69" name="Freeform 55">
              <a:extLst>
                <a:ext uri="{FF2B5EF4-FFF2-40B4-BE49-F238E27FC236}">
                  <a16:creationId xmlns:a16="http://schemas.microsoft.com/office/drawing/2014/main" id="{29BA2C02-6586-4D2A-B21C-3CE23A2E4314}"/>
                </a:ext>
              </a:extLst>
            </p:cNvPr>
            <p:cNvSpPr>
              <a:spLocks/>
            </p:cNvSpPr>
            <p:nvPr/>
          </p:nvSpPr>
          <p:spPr bwMode="auto">
            <a:xfrm>
              <a:off x="5016936" y="4084963"/>
              <a:ext cx="245077" cy="226729"/>
            </a:xfrm>
            <a:custGeom>
              <a:avLst/>
              <a:gdLst>
                <a:gd name="T0" fmla="*/ 26 w 187"/>
                <a:gd name="T1" fmla="*/ 0 h 173"/>
                <a:gd name="T2" fmla="*/ 161 w 187"/>
                <a:gd name="T3" fmla="*/ 0 h 173"/>
                <a:gd name="T4" fmla="*/ 168 w 187"/>
                <a:gd name="T5" fmla="*/ 0 h 173"/>
                <a:gd name="T6" fmla="*/ 175 w 187"/>
                <a:gd name="T7" fmla="*/ 3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69 h 173"/>
                <a:gd name="T26" fmla="*/ 168 w 187"/>
                <a:gd name="T27" fmla="*/ 173 h 173"/>
                <a:gd name="T28" fmla="*/ 161 w 187"/>
                <a:gd name="T29" fmla="*/ 173 h 173"/>
                <a:gd name="T30" fmla="*/ 26 w 187"/>
                <a:gd name="T31" fmla="*/ 173 h 173"/>
                <a:gd name="T32" fmla="*/ 19 w 187"/>
                <a:gd name="T33" fmla="*/ 173 h 173"/>
                <a:gd name="T34" fmla="*/ 12 w 187"/>
                <a:gd name="T35" fmla="*/ 169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2 w 187"/>
                <a:gd name="T53" fmla="*/ 3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3"/>
                  </a:lnTo>
                  <a:lnTo>
                    <a:pt x="180" y="7"/>
                  </a:lnTo>
                  <a:lnTo>
                    <a:pt x="184" y="12"/>
                  </a:lnTo>
                  <a:lnTo>
                    <a:pt x="187" y="19"/>
                  </a:lnTo>
                  <a:lnTo>
                    <a:pt x="187" y="26"/>
                  </a:lnTo>
                  <a:lnTo>
                    <a:pt x="187" y="147"/>
                  </a:lnTo>
                  <a:lnTo>
                    <a:pt x="187" y="154"/>
                  </a:lnTo>
                  <a:lnTo>
                    <a:pt x="184" y="161"/>
                  </a:lnTo>
                  <a:lnTo>
                    <a:pt x="180" y="166"/>
                  </a:lnTo>
                  <a:lnTo>
                    <a:pt x="175" y="169"/>
                  </a:lnTo>
                  <a:lnTo>
                    <a:pt x="168" y="173"/>
                  </a:lnTo>
                  <a:lnTo>
                    <a:pt x="161" y="173"/>
                  </a:lnTo>
                  <a:lnTo>
                    <a:pt x="26" y="173"/>
                  </a:lnTo>
                  <a:lnTo>
                    <a:pt x="19" y="173"/>
                  </a:lnTo>
                  <a:lnTo>
                    <a:pt x="12" y="169"/>
                  </a:lnTo>
                  <a:lnTo>
                    <a:pt x="7" y="166"/>
                  </a:lnTo>
                  <a:lnTo>
                    <a:pt x="3" y="161"/>
                  </a:lnTo>
                  <a:lnTo>
                    <a:pt x="0" y="154"/>
                  </a:lnTo>
                  <a:lnTo>
                    <a:pt x="0" y="147"/>
                  </a:lnTo>
                  <a:lnTo>
                    <a:pt x="0" y="26"/>
                  </a:lnTo>
                  <a:lnTo>
                    <a:pt x="0" y="19"/>
                  </a:lnTo>
                  <a:lnTo>
                    <a:pt x="3" y="12"/>
                  </a:lnTo>
                  <a:lnTo>
                    <a:pt x="7" y="7"/>
                  </a:lnTo>
                  <a:lnTo>
                    <a:pt x="12" y="3"/>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70" name="Freeform 56">
              <a:extLst>
                <a:ext uri="{FF2B5EF4-FFF2-40B4-BE49-F238E27FC236}">
                  <a16:creationId xmlns:a16="http://schemas.microsoft.com/office/drawing/2014/main" id="{73EAE542-47AF-4E91-8077-B8D89822D754}"/>
                </a:ext>
              </a:extLst>
            </p:cNvPr>
            <p:cNvSpPr>
              <a:spLocks/>
            </p:cNvSpPr>
            <p:nvPr/>
          </p:nvSpPr>
          <p:spPr bwMode="auto">
            <a:xfrm>
              <a:off x="5296087" y="4084963"/>
              <a:ext cx="246387" cy="226729"/>
            </a:xfrm>
            <a:custGeom>
              <a:avLst/>
              <a:gdLst>
                <a:gd name="T0" fmla="*/ 27 w 188"/>
                <a:gd name="T1" fmla="*/ 0 h 173"/>
                <a:gd name="T2" fmla="*/ 162 w 188"/>
                <a:gd name="T3" fmla="*/ 0 h 173"/>
                <a:gd name="T4" fmla="*/ 169 w 188"/>
                <a:gd name="T5" fmla="*/ 0 h 173"/>
                <a:gd name="T6" fmla="*/ 176 w 188"/>
                <a:gd name="T7" fmla="*/ 3 h 173"/>
                <a:gd name="T8" fmla="*/ 181 w 188"/>
                <a:gd name="T9" fmla="*/ 7 h 173"/>
                <a:gd name="T10" fmla="*/ 184 w 188"/>
                <a:gd name="T11" fmla="*/ 12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6 w 188"/>
                <a:gd name="T25" fmla="*/ 169 h 173"/>
                <a:gd name="T26" fmla="*/ 169 w 188"/>
                <a:gd name="T27" fmla="*/ 173 h 173"/>
                <a:gd name="T28" fmla="*/ 162 w 188"/>
                <a:gd name="T29" fmla="*/ 173 h 173"/>
                <a:gd name="T30" fmla="*/ 27 w 188"/>
                <a:gd name="T31" fmla="*/ 173 h 173"/>
                <a:gd name="T32" fmla="*/ 20 w 188"/>
                <a:gd name="T33" fmla="*/ 173 h 173"/>
                <a:gd name="T34" fmla="*/ 14 w 188"/>
                <a:gd name="T35" fmla="*/ 169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2 h 173"/>
                <a:gd name="T50" fmla="*/ 7 w 188"/>
                <a:gd name="T51" fmla="*/ 7 h 173"/>
                <a:gd name="T52" fmla="*/ 14 w 188"/>
                <a:gd name="T53" fmla="*/ 3 h 173"/>
                <a:gd name="T54" fmla="*/ 20 w 188"/>
                <a:gd name="T55" fmla="*/ 0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2" y="0"/>
                  </a:lnTo>
                  <a:lnTo>
                    <a:pt x="169" y="0"/>
                  </a:lnTo>
                  <a:lnTo>
                    <a:pt x="176" y="3"/>
                  </a:lnTo>
                  <a:lnTo>
                    <a:pt x="181" y="7"/>
                  </a:lnTo>
                  <a:lnTo>
                    <a:pt x="184" y="12"/>
                  </a:lnTo>
                  <a:lnTo>
                    <a:pt x="188" y="19"/>
                  </a:lnTo>
                  <a:lnTo>
                    <a:pt x="188" y="26"/>
                  </a:lnTo>
                  <a:lnTo>
                    <a:pt x="188" y="147"/>
                  </a:lnTo>
                  <a:lnTo>
                    <a:pt x="188" y="154"/>
                  </a:lnTo>
                  <a:lnTo>
                    <a:pt x="184" y="161"/>
                  </a:lnTo>
                  <a:lnTo>
                    <a:pt x="181" y="166"/>
                  </a:lnTo>
                  <a:lnTo>
                    <a:pt x="176" y="169"/>
                  </a:lnTo>
                  <a:lnTo>
                    <a:pt x="169" y="173"/>
                  </a:lnTo>
                  <a:lnTo>
                    <a:pt x="162" y="173"/>
                  </a:lnTo>
                  <a:lnTo>
                    <a:pt x="27" y="173"/>
                  </a:lnTo>
                  <a:lnTo>
                    <a:pt x="20" y="173"/>
                  </a:lnTo>
                  <a:lnTo>
                    <a:pt x="14" y="169"/>
                  </a:lnTo>
                  <a:lnTo>
                    <a:pt x="7" y="166"/>
                  </a:lnTo>
                  <a:lnTo>
                    <a:pt x="4" y="161"/>
                  </a:lnTo>
                  <a:lnTo>
                    <a:pt x="0" y="154"/>
                  </a:lnTo>
                  <a:lnTo>
                    <a:pt x="0" y="147"/>
                  </a:lnTo>
                  <a:lnTo>
                    <a:pt x="0" y="26"/>
                  </a:lnTo>
                  <a:lnTo>
                    <a:pt x="0" y="19"/>
                  </a:lnTo>
                  <a:lnTo>
                    <a:pt x="4" y="12"/>
                  </a:lnTo>
                  <a:lnTo>
                    <a:pt x="7" y="7"/>
                  </a:lnTo>
                  <a:lnTo>
                    <a:pt x="14" y="3"/>
                  </a:lnTo>
                  <a:lnTo>
                    <a:pt x="20" y="0"/>
                  </a:lnTo>
                  <a:lnTo>
                    <a:pt x="27"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71" name="Freeform 57">
              <a:extLst>
                <a:ext uri="{FF2B5EF4-FFF2-40B4-BE49-F238E27FC236}">
                  <a16:creationId xmlns:a16="http://schemas.microsoft.com/office/drawing/2014/main" id="{6398DE4F-3EBF-4F51-BF93-7400AC8EB974}"/>
                </a:ext>
              </a:extLst>
            </p:cNvPr>
            <p:cNvSpPr>
              <a:spLocks/>
            </p:cNvSpPr>
            <p:nvPr/>
          </p:nvSpPr>
          <p:spPr bwMode="auto">
            <a:xfrm>
              <a:off x="5576549" y="4084963"/>
              <a:ext cx="247698" cy="226729"/>
            </a:xfrm>
            <a:custGeom>
              <a:avLst/>
              <a:gdLst>
                <a:gd name="T0" fmla="*/ 26 w 189"/>
                <a:gd name="T1" fmla="*/ 0 h 173"/>
                <a:gd name="T2" fmla="*/ 161 w 189"/>
                <a:gd name="T3" fmla="*/ 0 h 173"/>
                <a:gd name="T4" fmla="*/ 168 w 189"/>
                <a:gd name="T5" fmla="*/ 0 h 173"/>
                <a:gd name="T6" fmla="*/ 175 w 189"/>
                <a:gd name="T7" fmla="*/ 3 h 173"/>
                <a:gd name="T8" fmla="*/ 180 w 189"/>
                <a:gd name="T9" fmla="*/ 7 h 173"/>
                <a:gd name="T10" fmla="*/ 186 w 189"/>
                <a:gd name="T11" fmla="*/ 12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0 w 189"/>
                <a:gd name="T23" fmla="*/ 166 h 173"/>
                <a:gd name="T24" fmla="*/ 175 w 189"/>
                <a:gd name="T25" fmla="*/ 169 h 173"/>
                <a:gd name="T26" fmla="*/ 168 w 189"/>
                <a:gd name="T27" fmla="*/ 173 h 173"/>
                <a:gd name="T28" fmla="*/ 161 w 189"/>
                <a:gd name="T29" fmla="*/ 173 h 173"/>
                <a:gd name="T30" fmla="*/ 26 w 189"/>
                <a:gd name="T31" fmla="*/ 173 h 173"/>
                <a:gd name="T32" fmla="*/ 19 w 189"/>
                <a:gd name="T33" fmla="*/ 173 h 173"/>
                <a:gd name="T34" fmla="*/ 14 w 189"/>
                <a:gd name="T35" fmla="*/ 169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3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3"/>
                  </a:lnTo>
                  <a:lnTo>
                    <a:pt x="180" y="7"/>
                  </a:lnTo>
                  <a:lnTo>
                    <a:pt x="186" y="12"/>
                  </a:lnTo>
                  <a:lnTo>
                    <a:pt x="187" y="19"/>
                  </a:lnTo>
                  <a:lnTo>
                    <a:pt x="189" y="26"/>
                  </a:lnTo>
                  <a:lnTo>
                    <a:pt x="189" y="147"/>
                  </a:lnTo>
                  <a:lnTo>
                    <a:pt x="187" y="154"/>
                  </a:lnTo>
                  <a:lnTo>
                    <a:pt x="186" y="161"/>
                  </a:lnTo>
                  <a:lnTo>
                    <a:pt x="180" y="166"/>
                  </a:lnTo>
                  <a:lnTo>
                    <a:pt x="175" y="169"/>
                  </a:lnTo>
                  <a:lnTo>
                    <a:pt x="168" y="173"/>
                  </a:lnTo>
                  <a:lnTo>
                    <a:pt x="161" y="173"/>
                  </a:lnTo>
                  <a:lnTo>
                    <a:pt x="26" y="173"/>
                  </a:lnTo>
                  <a:lnTo>
                    <a:pt x="19" y="173"/>
                  </a:lnTo>
                  <a:lnTo>
                    <a:pt x="14" y="169"/>
                  </a:lnTo>
                  <a:lnTo>
                    <a:pt x="9" y="166"/>
                  </a:lnTo>
                  <a:lnTo>
                    <a:pt x="4" y="161"/>
                  </a:lnTo>
                  <a:lnTo>
                    <a:pt x="2" y="154"/>
                  </a:lnTo>
                  <a:lnTo>
                    <a:pt x="0" y="147"/>
                  </a:lnTo>
                  <a:lnTo>
                    <a:pt x="0" y="26"/>
                  </a:lnTo>
                  <a:lnTo>
                    <a:pt x="2" y="19"/>
                  </a:lnTo>
                  <a:lnTo>
                    <a:pt x="4" y="12"/>
                  </a:lnTo>
                  <a:lnTo>
                    <a:pt x="9" y="7"/>
                  </a:lnTo>
                  <a:lnTo>
                    <a:pt x="14" y="3"/>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72" name="Freeform 58">
              <a:extLst>
                <a:ext uri="{FF2B5EF4-FFF2-40B4-BE49-F238E27FC236}">
                  <a16:creationId xmlns:a16="http://schemas.microsoft.com/office/drawing/2014/main" id="{81F54A10-E94A-4811-B87F-01B99FDD69BB}"/>
                </a:ext>
              </a:extLst>
            </p:cNvPr>
            <p:cNvSpPr>
              <a:spLocks/>
            </p:cNvSpPr>
            <p:nvPr/>
          </p:nvSpPr>
          <p:spPr bwMode="auto">
            <a:xfrm>
              <a:off x="5857011" y="4084963"/>
              <a:ext cx="247698" cy="226729"/>
            </a:xfrm>
            <a:custGeom>
              <a:avLst/>
              <a:gdLst>
                <a:gd name="T0" fmla="*/ 28 w 189"/>
                <a:gd name="T1" fmla="*/ 0 h 173"/>
                <a:gd name="T2" fmla="*/ 161 w 189"/>
                <a:gd name="T3" fmla="*/ 0 h 173"/>
                <a:gd name="T4" fmla="*/ 169 w 189"/>
                <a:gd name="T5" fmla="*/ 0 h 173"/>
                <a:gd name="T6" fmla="*/ 175 w 189"/>
                <a:gd name="T7" fmla="*/ 3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69 h 173"/>
                <a:gd name="T26" fmla="*/ 169 w 189"/>
                <a:gd name="T27" fmla="*/ 173 h 173"/>
                <a:gd name="T28" fmla="*/ 161 w 189"/>
                <a:gd name="T29" fmla="*/ 173 h 173"/>
                <a:gd name="T30" fmla="*/ 28 w 189"/>
                <a:gd name="T31" fmla="*/ 173 h 173"/>
                <a:gd name="T32" fmla="*/ 19 w 189"/>
                <a:gd name="T33" fmla="*/ 173 h 173"/>
                <a:gd name="T34" fmla="*/ 14 w 189"/>
                <a:gd name="T35" fmla="*/ 169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8 w 189"/>
                <a:gd name="T51" fmla="*/ 7 h 173"/>
                <a:gd name="T52" fmla="*/ 14 w 189"/>
                <a:gd name="T53" fmla="*/ 3 h 173"/>
                <a:gd name="T54" fmla="*/ 19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69" y="0"/>
                  </a:lnTo>
                  <a:lnTo>
                    <a:pt x="175" y="3"/>
                  </a:lnTo>
                  <a:lnTo>
                    <a:pt x="180" y="7"/>
                  </a:lnTo>
                  <a:lnTo>
                    <a:pt x="185" y="12"/>
                  </a:lnTo>
                  <a:lnTo>
                    <a:pt x="187" y="19"/>
                  </a:lnTo>
                  <a:lnTo>
                    <a:pt x="189" y="26"/>
                  </a:lnTo>
                  <a:lnTo>
                    <a:pt x="189" y="147"/>
                  </a:lnTo>
                  <a:lnTo>
                    <a:pt x="187" y="154"/>
                  </a:lnTo>
                  <a:lnTo>
                    <a:pt x="185" y="161"/>
                  </a:lnTo>
                  <a:lnTo>
                    <a:pt x="180" y="166"/>
                  </a:lnTo>
                  <a:lnTo>
                    <a:pt x="175" y="169"/>
                  </a:lnTo>
                  <a:lnTo>
                    <a:pt x="169" y="173"/>
                  </a:lnTo>
                  <a:lnTo>
                    <a:pt x="161" y="173"/>
                  </a:lnTo>
                  <a:lnTo>
                    <a:pt x="28" y="173"/>
                  </a:lnTo>
                  <a:lnTo>
                    <a:pt x="19" y="173"/>
                  </a:lnTo>
                  <a:lnTo>
                    <a:pt x="14" y="169"/>
                  </a:lnTo>
                  <a:lnTo>
                    <a:pt x="8" y="166"/>
                  </a:lnTo>
                  <a:lnTo>
                    <a:pt x="3" y="161"/>
                  </a:lnTo>
                  <a:lnTo>
                    <a:pt x="1" y="154"/>
                  </a:lnTo>
                  <a:lnTo>
                    <a:pt x="0" y="147"/>
                  </a:lnTo>
                  <a:lnTo>
                    <a:pt x="0" y="26"/>
                  </a:lnTo>
                  <a:lnTo>
                    <a:pt x="1" y="19"/>
                  </a:lnTo>
                  <a:lnTo>
                    <a:pt x="3" y="12"/>
                  </a:lnTo>
                  <a:lnTo>
                    <a:pt x="8" y="7"/>
                  </a:lnTo>
                  <a:lnTo>
                    <a:pt x="14" y="3"/>
                  </a:lnTo>
                  <a:lnTo>
                    <a:pt x="19"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73" name="Freeform 59">
              <a:extLst>
                <a:ext uri="{FF2B5EF4-FFF2-40B4-BE49-F238E27FC236}">
                  <a16:creationId xmlns:a16="http://schemas.microsoft.com/office/drawing/2014/main" id="{FE2AD24B-F3F5-4992-9FA8-752B5A0BB1BC}"/>
                </a:ext>
              </a:extLst>
            </p:cNvPr>
            <p:cNvSpPr>
              <a:spLocks/>
            </p:cNvSpPr>
            <p:nvPr/>
          </p:nvSpPr>
          <p:spPr bwMode="auto">
            <a:xfrm>
              <a:off x="6136163" y="4084963"/>
              <a:ext cx="247698" cy="226729"/>
            </a:xfrm>
            <a:custGeom>
              <a:avLst/>
              <a:gdLst>
                <a:gd name="T0" fmla="*/ 28 w 189"/>
                <a:gd name="T1" fmla="*/ 0 h 173"/>
                <a:gd name="T2" fmla="*/ 163 w 189"/>
                <a:gd name="T3" fmla="*/ 0 h 173"/>
                <a:gd name="T4" fmla="*/ 170 w 189"/>
                <a:gd name="T5" fmla="*/ 0 h 173"/>
                <a:gd name="T6" fmla="*/ 175 w 189"/>
                <a:gd name="T7" fmla="*/ 3 h 173"/>
                <a:gd name="T8" fmla="*/ 181 w 189"/>
                <a:gd name="T9" fmla="*/ 7 h 173"/>
                <a:gd name="T10" fmla="*/ 186 w 189"/>
                <a:gd name="T11" fmla="*/ 12 h 173"/>
                <a:gd name="T12" fmla="*/ 188 w 189"/>
                <a:gd name="T13" fmla="*/ 19 h 173"/>
                <a:gd name="T14" fmla="*/ 189 w 189"/>
                <a:gd name="T15" fmla="*/ 26 h 173"/>
                <a:gd name="T16" fmla="*/ 189 w 189"/>
                <a:gd name="T17" fmla="*/ 147 h 173"/>
                <a:gd name="T18" fmla="*/ 188 w 189"/>
                <a:gd name="T19" fmla="*/ 154 h 173"/>
                <a:gd name="T20" fmla="*/ 186 w 189"/>
                <a:gd name="T21" fmla="*/ 161 h 173"/>
                <a:gd name="T22" fmla="*/ 181 w 189"/>
                <a:gd name="T23" fmla="*/ 166 h 173"/>
                <a:gd name="T24" fmla="*/ 175 w 189"/>
                <a:gd name="T25" fmla="*/ 169 h 173"/>
                <a:gd name="T26" fmla="*/ 170 w 189"/>
                <a:gd name="T27" fmla="*/ 173 h 173"/>
                <a:gd name="T28" fmla="*/ 163 w 189"/>
                <a:gd name="T29" fmla="*/ 173 h 173"/>
                <a:gd name="T30" fmla="*/ 28 w 189"/>
                <a:gd name="T31" fmla="*/ 173 h 173"/>
                <a:gd name="T32" fmla="*/ 21 w 189"/>
                <a:gd name="T33" fmla="*/ 173 h 173"/>
                <a:gd name="T34" fmla="*/ 14 w 189"/>
                <a:gd name="T35" fmla="*/ 169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3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3"/>
                  </a:lnTo>
                  <a:lnTo>
                    <a:pt x="181" y="7"/>
                  </a:lnTo>
                  <a:lnTo>
                    <a:pt x="186" y="12"/>
                  </a:lnTo>
                  <a:lnTo>
                    <a:pt x="188" y="19"/>
                  </a:lnTo>
                  <a:lnTo>
                    <a:pt x="189" y="26"/>
                  </a:lnTo>
                  <a:lnTo>
                    <a:pt x="189" y="147"/>
                  </a:lnTo>
                  <a:lnTo>
                    <a:pt x="188" y="154"/>
                  </a:lnTo>
                  <a:lnTo>
                    <a:pt x="186" y="161"/>
                  </a:lnTo>
                  <a:lnTo>
                    <a:pt x="181" y="166"/>
                  </a:lnTo>
                  <a:lnTo>
                    <a:pt x="175" y="169"/>
                  </a:lnTo>
                  <a:lnTo>
                    <a:pt x="170" y="173"/>
                  </a:lnTo>
                  <a:lnTo>
                    <a:pt x="163" y="173"/>
                  </a:lnTo>
                  <a:lnTo>
                    <a:pt x="28" y="173"/>
                  </a:lnTo>
                  <a:lnTo>
                    <a:pt x="21" y="173"/>
                  </a:lnTo>
                  <a:lnTo>
                    <a:pt x="14" y="169"/>
                  </a:lnTo>
                  <a:lnTo>
                    <a:pt x="9" y="166"/>
                  </a:lnTo>
                  <a:lnTo>
                    <a:pt x="4" y="161"/>
                  </a:lnTo>
                  <a:lnTo>
                    <a:pt x="2" y="154"/>
                  </a:lnTo>
                  <a:lnTo>
                    <a:pt x="0" y="147"/>
                  </a:lnTo>
                  <a:lnTo>
                    <a:pt x="0" y="26"/>
                  </a:lnTo>
                  <a:lnTo>
                    <a:pt x="2" y="19"/>
                  </a:lnTo>
                  <a:lnTo>
                    <a:pt x="4" y="12"/>
                  </a:lnTo>
                  <a:lnTo>
                    <a:pt x="9" y="7"/>
                  </a:lnTo>
                  <a:lnTo>
                    <a:pt x="14" y="3"/>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74" name="Freeform 60">
              <a:extLst>
                <a:ext uri="{FF2B5EF4-FFF2-40B4-BE49-F238E27FC236}">
                  <a16:creationId xmlns:a16="http://schemas.microsoft.com/office/drawing/2014/main" id="{B7E0F134-ED73-4002-8030-44EA12237AA5}"/>
                </a:ext>
              </a:extLst>
            </p:cNvPr>
            <p:cNvSpPr>
              <a:spLocks/>
            </p:cNvSpPr>
            <p:nvPr/>
          </p:nvSpPr>
          <p:spPr bwMode="auto">
            <a:xfrm>
              <a:off x="6416625" y="4084963"/>
              <a:ext cx="456078" cy="496706"/>
            </a:xfrm>
            <a:custGeom>
              <a:avLst/>
              <a:gdLst>
                <a:gd name="T0" fmla="*/ 38 w 348"/>
                <a:gd name="T1" fmla="*/ 0 h 379"/>
                <a:gd name="T2" fmla="*/ 322 w 348"/>
                <a:gd name="T3" fmla="*/ 0 h 379"/>
                <a:gd name="T4" fmla="*/ 329 w 348"/>
                <a:gd name="T5" fmla="*/ 0 h 379"/>
                <a:gd name="T6" fmla="*/ 336 w 348"/>
                <a:gd name="T7" fmla="*/ 3 h 379"/>
                <a:gd name="T8" fmla="*/ 341 w 348"/>
                <a:gd name="T9" fmla="*/ 7 h 379"/>
                <a:gd name="T10" fmla="*/ 345 w 348"/>
                <a:gd name="T11" fmla="*/ 12 h 379"/>
                <a:gd name="T12" fmla="*/ 348 w 348"/>
                <a:gd name="T13" fmla="*/ 19 h 379"/>
                <a:gd name="T14" fmla="*/ 348 w 348"/>
                <a:gd name="T15" fmla="*/ 26 h 379"/>
                <a:gd name="T16" fmla="*/ 348 w 348"/>
                <a:gd name="T17" fmla="*/ 350 h 379"/>
                <a:gd name="T18" fmla="*/ 345 w 348"/>
                <a:gd name="T19" fmla="*/ 364 h 379"/>
                <a:gd name="T20" fmla="*/ 336 w 348"/>
                <a:gd name="T21" fmla="*/ 376 h 379"/>
                <a:gd name="T22" fmla="*/ 322 w 348"/>
                <a:gd name="T23" fmla="*/ 379 h 379"/>
                <a:gd name="T24" fmla="*/ 91 w 348"/>
                <a:gd name="T25" fmla="*/ 379 h 379"/>
                <a:gd name="T26" fmla="*/ 77 w 348"/>
                <a:gd name="T27" fmla="*/ 376 h 379"/>
                <a:gd name="T28" fmla="*/ 68 w 348"/>
                <a:gd name="T29" fmla="*/ 364 h 379"/>
                <a:gd name="T30" fmla="*/ 65 w 348"/>
                <a:gd name="T31" fmla="*/ 350 h 379"/>
                <a:gd name="T32" fmla="*/ 65 w 348"/>
                <a:gd name="T33" fmla="*/ 173 h 379"/>
                <a:gd name="T34" fmla="*/ 38 w 348"/>
                <a:gd name="T35" fmla="*/ 173 h 379"/>
                <a:gd name="T36" fmla="*/ 19 w 348"/>
                <a:gd name="T37" fmla="*/ 169 h 379"/>
                <a:gd name="T38" fmla="*/ 5 w 348"/>
                <a:gd name="T39" fmla="*/ 161 h 379"/>
                <a:gd name="T40" fmla="*/ 0 w 348"/>
                <a:gd name="T41" fmla="*/ 147 h 379"/>
                <a:gd name="T42" fmla="*/ 0 w 348"/>
                <a:gd name="T43" fmla="*/ 26 h 379"/>
                <a:gd name="T44" fmla="*/ 5 w 348"/>
                <a:gd name="T45" fmla="*/ 12 h 379"/>
                <a:gd name="T46" fmla="*/ 19 w 348"/>
                <a:gd name="T47" fmla="*/ 3 h 379"/>
                <a:gd name="T48" fmla="*/ 38 w 348"/>
                <a:gd name="T49" fmla="*/ 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8" h="379">
                  <a:moveTo>
                    <a:pt x="38" y="0"/>
                  </a:moveTo>
                  <a:lnTo>
                    <a:pt x="322" y="0"/>
                  </a:lnTo>
                  <a:lnTo>
                    <a:pt x="329" y="0"/>
                  </a:lnTo>
                  <a:lnTo>
                    <a:pt x="336" y="3"/>
                  </a:lnTo>
                  <a:lnTo>
                    <a:pt x="341" y="7"/>
                  </a:lnTo>
                  <a:lnTo>
                    <a:pt x="345" y="12"/>
                  </a:lnTo>
                  <a:lnTo>
                    <a:pt x="348" y="19"/>
                  </a:lnTo>
                  <a:lnTo>
                    <a:pt x="348" y="26"/>
                  </a:lnTo>
                  <a:lnTo>
                    <a:pt x="348" y="350"/>
                  </a:lnTo>
                  <a:lnTo>
                    <a:pt x="345" y="364"/>
                  </a:lnTo>
                  <a:lnTo>
                    <a:pt x="336" y="376"/>
                  </a:lnTo>
                  <a:lnTo>
                    <a:pt x="322" y="379"/>
                  </a:lnTo>
                  <a:lnTo>
                    <a:pt x="91" y="379"/>
                  </a:lnTo>
                  <a:lnTo>
                    <a:pt x="77" y="376"/>
                  </a:lnTo>
                  <a:lnTo>
                    <a:pt x="68" y="364"/>
                  </a:lnTo>
                  <a:lnTo>
                    <a:pt x="65" y="350"/>
                  </a:lnTo>
                  <a:lnTo>
                    <a:pt x="65" y="173"/>
                  </a:lnTo>
                  <a:lnTo>
                    <a:pt x="38" y="173"/>
                  </a:lnTo>
                  <a:lnTo>
                    <a:pt x="19" y="169"/>
                  </a:lnTo>
                  <a:lnTo>
                    <a:pt x="5" y="161"/>
                  </a:lnTo>
                  <a:lnTo>
                    <a:pt x="0" y="147"/>
                  </a:lnTo>
                  <a:lnTo>
                    <a:pt x="0" y="26"/>
                  </a:lnTo>
                  <a:lnTo>
                    <a:pt x="5" y="12"/>
                  </a:lnTo>
                  <a:lnTo>
                    <a:pt x="19" y="3"/>
                  </a:lnTo>
                  <a:lnTo>
                    <a:pt x="3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75" name="Freeform 61">
              <a:extLst>
                <a:ext uri="{FF2B5EF4-FFF2-40B4-BE49-F238E27FC236}">
                  <a16:creationId xmlns:a16="http://schemas.microsoft.com/office/drawing/2014/main" id="{50D8025F-7A21-49E5-BC33-07C78668318B}"/>
                </a:ext>
              </a:extLst>
            </p:cNvPr>
            <p:cNvSpPr>
              <a:spLocks/>
            </p:cNvSpPr>
            <p:nvPr/>
          </p:nvSpPr>
          <p:spPr bwMode="auto">
            <a:xfrm>
              <a:off x="2858428" y="4626228"/>
              <a:ext cx="441662" cy="226729"/>
            </a:xfrm>
            <a:custGeom>
              <a:avLst/>
              <a:gdLst>
                <a:gd name="T0" fmla="*/ 26 w 337"/>
                <a:gd name="T1" fmla="*/ 0 h 173"/>
                <a:gd name="T2" fmla="*/ 311 w 337"/>
                <a:gd name="T3" fmla="*/ 0 h 173"/>
                <a:gd name="T4" fmla="*/ 318 w 337"/>
                <a:gd name="T5" fmla="*/ 0 h 173"/>
                <a:gd name="T6" fmla="*/ 325 w 337"/>
                <a:gd name="T7" fmla="*/ 3 h 173"/>
                <a:gd name="T8" fmla="*/ 330 w 337"/>
                <a:gd name="T9" fmla="*/ 7 h 173"/>
                <a:gd name="T10" fmla="*/ 334 w 337"/>
                <a:gd name="T11" fmla="*/ 12 h 173"/>
                <a:gd name="T12" fmla="*/ 337 w 337"/>
                <a:gd name="T13" fmla="*/ 19 h 173"/>
                <a:gd name="T14" fmla="*/ 337 w 337"/>
                <a:gd name="T15" fmla="*/ 26 h 173"/>
                <a:gd name="T16" fmla="*/ 337 w 337"/>
                <a:gd name="T17" fmla="*/ 146 h 173"/>
                <a:gd name="T18" fmla="*/ 337 w 337"/>
                <a:gd name="T19" fmla="*/ 153 h 173"/>
                <a:gd name="T20" fmla="*/ 334 w 337"/>
                <a:gd name="T21" fmla="*/ 160 h 173"/>
                <a:gd name="T22" fmla="*/ 330 w 337"/>
                <a:gd name="T23" fmla="*/ 166 h 173"/>
                <a:gd name="T24" fmla="*/ 325 w 337"/>
                <a:gd name="T25" fmla="*/ 169 h 173"/>
                <a:gd name="T26" fmla="*/ 318 w 337"/>
                <a:gd name="T27" fmla="*/ 173 h 173"/>
                <a:gd name="T28" fmla="*/ 311 w 337"/>
                <a:gd name="T29" fmla="*/ 173 h 173"/>
                <a:gd name="T30" fmla="*/ 26 w 337"/>
                <a:gd name="T31" fmla="*/ 173 h 173"/>
                <a:gd name="T32" fmla="*/ 19 w 337"/>
                <a:gd name="T33" fmla="*/ 173 h 173"/>
                <a:gd name="T34" fmla="*/ 14 w 337"/>
                <a:gd name="T35" fmla="*/ 169 h 173"/>
                <a:gd name="T36" fmla="*/ 8 w 337"/>
                <a:gd name="T37" fmla="*/ 166 h 173"/>
                <a:gd name="T38" fmla="*/ 3 w 337"/>
                <a:gd name="T39" fmla="*/ 160 h 173"/>
                <a:gd name="T40" fmla="*/ 1 w 337"/>
                <a:gd name="T41" fmla="*/ 153 h 173"/>
                <a:gd name="T42" fmla="*/ 0 w 337"/>
                <a:gd name="T43" fmla="*/ 146 h 173"/>
                <a:gd name="T44" fmla="*/ 0 w 337"/>
                <a:gd name="T45" fmla="*/ 26 h 173"/>
                <a:gd name="T46" fmla="*/ 1 w 337"/>
                <a:gd name="T47" fmla="*/ 19 h 173"/>
                <a:gd name="T48" fmla="*/ 3 w 337"/>
                <a:gd name="T49" fmla="*/ 12 h 173"/>
                <a:gd name="T50" fmla="*/ 8 w 337"/>
                <a:gd name="T51" fmla="*/ 7 h 173"/>
                <a:gd name="T52" fmla="*/ 14 w 337"/>
                <a:gd name="T53" fmla="*/ 3 h 173"/>
                <a:gd name="T54" fmla="*/ 19 w 337"/>
                <a:gd name="T55" fmla="*/ 0 h 173"/>
                <a:gd name="T56" fmla="*/ 26 w 33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7" h="173">
                  <a:moveTo>
                    <a:pt x="26" y="0"/>
                  </a:moveTo>
                  <a:lnTo>
                    <a:pt x="311" y="0"/>
                  </a:lnTo>
                  <a:lnTo>
                    <a:pt x="318" y="0"/>
                  </a:lnTo>
                  <a:lnTo>
                    <a:pt x="325" y="3"/>
                  </a:lnTo>
                  <a:lnTo>
                    <a:pt x="330" y="7"/>
                  </a:lnTo>
                  <a:lnTo>
                    <a:pt x="334" y="12"/>
                  </a:lnTo>
                  <a:lnTo>
                    <a:pt x="337" y="19"/>
                  </a:lnTo>
                  <a:lnTo>
                    <a:pt x="337" y="26"/>
                  </a:lnTo>
                  <a:lnTo>
                    <a:pt x="337" y="146"/>
                  </a:lnTo>
                  <a:lnTo>
                    <a:pt x="337" y="153"/>
                  </a:lnTo>
                  <a:lnTo>
                    <a:pt x="334" y="160"/>
                  </a:lnTo>
                  <a:lnTo>
                    <a:pt x="330" y="166"/>
                  </a:lnTo>
                  <a:lnTo>
                    <a:pt x="325" y="169"/>
                  </a:lnTo>
                  <a:lnTo>
                    <a:pt x="318" y="173"/>
                  </a:lnTo>
                  <a:lnTo>
                    <a:pt x="311" y="173"/>
                  </a:lnTo>
                  <a:lnTo>
                    <a:pt x="26" y="173"/>
                  </a:lnTo>
                  <a:lnTo>
                    <a:pt x="19" y="173"/>
                  </a:lnTo>
                  <a:lnTo>
                    <a:pt x="14" y="169"/>
                  </a:lnTo>
                  <a:lnTo>
                    <a:pt x="8" y="166"/>
                  </a:lnTo>
                  <a:lnTo>
                    <a:pt x="3" y="160"/>
                  </a:lnTo>
                  <a:lnTo>
                    <a:pt x="1" y="153"/>
                  </a:lnTo>
                  <a:lnTo>
                    <a:pt x="0" y="146"/>
                  </a:lnTo>
                  <a:lnTo>
                    <a:pt x="0" y="26"/>
                  </a:lnTo>
                  <a:lnTo>
                    <a:pt x="1" y="19"/>
                  </a:lnTo>
                  <a:lnTo>
                    <a:pt x="3" y="12"/>
                  </a:lnTo>
                  <a:lnTo>
                    <a:pt x="8" y="7"/>
                  </a:lnTo>
                  <a:lnTo>
                    <a:pt x="14" y="3"/>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76" name="Freeform 62">
              <a:extLst>
                <a:ext uri="{FF2B5EF4-FFF2-40B4-BE49-F238E27FC236}">
                  <a16:creationId xmlns:a16="http://schemas.microsoft.com/office/drawing/2014/main" id="{35FBE6E7-9151-4405-AA96-10E0C89D85EF}"/>
                </a:ext>
              </a:extLst>
            </p:cNvPr>
            <p:cNvSpPr>
              <a:spLocks/>
            </p:cNvSpPr>
            <p:nvPr/>
          </p:nvSpPr>
          <p:spPr bwMode="auto">
            <a:xfrm>
              <a:off x="3335475" y="4626228"/>
              <a:ext cx="247698" cy="226729"/>
            </a:xfrm>
            <a:custGeom>
              <a:avLst/>
              <a:gdLst>
                <a:gd name="T0" fmla="*/ 26 w 189"/>
                <a:gd name="T1" fmla="*/ 0 h 173"/>
                <a:gd name="T2" fmla="*/ 161 w 189"/>
                <a:gd name="T3" fmla="*/ 0 h 173"/>
                <a:gd name="T4" fmla="*/ 168 w 189"/>
                <a:gd name="T5" fmla="*/ 0 h 173"/>
                <a:gd name="T6" fmla="*/ 175 w 189"/>
                <a:gd name="T7" fmla="*/ 3 h 173"/>
                <a:gd name="T8" fmla="*/ 180 w 189"/>
                <a:gd name="T9" fmla="*/ 7 h 173"/>
                <a:gd name="T10" fmla="*/ 184 w 189"/>
                <a:gd name="T11" fmla="*/ 12 h 173"/>
                <a:gd name="T12" fmla="*/ 187 w 189"/>
                <a:gd name="T13" fmla="*/ 19 h 173"/>
                <a:gd name="T14" fmla="*/ 189 w 189"/>
                <a:gd name="T15" fmla="*/ 26 h 173"/>
                <a:gd name="T16" fmla="*/ 189 w 189"/>
                <a:gd name="T17" fmla="*/ 146 h 173"/>
                <a:gd name="T18" fmla="*/ 187 w 189"/>
                <a:gd name="T19" fmla="*/ 153 h 173"/>
                <a:gd name="T20" fmla="*/ 184 w 189"/>
                <a:gd name="T21" fmla="*/ 160 h 173"/>
                <a:gd name="T22" fmla="*/ 180 w 189"/>
                <a:gd name="T23" fmla="*/ 166 h 173"/>
                <a:gd name="T24" fmla="*/ 175 w 189"/>
                <a:gd name="T25" fmla="*/ 169 h 173"/>
                <a:gd name="T26" fmla="*/ 168 w 189"/>
                <a:gd name="T27" fmla="*/ 173 h 173"/>
                <a:gd name="T28" fmla="*/ 161 w 189"/>
                <a:gd name="T29" fmla="*/ 173 h 173"/>
                <a:gd name="T30" fmla="*/ 26 w 189"/>
                <a:gd name="T31" fmla="*/ 173 h 173"/>
                <a:gd name="T32" fmla="*/ 19 w 189"/>
                <a:gd name="T33" fmla="*/ 173 h 173"/>
                <a:gd name="T34" fmla="*/ 14 w 189"/>
                <a:gd name="T35" fmla="*/ 169 h 173"/>
                <a:gd name="T36" fmla="*/ 7 w 189"/>
                <a:gd name="T37" fmla="*/ 166 h 173"/>
                <a:gd name="T38" fmla="*/ 3 w 189"/>
                <a:gd name="T39" fmla="*/ 160 h 173"/>
                <a:gd name="T40" fmla="*/ 1 w 189"/>
                <a:gd name="T41" fmla="*/ 153 h 173"/>
                <a:gd name="T42" fmla="*/ 0 w 189"/>
                <a:gd name="T43" fmla="*/ 146 h 173"/>
                <a:gd name="T44" fmla="*/ 0 w 189"/>
                <a:gd name="T45" fmla="*/ 26 h 173"/>
                <a:gd name="T46" fmla="*/ 1 w 189"/>
                <a:gd name="T47" fmla="*/ 19 h 173"/>
                <a:gd name="T48" fmla="*/ 3 w 189"/>
                <a:gd name="T49" fmla="*/ 12 h 173"/>
                <a:gd name="T50" fmla="*/ 7 w 189"/>
                <a:gd name="T51" fmla="*/ 7 h 173"/>
                <a:gd name="T52" fmla="*/ 14 w 189"/>
                <a:gd name="T53" fmla="*/ 3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3"/>
                  </a:lnTo>
                  <a:lnTo>
                    <a:pt x="180" y="7"/>
                  </a:lnTo>
                  <a:lnTo>
                    <a:pt x="184" y="12"/>
                  </a:lnTo>
                  <a:lnTo>
                    <a:pt x="187" y="19"/>
                  </a:lnTo>
                  <a:lnTo>
                    <a:pt x="189" y="26"/>
                  </a:lnTo>
                  <a:lnTo>
                    <a:pt x="189" y="146"/>
                  </a:lnTo>
                  <a:lnTo>
                    <a:pt x="187" y="153"/>
                  </a:lnTo>
                  <a:lnTo>
                    <a:pt x="184" y="160"/>
                  </a:lnTo>
                  <a:lnTo>
                    <a:pt x="180" y="166"/>
                  </a:lnTo>
                  <a:lnTo>
                    <a:pt x="175" y="169"/>
                  </a:lnTo>
                  <a:lnTo>
                    <a:pt x="168" y="173"/>
                  </a:lnTo>
                  <a:lnTo>
                    <a:pt x="161" y="173"/>
                  </a:lnTo>
                  <a:lnTo>
                    <a:pt x="26" y="173"/>
                  </a:lnTo>
                  <a:lnTo>
                    <a:pt x="19" y="173"/>
                  </a:lnTo>
                  <a:lnTo>
                    <a:pt x="14" y="169"/>
                  </a:lnTo>
                  <a:lnTo>
                    <a:pt x="7" y="166"/>
                  </a:lnTo>
                  <a:lnTo>
                    <a:pt x="3" y="160"/>
                  </a:lnTo>
                  <a:lnTo>
                    <a:pt x="1" y="153"/>
                  </a:lnTo>
                  <a:lnTo>
                    <a:pt x="0" y="146"/>
                  </a:lnTo>
                  <a:lnTo>
                    <a:pt x="0" y="26"/>
                  </a:lnTo>
                  <a:lnTo>
                    <a:pt x="1" y="19"/>
                  </a:lnTo>
                  <a:lnTo>
                    <a:pt x="3" y="12"/>
                  </a:lnTo>
                  <a:lnTo>
                    <a:pt x="7" y="7"/>
                  </a:lnTo>
                  <a:lnTo>
                    <a:pt x="14" y="3"/>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77" name="Freeform 63">
              <a:extLst>
                <a:ext uri="{FF2B5EF4-FFF2-40B4-BE49-F238E27FC236}">
                  <a16:creationId xmlns:a16="http://schemas.microsoft.com/office/drawing/2014/main" id="{419793AD-2221-4C1A-83DD-E71013728FD8}"/>
                </a:ext>
              </a:extLst>
            </p:cNvPr>
            <p:cNvSpPr>
              <a:spLocks/>
            </p:cNvSpPr>
            <p:nvPr/>
          </p:nvSpPr>
          <p:spPr bwMode="auto">
            <a:xfrm>
              <a:off x="3614627" y="4626228"/>
              <a:ext cx="247698" cy="226729"/>
            </a:xfrm>
            <a:custGeom>
              <a:avLst/>
              <a:gdLst>
                <a:gd name="T0" fmla="*/ 27 w 189"/>
                <a:gd name="T1" fmla="*/ 0 h 173"/>
                <a:gd name="T2" fmla="*/ 161 w 189"/>
                <a:gd name="T3" fmla="*/ 0 h 173"/>
                <a:gd name="T4" fmla="*/ 168 w 189"/>
                <a:gd name="T5" fmla="*/ 0 h 173"/>
                <a:gd name="T6" fmla="*/ 175 w 189"/>
                <a:gd name="T7" fmla="*/ 3 h 173"/>
                <a:gd name="T8" fmla="*/ 181 w 189"/>
                <a:gd name="T9" fmla="*/ 7 h 173"/>
                <a:gd name="T10" fmla="*/ 186 w 189"/>
                <a:gd name="T11" fmla="*/ 12 h 173"/>
                <a:gd name="T12" fmla="*/ 188 w 189"/>
                <a:gd name="T13" fmla="*/ 19 h 173"/>
                <a:gd name="T14" fmla="*/ 189 w 189"/>
                <a:gd name="T15" fmla="*/ 26 h 173"/>
                <a:gd name="T16" fmla="*/ 189 w 189"/>
                <a:gd name="T17" fmla="*/ 146 h 173"/>
                <a:gd name="T18" fmla="*/ 188 w 189"/>
                <a:gd name="T19" fmla="*/ 153 h 173"/>
                <a:gd name="T20" fmla="*/ 186 w 189"/>
                <a:gd name="T21" fmla="*/ 160 h 173"/>
                <a:gd name="T22" fmla="*/ 181 w 189"/>
                <a:gd name="T23" fmla="*/ 166 h 173"/>
                <a:gd name="T24" fmla="*/ 175 w 189"/>
                <a:gd name="T25" fmla="*/ 169 h 173"/>
                <a:gd name="T26" fmla="*/ 168 w 189"/>
                <a:gd name="T27" fmla="*/ 173 h 173"/>
                <a:gd name="T28" fmla="*/ 161 w 189"/>
                <a:gd name="T29" fmla="*/ 173 h 173"/>
                <a:gd name="T30" fmla="*/ 27 w 189"/>
                <a:gd name="T31" fmla="*/ 173 h 173"/>
                <a:gd name="T32" fmla="*/ 20 w 189"/>
                <a:gd name="T33" fmla="*/ 173 h 173"/>
                <a:gd name="T34" fmla="*/ 14 w 189"/>
                <a:gd name="T35" fmla="*/ 169 h 173"/>
                <a:gd name="T36" fmla="*/ 9 w 189"/>
                <a:gd name="T37" fmla="*/ 166 h 173"/>
                <a:gd name="T38" fmla="*/ 4 w 189"/>
                <a:gd name="T39" fmla="*/ 160 h 173"/>
                <a:gd name="T40" fmla="*/ 2 w 189"/>
                <a:gd name="T41" fmla="*/ 153 h 173"/>
                <a:gd name="T42" fmla="*/ 0 w 189"/>
                <a:gd name="T43" fmla="*/ 146 h 173"/>
                <a:gd name="T44" fmla="*/ 0 w 189"/>
                <a:gd name="T45" fmla="*/ 26 h 173"/>
                <a:gd name="T46" fmla="*/ 2 w 189"/>
                <a:gd name="T47" fmla="*/ 19 h 173"/>
                <a:gd name="T48" fmla="*/ 4 w 189"/>
                <a:gd name="T49" fmla="*/ 12 h 173"/>
                <a:gd name="T50" fmla="*/ 9 w 189"/>
                <a:gd name="T51" fmla="*/ 7 h 173"/>
                <a:gd name="T52" fmla="*/ 14 w 189"/>
                <a:gd name="T53" fmla="*/ 3 h 173"/>
                <a:gd name="T54" fmla="*/ 20 w 189"/>
                <a:gd name="T55" fmla="*/ 0 h 173"/>
                <a:gd name="T56" fmla="*/ 27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7" y="0"/>
                  </a:moveTo>
                  <a:lnTo>
                    <a:pt x="161" y="0"/>
                  </a:lnTo>
                  <a:lnTo>
                    <a:pt x="168" y="0"/>
                  </a:lnTo>
                  <a:lnTo>
                    <a:pt x="175" y="3"/>
                  </a:lnTo>
                  <a:lnTo>
                    <a:pt x="181" y="7"/>
                  </a:lnTo>
                  <a:lnTo>
                    <a:pt x="186" y="12"/>
                  </a:lnTo>
                  <a:lnTo>
                    <a:pt x="188" y="19"/>
                  </a:lnTo>
                  <a:lnTo>
                    <a:pt x="189" y="26"/>
                  </a:lnTo>
                  <a:lnTo>
                    <a:pt x="189" y="146"/>
                  </a:lnTo>
                  <a:lnTo>
                    <a:pt x="188" y="153"/>
                  </a:lnTo>
                  <a:lnTo>
                    <a:pt x="186" y="160"/>
                  </a:lnTo>
                  <a:lnTo>
                    <a:pt x="181" y="166"/>
                  </a:lnTo>
                  <a:lnTo>
                    <a:pt x="175" y="169"/>
                  </a:lnTo>
                  <a:lnTo>
                    <a:pt x="168" y="173"/>
                  </a:lnTo>
                  <a:lnTo>
                    <a:pt x="161" y="173"/>
                  </a:lnTo>
                  <a:lnTo>
                    <a:pt x="27" y="173"/>
                  </a:lnTo>
                  <a:lnTo>
                    <a:pt x="20" y="173"/>
                  </a:lnTo>
                  <a:lnTo>
                    <a:pt x="14" y="169"/>
                  </a:lnTo>
                  <a:lnTo>
                    <a:pt x="9" y="166"/>
                  </a:lnTo>
                  <a:lnTo>
                    <a:pt x="4" y="160"/>
                  </a:lnTo>
                  <a:lnTo>
                    <a:pt x="2" y="153"/>
                  </a:lnTo>
                  <a:lnTo>
                    <a:pt x="0" y="146"/>
                  </a:lnTo>
                  <a:lnTo>
                    <a:pt x="0" y="26"/>
                  </a:lnTo>
                  <a:lnTo>
                    <a:pt x="2" y="19"/>
                  </a:lnTo>
                  <a:lnTo>
                    <a:pt x="4" y="12"/>
                  </a:lnTo>
                  <a:lnTo>
                    <a:pt x="9" y="7"/>
                  </a:lnTo>
                  <a:lnTo>
                    <a:pt x="14" y="3"/>
                  </a:lnTo>
                  <a:lnTo>
                    <a:pt x="20" y="0"/>
                  </a:lnTo>
                  <a:lnTo>
                    <a:pt x="27"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78" name="Freeform 64">
              <a:extLst>
                <a:ext uri="{FF2B5EF4-FFF2-40B4-BE49-F238E27FC236}">
                  <a16:creationId xmlns:a16="http://schemas.microsoft.com/office/drawing/2014/main" id="{7EAED78C-9E15-4C57-B2C3-D33B1D398083}"/>
                </a:ext>
              </a:extLst>
            </p:cNvPr>
            <p:cNvSpPr>
              <a:spLocks/>
            </p:cNvSpPr>
            <p:nvPr/>
          </p:nvSpPr>
          <p:spPr bwMode="auto">
            <a:xfrm>
              <a:off x="3895089" y="4626228"/>
              <a:ext cx="1846593" cy="226729"/>
            </a:xfrm>
            <a:custGeom>
              <a:avLst/>
              <a:gdLst>
                <a:gd name="T0" fmla="*/ 28 w 1409"/>
                <a:gd name="T1" fmla="*/ 0 h 173"/>
                <a:gd name="T2" fmla="*/ 1383 w 1409"/>
                <a:gd name="T3" fmla="*/ 0 h 173"/>
                <a:gd name="T4" fmla="*/ 1390 w 1409"/>
                <a:gd name="T5" fmla="*/ 0 h 173"/>
                <a:gd name="T6" fmla="*/ 1395 w 1409"/>
                <a:gd name="T7" fmla="*/ 3 h 173"/>
                <a:gd name="T8" fmla="*/ 1400 w 1409"/>
                <a:gd name="T9" fmla="*/ 7 h 173"/>
                <a:gd name="T10" fmla="*/ 1406 w 1409"/>
                <a:gd name="T11" fmla="*/ 12 h 173"/>
                <a:gd name="T12" fmla="*/ 1407 w 1409"/>
                <a:gd name="T13" fmla="*/ 19 h 173"/>
                <a:gd name="T14" fmla="*/ 1409 w 1409"/>
                <a:gd name="T15" fmla="*/ 26 h 173"/>
                <a:gd name="T16" fmla="*/ 1409 w 1409"/>
                <a:gd name="T17" fmla="*/ 146 h 173"/>
                <a:gd name="T18" fmla="*/ 1407 w 1409"/>
                <a:gd name="T19" fmla="*/ 153 h 173"/>
                <a:gd name="T20" fmla="*/ 1406 w 1409"/>
                <a:gd name="T21" fmla="*/ 160 h 173"/>
                <a:gd name="T22" fmla="*/ 1400 w 1409"/>
                <a:gd name="T23" fmla="*/ 166 h 173"/>
                <a:gd name="T24" fmla="*/ 1395 w 1409"/>
                <a:gd name="T25" fmla="*/ 169 h 173"/>
                <a:gd name="T26" fmla="*/ 1390 w 1409"/>
                <a:gd name="T27" fmla="*/ 173 h 173"/>
                <a:gd name="T28" fmla="*/ 1383 w 1409"/>
                <a:gd name="T29" fmla="*/ 173 h 173"/>
                <a:gd name="T30" fmla="*/ 28 w 1409"/>
                <a:gd name="T31" fmla="*/ 173 h 173"/>
                <a:gd name="T32" fmla="*/ 21 w 1409"/>
                <a:gd name="T33" fmla="*/ 173 h 173"/>
                <a:gd name="T34" fmla="*/ 14 w 1409"/>
                <a:gd name="T35" fmla="*/ 169 h 173"/>
                <a:gd name="T36" fmla="*/ 9 w 1409"/>
                <a:gd name="T37" fmla="*/ 166 h 173"/>
                <a:gd name="T38" fmla="*/ 3 w 1409"/>
                <a:gd name="T39" fmla="*/ 160 h 173"/>
                <a:gd name="T40" fmla="*/ 2 w 1409"/>
                <a:gd name="T41" fmla="*/ 153 h 173"/>
                <a:gd name="T42" fmla="*/ 0 w 1409"/>
                <a:gd name="T43" fmla="*/ 146 h 173"/>
                <a:gd name="T44" fmla="*/ 0 w 1409"/>
                <a:gd name="T45" fmla="*/ 26 h 173"/>
                <a:gd name="T46" fmla="*/ 2 w 1409"/>
                <a:gd name="T47" fmla="*/ 19 h 173"/>
                <a:gd name="T48" fmla="*/ 3 w 1409"/>
                <a:gd name="T49" fmla="*/ 12 h 173"/>
                <a:gd name="T50" fmla="*/ 9 w 1409"/>
                <a:gd name="T51" fmla="*/ 7 h 173"/>
                <a:gd name="T52" fmla="*/ 14 w 1409"/>
                <a:gd name="T53" fmla="*/ 3 h 173"/>
                <a:gd name="T54" fmla="*/ 21 w 1409"/>
                <a:gd name="T55" fmla="*/ 0 h 173"/>
                <a:gd name="T56" fmla="*/ 28 w 140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09" h="173">
                  <a:moveTo>
                    <a:pt x="28" y="0"/>
                  </a:moveTo>
                  <a:lnTo>
                    <a:pt x="1383" y="0"/>
                  </a:lnTo>
                  <a:lnTo>
                    <a:pt x="1390" y="0"/>
                  </a:lnTo>
                  <a:lnTo>
                    <a:pt x="1395" y="3"/>
                  </a:lnTo>
                  <a:lnTo>
                    <a:pt x="1400" y="7"/>
                  </a:lnTo>
                  <a:lnTo>
                    <a:pt x="1406" y="12"/>
                  </a:lnTo>
                  <a:lnTo>
                    <a:pt x="1407" y="19"/>
                  </a:lnTo>
                  <a:lnTo>
                    <a:pt x="1409" y="26"/>
                  </a:lnTo>
                  <a:lnTo>
                    <a:pt x="1409" y="146"/>
                  </a:lnTo>
                  <a:lnTo>
                    <a:pt x="1407" y="153"/>
                  </a:lnTo>
                  <a:lnTo>
                    <a:pt x="1406" y="160"/>
                  </a:lnTo>
                  <a:lnTo>
                    <a:pt x="1400" y="166"/>
                  </a:lnTo>
                  <a:lnTo>
                    <a:pt x="1395" y="169"/>
                  </a:lnTo>
                  <a:lnTo>
                    <a:pt x="1390" y="173"/>
                  </a:lnTo>
                  <a:lnTo>
                    <a:pt x="1383" y="173"/>
                  </a:lnTo>
                  <a:lnTo>
                    <a:pt x="28" y="173"/>
                  </a:lnTo>
                  <a:lnTo>
                    <a:pt x="21" y="173"/>
                  </a:lnTo>
                  <a:lnTo>
                    <a:pt x="14" y="169"/>
                  </a:lnTo>
                  <a:lnTo>
                    <a:pt x="9" y="166"/>
                  </a:lnTo>
                  <a:lnTo>
                    <a:pt x="3" y="160"/>
                  </a:lnTo>
                  <a:lnTo>
                    <a:pt x="2" y="153"/>
                  </a:lnTo>
                  <a:lnTo>
                    <a:pt x="0" y="146"/>
                  </a:lnTo>
                  <a:lnTo>
                    <a:pt x="0" y="26"/>
                  </a:lnTo>
                  <a:lnTo>
                    <a:pt x="2" y="19"/>
                  </a:lnTo>
                  <a:lnTo>
                    <a:pt x="3" y="12"/>
                  </a:lnTo>
                  <a:lnTo>
                    <a:pt x="9" y="7"/>
                  </a:lnTo>
                  <a:lnTo>
                    <a:pt x="14" y="3"/>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79" name="Freeform 65">
              <a:extLst>
                <a:ext uri="{FF2B5EF4-FFF2-40B4-BE49-F238E27FC236}">
                  <a16:creationId xmlns:a16="http://schemas.microsoft.com/office/drawing/2014/main" id="{62A66453-0308-406A-9C9B-AE49A27E3453}"/>
                </a:ext>
              </a:extLst>
            </p:cNvPr>
            <p:cNvSpPr>
              <a:spLocks/>
            </p:cNvSpPr>
            <p:nvPr/>
          </p:nvSpPr>
          <p:spPr bwMode="auto">
            <a:xfrm>
              <a:off x="5774446" y="4626228"/>
              <a:ext cx="247698" cy="226729"/>
            </a:xfrm>
            <a:custGeom>
              <a:avLst/>
              <a:gdLst>
                <a:gd name="T0" fmla="*/ 28 w 189"/>
                <a:gd name="T1" fmla="*/ 0 h 173"/>
                <a:gd name="T2" fmla="*/ 162 w 189"/>
                <a:gd name="T3" fmla="*/ 0 h 173"/>
                <a:gd name="T4" fmla="*/ 169 w 189"/>
                <a:gd name="T5" fmla="*/ 0 h 173"/>
                <a:gd name="T6" fmla="*/ 175 w 189"/>
                <a:gd name="T7" fmla="*/ 3 h 173"/>
                <a:gd name="T8" fmla="*/ 182 w 189"/>
                <a:gd name="T9" fmla="*/ 7 h 173"/>
                <a:gd name="T10" fmla="*/ 185 w 189"/>
                <a:gd name="T11" fmla="*/ 12 h 173"/>
                <a:gd name="T12" fmla="*/ 187 w 189"/>
                <a:gd name="T13" fmla="*/ 19 h 173"/>
                <a:gd name="T14" fmla="*/ 189 w 189"/>
                <a:gd name="T15" fmla="*/ 26 h 173"/>
                <a:gd name="T16" fmla="*/ 189 w 189"/>
                <a:gd name="T17" fmla="*/ 146 h 173"/>
                <a:gd name="T18" fmla="*/ 187 w 189"/>
                <a:gd name="T19" fmla="*/ 153 h 173"/>
                <a:gd name="T20" fmla="*/ 185 w 189"/>
                <a:gd name="T21" fmla="*/ 160 h 173"/>
                <a:gd name="T22" fmla="*/ 182 w 189"/>
                <a:gd name="T23" fmla="*/ 166 h 173"/>
                <a:gd name="T24" fmla="*/ 175 w 189"/>
                <a:gd name="T25" fmla="*/ 169 h 173"/>
                <a:gd name="T26" fmla="*/ 169 w 189"/>
                <a:gd name="T27" fmla="*/ 173 h 173"/>
                <a:gd name="T28" fmla="*/ 162 w 189"/>
                <a:gd name="T29" fmla="*/ 173 h 173"/>
                <a:gd name="T30" fmla="*/ 28 w 189"/>
                <a:gd name="T31" fmla="*/ 173 h 173"/>
                <a:gd name="T32" fmla="*/ 21 w 189"/>
                <a:gd name="T33" fmla="*/ 173 h 173"/>
                <a:gd name="T34" fmla="*/ 14 w 189"/>
                <a:gd name="T35" fmla="*/ 169 h 173"/>
                <a:gd name="T36" fmla="*/ 8 w 189"/>
                <a:gd name="T37" fmla="*/ 166 h 173"/>
                <a:gd name="T38" fmla="*/ 5 w 189"/>
                <a:gd name="T39" fmla="*/ 160 h 173"/>
                <a:gd name="T40" fmla="*/ 1 w 189"/>
                <a:gd name="T41" fmla="*/ 153 h 173"/>
                <a:gd name="T42" fmla="*/ 0 w 189"/>
                <a:gd name="T43" fmla="*/ 146 h 173"/>
                <a:gd name="T44" fmla="*/ 0 w 189"/>
                <a:gd name="T45" fmla="*/ 26 h 173"/>
                <a:gd name="T46" fmla="*/ 1 w 189"/>
                <a:gd name="T47" fmla="*/ 19 h 173"/>
                <a:gd name="T48" fmla="*/ 5 w 189"/>
                <a:gd name="T49" fmla="*/ 12 h 173"/>
                <a:gd name="T50" fmla="*/ 8 w 189"/>
                <a:gd name="T51" fmla="*/ 7 h 173"/>
                <a:gd name="T52" fmla="*/ 14 w 189"/>
                <a:gd name="T53" fmla="*/ 3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0"/>
                  </a:lnTo>
                  <a:lnTo>
                    <a:pt x="175" y="3"/>
                  </a:lnTo>
                  <a:lnTo>
                    <a:pt x="182" y="7"/>
                  </a:lnTo>
                  <a:lnTo>
                    <a:pt x="185" y="12"/>
                  </a:lnTo>
                  <a:lnTo>
                    <a:pt x="187" y="19"/>
                  </a:lnTo>
                  <a:lnTo>
                    <a:pt x="189" y="26"/>
                  </a:lnTo>
                  <a:lnTo>
                    <a:pt x="189" y="146"/>
                  </a:lnTo>
                  <a:lnTo>
                    <a:pt x="187" y="153"/>
                  </a:lnTo>
                  <a:lnTo>
                    <a:pt x="185" y="160"/>
                  </a:lnTo>
                  <a:lnTo>
                    <a:pt x="182" y="166"/>
                  </a:lnTo>
                  <a:lnTo>
                    <a:pt x="175" y="169"/>
                  </a:lnTo>
                  <a:lnTo>
                    <a:pt x="169" y="173"/>
                  </a:lnTo>
                  <a:lnTo>
                    <a:pt x="162" y="173"/>
                  </a:lnTo>
                  <a:lnTo>
                    <a:pt x="28" y="173"/>
                  </a:lnTo>
                  <a:lnTo>
                    <a:pt x="21" y="173"/>
                  </a:lnTo>
                  <a:lnTo>
                    <a:pt x="14" y="169"/>
                  </a:lnTo>
                  <a:lnTo>
                    <a:pt x="8" y="166"/>
                  </a:lnTo>
                  <a:lnTo>
                    <a:pt x="5" y="160"/>
                  </a:lnTo>
                  <a:lnTo>
                    <a:pt x="1" y="153"/>
                  </a:lnTo>
                  <a:lnTo>
                    <a:pt x="0" y="146"/>
                  </a:lnTo>
                  <a:lnTo>
                    <a:pt x="0" y="26"/>
                  </a:lnTo>
                  <a:lnTo>
                    <a:pt x="1" y="19"/>
                  </a:lnTo>
                  <a:lnTo>
                    <a:pt x="5" y="12"/>
                  </a:lnTo>
                  <a:lnTo>
                    <a:pt x="8" y="7"/>
                  </a:lnTo>
                  <a:lnTo>
                    <a:pt x="14" y="3"/>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80" name="Freeform 66">
              <a:extLst>
                <a:ext uri="{FF2B5EF4-FFF2-40B4-BE49-F238E27FC236}">
                  <a16:creationId xmlns:a16="http://schemas.microsoft.com/office/drawing/2014/main" id="{4F024D41-54CE-4111-AE40-1FAF362784E2}"/>
                </a:ext>
              </a:extLst>
            </p:cNvPr>
            <p:cNvSpPr>
              <a:spLocks/>
            </p:cNvSpPr>
            <p:nvPr/>
          </p:nvSpPr>
          <p:spPr bwMode="auto">
            <a:xfrm>
              <a:off x="6056218" y="4626228"/>
              <a:ext cx="245077" cy="226729"/>
            </a:xfrm>
            <a:custGeom>
              <a:avLst/>
              <a:gdLst>
                <a:gd name="T0" fmla="*/ 26 w 187"/>
                <a:gd name="T1" fmla="*/ 0 h 173"/>
                <a:gd name="T2" fmla="*/ 161 w 187"/>
                <a:gd name="T3" fmla="*/ 0 h 173"/>
                <a:gd name="T4" fmla="*/ 168 w 187"/>
                <a:gd name="T5" fmla="*/ 0 h 173"/>
                <a:gd name="T6" fmla="*/ 175 w 187"/>
                <a:gd name="T7" fmla="*/ 3 h 173"/>
                <a:gd name="T8" fmla="*/ 180 w 187"/>
                <a:gd name="T9" fmla="*/ 7 h 173"/>
                <a:gd name="T10" fmla="*/ 184 w 187"/>
                <a:gd name="T11" fmla="*/ 12 h 173"/>
                <a:gd name="T12" fmla="*/ 187 w 187"/>
                <a:gd name="T13" fmla="*/ 19 h 173"/>
                <a:gd name="T14" fmla="*/ 187 w 187"/>
                <a:gd name="T15" fmla="*/ 26 h 173"/>
                <a:gd name="T16" fmla="*/ 187 w 187"/>
                <a:gd name="T17" fmla="*/ 146 h 173"/>
                <a:gd name="T18" fmla="*/ 187 w 187"/>
                <a:gd name="T19" fmla="*/ 153 h 173"/>
                <a:gd name="T20" fmla="*/ 184 w 187"/>
                <a:gd name="T21" fmla="*/ 160 h 173"/>
                <a:gd name="T22" fmla="*/ 180 w 187"/>
                <a:gd name="T23" fmla="*/ 166 h 173"/>
                <a:gd name="T24" fmla="*/ 175 w 187"/>
                <a:gd name="T25" fmla="*/ 169 h 173"/>
                <a:gd name="T26" fmla="*/ 168 w 187"/>
                <a:gd name="T27" fmla="*/ 173 h 173"/>
                <a:gd name="T28" fmla="*/ 161 w 187"/>
                <a:gd name="T29" fmla="*/ 173 h 173"/>
                <a:gd name="T30" fmla="*/ 26 w 187"/>
                <a:gd name="T31" fmla="*/ 173 h 173"/>
                <a:gd name="T32" fmla="*/ 19 w 187"/>
                <a:gd name="T33" fmla="*/ 173 h 173"/>
                <a:gd name="T34" fmla="*/ 12 w 187"/>
                <a:gd name="T35" fmla="*/ 169 h 173"/>
                <a:gd name="T36" fmla="*/ 7 w 187"/>
                <a:gd name="T37" fmla="*/ 166 h 173"/>
                <a:gd name="T38" fmla="*/ 3 w 187"/>
                <a:gd name="T39" fmla="*/ 160 h 173"/>
                <a:gd name="T40" fmla="*/ 0 w 187"/>
                <a:gd name="T41" fmla="*/ 153 h 173"/>
                <a:gd name="T42" fmla="*/ 0 w 187"/>
                <a:gd name="T43" fmla="*/ 146 h 173"/>
                <a:gd name="T44" fmla="*/ 0 w 187"/>
                <a:gd name="T45" fmla="*/ 26 h 173"/>
                <a:gd name="T46" fmla="*/ 0 w 187"/>
                <a:gd name="T47" fmla="*/ 19 h 173"/>
                <a:gd name="T48" fmla="*/ 3 w 187"/>
                <a:gd name="T49" fmla="*/ 12 h 173"/>
                <a:gd name="T50" fmla="*/ 7 w 187"/>
                <a:gd name="T51" fmla="*/ 7 h 173"/>
                <a:gd name="T52" fmla="*/ 12 w 187"/>
                <a:gd name="T53" fmla="*/ 3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3"/>
                  </a:lnTo>
                  <a:lnTo>
                    <a:pt x="180" y="7"/>
                  </a:lnTo>
                  <a:lnTo>
                    <a:pt x="184" y="12"/>
                  </a:lnTo>
                  <a:lnTo>
                    <a:pt x="187" y="19"/>
                  </a:lnTo>
                  <a:lnTo>
                    <a:pt x="187" y="26"/>
                  </a:lnTo>
                  <a:lnTo>
                    <a:pt x="187" y="146"/>
                  </a:lnTo>
                  <a:lnTo>
                    <a:pt x="187" y="153"/>
                  </a:lnTo>
                  <a:lnTo>
                    <a:pt x="184" y="160"/>
                  </a:lnTo>
                  <a:lnTo>
                    <a:pt x="180" y="166"/>
                  </a:lnTo>
                  <a:lnTo>
                    <a:pt x="175" y="169"/>
                  </a:lnTo>
                  <a:lnTo>
                    <a:pt x="168" y="173"/>
                  </a:lnTo>
                  <a:lnTo>
                    <a:pt x="161" y="173"/>
                  </a:lnTo>
                  <a:lnTo>
                    <a:pt x="26" y="173"/>
                  </a:lnTo>
                  <a:lnTo>
                    <a:pt x="19" y="173"/>
                  </a:lnTo>
                  <a:lnTo>
                    <a:pt x="12" y="169"/>
                  </a:lnTo>
                  <a:lnTo>
                    <a:pt x="7" y="166"/>
                  </a:lnTo>
                  <a:lnTo>
                    <a:pt x="3" y="160"/>
                  </a:lnTo>
                  <a:lnTo>
                    <a:pt x="0" y="153"/>
                  </a:lnTo>
                  <a:lnTo>
                    <a:pt x="0" y="146"/>
                  </a:lnTo>
                  <a:lnTo>
                    <a:pt x="0" y="26"/>
                  </a:lnTo>
                  <a:lnTo>
                    <a:pt x="0" y="19"/>
                  </a:lnTo>
                  <a:lnTo>
                    <a:pt x="3" y="12"/>
                  </a:lnTo>
                  <a:lnTo>
                    <a:pt x="7" y="7"/>
                  </a:lnTo>
                  <a:lnTo>
                    <a:pt x="12" y="3"/>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81" name="Freeform 67">
              <a:extLst>
                <a:ext uri="{FF2B5EF4-FFF2-40B4-BE49-F238E27FC236}">
                  <a16:creationId xmlns:a16="http://schemas.microsoft.com/office/drawing/2014/main" id="{C6E82C22-A0D9-4633-A796-1DB38E24BFB9}"/>
                </a:ext>
              </a:extLst>
            </p:cNvPr>
            <p:cNvSpPr>
              <a:spLocks/>
            </p:cNvSpPr>
            <p:nvPr/>
          </p:nvSpPr>
          <p:spPr bwMode="auto">
            <a:xfrm>
              <a:off x="6336680" y="4626228"/>
              <a:ext cx="245077" cy="226729"/>
            </a:xfrm>
            <a:custGeom>
              <a:avLst/>
              <a:gdLst>
                <a:gd name="T0" fmla="*/ 26 w 187"/>
                <a:gd name="T1" fmla="*/ 0 h 173"/>
                <a:gd name="T2" fmla="*/ 161 w 187"/>
                <a:gd name="T3" fmla="*/ 0 h 173"/>
                <a:gd name="T4" fmla="*/ 168 w 187"/>
                <a:gd name="T5" fmla="*/ 0 h 173"/>
                <a:gd name="T6" fmla="*/ 175 w 187"/>
                <a:gd name="T7" fmla="*/ 3 h 173"/>
                <a:gd name="T8" fmla="*/ 180 w 187"/>
                <a:gd name="T9" fmla="*/ 7 h 173"/>
                <a:gd name="T10" fmla="*/ 183 w 187"/>
                <a:gd name="T11" fmla="*/ 12 h 173"/>
                <a:gd name="T12" fmla="*/ 187 w 187"/>
                <a:gd name="T13" fmla="*/ 19 h 173"/>
                <a:gd name="T14" fmla="*/ 187 w 187"/>
                <a:gd name="T15" fmla="*/ 26 h 173"/>
                <a:gd name="T16" fmla="*/ 187 w 187"/>
                <a:gd name="T17" fmla="*/ 146 h 173"/>
                <a:gd name="T18" fmla="*/ 187 w 187"/>
                <a:gd name="T19" fmla="*/ 153 h 173"/>
                <a:gd name="T20" fmla="*/ 183 w 187"/>
                <a:gd name="T21" fmla="*/ 160 h 173"/>
                <a:gd name="T22" fmla="*/ 180 w 187"/>
                <a:gd name="T23" fmla="*/ 166 h 173"/>
                <a:gd name="T24" fmla="*/ 175 w 187"/>
                <a:gd name="T25" fmla="*/ 169 h 173"/>
                <a:gd name="T26" fmla="*/ 168 w 187"/>
                <a:gd name="T27" fmla="*/ 173 h 173"/>
                <a:gd name="T28" fmla="*/ 161 w 187"/>
                <a:gd name="T29" fmla="*/ 173 h 173"/>
                <a:gd name="T30" fmla="*/ 26 w 187"/>
                <a:gd name="T31" fmla="*/ 173 h 173"/>
                <a:gd name="T32" fmla="*/ 19 w 187"/>
                <a:gd name="T33" fmla="*/ 173 h 173"/>
                <a:gd name="T34" fmla="*/ 12 w 187"/>
                <a:gd name="T35" fmla="*/ 169 h 173"/>
                <a:gd name="T36" fmla="*/ 7 w 187"/>
                <a:gd name="T37" fmla="*/ 166 h 173"/>
                <a:gd name="T38" fmla="*/ 3 w 187"/>
                <a:gd name="T39" fmla="*/ 160 h 173"/>
                <a:gd name="T40" fmla="*/ 0 w 187"/>
                <a:gd name="T41" fmla="*/ 153 h 173"/>
                <a:gd name="T42" fmla="*/ 0 w 187"/>
                <a:gd name="T43" fmla="*/ 146 h 173"/>
                <a:gd name="T44" fmla="*/ 0 w 187"/>
                <a:gd name="T45" fmla="*/ 26 h 173"/>
                <a:gd name="T46" fmla="*/ 0 w 187"/>
                <a:gd name="T47" fmla="*/ 19 h 173"/>
                <a:gd name="T48" fmla="*/ 3 w 187"/>
                <a:gd name="T49" fmla="*/ 12 h 173"/>
                <a:gd name="T50" fmla="*/ 7 w 187"/>
                <a:gd name="T51" fmla="*/ 7 h 173"/>
                <a:gd name="T52" fmla="*/ 12 w 187"/>
                <a:gd name="T53" fmla="*/ 3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3"/>
                  </a:lnTo>
                  <a:lnTo>
                    <a:pt x="180" y="7"/>
                  </a:lnTo>
                  <a:lnTo>
                    <a:pt x="183" y="12"/>
                  </a:lnTo>
                  <a:lnTo>
                    <a:pt x="187" y="19"/>
                  </a:lnTo>
                  <a:lnTo>
                    <a:pt x="187" y="26"/>
                  </a:lnTo>
                  <a:lnTo>
                    <a:pt x="187" y="146"/>
                  </a:lnTo>
                  <a:lnTo>
                    <a:pt x="187" y="153"/>
                  </a:lnTo>
                  <a:lnTo>
                    <a:pt x="183" y="160"/>
                  </a:lnTo>
                  <a:lnTo>
                    <a:pt x="180" y="166"/>
                  </a:lnTo>
                  <a:lnTo>
                    <a:pt x="175" y="169"/>
                  </a:lnTo>
                  <a:lnTo>
                    <a:pt x="168" y="173"/>
                  </a:lnTo>
                  <a:lnTo>
                    <a:pt x="161" y="173"/>
                  </a:lnTo>
                  <a:lnTo>
                    <a:pt x="26" y="173"/>
                  </a:lnTo>
                  <a:lnTo>
                    <a:pt x="19" y="173"/>
                  </a:lnTo>
                  <a:lnTo>
                    <a:pt x="12" y="169"/>
                  </a:lnTo>
                  <a:lnTo>
                    <a:pt x="7" y="166"/>
                  </a:lnTo>
                  <a:lnTo>
                    <a:pt x="3" y="160"/>
                  </a:lnTo>
                  <a:lnTo>
                    <a:pt x="0" y="153"/>
                  </a:lnTo>
                  <a:lnTo>
                    <a:pt x="0" y="146"/>
                  </a:lnTo>
                  <a:lnTo>
                    <a:pt x="0" y="26"/>
                  </a:lnTo>
                  <a:lnTo>
                    <a:pt x="0" y="19"/>
                  </a:lnTo>
                  <a:lnTo>
                    <a:pt x="3" y="12"/>
                  </a:lnTo>
                  <a:lnTo>
                    <a:pt x="7" y="7"/>
                  </a:lnTo>
                  <a:lnTo>
                    <a:pt x="12" y="3"/>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82" name="Freeform 68">
              <a:extLst>
                <a:ext uri="{FF2B5EF4-FFF2-40B4-BE49-F238E27FC236}">
                  <a16:creationId xmlns:a16="http://schemas.microsoft.com/office/drawing/2014/main" id="{0B1BF01F-D0EF-4F84-80F1-F8CB4E832316}"/>
                </a:ext>
              </a:extLst>
            </p:cNvPr>
            <p:cNvSpPr>
              <a:spLocks/>
            </p:cNvSpPr>
            <p:nvPr/>
          </p:nvSpPr>
          <p:spPr bwMode="auto">
            <a:xfrm>
              <a:off x="6621074" y="4626228"/>
              <a:ext cx="247698" cy="226729"/>
            </a:xfrm>
            <a:custGeom>
              <a:avLst/>
              <a:gdLst>
                <a:gd name="T0" fmla="*/ 28 w 189"/>
                <a:gd name="T1" fmla="*/ 0 h 173"/>
                <a:gd name="T2" fmla="*/ 162 w 189"/>
                <a:gd name="T3" fmla="*/ 0 h 173"/>
                <a:gd name="T4" fmla="*/ 169 w 189"/>
                <a:gd name="T5" fmla="*/ 0 h 173"/>
                <a:gd name="T6" fmla="*/ 175 w 189"/>
                <a:gd name="T7" fmla="*/ 3 h 173"/>
                <a:gd name="T8" fmla="*/ 180 w 189"/>
                <a:gd name="T9" fmla="*/ 7 h 173"/>
                <a:gd name="T10" fmla="*/ 185 w 189"/>
                <a:gd name="T11" fmla="*/ 12 h 173"/>
                <a:gd name="T12" fmla="*/ 187 w 189"/>
                <a:gd name="T13" fmla="*/ 19 h 173"/>
                <a:gd name="T14" fmla="*/ 189 w 189"/>
                <a:gd name="T15" fmla="*/ 26 h 173"/>
                <a:gd name="T16" fmla="*/ 189 w 189"/>
                <a:gd name="T17" fmla="*/ 146 h 173"/>
                <a:gd name="T18" fmla="*/ 187 w 189"/>
                <a:gd name="T19" fmla="*/ 153 h 173"/>
                <a:gd name="T20" fmla="*/ 185 w 189"/>
                <a:gd name="T21" fmla="*/ 160 h 173"/>
                <a:gd name="T22" fmla="*/ 180 w 189"/>
                <a:gd name="T23" fmla="*/ 166 h 173"/>
                <a:gd name="T24" fmla="*/ 175 w 189"/>
                <a:gd name="T25" fmla="*/ 169 h 173"/>
                <a:gd name="T26" fmla="*/ 169 w 189"/>
                <a:gd name="T27" fmla="*/ 173 h 173"/>
                <a:gd name="T28" fmla="*/ 162 w 189"/>
                <a:gd name="T29" fmla="*/ 173 h 173"/>
                <a:gd name="T30" fmla="*/ 28 w 189"/>
                <a:gd name="T31" fmla="*/ 173 h 173"/>
                <a:gd name="T32" fmla="*/ 21 w 189"/>
                <a:gd name="T33" fmla="*/ 173 h 173"/>
                <a:gd name="T34" fmla="*/ 14 w 189"/>
                <a:gd name="T35" fmla="*/ 169 h 173"/>
                <a:gd name="T36" fmla="*/ 8 w 189"/>
                <a:gd name="T37" fmla="*/ 166 h 173"/>
                <a:gd name="T38" fmla="*/ 3 w 189"/>
                <a:gd name="T39" fmla="*/ 160 h 173"/>
                <a:gd name="T40" fmla="*/ 1 w 189"/>
                <a:gd name="T41" fmla="*/ 153 h 173"/>
                <a:gd name="T42" fmla="*/ 0 w 189"/>
                <a:gd name="T43" fmla="*/ 146 h 173"/>
                <a:gd name="T44" fmla="*/ 0 w 189"/>
                <a:gd name="T45" fmla="*/ 26 h 173"/>
                <a:gd name="T46" fmla="*/ 1 w 189"/>
                <a:gd name="T47" fmla="*/ 19 h 173"/>
                <a:gd name="T48" fmla="*/ 3 w 189"/>
                <a:gd name="T49" fmla="*/ 12 h 173"/>
                <a:gd name="T50" fmla="*/ 8 w 189"/>
                <a:gd name="T51" fmla="*/ 7 h 173"/>
                <a:gd name="T52" fmla="*/ 14 w 189"/>
                <a:gd name="T53" fmla="*/ 3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0"/>
                  </a:lnTo>
                  <a:lnTo>
                    <a:pt x="175" y="3"/>
                  </a:lnTo>
                  <a:lnTo>
                    <a:pt x="180" y="7"/>
                  </a:lnTo>
                  <a:lnTo>
                    <a:pt x="185" y="12"/>
                  </a:lnTo>
                  <a:lnTo>
                    <a:pt x="187" y="19"/>
                  </a:lnTo>
                  <a:lnTo>
                    <a:pt x="189" y="26"/>
                  </a:lnTo>
                  <a:lnTo>
                    <a:pt x="189" y="146"/>
                  </a:lnTo>
                  <a:lnTo>
                    <a:pt x="187" y="153"/>
                  </a:lnTo>
                  <a:lnTo>
                    <a:pt x="185" y="160"/>
                  </a:lnTo>
                  <a:lnTo>
                    <a:pt x="180" y="166"/>
                  </a:lnTo>
                  <a:lnTo>
                    <a:pt x="175" y="169"/>
                  </a:lnTo>
                  <a:lnTo>
                    <a:pt x="169" y="173"/>
                  </a:lnTo>
                  <a:lnTo>
                    <a:pt x="162" y="173"/>
                  </a:lnTo>
                  <a:lnTo>
                    <a:pt x="28" y="173"/>
                  </a:lnTo>
                  <a:lnTo>
                    <a:pt x="21" y="173"/>
                  </a:lnTo>
                  <a:lnTo>
                    <a:pt x="14" y="169"/>
                  </a:lnTo>
                  <a:lnTo>
                    <a:pt x="8" y="166"/>
                  </a:lnTo>
                  <a:lnTo>
                    <a:pt x="3" y="160"/>
                  </a:lnTo>
                  <a:lnTo>
                    <a:pt x="1" y="153"/>
                  </a:lnTo>
                  <a:lnTo>
                    <a:pt x="0" y="146"/>
                  </a:lnTo>
                  <a:lnTo>
                    <a:pt x="0" y="26"/>
                  </a:lnTo>
                  <a:lnTo>
                    <a:pt x="1" y="19"/>
                  </a:lnTo>
                  <a:lnTo>
                    <a:pt x="3" y="12"/>
                  </a:lnTo>
                  <a:lnTo>
                    <a:pt x="8" y="7"/>
                  </a:lnTo>
                  <a:lnTo>
                    <a:pt x="14" y="3"/>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83" name="Freeform 69">
              <a:extLst>
                <a:ext uri="{FF2B5EF4-FFF2-40B4-BE49-F238E27FC236}">
                  <a16:creationId xmlns:a16="http://schemas.microsoft.com/office/drawing/2014/main" id="{CB4419E4-A362-4D2B-9D32-1A3BB1F53C0E}"/>
                </a:ext>
              </a:extLst>
            </p:cNvPr>
            <p:cNvSpPr>
              <a:spLocks/>
            </p:cNvSpPr>
            <p:nvPr/>
          </p:nvSpPr>
          <p:spPr bwMode="auto">
            <a:xfrm>
              <a:off x="7024729" y="3813676"/>
              <a:ext cx="256872" cy="226729"/>
            </a:xfrm>
            <a:custGeom>
              <a:avLst/>
              <a:gdLst>
                <a:gd name="T0" fmla="*/ 26 w 196"/>
                <a:gd name="T1" fmla="*/ 0 h 173"/>
                <a:gd name="T2" fmla="*/ 170 w 196"/>
                <a:gd name="T3" fmla="*/ 0 h 173"/>
                <a:gd name="T4" fmla="*/ 177 w 196"/>
                <a:gd name="T5" fmla="*/ 0 h 173"/>
                <a:gd name="T6" fmla="*/ 184 w 196"/>
                <a:gd name="T7" fmla="*/ 4 h 173"/>
                <a:gd name="T8" fmla="*/ 189 w 196"/>
                <a:gd name="T9" fmla="*/ 7 h 173"/>
                <a:gd name="T10" fmla="*/ 192 w 196"/>
                <a:gd name="T11" fmla="*/ 14 h 173"/>
                <a:gd name="T12" fmla="*/ 196 w 196"/>
                <a:gd name="T13" fmla="*/ 20 h 173"/>
                <a:gd name="T14" fmla="*/ 196 w 196"/>
                <a:gd name="T15" fmla="*/ 27 h 173"/>
                <a:gd name="T16" fmla="*/ 196 w 196"/>
                <a:gd name="T17" fmla="*/ 147 h 173"/>
                <a:gd name="T18" fmla="*/ 196 w 196"/>
                <a:gd name="T19" fmla="*/ 154 h 173"/>
                <a:gd name="T20" fmla="*/ 192 w 196"/>
                <a:gd name="T21" fmla="*/ 161 h 173"/>
                <a:gd name="T22" fmla="*/ 189 w 196"/>
                <a:gd name="T23" fmla="*/ 166 h 173"/>
                <a:gd name="T24" fmla="*/ 184 w 196"/>
                <a:gd name="T25" fmla="*/ 170 h 173"/>
                <a:gd name="T26" fmla="*/ 177 w 196"/>
                <a:gd name="T27" fmla="*/ 173 h 173"/>
                <a:gd name="T28" fmla="*/ 170 w 196"/>
                <a:gd name="T29" fmla="*/ 173 h 173"/>
                <a:gd name="T30" fmla="*/ 26 w 196"/>
                <a:gd name="T31" fmla="*/ 173 h 173"/>
                <a:gd name="T32" fmla="*/ 19 w 196"/>
                <a:gd name="T33" fmla="*/ 173 h 173"/>
                <a:gd name="T34" fmla="*/ 14 w 196"/>
                <a:gd name="T35" fmla="*/ 170 h 173"/>
                <a:gd name="T36" fmla="*/ 8 w 196"/>
                <a:gd name="T37" fmla="*/ 166 h 173"/>
                <a:gd name="T38" fmla="*/ 3 w 196"/>
                <a:gd name="T39" fmla="*/ 161 h 173"/>
                <a:gd name="T40" fmla="*/ 1 w 196"/>
                <a:gd name="T41" fmla="*/ 154 h 173"/>
                <a:gd name="T42" fmla="*/ 0 w 196"/>
                <a:gd name="T43" fmla="*/ 147 h 173"/>
                <a:gd name="T44" fmla="*/ 0 w 196"/>
                <a:gd name="T45" fmla="*/ 27 h 173"/>
                <a:gd name="T46" fmla="*/ 1 w 196"/>
                <a:gd name="T47" fmla="*/ 20 h 173"/>
                <a:gd name="T48" fmla="*/ 3 w 196"/>
                <a:gd name="T49" fmla="*/ 14 h 173"/>
                <a:gd name="T50" fmla="*/ 8 w 196"/>
                <a:gd name="T51" fmla="*/ 7 h 173"/>
                <a:gd name="T52" fmla="*/ 14 w 196"/>
                <a:gd name="T53" fmla="*/ 4 h 173"/>
                <a:gd name="T54" fmla="*/ 19 w 196"/>
                <a:gd name="T55" fmla="*/ 0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0"/>
                  </a:lnTo>
                  <a:lnTo>
                    <a:pt x="184" y="4"/>
                  </a:lnTo>
                  <a:lnTo>
                    <a:pt x="189" y="7"/>
                  </a:lnTo>
                  <a:lnTo>
                    <a:pt x="192" y="14"/>
                  </a:lnTo>
                  <a:lnTo>
                    <a:pt x="196" y="20"/>
                  </a:lnTo>
                  <a:lnTo>
                    <a:pt x="196" y="27"/>
                  </a:lnTo>
                  <a:lnTo>
                    <a:pt x="196" y="147"/>
                  </a:lnTo>
                  <a:lnTo>
                    <a:pt x="196" y="154"/>
                  </a:lnTo>
                  <a:lnTo>
                    <a:pt x="192" y="161"/>
                  </a:lnTo>
                  <a:lnTo>
                    <a:pt x="189" y="166"/>
                  </a:lnTo>
                  <a:lnTo>
                    <a:pt x="184" y="170"/>
                  </a:lnTo>
                  <a:lnTo>
                    <a:pt x="177" y="173"/>
                  </a:lnTo>
                  <a:lnTo>
                    <a:pt x="170" y="173"/>
                  </a:lnTo>
                  <a:lnTo>
                    <a:pt x="26" y="173"/>
                  </a:lnTo>
                  <a:lnTo>
                    <a:pt x="19" y="173"/>
                  </a:lnTo>
                  <a:lnTo>
                    <a:pt x="14" y="170"/>
                  </a:lnTo>
                  <a:lnTo>
                    <a:pt x="8" y="166"/>
                  </a:lnTo>
                  <a:lnTo>
                    <a:pt x="3" y="161"/>
                  </a:lnTo>
                  <a:lnTo>
                    <a:pt x="1" y="154"/>
                  </a:lnTo>
                  <a:lnTo>
                    <a:pt x="0" y="147"/>
                  </a:lnTo>
                  <a:lnTo>
                    <a:pt x="0" y="27"/>
                  </a:lnTo>
                  <a:lnTo>
                    <a:pt x="1" y="20"/>
                  </a:lnTo>
                  <a:lnTo>
                    <a:pt x="3" y="14"/>
                  </a:lnTo>
                  <a:lnTo>
                    <a:pt x="8" y="7"/>
                  </a:lnTo>
                  <a:lnTo>
                    <a:pt x="14"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84" name="Freeform 70">
              <a:extLst>
                <a:ext uri="{FF2B5EF4-FFF2-40B4-BE49-F238E27FC236}">
                  <a16:creationId xmlns:a16="http://schemas.microsoft.com/office/drawing/2014/main" id="{F23DAEA1-7A43-4DEE-8AF3-C1E009073AF3}"/>
                </a:ext>
              </a:extLst>
            </p:cNvPr>
            <p:cNvSpPr>
              <a:spLocks/>
            </p:cNvSpPr>
            <p:nvPr/>
          </p:nvSpPr>
          <p:spPr bwMode="auto">
            <a:xfrm>
              <a:off x="7318297" y="3813676"/>
              <a:ext cx="256872" cy="226729"/>
            </a:xfrm>
            <a:custGeom>
              <a:avLst/>
              <a:gdLst>
                <a:gd name="T0" fmla="*/ 26 w 196"/>
                <a:gd name="T1" fmla="*/ 0 h 173"/>
                <a:gd name="T2" fmla="*/ 170 w 196"/>
                <a:gd name="T3" fmla="*/ 0 h 173"/>
                <a:gd name="T4" fmla="*/ 177 w 196"/>
                <a:gd name="T5" fmla="*/ 0 h 173"/>
                <a:gd name="T6" fmla="*/ 182 w 196"/>
                <a:gd name="T7" fmla="*/ 4 h 173"/>
                <a:gd name="T8" fmla="*/ 189 w 196"/>
                <a:gd name="T9" fmla="*/ 7 h 173"/>
                <a:gd name="T10" fmla="*/ 192 w 196"/>
                <a:gd name="T11" fmla="*/ 14 h 173"/>
                <a:gd name="T12" fmla="*/ 196 w 196"/>
                <a:gd name="T13" fmla="*/ 20 h 173"/>
                <a:gd name="T14" fmla="*/ 196 w 196"/>
                <a:gd name="T15" fmla="*/ 27 h 173"/>
                <a:gd name="T16" fmla="*/ 196 w 196"/>
                <a:gd name="T17" fmla="*/ 147 h 173"/>
                <a:gd name="T18" fmla="*/ 196 w 196"/>
                <a:gd name="T19" fmla="*/ 154 h 173"/>
                <a:gd name="T20" fmla="*/ 192 w 196"/>
                <a:gd name="T21" fmla="*/ 161 h 173"/>
                <a:gd name="T22" fmla="*/ 189 w 196"/>
                <a:gd name="T23" fmla="*/ 166 h 173"/>
                <a:gd name="T24" fmla="*/ 182 w 196"/>
                <a:gd name="T25" fmla="*/ 170 h 173"/>
                <a:gd name="T26" fmla="*/ 177 w 196"/>
                <a:gd name="T27" fmla="*/ 173 h 173"/>
                <a:gd name="T28" fmla="*/ 170 w 196"/>
                <a:gd name="T29" fmla="*/ 173 h 173"/>
                <a:gd name="T30" fmla="*/ 26 w 196"/>
                <a:gd name="T31" fmla="*/ 173 h 173"/>
                <a:gd name="T32" fmla="*/ 19 w 196"/>
                <a:gd name="T33" fmla="*/ 173 h 173"/>
                <a:gd name="T34" fmla="*/ 12 w 196"/>
                <a:gd name="T35" fmla="*/ 170 h 173"/>
                <a:gd name="T36" fmla="*/ 7 w 196"/>
                <a:gd name="T37" fmla="*/ 166 h 173"/>
                <a:gd name="T38" fmla="*/ 3 w 196"/>
                <a:gd name="T39" fmla="*/ 161 h 173"/>
                <a:gd name="T40" fmla="*/ 0 w 196"/>
                <a:gd name="T41" fmla="*/ 154 h 173"/>
                <a:gd name="T42" fmla="*/ 0 w 196"/>
                <a:gd name="T43" fmla="*/ 147 h 173"/>
                <a:gd name="T44" fmla="*/ 0 w 196"/>
                <a:gd name="T45" fmla="*/ 27 h 173"/>
                <a:gd name="T46" fmla="*/ 0 w 196"/>
                <a:gd name="T47" fmla="*/ 20 h 173"/>
                <a:gd name="T48" fmla="*/ 3 w 196"/>
                <a:gd name="T49" fmla="*/ 14 h 173"/>
                <a:gd name="T50" fmla="*/ 7 w 196"/>
                <a:gd name="T51" fmla="*/ 7 h 173"/>
                <a:gd name="T52" fmla="*/ 12 w 196"/>
                <a:gd name="T53" fmla="*/ 4 h 173"/>
                <a:gd name="T54" fmla="*/ 19 w 196"/>
                <a:gd name="T55" fmla="*/ 0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0"/>
                  </a:lnTo>
                  <a:lnTo>
                    <a:pt x="182" y="4"/>
                  </a:lnTo>
                  <a:lnTo>
                    <a:pt x="189" y="7"/>
                  </a:lnTo>
                  <a:lnTo>
                    <a:pt x="192" y="14"/>
                  </a:lnTo>
                  <a:lnTo>
                    <a:pt x="196" y="20"/>
                  </a:lnTo>
                  <a:lnTo>
                    <a:pt x="196" y="27"/>
                  </a:lnTo>
                  <a:lnTo>
                    <a:pt x="196" y="147"/>
                  </a:lnTo>
                  <a:lnTo>
                    <a:pt x="196" y="154"/>
                  </a:lnTo>
                  <a:lnTo>
                    <a:pt x="192" y="161"/>
                  </a:lnTo>
                  <a:lnTo>
                    <a:pt x="189" y="166"/>
                  </a:lnTo>
                  <a:lnTo>
                    <a:pt x="182" y="170"/>
                  </a:lnTo>
                  <a:lnTo>
                    <a:pt x="177" y="173"/>
                  </a:lnTo>
                  <a:lnTo>
                    <a:pt x="170" y="173"/>
                  </a:lnTo>
                  <a:lnTo>
                    <a:pt x="26" y="173"/>
                  </a:lnTo>
                  <a:lnTo>
                    <a:pt x="19" y="173"/>
                  </a:lnTo>
                  <a:lnTo>
                    <a:pt x="12" y="170"/>
                  </a:lnTo>
                  <a:lnTo>
                    <a:pt x="7" y="166"/>
                  </a:lnTo>
                  <a:lnTo>
                    <a:pt x="3" y="161"/>
                  </a:lnTo>
                  <a:lnTo>
                    <a:pt x="0" y="154"/>
                  </a:lnTo>
                  <a:lnTo>
                    <a:pt x="0" y="147"/>
                  </a:lnTo>
                  <a:lnTo>
                    <a:pt x="0" y="27"/>
                  </a:lnTo>
                  <a:lnTo>
                    <a:pt x="0" y="20"/>
                  </a:lnTo>
                  <a:lnTo>
                    <a:pt x="3" y="14"/>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85" name="Freeform 71">
              <a:extLst>
                <a:ext uri="{FF2B5EF4-FFF2-40B4-BE49-F238E27FC236}">
                  <a16:creationId xmlns:a16="http://schemas.microsoft.com/office/drawing/2014/main" id="{2F612E11-4330-4B55-9696-A50FCCE78128}"/>
                </a:ext>
              </a:extLst>
            </p:cNvPr>
            <p:cNvSpPr>
              <a:spLocks/>
            </p:cNvSpPr>
            <p:nvPr/>
          </p:nvSpPr>
          <p:spPr bwMode="auto">
            <a:xfrm>
              <a:off x="7609243" y="3813676"/>
              <a:ext cx="259493" cy="226729"/>
            </a:xfrm>
            <a:custGeom>
              <a:avLst/>
              <a:gdLst>
                <a:gd name="T0" fmla="*/ 28 w 198"/>
                <a:gd name="T1" fmla="*/ 0 h 173"/>
                <a:gd name="T2" fmla="*/ 170 w 198"/>
                <a:gd name="T3" fmla="*/ 0 h 173"/>
                <a:gd name="T4" fmla="*/ 179 w 198"/>
                <a:gd name="T5" fmla="*/ 0 h 173"/>
                <a:gd name="T6" fmla="*/ 184 w 198"/>
                <a:gd name="T7" fmla="*/ 4 h 173"/>
                <a:gd name="T8" fmla="*/ 189 w 198"/>
                <a:gd name="T9" fmla="*/ 7 h 173"/>
                <a:gd name="T10" fmla="*/ 194 w 198"/>
                <a:gd name="T11" fmla="*/ 14 h 173"/>
                <a:gd name="T12" fmla="*/ 196 w 198"/>
                <a:gd name="T13" fmla="*/ 20 h 173"/>
                <a:gd name="T14" fmla="*/ 198 w 198"/>
                <a:gd name="T15" fmla="*/ 27 h 173"/>
                <a:gd name="T16" fmla="*/ 198 w 198"/>
                <a:gd name="T17" fmla="*/ 147 h 173"/>
                <a:gd name="T18" fmla="*/ 196 w 198"/>
                <a:gd name="T19" fmla="*/ 154 h 173"/>
                <a:gd name="T20" fmla="*/ 194 w 198"/>
                <a:gd name="T21" fmla="*/ 161 h 173"/>
                <a:gd name="T22" fmla="*/ 189 w 198"/>
                <a:gd name="T23" fmla="*/ 166 h 173"/>
                <a:gd name="T24" fmla="*/ 184 w 198"/>
                <a:gd name="T25" fmla="*/ 170 h 173"/>
                <a:gd name="T26" fmla="*/ 179 w 198"/>
                <a:gd name="T27" fmla="*/ 173 h 173"/>
                <a:gd name="T28" fmla="*/ 170 w 198"/>
                <a:gd name="T29" fmla="*/ 173 h 173"/>
                <a:gd name="T30" fmla="*/ 28 w 198"/>
                <a:gd name="T31" fmla="*/ 173 h 173"/>
                <a:gd name="T32" fmla="*/ 21 w 198"/>
                <a:gd name="T33" fmla="*/ 173 h 173"/>
                <a:gd name="T34" fmla="*/ 14 w 198"/>
                <a:gd name="T35" fmla="*/ 170 h 173"/>
                <a:gd name="T36" fmla="*/ 9 w 198"/>
                <a:gd name="T37" fmla="*/ 166 h 173"/>
                <a:gd name="T38" fmla="*/ 4 w 198"/>
                <a:gd name="T39" fmla="*/ 161 h 173"/>
                <a:gd name="T40" fmla="*/ 2 w 198"/>
                <a:gd name="T41" fmla="*/ 154 h 173"/>
                <a:gd name="T42" fmla="*/ 0 w 198"/>
                <a:gd name="T43" fmla="*/ 147 h 173"/>
                <a:gd name="T44" fmla="*/ 0 w 198"/>
                <a:gd name="T45" fmla="*/ 27 h 173"/>
                <a:gd name="T46" fmla="*/ 2 w 198"/>
                <a:gd name="T47" fmla="*/ 20 h 173"/>
                <a:gd name="T48" fmla="*/ 4 w 198"/>
                <a:gd name="T49" fmla="*/ 14 h 173"/>
                <a:gd name="T50" fmla="*/ 9 w 198"/>
                <a:gd name="T51" fmla="*/ 7 h 173"/>
                <a:gd name="T52" fmla="*/ 14 w 198"/>
                <a:gd name="T53" fmla="*/ 4 h 173"/>
                <a:gd name="T54" fmla="*/ 21 w 198"/>
                <a:gd name="T55" fmla="*/ 0 h 173"/>
                <a:gd name="T56" fmla="*/ 28 w 19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73">
                  <a:moveTo>
                    <a:pt x="28" y="0"/>
                  </a:moveTo>
                  <a:lnTo>
                    <a:pt x="170" y="0"/>
                  </a:lnTo>
                  <a:lnTo>
                    <a:pt x="179" y="0"/>
                  </a:lnTo>
                  <a:lnTo>
                    <a:pt x="184" y="4"/>
                  </a:lnTo>
                  <a:lnTo>
                    <a:pt x="189" y="7"/>
                  </a:lnTo>
                  <a:lnTo>
                    <a:pt x="194" y="14"/>
                  </a:lnTo>
                  <a:lnTo>
                    <a:pt x="196" y="20"/>
                  </a:lnTo>
                  <a:lnTo>
                    <a:pt x="198" y="27"/>
                  </a:lnTo>
                  <a:lnTo>
                    <a:pt x="198" y="147"/>
                  </a:lnTo>
                  <a:lnTo>
                    <a:pt x="196" y="154"/>
                  </a:lnTo>
                  <a:lnTo>
                    <a:pt x="194" y="161"/>
                  </a:lnTo>
                  <a:lnTo>
                    <a:pt x="189" y="166"/>
                  </a:lnTo>
                  <a:lnTo>
                    <a:pt x="184" y="170"/>
                  </a:lnTo>
                  <a:lnTo>
                    <a:pt x="179" y="173"/>
                  </a:lnTo>
                  <a:lnTo>
                    <a:pt x="170" y="173"/>
                  </a:lnTo>
                  <a:lnTo>
                    <a:pt x="28" y="173"/>
                  </a:lnTo>
                  <a:lnTo>
                    <a:pt x="21" y="173"/>
                  </a:lnTo>
                  <a:lnTo>
                    <a:pt x="14" y="170"/>
                  </a:lnTo>
                  <a:lnTo>
                    <a:pt x="9" y="166"/>
                  </a:lnTo>
                  <a:lnTo>
                    <a:pt x="4" y="161"/>
                  </a:lnTo>
                  <a:lnTo>
                    <a:pt x="2" y="154"/>
                  </a:lnTo>
                  <a:lnTo>
                    <a:pt x="0" y="147"/>
                  </a:lnTo>
                  <a:lnTo>
                    <a:pt x="0" y="27"/>
                  </a:lnTo>
                  <a:lnTo>
                    <a:pt x="2" y="20"/>
                  </a:lnTo>
                  <a:lnTo>
                    <a:pt x="4" y="14"/>
                  </a:lnTo>
                  <a:lnTo>
                    <a:pt x="9" y="7"/>
                  </a:lnTo>
                  <a:lnTo>
                    <a:pt x="14" y="4"/>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86" name="Freeform 72">
              <a:extLst>
                <a:ext uri="{FF2B5EF4-FFF2-40B4-BE49-F238E27FC236}">
                  <a16:creationId xmlns:a16="http://schemas.microsoft.com/office/drawing/2014/main" id="{4DD72351-4C3F-4E47-A35E-2717F664D075}"/>
                </a:ext>
              </a:extLst>
            </p:cNvPr>
            <p:cNvSpPr>
              <a:spLocks/>
            </p:cNvSpPr>
            <p:nvPr/>
          </p:nvSpPr>
          <p:spPr bwMode="auto">
            <a:xfrm>
              <a:off x="7024729" y="4635402"/>
              <a:ext cx="256872" cy="228039"/>
            </a:xfrm>
            <a:custGeom>
              <a:avLst/>
              <a:gdLst>
                <a:gd name="T0" fmla="*/ 26 w 196"/>
                <a:gd name="T1" fmla="*/ 0 h 174"/>
                <a:gd name="T2" fmla="*/ 170 w 196"/>
                <a:gd name="T3" fmla="*/ 0 h 174"/>
                <a:gd name="T4" fmla="*/ 177 w 196"/>
                <a:gd name="T5" fmla="*/ 1 h 174"/>
                <a:gd name="T6" fmla="*/ 184 w 196"/>
                <a:gd name="T7" fmla="*/ 5 h 174"/>
                <a:gd name="T8" fmla="*/ 189 w 196"/>
                <a:gd name="T9" fmla="*/ 8 h 174"/>
                <a:gd name="T10" fmla="*/ 192 w 196"/>
                <a:gd name="T11" fmla="*/ 14 h 174"/>
                <a:gd name="T12" fmla="*/ 196 w 196"/>
                <a:gd name="T13" fmla="*/ 21 h 174"/>
                <a:gd name="T14" fmla="*/ 196 w 196"/>
                <a:gd name="T15" fmla="*/ 28 h 174"/>
                <a:gd name="T16" fmla="*/ 196 w 196"/>
                <a:gd name="T17" fmla="*/ 148 h 174"/>
                <a:gd name="T18" fmla="*/ 196 w 196"/>
                <a:gd name="T19" fmla="*/ 155 h 174"/>
                <a:gd name="T20" fmla="*/ 192 w 196"/>
                <a:gd name="T21" fmla="*/ 160 h 174"/>
                <a:gd name="T22" fmla="*/ 189 w 196"/>
                <a:gd name="T23" fmla="*/ 166 h 174"/>
                <a:gd name="T24" fmla="*/ 184 w 196"/>
                <a:gd name="T25" fmla="*/ 171 h 174"/>
                <a:gd name="T26" fmla="*/ 177 w 196"/>
                <a:gd name="T27" fmla="*/ 173 h 174"/>
                <a:gd name="T28" fmla="*/ 170 w 196"/>
                <a:gd name="T29" fmla="*/ 174 h 174"/>
                <a:gd name="T30" fmla="*/ 26 w 196"/>
                <a:gd name="T31" fmla="*/ 174 h 174"/>
                <a:gd name="T32" fmla="*/ 19 w 196"/>
                <a:gd name="T33" fmla="*/ 173 h 174"/>
                <a:gd name="T34" fmla="*/ 14 w 196"/>
                <a:gd name="T35" fmla="*/ 171 h 174"/>
                <a:gd name="T36" fmla="*/ 8 w 196"/>
                <a:gd name="T37" fmla="*/ 166 h 174"/>
                <a:gd name="T38" fmla="*/ 3 w 196"/>
                <a:gd name="T39" fmla="*/ 160 h 174"/>
                <a:gd name="T40" fmla="*/ 1 w 196"/>
                <a:gd name="T41" fmla="*/ 155 h 174"/>
                <a:gd name="T42" fmla="*/ 0 w 196"/>
                <a:gd name="T43" fmla="*/ 148 h 174"/>
                <a:gd name="T44" fmla="*/ 0 w 196"/>
                <a:gd name="T45" fmla="*/ 28 h 174"/>
                <a:gd name="T46" fmla="*/ 1 w 196"/>
                <a:gd name="T47" fmla="*/ 21 h 174"/>
                <a:gd name="T48" fmla="*/ 3 w 196"/>
                <a:gd name="T49" fmla="*/ 14 h 174"/>
                <a:gd name="T50" fmla="*/ 8 w 196"/>
                <a:gd name="T51" fmla="*/ 8 h 174"/>
                <a:gd name="T52" fmla="*/ 14 w 196"/>
                <a:gd name="T53" fmla="*/ 5 h 174"/>
                <a:gd name="T54" fmla="*/ 19 w 196"/>
                <a:gd name="T55" fmla="*/ 1 h 174"/>
                <a:gd name="T56" fmla="*/ 26 w 196"/>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4">
                  <a:moveTo>
                    <a:pt x="26" y="0"/>
                  </a:moveTo>
                  <a:lnTo>
                    <a:pt x="170" y="0"/>
                  </a:lnTo>
                  <a:lnTo>
                    <a:pt x="177" y="1"/>
                  </a:lnTo>
                  <a:lnTo>
                    <a:pt x="184" y="5"/>
                  </a:lnTo>
                  <a:lnTo>
                    <a:pt x="189" y="8"/>
                  </a:lnTo>
                  <a:lnTo>
                    <a:pt x="192" y="14"/>
                  </a:lnTo>
                  <a:lnTo>
                    <a:pt x="196" y="21"/>
                  </a:lnTo>
                  <a:lnTo>
                    <a:pt x="196" y="28"/>
                  </a:lnTo>
                  <a:lnTo>
                    <a:pt x="196" y="148"/>
                  </a:lnTo>
                  <a:lnTo>
                    <a:pt x="196" y="155"/>
                  </a:lnTo>
                  <a:lnTo>
                    <a:pt x="192" y="160"/>
                  </a:lnTo>
                  <a:lnTo>
                    <a:pt x="189" y="166"/>
                  </a:lnTo>
                  <a:lnTo>
                    <a:pt x="184" y="171"/>
                  </a:lnTo>
                  <a:lnTo>
                    <a:pt x="177" y="173"/>
                  </a:lnTo>
                  <a:lnTo>
                    <a:pt x="170" y="174"/>
                  </a:lnTo>
                  <a:lnTo>
                    <a:pt x="26" y="174"/>
                  </a:lnTo>
                  <a:lnTo>
                    <a:pt x="19" y="173"/>
                  </a:lnTo>
                  <a:lnTo>
                    <a:pt x="14" y="171"/>
                  </a:lnTo>
                  <a:lnTo>
                    <a:pt x="8" y="166"/>
                  </a:lnTo>
                  <a:lnTo>
                    <a:pt x="3" y="160"/>
                  </a:lnTo>
                  <a:lnTo>
                    <a:pt x="1" y="155"/>
                  </a:lnTo>
                  <a:lnTo>
                    <a:pt x="0" y="148"/>
                  </a:lnTo>
                  <a:lnTo>
                    <a:pt x="0" y="28"/>
                  </a:lnTo>
                  <a:lnTo>
                    <a:pt x="1" y="21"/>
                  </a:lnTo>
                  <a:lnTo>
                    <a:pt x="3" y="14"/>
                  </a:lnTo>
                  <a:lnTo>
                    <a:pt x="8" y="8"/>
                  </a:lnTo>
                  <a:lnTo>
                    <a:pt x="14" y="5"/>
                  </a:lnTo>
                  <a:lnTo>
                    <a:pt x="19" y="1"/>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87" name="Freeform 73">
              <a:extLst>
                <a:ext uri="{FF2B5EF4-FFF2-40B4-BE49-F238E27FC236}">
                  <a16:creationId xmlns:a16="http://schemas.microsoft.com/office/drawing/2014/main" id="{85C89802-952F-4B74-A8D7-0B367FC45386}"/>
                </a:ext>
              </a:extLst>
            </p:cNvPr>
            <p:cNvSpPr>
              <a:spLocks/>
            </p:cNvSpPr>
            <p:nvPr/>
          </p:nvSpPr>
          <p:spPr bwMode="auto">
            <a:xfrm>
              <a:off x="7318297" y="4635402"/>
              <a:ext cx="256872" cy="228039"/>
            </a:xfrm>
            <a:custGeom>
              <a:avLst/>
              <a:gdLst>
                <a:gd name="T0" fmla="*/ 26 w 196"/>
                <a:gd name="T1" fmla="*/ 0 h 174"/>
                <a:gd name="T2" fmla="*/ 170 w 196"/>
                <a:gd name="T3" fmla="*/ 0 h 174"/>
                <a:gd name="T4" fmla="*/ 177 w 196"/>
                <a:gd name="T5" fmla="*/ 1 h 174"/>
                <a:gd name="T6" fmla="*/ 182 w 196"/>
                <a:gd name="T7" fmla="*/ 5 h 174"/>
                <a:gd name="T8" fmla="*/ 189 w 196"/>
                <a:gd name="T9" fmla="*/ 8 h 174"/>
                <a:gd name="T10" fmla="*/ 192 w 196"/>
                <a:gd name="T11" fmla="*/ 14 h 174"/>
                <a:gd name="T12" fmla="*/ 196 w 196"/>
                <a:gd name="T13" fmla="*/ 21 h 174"/>
                <a:gd name="T14" fmla="*/ 196 w 196"/>
                <a:gd name="T15" fmla="*/ 28 h 174"/>
                <a:gd name="T16" fmla="*/ 196 w 196"/>
                <a:gd name="T17" fmla="*/ 148 h 174"/>
                <a:gd name="T18" fmla="*/ 196 w 196"/>
                <a:gd name="T19" fmla="*/ 155 h 174"/>
                <a:gd name="T20" fmla="*/ 192 w 196"/>
                <a:gd name="T21" fmla="*/ 160 h 174"/>
                <a:gd name="T22" fmla="*/ 189 w 196"/>
                <a:gd name="T23" fmla="*/ 166 h 174"/>
                <a:gd name="T24" fmla="*/ 182 w 196"/>
                <a:gd name="T25" fmla="*/ 171 h 174"/>
                <a:gd name="T26" fmla="*/ 177 w 196"/>
                <a:gd name="T27" fmla="*/ 173 h 174"/>
                <a:gd name="T28" fmla="*/ 170 w 196"/>
                <a:gd name="T29" fmla="*/ 174 h 174"/>
                <a:gd name="T30" fmla="*/ 26 w 196"/>
                <a:gd name="T31" fmla="*/ 174 h 174"/>
                <a:gd name="T32" fmla="*/ 19 w 196"/>
                <a:gd name="T33" fmla="*/ 173 h 174"/>
                <a:gd name="T34" fmla="*/ 12 w 196"/>
                <a:gd name="T35" fmla="*/ 171 h 174"/>
                <a:gd name="T36" fmla="*/ 7 w 196"/>
                <a:gd name="T37" fmla="*/ 166 h 174"/>
                <a:gd name="T38" fmla="*/ 3 w 196"/>
                <a:gd name="T39" fmla="*/ 160 h 174"/>
                <a:gd name="T40" fmla="*/ 0 w 196"/>
                <a:gd name="T41" fmla="*/ 155 h 174"/>
                <a:gd name="T42" fmla="*/ 0 w 196"/>
                <a:gd name="T43" fmla="*/ 148 h 174"/>
                <a:gd name="T44" fmla="*/ 0 w 196"/>
                <a:gd name="T45" fmla="*/ 28 h 174"/>
                <a:gd name="T46" fmla="*/ 0 w 196"/>
                <a:gd name="T47" fmla="*/ 21 h 174"/>
                <a:gd name="T48" fmla="*/ 3 w 196"/>
                <a:gd name="T49" fmla="*/ 14 h 174"/>
                <a:gd name="T50" fmla="*/ 7 w 196"/>
                <a:gd name="T51" fmla="*/ 8 h 174"/>
                <a:gd name="T52" fmla="*/ 12 w 196"/>
                <a:gd name="T53" fmla="*/ 5 h 174"/>
                <a:gd name="T54" fmla="*/ 19 w 196"/>
                <a:gd name="T55" fmla="*/ 1 h 174"/>
                <a:gd name="T56" fmla="*/ 26 w 196"/>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4">
                  <a:moveTo>
                    <a:pt x="26" y="0"/>
                  </a:moveTo>
                  <a:lnTo>
                    <a:pt x="170" y="0"/>
                  </a:lnTo>
                  <a:lnTo>
                    <a:pt x="177" y="1"/>
                  </a:lnTo>
                  <a:lnTo>
                    <a:pt x="182" y="5"/>
                  </a:lnTo>
                  <a:lnTo>
                    <a:pt x="189" y="8"/>
                  </a:lnTo>
                  <a:lnTo>
                    <a:pt x="192" y="14"/>
                  </a:lnTo>
                  <a:lnTo>
                    <a:pt x="196" y="21"/>
                  </a:lnTo>
                  <a:lnTo>
                    <a:pt x="196" y="28"/>
                  </a:lnTo>
                  <a:lnTo>
                    <a:pt x="196" y="148"/>
                  </a:lnTo>
                  <a:lnTo>
                    <a:pt x="196" y="155"/>
                  </a:lnTo>
                  <a:lnTo>
                    <a:pt x="192" y="160"/>
                  </a:lnTo>
                  <a:lnTo>
                    <a:pt x="189" y="166"/>
                  </a:lnTo>
                  <a:lnTo>
                    <a:pt x="182" y="171"/>
                  </a:lnTo>
                  <a:lnTo>
                    <a:pt x="177" y="173"/>
                  </a:lnTo>
                  <a:lnTo>
                    <a:pt x="170" y="174"/>
                  </a:lnTo>
                  <a:lnTo>
                    <a:pt x="26" y="174"/>
                  </a:lnTo>
                  <a:lnTo>
                    <a:pt x="19" y="173"/>
                  </a:lnTo>
                  <a:lnTo>
                    <a:pt x="12" y="171"/>
                  </a:lnTo>
                  <a:lnTo>
                    <a:pt x="7" y="166"/>
                  </a:lnTo>
                  <a:lnTo>
                    <a:pt x="3" y="160"/>
                  </a:lnTo>
                  <a:lnTo>
                    <a:pt x="0" y="155"/>
                  </a:lnTo>
                  <a:lnTo>
                    <a:pt x="0" y="148"/>
                  </a:lnTo>
                  <a:lnTo>
                    <a:pt x="0" y="28"/>
                  </a:lnTo>
                  <a:lnTo>
                    <a:pt x="0" y="21"/>
                  </a:lnTo>
                  <a:lnTo>
                    <a:pt x="3" y="14"/>
                  </a:lnTo>
                  <a:lnTo>
                    <a:pt x="7" y="8"/>
                  </a:lnTo>
                  <a:lnTo>
                    <a:pt x="12" y="5"/>
                  </a:lnTo>
                  <a:lnTo>
                    <a:pt x="19" y="1"/>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88" name="Freeform 74">
              <a:extLst>
                <a:ext uri="{FF2B5EF4-FFF2-40B4-BE49-F238E27FC236}">
                  <a16:creationId xmlns:a16="http://schemas.microsoft.com/office/drawing/2014/main" id="{02D0125B-A15B-4212-872F-35335E2DC285}"/>
                </a:ext>
              </a:extLst>
            </p:cNvPr>
            <p:cNvSpPr>
              <a:spLocks/>
            </p:cNvSpPr>
            <p:nvPr/>
          </p:nvSpPr>
          <p:spPr bwMode="auto">
            <a:xfrm>
              <a:off x="7318297" y="4370667"/>
              <a:ext cx="256872" cy="228039"/>
            </a:xfrm>
            <a:custGeom>
              <a:avLst/>
              <a:gdLst>
                <a:gd name="T0" fmla="*/ 26 w 196"/>
                <a:gd name="T1" fmla="*/ 0 h 174"/>
                <a:gd name="T2" fmla="*/ 170 w 196"/>
                <a:gd name="T3" fmla="*/ 0 h 174"/>
                <a:gd name="T4" fmla="*/ 177 w 196"/>
                <a:gd name="T5" fmla="*/ 0 h 174"/>
                <a:gd name="T6" fmla="*/ 182 w 196"/>
                <a:gd name="T7" fmla="*/ 4 h 174"/>
                <a:gd name="T8" fmla="*/ 189 w 196"/>
                <a:gd name="T9" fmla="*/ 7 h 174"/>
                <a:gd name="T10" fmla="*/ 192 w 196"/>
                <a:gd name="T11" fmla="*/ 13 h 174"/>
                <a:gd name="T12" fmla="*/ 196 w 196"/>
                <a:gd name="T13" fmla="*/ 20 h 174"/>
                <a:gd name="T14" fmla="*/ 196 w 196"/>
                <a:gd name="T15" fmla="*/ 27 h 174"/>
                <a:gd name="T16" fmla="*/ 196 w 196"/>
                <a:gd name="T17" fmla="*/ 147 h 174"/>
                <a:gd name="T18" fmla="*/ 196 w 196"/>
                <a:gd name="T19" fmla="*/ 154 h 174"/>
                <a:gd name="T20" fmla="*/ 192 w 196"/>
                <a:gd name="T21" fmla="*/ 161 h 174"/>
                <a:gd name="T22" fmla="*/ 189 w 196"/>
                <a:gd name="T23" fmla="*/ 167 h 174"/>
                <a:gd name="T24" fmla="*/ 182 w 196"/>
                <a:gd name="T25" fmla="*/ 170 h 174"/>
                <a:gd name="T26" fmla="*/ 177 w 196"/>
                <a:gd name="T27" fmla="*/ 174 h 174"/>
                <a:gd name="T28" fmla="*/ 170 w 196"/>
                <a:gd name="T29" fmla="*/ 174 h 174"/>
                <a:gd name="T30" fmla="*/ 26 w 196"/>
                <a:gd name="T31" fmla="*/ 174 h 174"/>
                <a:gd name="T32" fmla="*/ 19 w 196"/>
                <a:gd name="T33" fmla="*/ 174 h 174"/>
                <a:gd name="T34" fmla="*/ 12 w 196"/>
                <a:gd name="T35" fmla="*/ 170 h 174"/>
                <a:gd name="T36" fmla="*/ 7 w 196"/>
                <a:gd name="T37" fmla="*/ 167 h 174"/>
                <a:gd name="T38" fmla="*/ 3 w 196"/>
                <a:gd name="T39" fmla="*/ 161 h 174"/>
                <a:gd name="T40" fmla="*/ 0 w 196"/>
                <a:gd name="T41" fmla="*/ 154 h 174"/>
                <a:gd name="T42" fmla="*/ 0 w 196"/>
                <a:gd name="T43" fmla="*/ 147 h 174"/>
                <a:gd name="T44" fmla="*/ 0 w 196"/>
                <a:gd name="T45" fmla="*/ 27 h 174"/>
                <a:gd name="T46" fmla="*/ 0 w 196"/>
                <a:gd name="T47" fmla="*/ 20 h 174"/>
                <a:gd name="T48" fmla="*/ 3 w 196"/>
                <a:gd name="T49" fmla="*/ 13 h 174"/>
                <a:gd name="T50" fmla="*/ 7 w 196"/>
                <a:gd name="T51" fmla="*/ 7 h 174"/>
                <a:gd name="T52" fmla="*/ 12 w 196"/>
                <a:gd name="T53" fmla="*/ 4 h 174"/>
                <a:gd name="T54" fmla="*/ 19 w 196"/>
                <a:gd name="T55" fmla="*/ 0 h 174"/>
                <a:gd name="T56" fmla="*/ 26 w 196"/>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4">
                  <a:moveTo>
                    <a:pt x="26" y="0"/>
                  </a:moveTo>
                  <a:lnTo>
                    <a:pt x="170" y="0"/>
                  </a:lnTo>
                  <a:lnTo>
                    <a:pt x="177" y="0"/>
                  </a:lnTo>
                  <a:lnTo>
                    <a:pt x="182" y="4"/>
                  </a:lnTo>
                  <a:lnTo>
                    <a:pt x="189" y="7"/>
                  </a:lnTo>
                  <a:lnTo>
                    <a:pt x="192" y="13"/>
                  </a:lnTo>
                  <a:lnTo>
                    <a:pt x="196" y="20"/>
                  </a:lnTo>
                  <a:lnTo>
                    <a:pt x="196" y="27"/>
                  </a:lnTo>
                  <a:lnTo>
                    <a:pt x="196" y="147"/>
                  </a:lnTo>
                  <a:lnTo>
                    <a:pt x="196" y="154"/>
                  </a:lnTo>
                  <a:lnTo>
                    <a:pt x="192" y="161"/>
                  </a:lnTo>
                  <a:lnTo>
                    <a:pt x="189" y="167"/>
                  </a:lnTo>
                  <a:lnTo>
                    <a:pt x="182" y="170"/>
                  </a:lnTo>
                  <a:lnTo>
                    <a:pt x="177" y="174"/>
                  </a:lnTo>
                  <a:lnTo>
                    <a:pt x="170" y="174"/>
                  </a:lnTo>
                  <a:lnTo>
                    <a:pt x="26" y="174"/>
                  </a:lnTo>
                  <a:lnTo>
                    <a:pt x="19" y="174"/>
                  </a:lnTo>
                  <a:lnTo>
                    <a:pt x="12" y="170"/>
                  </a:lnTo>
                  <a:lnTo>
                    <a:pt x="7" y="167"/>
                  </a:lnTo>
                  <a:lnTo>
                    <a:pt x="3" y="161"/>
                  </a:lnTo>
                  <a:lnTo>
                    <a:pt x="0" y="154"/>
                  </a:lnTo>
                  <a:lnTo>
                    <a:pt x="0" y="147"/>
                  </a:lnTo>
                  <a:lnTo>
                    <a:pt x="0" y="27"/>
                  </a:lnTo>
                  <a:lnTo>
                    <a:pt x="0" y="20"/>
                  </a:lnTo>
                  <a:lnTo>
                    <a:pt x="3" y="13"/>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89" name="Freeform 75">
              <a:extLst>
                <a:ext uri="{FF2B5EF4-FFF2-40B4-BE49-F238E27FC236}">
                  <a16:creationId xmlns:a16="http://schemas.microsoft.com/office/drawing/2014/main" id="{866B6FAF-86B6-426F-8B32-E43966A77296}"/>
                </a:ext>
              </a:extLst>
            </p:cNvPr>
            <p:cNvSpPr>
              <a:spLocks/>
            </p:cNvSpPr>
            <p:nvPr/>
          </p:nvSpPr>
          <p:spPr bwMode="auto">
            <a:xfrm>
              <a:off x="7609243" y="4635402"/>
              <a:ext cx="259493" cy="228039"/>
            </a:xfrm>
            <a:custGeom>
              <a:avLst/>
              <a:gdLst>
                <a:gd name="T0" fmla="*/ 28 w 198"/>
                <a:gd name="T1" fmla="*/ 0 h 174"/>
                <a:gd name="T2" fmla="*/ 170 w 198"/>
                <a:gd name="T3" fmla="*/ 0 h 174"/>
                <a:gd name="T4" fmla="*/ 179 w 198"/>
                <a:gd name="T5" fmla="*/ 1 h 174"/>
                <a:gd name="T6" fmla="*/ 184 w 198"/>
                <a:gd name="T7" fmla="*/ 5 h 174"/>
                <a:gd name="T8" fmla="*/ 189 w 198"/>
                <a:gd name="T9" fmla="*/ 8 h 174"/>
                <a:gd name="T10" fmla="*/ 194 w 198"/>
                <a:gd name="T11" fmla="*/ 14 h 174"/>
                <a:gd name="T12" fmla="*/ 196 w 198"/>
                <a:gd name="T13" fmla="*/ 21 h 174"/>
                <a:gd name="T14" fmla="*/ 198 w 198"/>
                <a:gd name="T15" fmla="*/ 28 h 174"/>
                <a:gd name="T16" fmla="*/ 198 w 198"/>
                <a:gd name="T17" fmla="*/ 148 h 174"/>
                <a:gd name="T18" fmla="*/ 196 w 198"/>
                <a:gd name="T19" fmla="*/ 155 h 174"/>
                <a:gd name="T20" fmla="*/ 194 w 198"/>
                <a:gd name="T21" fmla="*/ 160 h 174"/>
                <a:gd name="T22" fmla="*/ 189 w 198"/>
                <a:gd name="T23" fmla="*/ 166 h 174"/>
                <a:gd name="T24" fmla="*/ 184 w 198"/>
                <a:gd name="T25" fmla="*/ 171 h 174"/>
                <a:gd name="T26" fmla="*/ 179 w 198"/>
                <a:gd name="T27" fmla="*/ 173 h 174"/>
                <a:gd name="T28" fmla="*/ 170 w 198"/>
                <a:gd name="T29" fmla="*/ 174 h 174"/>
                <a:gd name="T30" fmla="*/ 28 w 198"/>
                <a:gd name="T31" fmla="*/ 174 h 174"/>
                <a:gd name="T32" fmla="*/ 21 w 198"/>
                <a:gd name="T33" fmla="*/ 173 h 174"/>
                <a:gd name="T34" fmla="*/ 14 w 198"/>
                <a:gd name="T35" fmla="*/ 171 h 174"/>
                <a:gd name="T36" fmla="*/ 9 w 198"/>
                <a:gd name="T37" fmla="*/ 166 h 174"/>
                <a:gd name="T38" fmla="*/ 4 w 198"/>
                <a:gd name="T39" fmla="*/ 160 h 174"/>
                <a:gd name="T40" fmla="*/ 2 w 198"/>
                <a:gd name="T41" fmla="*/ 155 h 174"/>
                <a:gd name="T42" fmla="*/ 0 w 198"/>
                <a:gd name="T43" fmla="*/ 148 h 174"/>
                <a:gd name="T44" fmla="*/ 0 w 198"/>
                <a:gd name="T45" fmla="*/ 28 h 174"/>
                <a:gd name="T46" fmla="*/ 2 w 198"/>
                <a:gd name="T47" fmla="*/ 21 h 174"/>
                <a:gd name="T48" fmla="*/ 4 w 198"/>
                <a:gd name="T49" fmla="*/ 14 h 174"/>
                <a:gd name="T50" fmla="*/ 9 w 198"/>
                <a:gd name="T51" fmla="*/ 8 h 174"/>
                <a:gd name="T52" fmla="*/ 14 w 198"/>
                <a:gd name="T53" fmla="*/ 5 h 174"/>
                <a:gd name="T54" fmla="*/ 21 w 198"/>
                <a:gd name="T55" fmla="*/ 1 h 174"/>
                <a:gd name="T56" fmla="*/ 28 w 198"/>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74">
                  <a:moveTo>
                    <a:pt x="28" y="0"/>
                  </a:moveTo>
                  <a:lnTo>
                    <a:pt x="170" y="0"/>
                  </a:lnTo>
                  <a:lnTo>
                    <a:pt x="179" y="1"/>
                  </a:lnTo>
                  <a:lnTo>
                    <a:pt x="184" y="5"/>
                  </a:lnTo>
                  <a:lnTo>
                    <a:pt x="189" y="8"/>
                  </a:lnTo>
                  <a:lnTo>
                    <a:pt x="194" y="14"/>
                  </a:lnTo>
                  <a:lnTo>
                    <a:pt x="196" y="21"/>
                  </a:lnTo>
                  <a:lnTo>
                    <a:pt x="198" y="28"/>
                  </a:lnTo>
                  <a:lnTo>
                    <a:pt x="198" y="148"/>
                  </a:lnTo>
                  <a:lnTo>
                    <a:pt x="196" y="155"/>
                  </a:lnTo>
                  <a:lnTo>
                    <a:pt x="194" y="160"/>
                  </a:lnTo>
                  <a:lnTo>
                    <a:pt x="189" y="166"/>
                  </a:lnTo>
                  <a:lnTo>
                    <a:pt x="184" y="171"/>
                  </a:lnTo>
                  <a:lnTo>
                    <a:pt x="179" y="173"/>
                  </a:lnTo>
                  <a:lnTo>
                    <a:pt x="170" y="174"/>
                  </a:lnTo>
                  <a:lnTo>
                    <a:pt x="28" y="174"/>
                  </a:lnTo>
                  <a:lnTo>
                    <a:pt x="21" y="173"/>
                  </a:lnTo>
                  <a:lnTo>
                    <a:pt x="14" y="171"/>
                  </a:lnTo>
                  <a:lnTo>
                    <a:pt x="9" y="166"/>
                  </a:lnTo>
                  <a:lnTo>
                    <a:pt x="4" y="160"/>
                  </a:lnTo>
                  <a:lnTo>
                    <a:pt x="2" y="155"/>
                  </a:lnTo>
                  <a:lnTo>
                    <a:pt x="0" y="148"/>
                  </a:lnTo>
                  <a:lnTo>
                    <a:pt x="0" y="28"/>
                  </a:lnTo>
                  <a:lnTo>
                    <a:pt x="2" y="21"/>
                  </a:lnTo>
                  <a:lnTo>
                    <a:pt x="4" y="14"/>
                  </a:lnTo>
                  <a:lnTo>
                    <a:pt x="9" y="8"/>
                  </a:lnTo>
                  <a:lnTo>
                    <a:pt x="14" y="5"/>
                  </a:lnTo>
                  <a:lnTo>
                    <a:pt x="21" y="1"/>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90" name="Freeform 76">
              <a:extLst>
                <a:ext uri="{FF2B5EF4-FFF2-40B4-BE49-F238E27FC236}">
                  <a16:creationId xmlns:a16="http://schemas.microsoft.com/office/drawing/2014/main" id="{CB789A14-27D9-4E57-AC67-016870AE3C30}"/>
                </a:ext>
              </a:extLst>
            </p:cNvPr>
            <p:cNvSpPr>
              <a:spLocks/>
            </p:cNvSpPr>
            <p:nvPr/>
          </p:nvSpPr>
          <p:spPr bwMode="auto">
            <a:xfrm>
              <a:off x="7024729" y="3543699"/>
              <a:ext cx="256872" cy="226729"/>
            </a:xfrm>
            <a:custGeom>
              <a:avLst/>
              <a:gdLst>
                <a:gd name="T0" fmla="*/ 26 w 196"/>
                <a:gd name="T1" fmla="*/ 0 h 173"/>
                <a:gd name="T2" fmla="*/ 170 w 196"/>
                <a:gd name="T3" fmla="*/ 0 h 173"/>
                <a:gd name="T4" fmla="*/ 177 w 196"/>
                <a:gd name="T5" fmla="*/ 2 h 173"/>
                <a:gd name="T6" fmla="*/ 184 w 196"/>
                <a:gd name="T7" fmla="*/ 3 h 173"/>
                <a:gd name="T8" fmla="*/ 189 w 196"/>
                <a:gd name="T9" fmla="*/ 7 h 173"/>
                <a:gd name="T10" fmla="*/ 192 w 196"/>
                <a:gd name="T11" fmla="*/ 14 h 173"/>
                <a:gd name="T12" fmla="*/ 196 w 196"/>
                <a:gd name="T13" fmla="*/ 19 h 173"/>
                <a:gd name="T14" fmla="*/ 196 w 196"/>
                <a:gd name="T15" fmla="*/ 26 h 173"/>
                <a:gd name="T16" fmla="*/ 196 w 196"/>
                <a:gd name="T17" fmla="*/ 147 h 173"/>
                <a:gd name="T18" fmla="*/ 196 w 196"/>
                <a:gd name="T19" fmla="*/ 154 h 173"/>
                <a:gd name="T20" fmla="*/ 192 w 196"/>
                <a:gd name="T21" fmla="*/ 161 h 173"/>
                <a:gd name="T22" fmla="*/ 189 w 196"/>
                <a:gd name="T23" fmla="*/ 166 h 173"/>
                <a:gd name="T24" fmla="*/ 184 w 196"/>
                <a:gd name="T25" fmla="*/ 170 h 173"/>
                <a:gd name="T26" fmla="*/ 177 w 196"/>
                <a:gd name="T27" fmla="*/ 173 h 173"/>
                <a:gd name="T28" fmla="*/ 170 w 196"/>
                <a:gd name="T29" fmla="*/ 173 h 173"/>
                <a:gd name="T30" fmla="*/ 26 w 196"/>
                <a:gd name="T31" fmla="*/ 173 h 173"/>
                <a:gd name="T32" fmla="*/ 19 w 196"/>
                <a:gd name="T33" fmla="*/ 173 h 173"/>
                <a:gd name="T34" fmla="*/ 14 w 196"/>
                <a:gd name="T35" fmla="*/ 170 h 173"/>
                <a:gd name="T36" fmla="*/ 8 w 196"/>
                <a:gd name="T37" fmla="*/ 166 h 173"/>
                <a:gd name="T38" fmla="*/ 3 w 196"/>
                <a:gd name="T39" fmla="*/ 161 h 173"/>
                <a:gd name="T40" fmla="*/ 1 w 196"/>
                <a:gd name="T41" fmla="*/ 154 h 173"/>
                <a:gd name="T42" fmla="*/ 0 w 196"/>
                <a:gd name="T43" fmla="*/ 147 h 173"/>
                <a:gd name="T44" fmla="*/ 0 w 196"/>
                <a:gd name="T45" fmla="*/ 26 h 173"/>
                <a:gd name="T46" fmla="*/ 1 w 196"/>
                <a:gd name="T47" fmla="*/ 19 h 173"/>
                <a:gd name="T48" fmla="*/ 3 w 196"/>
                <a:gd name="T49" fmla="*/ 14 h 173"/>
                <a:gd name="T50" fmla="*/ 8 w 196"/>
                <a:gd name="T51" fmla="*/ 7 h 173"/>
                <a:gd name="T52" fmla="*/ 14 w 196"/>
                <a:gd name="T53" fmla="*/ 3 h 173"/>
                <a:gd name="T54" fmla="*/ 19 w 196"/>
                <a:gd name="T55" fmla="*/ 2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2"/>
                  </a:lnTo>
                  <a:lnTo>
                    <a:pt x="184" y="3"/>
                  </a:lnTo>
                  <a:lnTo>
                    <a:pt x="189" y="7"/>
                  </a:lnTo>
                  <a:lnTo>
                    <a:pt x="192" y="14"/>
                  </a:lnTo>
                  <a:lnTo>
                    <a:pt x="196" y="19"/>
                  </a:lnTo>
                  <a:lnTo>
                    <a:pt x="196" y="26"/>
                  </a:lnTo>
                  <a:lnTo>
                    <a:pt x="196" y="147"/>
                  </a:lnTo>
                  <a:lnTo>
                    <a:pt x="196" y="154"/>
                  </a:lnTo>
                  <a:lnTo>
                    <a:pt x="192" y="161"/>
                  </a:lnTo>
                  <a:lnTo>
                    <a:pt x="189" y="166"/>
                  </a:lnTo>
                  <a:lnTo>
                    <a:pt x="184" y="170"/>
                  </a:lnTo>
                  <a:lnTo>
                    <a:pt x="177" y="173"/>
                  </a:lnTo>
                  <a:lnTo>
                    <a:pt x="170" y="173"/>
                  </a:lnTo>
                  <a:lnTo>
                    <a:pt x="26" y="173"/>
                  </a:lnTo>
                  <a:lnTo>
                    <a:pt x="19" y="173"/>
                  </a:lnTo>
                  <a:lnTo>
                    <a:pt x="14" y="170"/>
                  </a:lnTo>
                  <a:lnTo>
                    <a:pt x="8" y="166"/>
                  </a:lnTo>
                  <a:lnTo>
                    <a:pt x="3" y="161"/>
                  </a:lnTo>
                  <a:lnTo>
                    <a:pt x="1" y="154"/>
                  </a:lnTo>
                  <a:lnTo>
                    <a:pt x="0" y="147"/>
                  </a:lnTo>
                  <a:lnTo>
                    <a:pt x="0" y="26"/>
                  </a:lnTo>
                  <a:lnTo>
                    <a:pt x="1" y="19"/>
                  </a:lnTo>
                  <a:lnTo>
                    <a:pt x="3" y="14"/>
                  </a:lnTo>
                  <a:lnTo>
                    <a:pt x="8" y="7"/>
                  </a:lnTo>
                  <a:lnTo>
                    <a:pt x="14" y="3"/>
                  </a:lnTo>
                  <a:lnTo>
                    <a:pt x="19" y="2"/>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91" name="Freeform 77">
              <a:extLst>
                <a:ext uri="{FF2B5EF4-FFF2-40B4-BE49-F238E27FC236}">
                  <a16:creationId xmlns:a16="http://schemas.microsoft.com/office/drawing/2014/main" id="{D807D847-983C-4587-9108-3C22E577FBD3}"/>
                </a:ext>
              </a:extLst>
            </p:cNvPr>
            <p:cNvSpPr>
              <a:spLocks/>
            </p:cNvSpPr>
            <p:nvPr/>
          </p:nvSpPr>
          <p:spPr bwMode="auto">
            <a:xfrm>
              <a:off x="7318297" y="3543699"/>
              <a:ext cx="256872" cy="226729"/>
            </a:xfrm>
            <a:custGeom>
              <a:avLst/>
              <a:gdLst>
                <a:gd name="T0" fmla="*/ 26 w 196"/>
                <a:gd name="T1" fmla="*/ 0 h 173"/>
                <a:gd name="T2" fmla="*/ 170 w 196"/>
                <a:gd name="T3" fmla="*/ 0 h 173"/>
                <a:gd name="T4" fmla="*/ 177 w 196"/>
                <a:gd name="T5" fmla="*/ 2 h 173"/>
                <a:gd name="T6" fmla="*/ 182 w 196"/>
                <a:gd name="T7" fmla="*/ 3 h 173"/>
                <a:gd name="T8" fmla="*/ 189 w 196"/>
                <a:gd name="T9" fmla="*/ 7 h 173"/>
                <a:gd name="T10" fmla="*/ 192 w 196"/>
                <a:gd name="T11" fmla="*/ 14 h 173"/>
                <a:gd name="T12" fmla="*/ 196 w 196"/>
                <a:gd name="T13" fmla="*/ 19 h 173"/>
                <a:gd name="T14" fmla="*/ 196 w 196"/>
                <a:gd name="T15" fmla="*/ 26 h 173"/>
                <a:gd name="T16" fmla="*/ 196 w 196"/>
                <a:gd name="T17" fmla="*/ 147 h 173"/>
                <a:gd name="T18" fmla="*/ 196 w 196"/>
                <a:gd name="T19" fmla="*/ 154 h 173"/>
                <a:gd name="T20" fmla="*/ 192 w 196"/>
                <a:gd name="T21" fmla="*/ 161 h 173"/>
                <a:gd name="T22" fmla="*/ 189 w 196"/>
                <a:gd name="T23" fmla="*/ 166 h 173"/>
                <a:gd name="T24" fmla="*/ 182 w 196"/>
                <a:gd name="T25" fmla="*/ 170 h 173"/>
                <a:gd name="T26" fmla="*/ 177 w 196"/>
                <a:gd name="T27" fmla="*/ 173 h 173"/>
                <a:gd name="T28" fmla="*/ 170 w 196"/>
                <a:gd name="T29" fmla="*/ 173 h 173"/>
                <a:gd name="T30" fmla="*/ 26 w 196"/>
                <a:gd name="T31" fmla="*/ 173 h 173"/>
                <a:gd name="T32" fmla="*/ 19 w 196"/>
                <a:gd name="T33" fmla="*/ 173 h 173"/>
                <a:gd name="T34" fmla="*/ 12 w 196"/>
                <a:gd name="T35" fmla="*/ 170 h 173"/>
                <a:gd name="T36" fmla="*/ 7 w 196"/>
                <a:gd name="T37" fmla="*/ 166 h 173"/>
                <a:gd name="T38" fmla="*/ 3 w 196"/>
                <a:gd name="T39" fmla="*/ 161 h 173"/>
                <a:gd name="T40" fmla="*/ 0 w 196"/>
                <a:gd name="T41" fmla="*/ 154 h 173"/>
                <a:gd name="T42" fmla="*/ 0 w 196"/>
                <a:gd name="T43" fmla="*/ 147 h 173"/>
                <a:gd name="T44" fmla="*/ 0 w 196"/>
                <a:gd name="T45" fmla="*/ 26 h 173"/>
                <a:gd name="T46" fmla="*/ 0 w 196"/>
                <a:gd name="T47" fmla="*/ 19 h 173"/>
                <a:gd name="T48" fmla="*/ 3 w 196"/>
                <a:gd name="T49" fmla="*/ 14 h 173"/>
                <a:gd name="T50" fmla="*/ 7 w 196"/>
                <a:gd name="T51" fmla="*/ 7 h 173"/>
                <a:gd name="T52" fmla="*/ 12 w 196"/>
                <a:gd name="T53" fmla="*/ 3 h 173"/>
                <a:gd name="T54" fmla="*/ 19 w 196"/>
                <a:gd name="T55" fmla="*/ 2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2"/>
                  </a:lnTo>
                  <a:lnTo>
                    <a:pt x="182" y="3"/>
                  </a:lnTo>
                  <a:lnTo>
                    <a:pt x="189" y="7"/>
                  </a:lnTo>
                  <a:lnTo>
                    <a:pt x="192" y="14"/>
                  </a:lnTo>
                  <a:lnTo>
                    <a:pt x="196" y="19"/>
                  </a:lnTo>
                  <a:lnTo>
                    <a:pt x="196" y="26"/>
                  </a:lnTo>
                  <a:lnTo>
                    <a:pt x="196" y="147"/>
                  </a:lnTo>
                  <a:lnTo>
                    <a:pt x="196" y="154"/>
                  </a:lnTo>
                  <a:lnTo>
                    <a:pt x="192" y="161"/>
                  </a:lnTo>
                  <a:lnTo>
                    <a:pt x="189" y="166"/>
                  </a:lnTo>
                  <a:lnTo>
                    <a:pt x="182" y="170"/>
                  </a:lnTo>
                  <a:lnTo>
                    <a:pt x="177" y="173"/>
                  </a:lnTo>
                  <a:lnTo>
                    <a:pt x="170" y="173"/>
                  </a:lnTo>
                  <a:lnTo>
                    <a:pt x="26" y="173"/>
                  </a:lnTo>
                  <a:lnTo>
                    <a:pt x="19" y="173"/>
                  </a:lnTo>
                  <a:lnTo>
                    <a:pt x="12" y="170"/>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92" name="Freeform 78">
              <a:extLst>
                <a:ext uri="{FF2B5EF4-FFF2-40B4-BE49-F238E27FC236}">
                  <a16:creationId xmlns:a16="http://schemas.microsoft.com/office/drawing/2014/main" id="{A851501D-F6DC-4543-97C0-13C9B28B3448}"/>
                </a:ext>
              </a:extLst>
            </p:cNvPr>
            <p:cNvSpPr>
              <a:spLocks/>
            </p:cNvSpPr>
            <p:nvPr/>
          </p:nvSpPr>
          <p:spPr bwMode="auto">
            <a:xfrm>
              <a:off x="7609243" y="3543699"/>
              <a:ext cx="259493" cy="226729"/>
            </a:xfrm>
            <a:custGeom>
              <a:avLst/>
              <a:gdLst>
                <a:gd name="T0" fmla="*/ 28 w 198"/>
                <a:gd name="T1" fmla="*/ 0 h 173"/>
                <a:gd name="T2" fmla="*/ 170 w 198"/>
                <a:gd name="T3" fmla="*/ 0 h 173"/>
                <a:gd name="T4" fmla="*/ 179 w 198"/>
                <a:gd name="T5" fmla="*/ 2 h 173"/>
                <a:gd name="T6" fmla="*/ 184 w 198"/>
                <a:gd name="T7" fmla="*/ 3 h 173"/>
                <a:gd name="T8" fmla="*/ 189 w 198"/>
                <a:gd name="T9" fmla="*/ 7 h 173"/>
                <a:gd name="T10" fmla="*/ 194 w 198"/>
                <a:gd name="T11" fmla="*/ 14 h 173"/>
                <a:gd name="T12" fmla="*/ 196 w 198"/>
                <a:gd name="T13" fmla="*/ 19 h 173"/>
                <a:gd name="T14" fmla="*/ 198 w 198"/>
                <a:gd name="T15" fmla="*/ 26 h 173"/>
                <a:gd name="T16" fmla="*/ 198 w 198"/>
                <a:gd name="T17" fmla="*/ 147 h 173"/>
                <a:gd name="T18" fmla="*/ 196 w 198"/>
                <a:gd name="T19" fmla="*/ 154 h 173"/>
                <a:gd name="T20" fmla="*/ 194 w 198"/>
                <a:gd name="T21" fmla="*/ 161 h 173"/>
                <a:gd name="T22" fmla="*/ 189 w 198"/>
                <a:gd name="T23" fmla="*/ 166 h 173"/>
                <a:gd name="T24" fmla="*/ 184 w 198"/>
                <a:gd name="T25" fmla="*/ 170 h 173"/>
                <a:gd name="T26" fmla="*/ 179 w 198"/>
                <a:gd name="T27" fmla="*/ 173 h 173"/>
                <a:gd name="T28" fmla="*/ 170 w 198"/>
                <a:gd name="T29" fmla="*/ 173 h 173"/>
                <a:gd name="T30" fmla="*/ 28 w 198"/>
                <a:gd name="T31" fmla="*/ 173 h 173"/>
                <a:gd name="T32" fmla="*/ 21 w 198"/>
                <a:gd name="T33" fmla="*/ 173 h 173"/>
                <a:gd name="T34" fmla="*/ 14 w 198"/>
                <a:gd name="T35" fmla="*/ 170 h 173"/>
                <a:gd name="T36" fmla="*/ 9 w 198"/>
                <a:gd name="T37" fmla="*/ 166 h 173"/>
                <a:gd name="T38" fmla="*/ 4 w 198"/>
                <a:gd name="T39" fmla="*/ 161 h 173"/>
                <a:gd name="T40" fmla="*/ 2 w 198"/>
                <a:gd name="T41" fmla="*/ 154 h 173"/>
                <a:gd name="T42" fmla="*/ 0 w 198"/>
                <a:gd name="T43" fmla="*/ 147 h 173"/>
                <a:gd name="T44" fmla="*/ 0 w 198"/>
                <a:gd name="T45" fmla="*/ 26 h 173"/>
                <a:gd name="T46" fmla="*/ 2 w 198"/>
                <a:gd name="T47" fmla="*/ 19 h 173"/>
                <a:gd name="T48" fmla="*/ 4 w 198"/>
                <a:gd name="T49" fmla="*/ 14 h 173"/>
                <a:gd name="T50" fmla="*/ 9 w 198"/>
                <a:gd name="T51" fmla="*/ 7 h 173"/>
                <a:gd name="T52" fmla="*/ 14 w 198"/>
                <a:gd name="T53" fmla="*/ 3 h 173"/>
                <a:gd name="T54" fmla="*/ 21 w 198"/>
                <a:gd name="T55" fmla="*/ 2 h 173"/>
                <a:gd name="T56" fmla="*/ 28 w 19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73">
                  <a:moveTo>
                    <a:pt x="28" y="0"/>
                  </a:moveTo>
                  <a:lnTo>
                    <a:pt x="170" y="0"/>
                  </a:lnTo>
                  <a:lnTo>
                    <a:pt x="179" y="2"/>
                  </a:lnTo>
                  <a:lnTo>
                    <a:pt x="184" y="3"/>
                  </a:lnTo>
                  <a:lnTo>
                    <a:pt x="189" y="7"/>
                  </a:lnTo>
                  <a:lnTo>
                    <a:pt x="194" y="14"/>
                  </a:lnTo>
                  <a:lnTo>
                    <a:pt x="196" y="19"/>
                  </a:lnTo>
                  <a:lnTo>
                    <a:pt x="198" y="26"/>
                  </a:lnTo>
                  <a:lnTo>
                    <a:pt x="198" y="147"/>
                  </a:lnTo>
                  <a:lnTo>
                    <a:pt x="196" y="154"/>
                  </a:lnTo>
                  <a:lnTo>
                    <a:pt x="194" y="161"/>
                  </a:lnTo>
                  <a:lnTo>
                    <a:pt x="189" y="166"/>
                  </a:lnTo>
                  <a:lnTo>
                    <a:pt x="184" y="170"/>
                  </a:lnTo>
                  <a:lnTo>
                    <a:pt x="179" y="173"/>
                  </a:lnTo>
                  <a:lnTo>
                    <a:pt x="170" y="173"/>
                  </a:lnTo>
                  <a:lnTo>
                    <a:pt x="28" y="173"/>
                  </a:lnTo>
                  <a:lnTo>
                    <a:pt x="21" y="173"/>
                  </a:lnTo>
                  <a:lnTo>
                    <a:pt x="14" y="170"/>
                  </a:lnTo>
                  <a:lnTo>
                    <a:pt x="9" y="166"/>
                  </a:lnTo>
                  <a:lnTo>
                    <a:pt x="4" y="161"/>
                  </a:lnTo>
                  <a:lnTo>
                    <a:pt x="2" y="154"/>
                  </a:lnTo>
                  <a:lnTo>
                    <a:pt x="0" y="147"/>
                  </a:lnTo>
                  <a:lnTo>
                    <a:pt x="0" y="26"/>
                  </a:lnTo>
                  <a:lnTo>
                    <a:pt x="2" y="19"/>
                  </a:lnTo>
                  <a:lnTo>
                    <a:pt x="4" y="14"/>
                  </a:lnTo>
                  <a:lnTo>
                    <a:pt x="9" y="7"/>
                  </a:lnTo>
                  <a:lnTo>
                    <a:pt x="14" y="3"/>
                  </a:lnTo>
                  <a:lnTo>
                    <a:pt x="21" y="2"/>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93" name="Freeform 79">
              <a:extLst>
                <a:ext uri="{FF2B5EF4-FFF2-40B4-BE49-F238E27FC236}">
                  <a16:creationId xmlns:a16="http://schemas.microsoft.com/office/drawing/2014/main" id="{8DD33026-36DC-4DB8-B645-E4DE8522427A}"/>
                </a:ext>
              </a:extLst>
            </p:cNvPr>
            <p:cNvSpPr>
              <a:spLocks/>
            </p:cNvSpPr>
            <p:nvPr/>
          </p:nvSpPr>
          <p:spPr bwMode="auto">
            <a:xfrm>
              <a:off x="7999793" y="3832024"/>
              <a:ext cx="247698" cy="226729"/>
            </a:xfrm>
            <a:custGeom>
              <a:avLst/>
              <a:gdLst>
                <a:gd name="T0" fmla="*/ 26 w 189"/>
                <a:gd name="T1" fmla="*/ 0 h 173"/>
                <a:gd name="T2" fmla="*/ 163 w 189"/>
                <a:gd name="T3" fmla="*/ 0 h 173"/>
                <a:gd name="T4" fmla="*/ 170 w 189"/>
                <a:gd name="T5" fmla="*/ 2 h 173"/>
                <a:gd name="T6" fmla="*/ 175 w 189"/>
                <a:gd name="T7" fmla="*/ 4 h 173"/>
                <a:gd name="T8" fmla="*/ 180 w 189"/>
                <a:gd name="T9" fmla="*/ 9 h 173"/>
                <a:gd name="T10" fmla="*/ 185 w 189"/>
                <a:gd name="T11" fmla="*/ 14 h 173"/>
                <a:gd name="T12" fmla="*/ 187 w 189"/>
                <a:gd name="T13" fmla="*/ 20 h 173"/>
                <a:gd name="T14" fmla="*/ 189 w 189"/>
                <a:gd name="T15" fmla="*/ 27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3 w 189"/>
                <a:gd name="T29" fmla="*/ 173 h 173"/>
                <a:gd name="T30" fmla="*/ 26 w 189"/>
                <a:gd name="T31" fmla="*/ 173 h 173"/>
                <a:gd name="T32" fmla="*/ 19 w 189"/>
                <a:gd name="T33" fmla="*/ 173 h 173"/>
                <a:gd name="T34" fmla="*/ 12 w 189"/>
                <a:gd name="T35" fmla="*/ 170 h 173"/>
                <a:gd name="T36" fmla="*/ 7 w 189"/>
                <a:gd name="T37" fmla="*/ 166 h 173"/>
                <a:gd name="T38" fmla="*/ 3 w 189"/>
                <a:gd name="T39" fmla="*/ 161 h 173"/>
                <a:gd name="T40" fmla="*/ 0 w 189"/>
                <a:gd name="T41" fmla="*/ 154 h 173"/>
                <a:gd name="T42" fmla="*/ 0 w 189"/>
                <a:gd name="T43" fmla="*/ 147 h 173"/>
                <a:gd name="T44" fmla="*/ 0 w 189"/>
                <a:gd name="T45" fmla="*/ 27 h 173"/>
                <a:gd name="T46" fmla="*/ 0 w 189"/>
                <a:gd name="T47" fmla="*/ 20 h 173"/>
                <a:gd name="T48" fmla="*/ 3 w 189"/>
                <a:gd name="T49" fmla="*/ 14 h 173"/>
                <a:gd name="T50" fmla="*/ 7 w 189"/>
                <a:gd name="T51" fmla="*/ 9 h 173"/>
                <a:gd name="T52" fmla="*/ 12 w 189"/>
                <a:gd name="T53" fmla="*/ 4 h 173"/>
                <a:gd name="T54" fmla="*/ 19 w 189"/>
                <a:gd name="T55" fmla="*/ 2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3" y="0"/>
                  </a:lnTo>
                  <a:lnTo>
                    <a:pt x="170" y="2"/>
                  </a:lnTo>
                  <a:lnTo>
                    <a:pt x="175" y="4"/>
                  </a:lnTo>
                  <a:lnTo>
                    <a:pt x="180" y="9"/>
                  </a:lnTo>
                  <a:lnTo>
                    <a:pt x="185" y="14"/>
                  </a:lnTo>
                  <a:lnTo>
                    <a:pt x="187" y="20"/>
                  </a:lnTo>
                  <a:lnTo>
                    <a:pt x="189" y="27"/>
                  </a:lnTo>
                  <a:lnTo>
                    <a:pt x="189" y="147"/>
                  </a:lnTo>
                  <a:lnTo>
                    <a:pt x="187" y="154"/>
                  </a:lnTo>
                  <a:lnTo>
                    <a:pt x="185" y="161"/>
                  </a:lnTo>
                  <a:lnTo>
                    <a:pt x="180" y="166"/>
                  </a:lnTo>
                  <a:lnTo>
                    <a:pt x="175" y="170"/>
                  </a:lnTo>
                  <a:lnTo>
                    <a:pt x="170" y="173"/>
                  </a:lnTo>
                  <a:lnTo>
                    <a:pt x="163" y="173"/>
                  </a:lnTo>
                  <a:lnTo>
                    <a:pt x="26" y="173"/>
                  </a:lnTo>
                  <a:lnTo>
                    <a:pt x="19" y="173"/>
                  </a:lnTo>
                  <a:lnTo>
                    <a:pt x="12" y="170"/>
                  </a:lnTo>
                  <a:lnTo>
                    <a:pt x="7" y="166"/>
                  </a:lnTo>
                  <a:lnTo>
                    <a:pt x="3" y="161"/>
                  </a:lnTo>
                  <a:lnTo>
                    <a:pt x="0" y="154"/>
                  </a:lnTo>
                  <a:lnTo>
                    <a:pt x="0" y="147"/>
                  </a:lnTo>
                  <a:lnTo>
                    <a:pt x="0" y="27"/>
                  </a:lnTo>
                  <a:lnTo>
                    <a:pt x="0" y="20"/>
                  </a:lnTo>
                  <a:lnTo>
                    <a:pt x="3" y="14"/>
                  </a:lnTo>
                  <a:lnTo>
                    <a:pt x="7" y="9"/>
                  </a:lnTo>
                  <a:lnTo>
                    <a:pt x="12" y="4"/>
                  </a:lnTo>
                  <a:lnTo>
                    <a:pt x="19" y="2"/>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94" name="Freeform 80">
              <a:extLst>
                <a:ext uri="{FF2B5EF4-FFF2-40B4-BE49-F238E27FC236}">
                  <a16:creationId xmlns:a16="http://schemas.microsoft.com/office/drawing/2014/main" id="{1A8D115E-0D80-492F-9A12-40097182F499}"/>
                </a:ext>
              </a:extLst>
            </p:cNvPr>
            <p:cNvSpPr>
              <a:spLocks/>
            </p:cNvSpPr>
            <p:nvPr/>
          </p:nvSpPr>
          <p:spPr bwMode="auto">
            <a:xfrm>
              <a:off x="8272391" y="3832024"/>
              <a:ext cx="250319" cy="226729"/>
            </a:xfrm>
            <a:custGeom>
              <a:avLst/>
              <a:gdLst>
                <a:gd name="T0" fmla="*/ 28 w 191"/>
                <a:gd name="T1" fmla="*/ 0 h 173"/>
                <a:gd name="T2" fmla="*/ 163 w 191"/>
                <a:gd name="T3" fmla="*/ 0 h 173"/>
                <a:gd name="T4" fmla="*/ 170 w 191"/>
                <a:gd name="T5" fmla="*/ 2 h 173"/>
                <a:gd name="T6" fmla="*/ 177 w 191"/>
                <a:gd name="T7" fmla="*/ 4 h 173"/>
                <a:gd name="T8" fmla="*/ 182 w 191"/>
                <a:gd name="T9" fmla="*/ 9 h 173"/>
                <a:gd name="T10" fmla="*/ 187 w 191"/>
                <a:gd name="T11" fmla="*/ 14 h 173"/>
                <a:gd name="T12" fmla="*/ 189 w 191"/>
                <a:gd name="T13" fmla="*/ 20 h 173"/>
                <a:gd name="T14" fmla="*/ 191 w 191"/>
                <a:gd name="T15" fmla="*/ 27 h 173"/>
                <a:gd name="T16" fmla="*/ 191 w 191"/>
                <a:gd name="T17" fmla="*/ 147 h 173"/>
                <a:gd name="T18" fmla="*/ 189 w 191"/>
                <a:gd name="T19" fmla="*/ 154 h 173"/>
                <a:gd name="T20" fmla="*/ 187 w 191"/>
                <a:gd name="T21" fmla="*/ 161 h 173"/>
                <a:gd name="T22" fmla="*/ 182 w 191"/>
                <a:gd name="T23" fmla="*/ 166 h 173"/>
                <a:gd name="T24" fmla="*/ 177 w 191"/>
                <a:gd name="T25" fmla="*/ 170 h 173"/>
                <a:gd name="T26" fmla="*/ 170 w 191"/>
                <a:gd name="T27" fmla="*/ 173 h 173"/>
                <a:gd name="T28" fmla="*/ 163 w 191"/>
                <a:gd name="T29" fmla="*/ 173 h 173"/>
                <a:gd name="T30" fmla="*/ 28 w 191"/>
                <a:gd name="T31" fmla="*/ 173 h 173"/>
                <a:gd name="T32" fmla="*/ 21 w 191"/>
                <a:gd name="T33" fmla="*/ 173 h 173"/>
                <a:gd name="T34" fmla="*/ 14 w 191"/>
                <a:gd name="T35" fmla="*/ 170 h 173"/>
                <a:gd name="T36" fmla="*/ 9 w 191"/>
                <a:gd name="T37" fmla="*/ 166 h 173"/>
                <a:gd name="T38" fmla="*/ 4 w 191"/>
                <a:gd name="T39" fmla="*/ 161 h 173"/>
                <a:gd name="T40" fmla="*/ 2 w 191"/>
                <a:gd name="T41" fmla="*/ 154 h 173"/>
                <a:gd name="T42" fmla="*/ 0 w 191"/>
                <a:gd name="T43" fmla="*/ 147 h 173"/>
                <a:gd name="T44" fmla="*/ 0 w 191"/>
                <a:gd name="T45" fmla="*/ 27 h 173"/>
                <a:gd name="T46" fmla="*/ 2 w 191"/>
                <a:gd name="T47" fmla="*/ 20 h 173"/>
                <a:gd name="T48" fmla="*/ 4 w 191"/>
                <a:gd name="T49" fmla="*/ 14 h 173"/>
                <a:gd name="T50" fmla="*/ 9 w 191"/>
                <a:gd name="T51" fmla="*/ 9 h 173"/>
                <a:gd name="T52" fmla="*/ 14 w 191"/>
                <a:gd name="T53" fmla="*/ 4 h 173"/>
                <a:gd name="T54" fmla="*/ 21 w 191"/>
                <a:gd name="T55" fmla="*/ 2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2"/>
                  </a:lnTo>
                  <a:lnTo>
                    <a:pt x="177" y="4"/>
                  </a:lnTo>
                  <a:lnTo>
                    <a:pt x="182" y="9"/>
                  </a:lnTo>
                  <a:lnTo>
                    <a:pt x="187" y="14"/>
                  </a:lnTo>
                  <a:lnTo>
                    <a:pt x="189" y="20"/>
                  </a:lnTo>
                  <a:lnTo>
                    <a:pt x="191" y="27"/>
                  </a:lnTo>
                  <a:lnTo>
                    <a:pt x="191" y="147"/>
                  </a:lnTo>
                  <a:lnTo>
                    <a:pt x="189" y="154"/>
                  </a:lnTo>
                  <a:lnTo>
                    <a:pt x="187" y="161"/>
                  </a:lnTo>
                  <a:lnTo>
                    <a:pt x="182" y="166"/>
                  </a:lnTo>
                  <a:lnTo>
                    <a:pt x="177" y="170"/>
                  </a:lnTo>
                  <a:lnTo>
                    <a:pt x="170" y="173"/>
                  </a:lnTo>
                  <a:lnTo>
                    <a:pt x="163" y="173"/>
                  </a:lnTo>
                  <a:lnTo>
                    <a:pt x="28" y="173"/>
                  </a:lnTo>
                  <a:lnTo>
                    <a:pt x="21" y="173"/>
                  </a:lnTo>
                  <a:lnTo>
                    <a:pt x="14" y="170"/>
                  </a:lnTo>
                  <a:lnTo>
                    <a:pt x="9" y="166"/>
                  </a:lnTo>
                  <a:lnTo>
                    <a:pt x="4" y="161"/>
                  </a:lnTo>
                  <a:lnTo>
                    <a:pt x="2" y="154"/>
                  </a:lnTo>
                  <a:lnTo>
                    <a:pt x="0" y="147"/>
                  </a:lnTo>
                  <a:lnTo>
                    <a:pt x="0" y="27"/>
                  </a:lnTo>
                  <a:lnTo>
                    <a:pt x="2" y="20"/>
                  </a:lnTo>
                  <a:lnTo>
                    <a:pt x="4" y="14"/>
                  </a:lnTo>
                  <a:lnTo>
                    <a:pt x="9" y="9"/>
                  </a:lnTo>
                  <a:lnTo>
                    <a:pt x="14" y="4"/>
                  </a:lnTo>
                  <a:lnTo>
                    <a:pt x="21" y="2"/>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95" name="Freeform 81">
              <a:extLst>
                <a:ext uri="{FF2B5EF4-FFF2-40B4-BE49-F238E27FC236}">
                  <a16:creationId xmlns:a16="http://schemas.microsoft.com/office/drawing/2014/main" id="{8169DCA2-68F2-429E-8949-4D025F290BB5}"/>
                </a:ext>
              </a:extLst>
            </p:cNvPr>
            <p:cNvSpPr>
              <a:spLocks/>
            </p:cNvSpPr>
            <p:nvPr/>
          </p:nvSpPr>
          <p:spPr bwMode="auto">
            <a:xfrm>
              <a:off x="8547611" y="3832024"/>
              <a:ext cx="250319" cy="226729"/>
            </a:xfrm>
            <a:custGeom>
              <a:avLst/>
              <a:gdLst>
                <a:gd name="T0" fmla="*/ 28 w 191"/>
                <a:gd name="T1" fmla="*/ 0 h 173"/>
                <a:gd name="T2" fmla="*/ 163 w 191"/>
                <a:gd name="T3" fmla="*/ 0 h 173"/>
                <a:gd name="T4" fmla="*/ 170 w 191"/>
                <a:gd name="T5" fmla="*/ 2 h 173"/>
                <a:gd name="T6" fmla="*/ 177 w 191"/>
                <a:gd name="T7" fmla="*/ 4 h 173"/>
                <a:gd name="T8" fmla="*/ 182 w 191"/>
                <a:gd name="T9" fmla="*/ 9 h 173"/>
                <a:gd name="T10" fmla="*/ 187 w 191"/>
                <a:gd name="T11" fmla="*/ 14 h 173"/>
                <a:gd name="T12" fmla="*/ 189 w 191"/>
                <a:gd name="T13" fmla="*/ 20 h 173"/>
                <a:gd name="T14" fmla="*/ 191 w 191"/>
                <a:gd name="T15" fmla="*/ 27 h 173"/>
                <a:gd name="T16" fmla="*/ 191 w 191"/>
                <a:gd name="T17" fmla="*/ 147 h 173"/>
                <a:gd name="T18" fmla="*/ 189 w 191"/>
                <a:gd name="T19" fmla="*/ 154 h 173"/>
                <a:gd name="T20" fmla="*/ 187 w 191"/>
                <a:gd name="T21" fmla="*/ 161 h 173"/>
                <a:gd name="T22" fmla="*/ 182 w 191"/>
                <a:gd name="T23" fmla="*/ 166 h 173"/>
                <a:gd name="T24" fmla="*/ 177 w 191"/>
                <a:gd name="T25" fmla="*/ 170 h 173"/>
                <a:gd name="T26" fmla="*/ 170 w 191"/>
                <a:gd name="T27" fmla="*/ 173 h 173"/>
                <a:gd name="T28" fmla="*/ 163 w 191"/>
                <a:gd name="T29" fmla="*/ 173 h 173"/>
                <a:gd name="T30" fmla="*/ 28 w 191"/>
                <a:gd name="T31" fmla="*/ 173 h 173"/>
                <a:gd name="T32" fmla="*/ 21 w 191"/>
                <a:gd name="T33" fmla="*/ 173 h 173"/>
                <a:gd name="T34" fmla="*/ 14 w 191"/>
                <a:gd name="T35" fmla="*/ 170 h 173"/>
                <a:gd name="T36" fmla="*/ 9 w 191"/>
                <a:gd name="T37" fmla="*/ 166 h 173"/>
                <a:gd name="T38" fmla="*/ 4 w 191"/>
                <a:gd name="T39" fmla="*/ 161 h 173"/>
                <a:gd name="T40" fmla="*/ 2 w 191"/>
                <a:gd name="T41" fmla="*/ 154 h 173"/>
                <a:gd name="T42" fmla="*/ 0 w 191"/>
                <a:gd name="T43" fmla="*/ 147 h 173"/>
                <a:gd name="T44" fmla="*/ 0 w 191"/>
                <a:gd name="T45" fmla="*/ 27 h 173"/>
                <a:gd name="T46" fmla="*/ 2 w 191"/>
                <a:gd name="T47" fmla="*/ 20 h 173"/>
                <a:gd name="T48" fmla="*/ 4 w 191"/>
                <a:gd name="T49" fmla="*/ 14 h 173"/>
                <a:gd name="T50" fmla="*/ 9 w 191"/>
                <a:gd name="T51" fmla="*/ 9 h 173"/>
                <a:gd name="T52" fmla="*/ 14 w 191"/>
                <a:gd name="T53" fmla="*/ 4 h 173"/>
                <a:gd name="T54" fmla="*/ 21 w 191"/>
                <a:gd name="T55" fmla="*/ 2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2"/>
                  </a:lnTo>
                  <a:lnTo>
                    <a:pt x="177" y="4"/>
                  </a:lnTo>
                  <a:lnTo>
                    <a:pt x="182" y="9"/>
                  </a:lnTo>
                  <a:lnTo>
                    <a:pt x="187" y="14"/>
                  </a:lnTo>
                  <a:lnTo>
                    <a:pt x="189" y="20"/>
                  </a:lnTo>
                  <a:lnTo>
                    <a:pt x="191" y="27"/>
                  </a:lnTo>
                  <a:lnTo>
                    <a:pt x="191" y="147"/>
                  </a:lnTo>
                  <a:lnTo>
                    <a:pt x="189" y="154"/>
                  </a:lnTo>
                  <a:lnTo>
                    <a:pt x="187" y="161"/>
                  </a:lnTo>
                  <a:lnTo>
                    <a:pt x="182" y="166"/>
                  </a:lnTo>
                  <a:lnTo>
                    <a:pt x="177" y="170"/>
                  </a:lnTo>
                  <a:lnTo>
                    <a:pt x="170" y="173"/>
                  </a:lnTo>
                  <a:lnTo>
                    <a:pt x="163" y="173"/>
                  </a:lnTo>
                  <a:lnTo>
                    <a:pt x="28" y="173"/>
                  </a:lnTo>
                  <a:lnTo>
                    <a:pt x="21" y="173"/>
                  </a:lnTo>
                  <a:lnTo>
                    <a:pt x="14" y="170"/>
                  </a:lnTo>
                  <a:lnTo>
                    <a:pt x="9" y="166"/>
                  </a:lnTo>
                  <a:lnTo>
                    <a:pt x="4" y="161"/>
                  </a:lnTo>
                  <a:lnTo>
                    <a:pt x="2" y="154"/>
                  </a:lnTo>
                  <a:lnTo>
                    <a:pt x="0" y="147"/>
                  </a:lnTo>
                  <a:lnTo>
                    <a:pt x="0" y="27"/>
                  </a:lnTo>
                  <a:lnTo>
                    <a:pt x="2" y="20"/>
                  </a:lnTo>
                  <a:lnTo>
                    <a:pt x="4" y="14"/>
                  </a:lnTo>
                  <a:lnTo>
                    <a:pt x="9" y="9"/>
                  </a:lnTo>
                  <a:lnTo>
                    <a:pt x="14" y="4"/>
                  </a:lnTo>
                  <a:lnTo>
                    <a:pt x="21" y="2"/>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96" name="Freeform 82">
              <a:extLst>
                <a:ext uri="{FF2B5EF4-FFF2-40B4-BE49-F238E27FC236}">
                  <a16:creationId xmlns:a16="http://schemas.microsoft.com/office/drawing/2014/main" id="{DA19EA5F-9192-472E-8C30-F1D42851B869}"/>
                </a:ext>
              </a:extLst>
            </p:cNvPr>
            <p:cNvSpPr>
              <a:spLocks/>
            </p:cNvSpPr>
            <p:nvPr/>
          </p:nvSpPr>
          <p:spPr bwMode="auto">
            <a:xfrm>
              <a:off x="8822831" y="3832024"/>
              <a:ext cx="247698" cy="226729"/>
            </a:xfrm>
            <a:custGeom>
              <a:avLst/>
              <a:gdLst>
                <a:gd name="T0" fmla="*/ 26 w 189"/>
                <a:gd name="T1" fmla="*/ 0 h 173"/>
                <a:gd name="T2" fmla="*/ 163 w 189"/>
                <a:gd name="T3" fmla="*/ 0 h 173"/>
                <a:gd name="T4" fmla="*/ 170 w 189"/>
                <a:gd name="T5" fmla="*/ 2 h 173"/>
                <a:gd name="T6" fmla="*/ 177 w 189"/>
                <a:gd name="T7" fmla="*/ 4 h 173"/>
                <a:gd name="T8" fmla="*/ 182 w 189"/>
                <a:gd name="T9" fmla="*/ 9 h 173"/>
                <a:gd name="T10" fmla="*/ 186 w 189"/>
                <a:gd name="T11" fmla="*/ 14 h 173"/>
                <a:gd name="T12" fmla="*/ 189 w 189"/>
                <a:gd name="T13" fmla="*/ 20 h 173"/>
                <a:gd name="T14" fmla="*/ 189 w 189"/>
                <a:gd name="T15" fmla="*/ 27 h 173"/>
                <a:gd name="T16" fmla="*/ 189 w 189"/>
                <a:gd name="T17" fmla="*/ 147 h 173"/>
                <a:gd name="T18" fmla="*/ 189 w 189"/>
                <a:gd name="T19" fmla="*/ 154 h 173"/>
                <a:gd name="T20" fmla="*/ 186 w 189"/>
                <a:gd name="T21" fmla="*/ 161 h 173"/>
                <a:gd name="T22" fmla="*/ 182 w 189"/>
                <a:gd name="T23" fmla="*/ 166 h 173"/>
                <a:gd name="T24" fmla="*/ 177 w 189"/>
                <a:gd name="T25" fmla="*/ 170 h 173"/>
                <a:gd name="T26" fmla="*/ 170 w 189"/>
                <a:gd name="T27" fmla="*/ 173 h 173"/>
                <a:gd name="T28" fmla="*/ 163 w 189"/>
                <a:gd name="T29" fmla="*/ 173 h 173"/>
                <a:gd name="T30" fmla="*/ 26 w 189"/>
                <a:gd name="T31" fmla="*/ 173 h 173"/>
                <a:gd name="T32" fmla="*/ 19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7 h 173"/>
                <a:gd name="T46" fmla="*/ 2 w 189"/>
                <a:gd name="T47" fmla="*/ 20 h 173"/>
                <a:gd name="T48" fmla="*/ 4 w 189"/>
                <a:gd name="T49" fmla="*/ 14 h 173"/>
                <a:gd name="T50" fmla="*/ 9 w 189"/>
                <a:gd name="T51" fmla="*/ 9 h 173"/>
                <a:gd name="T52" fmla="*/ 14 w 189"/>
                <a:gd name="T53" fmla="*/ 4 h 173"/>
                <a:gd name="T54" fmla="*/ 19 w 189"/>
                <a:gd name="T55" fmla="*/ 2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3" y="0"/>
                  </a:lnTo>
                  <a:lnTo>
                    <a:pt x="170" y="2"/>
                  </a:lnTo>
                  <a:lnTo>
                    <a:pt x="177" y="4"/>
                  </a:lnTo>
                  <a:lnTo>
                    <a:pt x="182" y="9"/>
                  </a:lnTo>
                  <a:lnTo>
                    <a:pt x="186" y="14"/>
                  </a:lnTo>
                  <a:lnTo>
                    <a:pt x="189" y="20"/>
                  </a:lnTo>
                  <a:lnTo>
                    <a:pt x="189" y="27"/>
                  </a:lnTo>
                  <a:lnTo>
                    <a:pt x="189" y="147"/>
                  </a:lnTo>
                  <a:lnTo>
                    <a:pt x="189" y="154"/>
                  </a:lnTo>
                  <a:lnTo>
                    <a:pt x="186" y="161"/>
                  </a:lnTo>
                  <a:lnTo>
                    <a:pt x="182" y="166"/>
                  </a:lnTo>
                  <a:lnTo>
                    <a:pt x="177" y="170"/>
                  </a:lnTo>
                  <a:lnTo>
                    <a:pt x="170" y="173"/>
                  </a:lnTo>
                  <a:lnTo>
                    <a:pt x="163" y="173"/>
                  </a:lnTo>
                  <a:lnTo>
                    <a:pt x="26" y="173"/>
                  </a:lnTo>
                  <a:lnTo>
                    <a:pt x="19" y="173"/>
                  </a:lnTo>
                  <a:lnTo>
                    <a:pt x="14" y="170"/>
                  </a:lnTo>
                  <a:lnTo>
                    <a:pt x="9" y="166"/>
                  </a:lnTo>
                  <a:lnTo>
                    <a:pt x="4" y="161"/>
                  </a:lnTo>
                  <a:lnTo>
                    <a:pt x="2" y="154"/>
                  </a:lnTo>
                  <a:lnTo>
                    <a:pt x="0" y="147"/>
                  </a:lnTo>
                  <a:lnTo>
                    <a:pt x="0" y="27"/>
                  </a:lnTo>
                  <a:lnTo>
                    <a:pt x="2" y="20"/>
                  </a:lnTo>
                  <a:lnTo>
                    <a:pt x="4" y="14"/>
                  </a:lnTo>
                  <a:lnTo>
                    <a:pt x="9" y="9"/>
                  </a:lnTo>
                  <a:lnTo>
                    <a:pt x="14" y="4"/>
                  </a:lnTo>
                  <a:lnTo>
                    <a:pt x="19" y="2"/>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97" name="Freeform 83">
              <a:extLst>
                <a:ext uri="{FF2B5EF4-FFF2-40B4-BE49-F238E27FC236}">
                  <a16:creationId xmlns:a16="http://schemas.microsoft.com/office/drawing/2014/main" id="{57FC24AF-14A7-43A8-82C5-77CB6DF45A17}"/>
                </a:ext>
              </a:extLst>
            </p:cNvPr>
            <p:cNvSpPr>
              <a:spLocks/>
            </p:cNvSpPr>
            <p:nvPr/>
          </p:nvSpPr>
          <p:spPr bwMode="auto">
            <a:xfrm>
              <a:off x="7999793" y="4104622"/>
              <a:ext cx="247698" cy="228039"/>
            </a:xfrm>
            <a:custGeom>
              <a:avLst/>
              <a:gdLst>
                <a:gd name="T0" fmla="*/ 26 w 189"/>
                <a:gd name="T1" fmla="*/ 0 h 174"/>
                <a:gd name="T2" fmla="*/ 163 w 189"/>
                <a:gd name="T3" fmla="*/ 0 h 174"/>
                <a:gd name="T4" fmla="*/ 170 w 189"/>
                <a:gd name="T5" fmla="*/ 2 h 174"/>
                <a:gd name="T6" fmla="*/ 175 w 189"/>
                <a:gd name="T7" fmla="*/ 4 h 174"/>
                <a:gd name="T8" fmla="*/ 180 w 189"/>
                <a:gd name="T9" fmla="*/ 9 h 174"/>
                <a:gd name="T10" fmla="*/ 185 w 189"/>
                <a:gd name="T11" fmla="*/ 14 h 174"/>
                <a:gd name="T12" fmla="*/ 187 w 189"/>
                <a:gd name="T13" fmla="*/ 20 h 174"/>
                <a:gd name="T14" fmla="*/ 189 w 189"/>
                <a:gd name="T15" fmla="*/ 27 h 174"/>
                <a:gd name="T16" fmla="*/ 189 w 189"/>
                <a:gd name="T17" fmla="*/ 147 h 174"/>
                <a:gd name="T18" fmla="*/ 187 w 189"/>
                <a:gd name="T19" fmla="*/ 154 h 174"/>
                <a:gd name="T20" fmla="*/ 185 w 189"/>
                <a:gd name="T21" fmla="*/ 161 h 174"/>
                <a:gd name="T22" fmla="*/ 180 w 189"/>
                <a:gd name="T23" fmla="*/ 167 h 174"/>
                <a:gd name="T24" fmla="*/ 175 w 189"/>
                <a:gd name="T25" fmla="*/ 170 h 174"/>
                <a:gd name="T26" fmla="*/ 170 w 189"/>
                <a:gd name="T27" fmla="*/ 174 h 174"/>
                <a:gd name="T28" fmla="*/ 163 w 189"/>
                <a:gd name="T29" fmla="*/ 174 h 174"/>
                <a:gd name="T30" fmla="*/ 26 w 189"/>
                <a:gd name="T31" fmla="*/ 174 h 174"/>
                <a:gd name="T32" fmla="*/ 19 w 189"/>
                <a:gd name="T33" fmla="*/ 174 h 174"/>
                <a:gd name="T34" fmla="*/ 12 w 189"/>
                <a:gd name="T35" fmla="*/ 170 h 174"/>
                <a:gd name="T36" fmla="*/ 7 w 189"/>
                <a:gd name="T37" fmla="*/ 167 h 174"/>
                <a:gd name="T38" fmla="*/ 3 w 189"/>
                <a:gd name="T39" fmla="*/ 161 h 174"/>
                <a:gd name="T40" fmla="*/ 0 w 189"/>
                <a:gd name="T41" fmla="*/ 154 h 174"/>
                <a:gd name="T42" fmla="*/ 0 w 189"/>
                <a:gd name="T43" fmla="*/ 147 h 174"/>
                <a:gd name="T44" fmla="*/ 0 w 189"/>
                <a:gd name="T45" fmla="*/ 27 h 174"/>
                <a:gd name="T46" fmla="*/ 0 w 189"/>
                <a:gd name="T47" fmla="*/ 20 h 174"/>
                <a:gd name="T48" fmla="*/ 3 w 189"/>
                <a:gd name="T49" fmla="*/ 14 h 174"/>
                <a:gd name="T50" fmla="*/ 7 w 189"/>
                <a:gd name="T51" fmla="*/ 9 h 174"/>
                <a:gd name="T52" fmla="*/ 12 w 189"/>
                <a:gd name="T53" fmla="*/ 4 h 174"/>
                <a:gd name="T54" fmla="*/ 19 w 189"/>
                <a:gd name="T55" fmla="*/ 2 h 174"/>
                <a:gd name="T56" fmla="*/ 26 w 189"/>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4">
                  <a:moveTo>
                    <a:pt x="26" y="0"/>
                  </a:moveTo>
                  <a:lnTo>
                    <a:pt x="163" y="0"/>
                  </a:lnTo>
                  <a:lnTo>
                    <a:pt x="170" y="2"/>
                  </a:lnTo>
                  <a:lnTo>
                    <a:pt x="175" y="4"/>
                  </a:lnTo>
                  <a:lnTo>
                    <a:pt x="180" y="9"/>
                  </a:lnTo>
                  <a:lnTo>
                    <a:pt x="185" y="14"/>
                  </a:lnTo>
                  <a:lnTo>
                    <a:pt x="187" y="20"/>
                  </a:lnTo>
                  <a:lnTo>
                    <a:pt x="189" y="27"/>
                  </a:lnTo>
                  <a:lnTo>
                    <a:pt x="189" y="147"/>
                  </a:lnTo>
                  <a:lnTo>
                    <a:pt x="187" y="154"/>
                  </a:lnTo>
                  <a:lnTo>
                    <a:pt x="185" y="161"/>
                  </a:lnTo>
                  <a:lnTo>
                    <a:pt x="180" y="167"/>
                  </a:lnTo>
                  <a:lnTo>
                    <a:pt x="175" y="170"/>
                  </a:lnTo>
                  <a:lnTo>
                    <a:pt x="170" y="174"/>
                  </a:lnTo>
                  <a:lnTo>
                    <a:pt x="163" y="174"/>
                  </a:lnTo>
                  <a:lnTo>
                    <a:pt x="26" y="174"/>
                  </a:lnTo>
                  <a:lnTo>
                    <a:pt x="19" y="174"/>
                  </a:lnTo>
                  <a:lnTo>
                    <a:pt x="12" y="170"/>
                  </a:lnTo>
                  <a:lnTo>
                    <a:pt x="7" y="167"/>
                  </a:lnTo>
                  <a:lnTo>
                    <a:pt x="3" y="161"/>
                  </a:lnTo>
                  <a:lnTo>
                    <a:pt x="0" y="154"/>
                  </a:lnTo>
                  <a:lnTo>
                    <a:pt x="0" y="147"/>
                  </a:lnTo>
                  <a:lnTo>
                    <a:pt x="0" y="27"/>
                  </a:lnTo>
                  <a:lnTo>
                    <a:pt x="0" y="20"/>
                  </a:lnTo>
                  <a:lnTo>
                    <a:pt x="3" y="14"/>
                  </a:lnTo>
                  <a:lnTo>
                    <a:pt x="7" y="9"/>
                  </a:lnTo>
                  <a:lnTo>
                    <a:pt x="12" y="4"/>
                  </a:lnTo>
                  <a:lnTo>
                    <a:pt x="19" y="2"/>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98" name="Freeform 84">
              <a:extLst>
                <a:ext uri="{FF2B5EF4-FFF2-40B4-BE49-F238E27FC236}">
                  <a16:creationId xmlns:a16="http://schemas.microsoft.com/office/drawing/2014/main" id="{56FAF22B-5976-4428-89A7-41D52702C2B9}"/>
                </a:ext>
              </a:extLst>
            </p:cNvPr>
            <p:cNvSpPr>
              <a:spLocks/>
            </p:cNvSpPr>
            <p:nvPr/>
          </p:nvSpPr>
          <p:spPr bwMode="auto">
            <a:xfrm>
              <a:off x="8272391" y="4104622"/>
              <a:ext cx="250319" cy="228039"/>
            </a:xfrm>
            <a:custGeom>
              <a:avLst/>
              <a:gdLst>
                <a:gd name="T0" fmla="*/ 28 w 191"/>
                <a:gd name="T1" fmla="*/ 0 h 174"/>
                <a:gd name="T2" fmla="*/ 163 w 191"/>
                <a:gd name="T3" fmla="*/ 0 h 174"/>
                <a:gd name="T4" fmla="*/ 170 w 191"/>
                <a:gd name="T5" fmla="*/ 2 h 174"/>
                <a:gd name="T6" fmla="*/ 177 w 191"/>
                <a:gd name="T7" fmla="*/ 4 h 174"/>
                <a:gd name="T8" fmla="*/ 182 w 191"/>
                <a:gd name="T9" fmla="*/ 9 h 174"/>
                <a:gd name="T10" fmla="*/ 187 w 191"/>
                <a:gd name="T11" fmla="*/ 14 h 174"/>
                <a:gd name="T12" fmla="*/ 189 w 191"/>
                <a:gd name="T13" fmla="*/ 20 h 174"/>
                <a:gd name="T14" fmla="*/ 191 w 191"/>
                <a:gd name="T15" fmla="*/ 27 h 174"/>
                <a:gd name="T16" fmla="*/ 191 w 191"/>
                <a:gd name="T17" fmla="*/ 147 h 174"/>
                <a:gd name="T18" fmla="*/ 189 w 191"/>
                <a:gd name="T19" fmla="*/ 154 h 174"/>
                <a:gd name="T20" fmla="*/ 187 w 191"/>
                <a:gd name="T21" fmla="*/ 161 h 174"/>
                <a:gd name="T22" fmla="*/ 182 w 191"/>
                <a:gd name="T23" fmla="*/ 167 h 174"/>
                <a:gd name="T24" fmla="*/ 177 w 191"/>
                <a:gd name="T25" fmla="*/ 170 h 174"/>
                <a:gd name="T26" fmla="*/ 170 w 191"/>
                <a:gd name="T27" fmla="*/ 174 h 174"/>
                <a:gd name="T28" fmla="*/ 163 w 191"/>
                <a:gd name="T29" fmla="*/ 174 h 174"/>
                <a:gd name="T30" fmla="*/ 28 w 191"/>
                <a:gd name="T31" fmla="*/ 174 h 174"/>
                <a:gd name="T32" fmla="*/ 21 w 191"/>
                <a:gd name="T33" fmla="*/ 174 h 174"/>
                <a:gd name="T34" fmla="*/ 14 w 191"/>
                <a:gd name="T35" fmla="*/ 170 h 174"/>
                <a:gd name="T36" fmla="*/ 9 w 191"/>
                <a:gd name="T37" fmla="*/ 167 h 174"/>
                <a:gd name="T38" fmla="*/ 4 w 191"/>
                <a:gd name="T39" fmla="*/ 161 h 174"/>
                <a:gd name="T40" fmla="*/ 2 w 191"/>
                <a:gd name="T41" fmla="*/ 154 h 174"/>
                <a:gd name="T42" fmla="*/ 0 w 191"/>
                <a:gd name="T43" fmla="*/ 147 h 174"/>
                <a:gd name="T44" fmla="*/ 0 w 191"/>
                <a:gd name="T45" fmla="*/ 27 h 174"/>
                <a:gd name="T46" fmla="*/ 2 w 191"/>
                <a:gd name="T47" fmla="*/ 20 h 174"/>
                <a:gd name="T48" fmla="*/ 4 w 191"/>
                <a:gd name="T49" fmla="*/ 14 h 174"/>
                <a:gd name="T50" fmla="*/ 9 w 191"/>
                <a:gd name="T51" fmla="*/ 9 h 174"/>
                <a:gd name="T52" fmla="*/ 14 w 191"/>
                <a:gd name="T53" fmla="*/ 4 h 174"/>
                <a:gd name="T54" fmla="*/ 21 w 191"/>
                <a:gd name="T55" fmla="*/ 2 h 174"/>
                <a:gd name="T56" fmla="*/ 28 w 191"/>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4">
                  <a:moveTo>
                    <a:pt x="28" y="0"/>
                  </a:moveTo>
                  <a:lnTo>
                    <a:pt x="163" y="0"/>
                  </a:lnTo>
                  <a:lnTo>
                    <a:pt x="170" y="2"/>
                  </a:lnTo>
                  <a:lnTo>
                    <a:pt x="177" y="4"/>
                  </a:lnTo>
                  <a:lnTo>
                    <a:pt x="182" y="9"/>
                  </a:lnTo>
                  <a:lnTo>
                    <a:pt x="187" y="14"/>
                  </a:lnTo>
                  <a:lnTo>
                    <a:pt x="189" y="20"/>
                  </a:lnTo>
                  <a:lnTo>
                    <a:pt x="191" y="27"/>
                  </a:lnTo>
                  <a:lnTo>
                    <a:pt x="191" y="147"/>
                  </a:lnTo>
                  <a:lnTo>
                    <a:pt x="189" y="154"/>
                  </a:lnTo>
                  <a:lnTo>
                    <a:pt x="187" y="161"/>
                  </a:lnTo>
                  <a:lnTo>
                    <a:pt x="182" y="167"/>
                  </a:lnTo>
                  <a:lnTo>
                    <a:pt x="177" y="170"/>
                  </a:lnTo>
                  <a:lnTo>
                    <a:pt x="170" y="174"/>
                  </a:lnTo>
                  <a:lnTo>
                    <a:pt x="163" y="174"/>
                  </a:lnTo>
                  <a:lnTo>
                    <a:pt x="28" y="174"/>
                  </a:lnTo>
                  <a:lnTo>
                    <a:pt x="21" y="174"/>
                  </a:lnTo>
                  <a:lnTo>
                    <a:pt x="14" y="170"/>
                  </a:lnTo>
                  <a:lnTo>
                    <a:pt x="9" y="167"/>
                  </a:lnTo>
                  <a:lnTo>
                    <a:pt x="4" y="161"/>
                  </a:lnTo>
                  <a:lnTo>
                    <a:pt x="2" y="154"/>
                  </a:lnTo>
                  <a:lnTo>
                    <a:pt x="0" y="147"/>
                  </a:lnTo>
                  <a:lnTo>
                    <a:pt x="0" y="27"/>
                  </a:lnTo>
                  <a:lnTo>
                    <a:pt x="2" y="20"/>
                  </a:lnTo>
                  <a:lnTo>
                    <a:pt x="4" y="14"/>
                  </a:lnTo>
                  <a:lnTo>
                    <a:pt x="9" y="9"/>
                  </a:lnTo>
                  <a:lnTo>
                    <a:pt x="14" y="4"/>
                  </a:lnTo>
                  <a:lnTo>
                    <a:pt x="21" y="2"/>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99" name="Freeform 85">
              <a:extLst>
                <a:ext uri="{FF2B5EF4-FFF2-40B4-BE49-F238E27FC236}">
                  <a16:creationId xmlns:a16="http://schemas.microsoft.com/office/drawing/2014/main" id="{942ED0E1-8FA0-47C1-B391-404CBAFB16DC}"/>
                </a:ext>
              </a:extLst>
            </p:cNvPr>
            <p:cNvSpPr>
              <a:spLocks/>
            </p:cNvSpPr>
            <p:nvPr/>
          </p:nvSpPr>
          <p:spPr bwMode="auto">
            <a:xfrm>
              <a:off x="8547611" y="4104622"/>
              <a:ext cx="250319" cy="228039"/>
            </a:xfrm>
            <a:custGeom>
              <a:avLst/>
              <a:gdLst>
                <a:gd name="T0" fmla="*/ 28 w 191"/>
                <a:gd name="T1" fmla="*/ 0 h 174"/>
                <a:gd name="T2" fmla="*/ 163 w 191"/>
                <a:gd name="T3" fmla="*/ 0 h 174"/>
                <a:gd name="T4" fmla="*/ 170 w 191"/>
                <a:gd name="T5" fmla="*/ 2 h 174"/>
                <a:gd name="T6" fmla="*/ 177 w 191"/>
                <a:gd name="T7" fmla="*/ 4 h 174"/>
                <a:gd name="T8" fmla="*/ 182 w 191"/>
                <a:gd name="T9" fmla="*/ 9 h 174"/>
                <a:gd name="T10" fmla="*/ 187 w 191"/>
                <a:gd name="T11" fmla="*/ 14 h 174"/>
                <a:gd name="T12" fmla="*/ 189 w 191"/>
                <a:gd name="T13" fmla="*/ 20 h 174"/>
                <a:gd name="T14" fmla="*/ 191 w 191"/>
                <a:gd name="T15" fmla="*/ 27 h 174"/>
                <a:gd name="T16" fmla="*/ 191 w 191"/>
                <a:gd name="T17" fmla="*/ 147 h 174"/>
                <a:gd name="T18" fmla="*/ 189 w 191"/>
                <a:gd name="T19" fmla="*/ 154 h 174"/>
                <a:gd name="T20" fmla="*/ 187 w 191"/>
                <a:gd name="T21" fmla="*/ 161 h 174"/>
                <a:gd name="T22" fmla="*/ 182 w 191"/>
                <a:gd name="T23" fmla="*/ 167 h 174"/>
                <a:gd name="T24" fmla="*/ 177 w 191"/>
                <a:gd name="T25" fmla="*/ 170 h 174"/>
                <a:gd name="T26" fmla="*/ 170 w 191"/>
                <a:gd name="T27" fmla="*/ 174 h 174"/>
                <a:gd name="T28" fmla="*/ 163 w 191"/>
                <a:gd name="T29" fmla="*/ 174 h 174"/>
                <a:gd name="T30" fmla="*/ 28 w 191"/>
                <a:gd name="T31" fmla="*/ 174 h 174"/>
                <a:gd name="T32" fmla="*/ 21 w 191"/>
                <a:gd name="T33" fmla="*/ 174 h 174"/>
                <a:gd name="T34" fmla="*/ 14 w 191"/>
                <a:gd name="T35" fmla="*/ 170 h 174"/>
                <a:gd name="T36" fmla="*/ 9 w 191"/>
                <a:gd name="T37" fmla="*/ 167 h 174"/>
                <a:gd name="T38" fmla="*/ 4 w 191"/>
                <a:gd name="T39" fmla="*/ 161 h 174"/>
                <a:gd name="T40" fmla="*/ 2 w 191"/>
                <a:gd name="T41" fmla="*/ 154 h 174"/>
                <a:gd name="T42" fmla="*/ 0 w 191"/>
                <a:gd name="T43" fmla="*/ 147 h 174"/>
                <a:gd name="T44" fmla="*/ 0 w 191"/>
                <a:gd name="T45" fmla="*/ 27 h 174"/>
                <a:gd name="T46" fmla="*/ 2 w 191"/>
                <a:gd name="T47" fmla="*/ 20 h 174"/>
                <a:gd name="T48" fmla="*/ 4 w 191"/>
                <a:gd name="T49" fmla="*/ 14 h 174"/>
                <a:gd name="T50" fmla="*/ 9 w 191"/>
                <a:gd name="T51" fmla="*/ 9 h 174"/>
                <a:gd name="T52" fmla="*/ 14 w 191"/>
                <a:gd name="T53" fmla="*/ 4 h 174"/>
                <a:gd name="T54" fmla="*/ 21 w 191"/>
                <a:gd name="T55" fmla="*/ 2 h 174"/>
                <a:gd name="T56" fmla="*/ 28 w 191"/>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4">
                  <a:moveTo>
                    <a:pt x="28" y="0"/>
                  </a:moveTo>
                  <a:lnTo>
                    <a:pt x="163" y="0"/>
                  </a:lnTo>
                  <a:lnTo>
                    <a:pt x="170" y="2"/>
                  </a:lnTo>
                  <a:lnTo>
                    <a:pt x="177" y="4"/>
                  </a:lnTo>
                  <a:lnTo>
                    <a:pt x="182" y="9"/>
                  </a:lnTo>
                  <a:lnTo>
                    <a:pt x="187" y="14"/>
                  </a:lnTo>
                  <a:lnTo>
                    <a:pt x="189" y="20"/>
                  </a:lnTo>
                  <a:lnTo>
                    <a:pt x="191" y="27"/>
                  </a:lnTo>
                  <a:lnTo>
                    <a:pt x="191" y="147"/>
                  </a:lnTo>
                  <a:lnTo>
                    <a:pt x="189" y="154"/>
                  </a:lnTo>
                  <a:lnTo>
                    <a:pt x="187" y="161"/>
                  </a:lnTo>
                  <a:lnTo>
                    <a:pt x="182" y="167"/>
                  </a:lnTo>
                  <a:lnTo>
                    <a:pt x="177" y="170"/>
                  </a:lnTo>
                  <a:lnTo>
                    <a:pt x="170" y="174"/>
                  </a:lnTo>
                  <a:lnTo>
                    <a:pt x="163" y="174"/>
                  </a:lnTo>
                  <a:lnTo>
                    <a:pt x="28" y="174"/>
                  </a:lnTo>
                  <a:lnTo>
                    <a:pt x="21" y="174"/>
                  </a:lnTo>
                  <a:lnTo>
                    <a:pt x="14" y="170"/>
                  </a:lnTo>
                  <a:lnTo>
                    <a:pt x="9" y="167"/>
                  </a:lnTo>
                  <a:lnTo>
                    <a:pt x="4" y="161"/>
                  </a:lnTo>
                  <a:lnTo>
                    <a:pt x="2" y="154"/>
                  </a:lnTo>
                  <a:lnTo>
                    <a:pt x="0" y="147"/>
                  </a:lnTo>
                  <a:lnTo>
                    <a:pt x="0" y="27"/>
                  </a:lnTo>
                  <a:lnTo>
                    <a:pt x="2" y="20"/>
                  </a:lnTo>
                  <a:lnTo>
                    <a:pt x="4" y="14"/>
                  </a:lnTo>
                  <a:lnTo>
                    <a:pt x="9" y="9"/>
                  </a:lnTo>
                  <a:lnTo>
                    <a:pt x="14" y="4"/>
                  </a:lnTo>
                  <a:lnTo>
                    <a:pt x="21" y="2"/>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00" name="Freeform 86">
              <a:extLst>
                <a:ext uri="{FF2B5EF4-FFF2-40B4-BE49-F238E27FC236}">
                  <a16:creationId xmlns:a16="http://schemas.microsoft.com/office/drawing/2014/main" id="{56C2E35E-9A7E-44EC-895F-8B3F84DCFB9A}"/>
                </a:ext>
              </a:extLst>
            </p:cNvPr>
            <p:cNvSpPr>
              <a:spLocks/>
            </p:cNvSpPr>
            <p:nvPr/>
          </p:nvSpPr>
          <p:spPr bwMode="auto">
            <a:xfrm>
              <a:off x="8822831" y="4104622"/>
              <a:ext cx="247698" cy="228039"/>
            </a:xfrm>
            <a:custGeom>
              <a:avLst/>
              <a:gdLst>
                <a:gd name="T0" fmla="*/ 26 w 189"/>
                <a:gd name="T1" fmla="*/ 0 h 174"/>
                <a:gd name="T2" fmla="*/ 163 w 189"/>
                <a:gd name="T3" fmla="*/ 0 h 174"/>
                <a:gd name="T4" fmla="*/ 170 w 189"/>
                <a:gd name="T5" fmla="*/ 2 h 174"/>
                <a:gd name="T6" fmla="*/ 177 w 189"/>
                <a:gd name="T7" fmla="*/ 4 h 174"/>
                <a:gd name="T8" fmla="*/ 182 w 189"/>
                <a:gd name="T9" fmla="*/ 9 h 174"/>
                <a:gd name="T10" fmla="*/ 186 w 189"/>
                <a:gd name="T11" fmla="*/ 14 h 174"/>
                <a:gd name="T12" fmla="*/ 189 w 189"/>
                <a:gd name="T13" fmla="*/ 20 h 174"/>
                <a:gd name="T14" fmla="*/ 189 w 189"/>
                <a:gd name="T15" fmla="*/ 27 h 174"/>
                <a:gd name="T16" fmla="*/ 189 w 189"/>
                <a:gd name="T17" fmla="*/ 147 h 174"/>
                <a:gd name="T18" fmla="*/ 189 w 189"/>
                <a:gd name="T19" fmla="*/ 154 h 174"/>
                <a:gd name="T20" fmla="*/ 186 w 189"/>
                <a:gd name="T21" fmla="*/ 161 h 174"/>
                <a:gd name="T22" fmla="*/ 182 w 189"/>
                <a:gd name="T23" fmla="*/ 167 h 174"/>
                <a:gd name="T24" fmla="*/ 177 w 189"/>
                <a:gd name="T25" fmla="*/ 170 h 174"/>
                <a:gd name="T26" fmla="*/ 170 w 189"/>
                <a:gd name="T27" fmla="*/ 174 h 174"/>
                <a:gd name="T28" fmla="*/ 163 w 189"/>
                <a:gd name="T29" fmla="*/ 174 h 174"/>
                <a:gd name="T30" fmla="*/ 26 w 189"/>
                <a:gd name="T31" fmla="*/ 174 h 174"/>
                <a:gd name="T32" fmla="*/ 19 w 189"/>
                <a:gd name="T33" fmla="*/ 174 h 174"/>
                <a:gd name="T34" fmla="*/ 14 w 189"/>
                <a:gd name="T35" fmla="*/ 170 h 174"/>
                <a:gd name="T36" fmla="*/ 9 w 189"/>
                <a:gd name="T37" fmla="*/ 167 h 174"/>
                <a:gd name="T38" fmla="*/ 4 w 189"/>
                <a:gd name="T39" fmla="*/ 161 h 174"/>
                <a:gd name="T40" fmla="*/ 2 w 189"/>
                <a:gd name="T41" fmla="*/ 154 h 174"/>
                <a:gd name="T42" fmla="*/ 0 w 189"/>
                <a:gd name="T43" fmla="*/ 147 h 174"/>
                <a:gd name="T44" fmla="*/ 0 w 189"/>
                <a:gd name="T45" fmla="*/ 27 h 174"/>
                <a:gd name="T46" fmla="*/ 2 w 189"/>
                <a:gd name="T47" fmla="*/ 20 h 174"/>
                <a:gd name="T48" fmla="*/ 4 w 189"/>
                <a:gd name="T49" fmla="*/ 14 h 174"/>
                <a:gd name="T50" fmla="*/ 9 w 189"/>
                <a:gd name="T51" fmla="*/ 9 h 174"/>
                <a:gd name="T52" fmla="*/ 14 w 189"/>
                <a:gd name="T53" fmla="*/ 4 h 174"/>
                <a:gd name="T54" fmla="*/ 19 w 189"/>
                <a:gd name="T55" fmla="*/ 2 h 174"/>
                <a:gd name="T56" fmla="*/ 26 w 189"/>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4">
                  <a:moveTo>
                    <a:pt x="26" y="0"/>
                  </a:moveTo>
                  <a:lnTo>
                    <a:pt x="163" y="0"/>
                  </a:lnTo>
                  <a:lnTo>
                    <a:pt x="170" y="2"/>
                  </a:lnTo>
                  <a:lnTo>
                    <a:pt x="177" y="4"/>
                  </a:lnTo>
                  <a:lnTo>
                    <a:pt x="182" y="9"/>
                  </a:lnTo>
                  <a:lnTo>
                    <a:pt x="186" y="14"/>
                  </a:lnTo>
                  <a:lnTo>
                    <a:pt x="189" y="20"/>
                  </a:lnTo>
                  <a:lnTo>
                    <a:pt x="189" y="27"/>
                  </a:lnTo>
                  <a:lnTo>
                    <a:pt x="189" y="147"/>
                  </a:lnTo>
                  <a:lnTo>
                    <a:pt x="189" y="154"/>
                  </a:lnTo>
                  <a:lnTo>
                    <a:pt x="186" y="161"/>
                  </a:lnTo>
                  <a:lnTo>
                    <a:pt x="182" y="167"/>
                  </a:lnTo>
                  <a:lnTo>
                    <a:pt x="177" y="170"/>
                  </a:lnTo>
                  <a:lnTo>
                    <a:pt x="170" y="174"/>
                  </a:lnTo>
                  <a:lnTo>
                    <a:pt x="163" y="174"/>
                  </a:lnTo>
                  <a:lnTo>
                    <a:pt x="26" y="174"/>
                  </a:lnTo>
                  <a:lnTo>
                    <a:pt x="19" y="174"/>
                  </a:lnTo>
                  <a:lnTo>
                    <a:pt x="14" y="170"/>
                  </a:lnTo>
                  <a:lnTo>
                    <a:pt x="9" y="167"/>
                  </a:lnTo>
                  <a:lnTo>
                    <a:pt x="4" y="161"/>
                  </a:lnTo>
                  <a:lnTo>
                    <a:pt x="2" y="154"/>
                  </a:lnTo>
                  <a:lnTo>
                    <a:pt x="0" y="147"/>
                  </a:lnTo>
                  <a:lnTo>
                    <a:pt x="0" y="27"/>
                  </a:lnTo>
                  <a:lnTo>
                    <a:pt x="2" y="20"/>
                  </a:lnTo>
                  <a:lnTo>
                    <a:pt x="4" y="14"/>
                  </a:lnTo>
                  <a:lnTo>
                    <a:pt x="9" y="9"/>
                  </a:lnTo>
                  <a:lnTo>
                    <a:pt x="14" y="4"/>
                  </a:lnTo>
                  <a:lnTo>
                    <a:pt x="19" y="2"/>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01" name="Freeform 87">
              <a:extLst>
                <a:ext uri="{FF2B5EF4-FFF2-40B4-BE49-F238E27FC236}">
                  <a16:creationId xmlns:a16="http://schemas.microsoft.com/office/drawing/2014/main" id="{ED297B18-4074-4DC6-8145-9FDA2008969F}"/>
                </a:ext>
              </a:extLst>
            </p:cNvPr>
            <p:cNvSpPr>
              <a:spLocks/>
            </p:cNvSpPr>
            <p:nvPr/>
          </p:nvSpPr>
          <p:spPr bwMode="auto">
            <a:xfrm>
              <a:off x="7999793" y="4378530"/>
              <a:ext cx="247698" cy="226729"/>
            </a:xfrm>
            <a:custGeom>
              <a:avLst/>
              <a:gdLst>
                <a:gd name="T0" fmla="*/ 26 w 189"/>
                <a:gd name="T1" fmla="*/ 0 h 173"/>
                <a:gd name="T2" fmla="*/ 163 w 189"/>
                <a:gd name="T3" fmla="*/ 0 h 173"/>
                <a:gd name="T4" fmla="*/ 170 w 189"/>
                <a:gd name="T5" fmla="*/ 1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69 h 173"/>
                <a:gd name="T26" fmla="*/ 170 w 189"/>
                <a:gd name="T27" fmla="*/ 173 h 173"/>
                <a:gd name="T28" fmla="*/ 163 w 189"/>
                <a:gd name="T29" fmla="*/ 173 h 173"/>
                <a:gd name="T30" fmla="*/ 26 w 189"/>
                <a:gd name="T31" fmla="*/ 173 h 173"/>
                <a:gd name="T32" fmla="*/ 19 w 189"/>
                <a:gd name="T33" fmla="*/ 173 h 173"/>
                <a:gd name="T34" fmla="*/ 12 w 189"/>
                <a:gd name="T35" fmla="*/ 169 h 173"/>
                <a:gd name="T36" fmla="*/ 7 w 189"/>
                <a:gd name="T37" fmla="*/ 166 h 173"/>
                <a:gd name="T38" fmla="*/ 3 w 189"/>
                <a:gd name="T39" fmla="*/ 161 h 173"/>
                <a:gd name="T40" fmla="*/ 0 w 189"/>
                <a:gd name="T41" fmla="*/ 154 h 173"/>
                <a:gd name="T42" fmla="*/ 0 w 189"/>
                <a:gd name="T43" fmla="*/ 147 h 173"/>
                <a:gd name="T44" fmla="*/ 0 w 189"/>
                <a:gd name="T45" fmla="*/ 26 h 173"/>
                <a:gd name="T46" fmla="*/ 0 w 189"/>
                <a:gd name="T47" fmla="*/ 19 h 173"/>
                <a:gd name="T48" fmla="*/ 3 w 189"/>
                <a:gd name="T49" fmla="*/ 14 h 173"/>
                <a:gd name="T50" fmla="*/ 7 w 189"/>
                <a:gd name="T51" fmla="*/ 7 h 173"/>
                <a:gd name="T52" fmla="*/ 12 w 189"/>
                <a:gd name="T53" fmla="*/ 3 h 173"/>
                <a:gd name="T54" fmla="*/ 19 w 189"/>
                <a:gd name="T55" fmla="*/ 1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3" y="0"/>
                  </a:lnTo>
                  <a:lnTo>
                    <a:pt x="170" y="1"/>
                  </a:lnTo>
                  <a:lnTo>
                    <a:pt x="175" y="3"/>
                  </a:lnTo>
                  <a:lnTo>
                    <a:pt x="180" y="7"/>
                  </a:lnTo>
                  <a:lnTo>
                    <a:pt x="185" y="14"/>
                  </a:lnTo>
                  <a:lnTo>
                    <a:pt x="187" y="19"/>
                  </a:lnTo>
                  <a:lnTo>
                    <a:pt x="189" y="26"/>
                  </a:lnTo>
                  <a:lnTo>
                    <a:pt x="189" y="147"/>
                  </a:lnTo>
                  <a:lnTo>
                    <a:pt x="187" y="154"/>
                  </a:lnTo>
                  <a:lnTo>
                    <a:pt x="185" y="161"/>
                  </a:lnTo>
                  <a:lnTo>
                    <a:pt x="180" y="166"/>
                  </a:lnTo>
                  <a:lnTo>
                    <a:pt x="175" y="169"/>
                  </a:lnTo>
                  <a:lnTo>
                    <a:pt x="170" y="173"/>
                  </a:lnTo>
                  <a:lnTo>
                    <a:pt x="163" y="173"/>
                  </a:lnTo>
                  <a:lnTo>
                    <a:pt x="26" y="173"/>
                  </a:lnTo>
                  <a:lnTo>
                    <a:pt x="19" y="173"/>
                  </a:lnTo>
                  <a:lnTo>
                    <a:pt x="12" y="169"/>
                  </a:lnTo>
                  <a:lnTo>
                    <a:pt x="7" y="166"/>
                  </a:lnTo>
                  <a:lnTo>
                    <a:pt x="3" y="161"/>
                  </a:lnTo>
                  <a:lnTo>
                    <a:pt x="0" y="154"/>
                  </a:lnTo>
                  <a:lnTo>
                    <a:pt x="0" y="147"/>
                  </a:lnTo>
                  <a:lnTo>
                    <a:pt x="0" y="26"/>
                  </a:lnTo>
                  <a:lnTo>
                    <a:pt x="0" y="19"/>
                  </a:lnTo>
                  <a:lnTo>
                    <a:pt x="3" y="14"/>
                  </a:lnTo>
                  <a:lnTo>
                    <a:pt x="7" y="7"/>
                  </a:lnTo>
                  <a:lnTo>
                    <a:pt x="12" y="3"/>
                  </a:lnTo>
                  <a:lnTo>
                    <a:pt x="19" y="1"/>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02" name="Freeform 88">
              <a:extLst>
                <a:ext uri="{FF2B5EF4-FFF2-40B4-BE49-F238E27FC236}">
                  <a16:creationId xmlns:a16="http://schemas.microsoft.com/office/drawing/2014/main" id="{D61E4AE4-A915-444A-B92A-A0535D77FDDD}"/>
                </a:ext>
              </a:extLst>
            </p:cNvPr>
            <p:cNvSpPr>
              <a:spLocks/>
            </p:cNvSpPr>
            <p:nvPr/>
          </p:nvSpPr>
          <p:spPr bwMode="auto">
            <a:xfrm>
              <a:off x="8272391" y="4378530"/>
              <a:ext cx="250319" cy="226729"/>
            </a:xfrm>
            <a:custGeom>
              <a:avLst/>
              <a:gdLst>
                <a:gd name="T0" fmla="*/ 28 w 191"/>
                <a:gd name="T1" fmla="*/ 0 h 173"/>
                <a:gd name="T2" fmla="*/ 163 w 191"/>
                <a:gd name="T3" fmla="*/ 0 h 173"/>
                <a:gd name="T4" fmla="*/ 170 w 191"/>
                <a:gd name="T5" fmla="*/ 1 h 173"/>
                <a:gd name="T6" fmla="*/ 177 w 191"/>
                <a:gd name="T7" fmla="*/ 3 h 173"/>
                <a:gd name="T8" fmla="*/ 182 w 191"/>
                <a:gd name="T9" fmla="*/ 7 h 173"/>
                <a:gd name="T10" fmla="*/ 187 w 191"/>
                <a:gd name="T11" fmla="*/ 14 h 173"/>
                <a:gd name="T12" fmla="*/ 189 w 191"/>
                <a:gd name="T13" fmla="*/ 19 h 173"/>
                <a:gd name="T14" fmla="*/ 191 w 191"/>
                <a:gd name="T15" fmla="*/ 26 h 173"/>
                <a:gd name="T16" fmla="*/ 191 w 191"/>
                <a:gd name="T17" fmla="*/ 147 h 173"/>
                <a:gd name="T18" fmla="*/ 189 w 191"/>
                <a:gd name="T19" fmla="*/ 154 h 173"/>
                <a:gd name="T20" fmla="*/ 187 w 191"/>
                <a:gd name="T21" fmla="*/ 161 h 173"/>
                <a:gd name="T22" fmla="*/ 182 w 191"/>
                <a:gd name="T23" fmla="*/ 166 h 173"/>
                <a:gd name="T24" fmla="*/ 177 w 191"/>
                <a:gd name="T25" fmla="*/ 169 h 173"/>
                <a:gd name="T26" fmla="*/ 170 w 191"/>
                <a:gd name="T27" fmla="*/ 173 h 173"/>
                <a:gd name="T28" fmla="*/ 163 w 191"/>
                <a:gd name="T29" fmla="*/ 173 h 173"/>
                <a:gd name="T30" fmla="*/ 28 w 191"/>
                <a:gd name="T31" fmla="*/ 173 h 173"/>
                <a:gd name="T32" fmla="*/ 21 w 191"/>
                <a:gd name="T33" fmla="*/ 173 h 173"/>
                <a:gd name="T34" fmla="*/ 14 w 191"/>
                <a:gd name="T35" fmla="*/ 169 h 173"/>
                <a:gd name="T36" fmla="*/ 9 w 191"/>
                <a:gd name="T37" fmla="*/ 166 h 173"/>
                <a:gd name="T38" fmla="*/ 4 w 191"/>
                <a:gd name="T39" fmla="*/ 161 h 173"/>
                <a:gd name="T40" fmla="*/ 2 w 191"/>
                <a:gd name="T41" fmla="*/ 154 h 173"/>
                <a:gd name="T42" fmla="*/ 0 w 191"/>
                <a:gd name="T43" fmla="*/ 147 h 173"/>
                <a:gd name="T44" fmla="*/ 0 w 191"/>
                <a:gd name="T45" fmla="*/ 26 h 173"/>
                <a:gd name="T46" fmla="*/ 2 w 191"/>
                <a:gd name="T47" fmla="*/ 19 h 173"/>
                <a:gd name="T48" fmla="*/ 4 w 191"/>
                <a:gd name="T49" fmla="*/ 14 h 173"/>
                <a:gd name="T50" fmla="*/ 9 w 191"/>
                <a:gd name="T51" fmla="*/ 7 h 173"/>
                <a:gd name="T52" fmla="*/ 14 w 191"/>
                <a:gd name="T53" fmla="*/ 3 h 173"/>
                <a:gd name="T54" fmla="*/ 21 w 191"/>
                <a:gd name="T55" fmla="*/ 1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1"/>
                  </a:lnTo>
                  <a:lnTo>
                    <a:pt x="177" y="3"/>
                  </a:lnTo>
                  <a:lnTo>
                    <a:pt x="182" y="7"/>
                  </a:lnTo>
                  <a:lnTo>
                    <a:pt x="187" y="14"/>
                  </a:lnTo>
                  <a:lnTo>
                    <a:pt x="189" y="19"/>
                  </a:lnTo>
                  <a:lnTo>
                    <a:pt x="191" y="26"/>
                  </a:lnTo>
                  <a:lnTo>
                    <a:pt x="191" y="147"/>
                  </a:lnTo>
                  <a:lnTo>
                    <a:pt x="189" y="154"/>
                  </a:lnTo>
                  <a:lnTo>
                    <a:pt x="187" y="161"/>
                  </a:lnTo>
                  <a:lnTo>
                    <a:pt x="182" y="166"/>
                  </a:lnTo>
                  <a:lnTo>
                    <a:pt x="177" y="169"/>
                  </a:lnTo>
                  <a:lnTo>
                    <a:pt x="170" y="173"/>
                  </a:lnTo>
                  <a:lnTo>
                    <a:pt x="163" y="173"/>
                  </a:lnTo>
                  <a:lnTo>
                    <a:pt x="28" y="173"/>
                  </a:lnTo>
                  <a:lnTo>
                    <a:pt x="21" y="173"/>
                  </a:lnTo>
                  <a:lnTo>
                    <a:pt x="14" y="169"/>
                  </a:lnTo>
                  <a:lnTo>
                    <a:pt x="9" y="166"/>
                  </a:lnTo>
                  <a:lnTo>
                    <a:pt x="4" y="161"/>
                  </a:lnTo>
                  <a:lnTo>
                    <a:pt x="2" y="154"/>
                  </a:lnTo>
                  <a:lnTo>
                    <a:pt x="0" y="147"/>
                  </a:lnTo>
                  <a:lnTo>
                    <a:pt x="0" y="26"/>
                  </a:lnTo>
                  <a:lnTo>
                    <a:pt x="2" y="19"/>
                  </a:lnTo>
                  <a:lnTo>
                    <a:pt x="4" y="14"/>
                  </a:lnTo>
                  <a:lnTo>
                    <a:pt x="9" y="7"/>
                  </a:lnTo>
                  <a:lnTo>
                    <a:pt x="14" y="3"/>
                  </a:lnTo>
                  <a:lnTo>
                    <a:pt x="21" y="1"/>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03" name="Freeform 89">
              <a:extLst>
                <a:ext uri="{FF2B5EF4-FFF2-40B4-BE49-F238E27FC236}">
                  <a16:creationId xmlns:a16="http://schemas.microsoft.com/office/drawing/2014/main" id="{07373E30-3678-4452-B245-C6F5F1DF08B8}"/>
                </a:ext>
              </a:extLst>
            </p:cNvPr>
            <p:cNvSpPr>
              <a:spLocks/>
            </p:cNvSpPr>
            <p:nvPr/>
          </p:nvSpPr>
          <p:spPr bwMode="auto">
            <a:xfrm>
              <a:off x="8547611" y="4378530"/>
              <a:ext cx="250319" cy="226729"/>
            </a:xfrm>
            <a:custGeom>
              <a:avLst/>
              <a:gdLst>
                <a:gd name="T0" fmla="*/ 28 w 191"/>
                <a:gd name="T1" fmla="*/ 0 h 173"/>
                <a:gd name="T2" fmla="*/ 163 w 191"/>
                <a:gd name="T3" fmla="*/ 0 h 173"/>
                <a:gd name="T4" fmla="*/ 170 w 191"/>
                <a:gd name="T5" fmla="*/ 1 h 173"/>
                <a:gd name="T6" fmla="*/ 177 w 191"/>
                <a:gd name="T7" fmla="*/ 3 h 173"/>
                <a:gd name="T8" fmla="*/ 182 w 191"/>
                <a:gd name="T9" fmla="*/ 7 h 173"/>
                <a:gd name="T10" fmla="*/ 187 w 191"/>
                <a:gd name="T11" fmla="*/ 14 h 173"/>
                <a:gd name="T12" fmla="*/ 189 w 191"/>
                <a:gd name="T13" fmla="*/ 19 h 173"/>
                <a:gd name="T14" fmla="*/ 191 w 191"/>
                <a:gd name="T15" fmla="*/ 26 h 173"/>
                <a:gd name="T16" fmla="*/ 191 w 191"/>
                <a:gd name="T17" fmla="*/ 147 h 173"/>
                <a:gd name="T18" fmla="*/ 189 w 191"/>
                <a:gd name="T19" fmla="*/ 154 h 173"/>
                <a:gd name="T20" fmla="*/ 187 w 191"/>
                <a:gd name="T21" fmla="*/ 161 h 173"/>
                <a:gd name="T22" fmla="*/ 182 w 191"/>
                <a:gd name="T23" fmla="*/ 166 h 173"/>
                <a:gd name="T24" fmla="*/ 177 w 191"/>
                <a:gd name="T25" fmla="*/ 169 h 173"/>
                <a:gd name="T26" fmla="*/ 170 w 191"/>
                <a:gd name="T27" fmla="*/ 173 h 173"/>
                <a:gd name="T28" fmla="*/ 163 w 191"/>
                <a:gd name="T29" fmla="*/ 173 h 173"/>
                <a:gd name="T30" fmla="*/ 28 w 191"/>
                <a:gd name="T31" fmla="*/ 173 h 173"/>
                <a:gd name="T32" fmla="*/ 21 w 191"/>
                <a:gd name="T33" fmla="*/ 173 h 173"/>
                <a:gd name="T34" fmla="*/ 14 w 191"/>
                <a:gd name="T35" fmla="*/ 169 h 173"/>
                <a:gd name="T36" fmla="*/ 9 w 191"/>
                <a:gd name="T37" fmla="*/ 166 h 173"/>
                <a:gd name="T38" fmla="*/ 4 w 191"/>
                <a:gd name="T39" fmla="*/ 161 h 173"/>
                <a:gd name="T40" fmla="*/ 2 w 191"/>
                <a:gd name="T41" fmla="*/ 154 h 173"/>
                <a:gd name="T42" fmla="*/ 0 w 191"/>
                <a:gd name="T43" fmla="*/ 147 h 173"/>
                <a:gd name="T44" fmla="*/ 0 w 191"/>
                <a:gd name="T45" fmla="*/ 26 h 173"/>
                <a:gd name="T46" fmla="*/ 2 w 191"/>
                <a:gd name="T47" fmla="*/ 19 h 173"/>
                <a:gd name="T48" fmla="*/ 4 w 191"/>
                <a:gd name="T49" fmla="*/ 14 h 173"/>
                <a:gd name="T50" fmla="*/ 9 w 191"/>
                <a:gd name="T51" fmla="*/ 7 h 173"/>
                <a:gd name="T52" fmla="*/ 14 w 191"/>
                <a:gd name="T53" fmla="*/ 3 h 173"/>
                <a:gd name="T54" fmla="*/ 21 w 191"/>
                <a:gd name="T55" fmla="*/ 1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1"/>
                  </a:lnTo>
                  <a:lnTo>
                    <a:pt x="177" y="3"/>
                  </a:lnTo>
                  <a:lnTo>
                    <a:pt x="182" y="7"/>
                  </a:lnTo>
                  <a:lnTo>
                    <a:pt x="187" y="14"/>
                  </a:lnTo>
                  <a:lnTo>
                    <a:pt x="189" y="19"/>
                  </a:lnTo>
                  <a:lnTo>
                    <a:pt x="191" y="26"/>
                  </a:lnTo>
                  <a:lnTo>
                    <a:pt x="191" y="147"/>
                  </a:lnTo>
                  <a:lnTo>
                    <a:pt x="189" y="154"/>
                  </a:lnTo>
                  <a:lnTo>
                    <a:pt x="187" y="161"/>
                  </a:lnTo>
                  <a:lnTo>
                    <a:pt x="182" y="166"/>
                  </a:lnTo>
                  <a:lnTo>
                    <a:pt x="177" y="169"/>
                  </a:lnTo>
                  <a:lnTo>
                    <a:pt x="170" y="173"/>
                  </a:lnTo>
                  <a:lnTo>
                    <a:pt x="163" y="173"/>
                  </a:lnTo>
                  <a:lnTo>
                    <a:pt x="28" y="173"/>
                  </a:lnTo>
                  <a:lnTo>
                    <a:pt x="21" y="173"/>
                  </a:lnTo>
                  <a:lnTo>
                    <a:pt x="14" y="169"/>
                  </a:lnTo>
                  <a:lnTo>
                    <a:pt x="9" y="166"/>
                  </a:lnTo>
                  <a:lnTo>
                    <a:pt x="4" y="161"/>
                  </a:lnTo>
                  <a:lnTo>
                    <a:pt x="2" y="154"/>
                  </a:lnTo>
                  <a:lnTo>
                    <a:pt x="0" y="147"/>
                  </a:lnTo>
                  <a:lnTo>
                    <a:pt x="0" y="26"/>
                  </a:lnTo>
                  <a:lnTo>
                    <a:pt x="2" y="19"/>
                  </a:lnTo>
                  <a:lnTo>
                    <a:pt x="4" y="14"/>
                  </a:lnTo>
                  <a:lnTo>
                    <a:pt x="9" y="7"/>
                  </a:lnTo>
                  <a:lnTo>
                    <a:pt x="14" y="3"/>
                  </a:lnTo>
                  <a:lnTo>
                    <a:pt x="21" y="1"/>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04" name="Freeform 90">
              <a:extLst>
                <a:ext uri="{FF2B5EF4-FFF2-40B4-BE49-F238E27FC236}">
                  <a16:creationId xmlns:a16="http://schemas.microsoft.com/office/drawing/2014/main" id="{67729885-725C-47DD-87C8-CACF0C2F787E}"/>
                </a:ext>
              </a:extLst>
            </p:cNvPr>
            <p:cNvSpPr>
              <a:spLocks/>
            </p:cNvSpPr>
            <p:nvPr/>
          </p:nvSpPr>
          <p:spPr bwMode="auto">
            <a:xfrm>
              <a:off x="8547611" y="4651129"/>
              <a:ext cx="250319" cy="226729"/>
            </a:xfrm>
            <a:custGeom>
              <a:avLst/>
              <a:gdLst>
                <a:gd name="T0" fmla="*/ 28 w 191"/>
                <a:gd name="T1" fmla="*/ 0 h 173"/>
                <a:gd name="T2" fmla="*/ 163 w 191"/>
                <a:gd name="T3" fmla="*/ 0 h 173"/>
                <a:gd name="T4" fmla="*/ 170 w 191"/>
                <a:gd name="T5" fmla="*/ 2 h 173"/>
                <a:gd name="T6" fmla="*/ 177 w 191"/>
                <a:gd name="T7" fmla="*/ 3 h 173"/>
                <a:gd name="T8" fmla="*/ 182 w 191"/>
                <a:gd name="T9" fmla="*/ 7 h 173"/>
                <a:gd name="T10" fmla="*/ 187 w 191"/>
                <a:gd name="T11" fmla="*/ 14 h 173"/>
                <a:gd name="T12" fmla="*/ 189 w 191"/>
                <a:gd name="T13" fmla="*/ 19 h 173"/>
                <a:gd name="T14" fmla="*/ 191 w 191"/>
                <a:gd name="T15" fmla="*/ 26 h 173"/>
                <a:gd name="T16" fmla="*/ 191 w 191"/>
                <a:gd name="T17" fmla="*/ 147 h 173"/>
                <a:gd name="T18" fmla="*/ 189 w 191"/>
                <a:gd name="T19" fmla="*/ 154 h 173"/>
                <a:gd name="T20" fmla="*/ 187 w 191"/>
                <a:gd name="T21" fmla="*/ 161 h 173"/>
                <a:gd name="T22" fmla="*/ 182 w 191"/>
                <a:gd name="T23" fmla="*/ 166 h 173"/>
                <a:gd name="T24" fmla="*/ 177 w 191"/>
                <a:gd name="T25" fmla="*/ 169 h 173"/>
                <a:gd name="T26" fmla="*/ 170 w 191"/>
                <a:gd name="T27" fmla="*/ 173 h 173"/>
                <a:gd name="T28" fmla="*/ 163 w 191"/>
                <a:gd name="T29" fmla="*/ 173 h 173"/>
                <a:gd name="T30" fmla="*/ 28 w 191"/>
                <a:gd name="T31" fmla="*/ 173 h 173"/>
                <a:gd name="T32" fmla="*/ 21 w 191"/>
                <a:gd name="T33" fmla="*/ 173 h 173"/>
                <a:gd name="T34" fmla="*/ 14 w 191"/>
                <a:gd name="T35" fmla="*/ 169 h 173"/>
                <a:gd name="T36" fmla="*/ 9 w 191"/>
                <a:gd name="T37" fmla="*/ 166 h 173"/>
                <a:gd name="T38" fmla="*/ 4 w 191"/>
                <a:gd name="T39" fmla="*/ 161 h 173"/>
                <a:gd name="T40" fmla="*/ 2 w 191"/>
                <a:gd name="T41" fmla="*/ 154 h 173"/>
                <a:gd name="T42" fmla="*/ 0 w 191"/>
                <a:gd name="T43" fmla="*/ 147 h 173"/>
                <a:gd name="T44" fmla="*/ 0 w 191"/>
                <a:gd name="T45" fmla="*/ 26 h 173"/>
                <a:gd name="T46" fmla="*/ 2 w 191"/>
                <a:gd name="T47" fmla="*/ 19 h 173"/>
                <a:gd name="T48" fmla="*/ 4 w 191"/>
                <a:gd name="T49" fmla="*/ 14 h 173"/>
                <a:gd name="T50" fmla="*/ 9 w 191"/>
                <a:gd name="T51" fmla="*/ 7 h 173"/>
                <a:gd name="T52" fmla="*/ 14 w 191"/>
                <a:gd name="T53" fmla="*/ 3 h 173"/>
                <a:gd name="T54" fmla="*/ 21 w 191"/>
                <a:gd name="T55" fmla="*/ 2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2"/>
                  </a:lnTo>
                  <a:lnTo>
                    <a:pt x="177" y="3"/>
                  </a:lnTo>
                  <a:lnTo>
                    <a:pt x="182" y="7"/>
                  </a:lnTo>
                  <a:lnTo>
                    <a:pt x="187" y="14"/>
                  </a:lnTo>
                  <a:lnTo>
                    <a:pt x="189" y="19"/>
                  </a:lnTo>
                  <a:lnTo>
                    <a:pt x="191" y="26"/>
                  </a:lnTo>
                  <a:lnTo>
                    <a:pt x="191" y="147"/>
                  </a:lnTo>
                  <a:lnTo>
                    <a:pt x="189" y="154"/>
                  </a:lnTo>
                  <a:lnTo>
                    <a:pt x="187" y="161"/>
                  </a:lnTo>
                  <a:lnTo>
                    <a:pt x="182" y="166"/>
                  </a:lnTo>
                  <a:lnTo>
                    <a:pt x="177" y="169"/>
                  </a:lnTo>
                  <a:lnTo>
                    <a:pt x="170" y="173"/>
                  </a:lnTo>
                  <a:lnTo>
                    <a:pt x="163" y="173"/>
                  </a:lnTo>
                  <a:lnTo>
                    <a:pt x="28" y="173"/>
                  </a:lnTo>
                  <a:lnTo>
                    <a:pt x="21" y="173"/>
                  </a:lnTo>
                  <a:lnTo>
                    <a:pt x="14" y="169"/>
                  </a:lnTo>
                  <a:lnTo>
                    <a:pt x="9" y="166"/>
                  </a:lnTo>
                  <a:lnTo>
                    <a:pt x="4" y="161"/>
                  </a:lnTo>
                  <a:lnTo>
                    <a:pt x="2" y="154"/>
                  </a:lnTo>
                  <a:lnTo>
                    <a:pt x="0" y="147"/>
                  </a:lnTo>
                  <a:lnTo>
                    <a:pt x="0" y="26"/>
                  </a:lnTo>
                  <a:lnTo>
                    <a:pt x="2" y="19"/>
                  </a:lnTo>
                  <a:lnTo>
                    <a:pt x="4" y="14"/>
                  </a:lnTo>
                  <a:lnTo>
                    <a:pt x="9" y="7"/>
                  </a:lnTo>
                  <a:lnTo>
                    <a:pt x="14" y="3"/>
                  </a:lnTo>
                  <a:lnTo>
                    <a:pt x="21" y="2"/>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05" name="Freeform 91">
              <a:extLst>
                <a:ext uri="{FF2B5EF4-FFF2-40B4-BE49-F238E27FC236}">
                  <a16:creationId xmlns:a16="http://schemas.microsoft.com/office/drawing/2014/main" id="{8EF60235-3A6E-47DB-80E4-B707F64FFAE0}"/>
                </a:ext>
              </a:extLst>
            </p:cNvPr>
            <p:cNvSpPr>
              <a:spLocks/>
            </p:cNvSpPr>
            <p:nvPr/>
          </p:nvSpPr>
          <p:spPr bwMode="auto">
            <a:xfrm>
              <a:off x="7999793" y="4651129"/>
              <a:ext cx="522918" cy="226729"/>
            </a:xfrm>
            <a:custGeom>
              <a:avLst/>
              <a:gdLst>
                <a:gd name="T0" fmla="*/ 26 w 399"/>
                <a:gd name="T1" fmla="*/ 0 h 173"/>
                <a:gd name="T2" fmla="*/ 371 w 399"/>
                <a:gd name="T3" fmla="*/ 0 h 173"/>
                <a:gd name="T4" fmla="*/ 378 w 399"/>
                <a:gd name="T5" fmla="*/ 2 h 173"/>
                <a:gd name="T6" fmla="*/ 385 w 399"/>
                <a:gd name="T7" fmla="*/ 3 h 173"/>
                <a:gd name="T8" fmla="*/ 390 w 399"/>
                <a:gd name="T9" fmla="*/ 7 h 173"/>
                <a:gd name="T10" fmla="*/ 395 w 399"/>
                <a:gd name="T11" fmla="*/ 14 h 173"/>
                <a:gd name="T12" fmla="*/ 397 w 399"/>
                <a:gd name="T13" fmla="*/ 19 h 173"/>
                <a:gd name="T14" fmla="*/ 399 w 399"/>
                <a:gd name="T15" fmla="*/ 26 h 173"/>
                <a:gd name="T16" fmla="*/ 399 w 399"/>
                <a:gd name="T17" fmla="*/ 147 h 173"/>
                <a:gd name="T18" fmla="*/ 397 w 399"/>
                <a:gd name="T19" fmla="*/ 154 h 173"/>
                <a:gd name="T20" fmla="*/ 395 w 399"/>
                <a:gd name="T21" fmla="*/ 161 h 173"/>
                <a:gd name="T22" fmla="*/ 390 w 399"/>
                <a:gd name="T23" fmla="*/ 166 h 173"/>
                <a:gd name="T24" fmla="*/ 385 w 399"/>
                <a:gd name="T25" fmla="*/ 169 h 173"/>
                <a:gd name="T26" fmla="*/ 378 w 399"/>
                <a:gd name="T27" fmla="*/ 173 h 173"/>
                <a:gd name="T28" fmla="*/ 371 w 399"/>
                <a:gd name="T29" fmla="*/ 173 h 173"/>
                <a:gd name="T30" fmla="*/ 26 w 399"/>
                <a:gd name="T31" fmla="*/ 173 h 173"/>
                <a:gd name="T32" fmla="*/ 19 w 399"/>
                <a:gd name="T33" fmla="*/ 173 h 173"/>
                <a:gd name="T34" fmla="*/ 12 w 399"/>
                <a:gd name="T35" fmla="*/ 169 h 173"/>
                <a:gd name="T36" fmla="*/ 7 w 399"/>
                <a:gd name="T37" fmla="*/ 166 h 173"/>
                <a:gd name="T38" fmla="*/ 3 w 399"/>
                <a:gd name="T39" fmla="*/ 161 h 173"/>
                <a:gd name="T40" fmla="*/ 0 w 399"/>
                <a:gd name="T41" fmla="*/ 154 h 173"/>
                <a:gd name="T42" fmla="*/ 0 w 399"/>
                <a:gd name="T43" fmla="*/ 147 h 173"/>
                <a:gd name="T44" fmla="*/ 0 w 399"/>
                <a:gd name="T45" fmla="*/ 26 h 173"/>
                <a:gd name="T46" fmla="*/ 0 w 399"/>
                <a:gd name="T47" fmla="*/ 19 h 173"/>
                <a:gd name="T48" fmla="*/ 3 w 399"/>
                <a:gd name="T49" fmla="*/ 14 h 173"/>
                <a:gd name="T50" fmla="*/ 7 w 399"/>
                <a:gd name="T51" fmla="*/ 7 h 173"/>
                <a:gd name="T52" fmla="*/ 12 w 399"/>
                <a:gd name="T53" fmla="*/ 3 h 173"/>
                <a:gd name="T54" fmla="*/ 19 w 399"/>
                <a:gd name="T55" fmla="*/ 2 h 173"/>
                <a:gd name="T56" fmla="*/ 26 w 39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9" h="173">
                  <a:moveTo>
                    <a:pt x="26" y="0"/>
                  </a:moveTo>
                  <a:lnTo>
                    <a:pt x="371" y="0"/>
                  </a:lnTo>
                  <a:lnTo>
                    <a:pt x="378" y="2"/>
                  </a:lnTo>
                  <a:lnTo>
                    <a:pt x="385" y="3"/>
                  </a:lnTo>
                  <a:lnTo>
                    <a:pt x="390" y="7"/>
                  </a:lnTo>
                  <a:lnTo>
                    <a:pt x="395" y="14"/>
                  </a:lnTo>
                  <a:lnTo>
                    <a:pt x="397" y="19"/>
                  </a:lnTo>
                  <a:lnTo>
                    <a:pt x="399" y="26"/>
                  </a:lnTo>
                  <a:lnTo>
                    <a:pt x="399" y="147"/>
                  </a:lnTo>
                  <a:lnTo>
                    <a:pt x="397" y="154"/>
                  </a:lnTo>
                  <a:lnTo>
                    <a:pt x="395" y="161"/>
                  </a:lnTo>
                  <a:lnTo>
                    <a:pt x="390" y="166"/>
                  </a:lnTo>
                  <a:lnTo>
                    <a:pt x="385" y="169"/>
                  </a:lnTo>
                  <a:lnTo>
                    <a:pt x="378" y="173"/>
                  </a:lnTo>
                  <a:lnTo>
                    <a:pt x="371" y="173"/>
                  </a:lnTo>
                  <a:lnTo>
                    <a:pt x="26" y="173"/>
                  </a:lnTo>
                  <a:lnTo>
                    <a:pt x="19" y="173"/>
                  </a:lnTo>
                  <a:lnTo>
                    <a:pt x="12" y="169"/>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06" name="Freeform 92">
              <a:extLst>
                <a:ext uri="{FF2B5EF4-FFF2-40B4-BE49-F238E27FC236}">
                  <a16:creationId xmlns:a16="http://schemas.microsoft.com/office/drawing/2014/main" id="{F48356C8-D7F7-4624-92C0-CCDE16A64595}"/>
                </a:ext>
              </a:extLst>
            </p:cNvPr>
            <p:cNvSpPr>
              <a:spLocks/>
            </p:cNvSpPr>
            <p:nvPr/>
          </p:nvSpPr>
          <p:spPr bwMode="auto">
            <a:xfrm>
              <a:off x="8822831" y="4378530"/>
              <a:ext cx="247698" cy="505879"/>
            </a:xfrm>
            <a:custGeom>
              <a:avLst/>
              <a:gdLst>
                <a:gd name="T0" fmla="*/ 26 w 189"/>
                <a:gd name="T1" fmla="*/ 0 h 386"/>
                <a:gd name="T2" fmla="*/ 163 w 189"/>
                <a:gd name="T3" fmla="*/ 0 h 386"/>
                <a:gd name="T4" fmla="*/ 170 w 189"/>
                <a:gd name="T5" fmla="*/ 1 h 386"/>
                <a:gd name="T6" fmla="*/ 177 w 189"/>
                <a:gd name="T7" fmla="*/ 3 h 386"/>
                <a:gd name="T8" fmla="*/ 182 w 189"/>
                <a:gd name="T9" fmla="*/ 7 h 386"/>
                <a:gd name="T10" fmla="*/ 186 w 189"/>
                <a:gd name="T11" fmla="*/ 14 h 386"/>
                <a:gd name="T12" fmla="*/ 189 w 189"/>
                <a:gd name="T13" fmla="*/ 19 h 386"/>
                <a:gd name="T14" fmla="*/ 189 w 189"/>
                <a:gd name="T15" fmla="*/ 26 h 386"/>
                <a:gd name="T16" fmla="*/ 189 w 189"/>
                <a:gd name="T17" fmla="*/ 360 h 386"/>
                <a:gd name="T18" fmla="*/ 189 w 189"/>
                <a:gd name="T19" fmla="*/ 367 h 386"/>
                <a:gd name="T20" fmla="*/ 186 w 189"/>
                <a:gd name="T21" fmla="*/ 372 h 386"/>
                <a:gd name="T22" fmla="*/ 182 w 189"/>
                <a:gd name="T23" fmla="*/ 379 h 386"/>
                <a:gd name="T24" fmla="*/ 177 w 189"/>
                <a:gd name="T25" fmla="*/ 383 h 386"/>
                <a:gd name="T26" fmla="*/ 170 w 189"/>
                <a:gd name="T27" fmla="*/ 384 h 386"/>
                <a:gd name="T28" fmla="*/ 163 w 189"/>
                <a:gd name="T29" fmla="*/ 386 h 386"/>
                <a:gd name="T30" fmla="*/ 26 w 189"/>
                <a:gd name="T31" fmla="*/ 386 h 386"/>
                <a:gd name="T32" fmla="*/ 19 w 189"/>
                <a:gd name="T33" fmla="*/ 384 h 386"/>
                <a:gd name="T34" fmla="*/ 14 w 189"/>
                <a:gd name="T35" fmla="*/ 383 h 386"/>
                <a:gd name="T36" fmla="*/ 9 w 189"/>
                <a:gd name="T37" fmla="*/ 379 h 386"/>
                <a:gd name="T38" fmla="*/ 4 w 189"/>
                <a:gd name="T39" fmla="*/ 372 h 386"/>
                <a:gd name="T40" fmla="*/ 2 w 189"/>
                <a:gd name="T41" fmla="*/ 367 h 386"/>
                <a:gd name="T42" fmla="*/ 0 w 189"/>
                <a:gd name="T43" fmla="*/ 360 h 386"/>
                <a:gd name="T44" fmla="*/ 0 w 189"/>
                <a:gd name="T45" fmla="*/ 26 h 386"/>
                <a:gd name="T46" fmla="*/ 2 w 189"/>
                <a:gd name="T47" fmla="*/ 19 h 386"/>
                <a:gd name="T48" fmla="*/ 4 w 189"/>
                <a:gd name="T49" fmla="*/ 14 h 386"/>
                <a:gd name="T50" fmla="*/ 9 w 189"/>
                <a:gd name="T51" fmla="*/ 7 h 386"/>
                <a:gd name="T52" fmla="*/ 14 w 189"/>
                <a:gd name="T53" fmla="*/ 3 h 386"/>
                <a:gd name="T54" fmla="*/ 19 w 189"/>
                <a:gd name="T55" fmla="*/ 1 h 386"/>
                <a:gd name="T56" fmla="*/ 26 w 189"/>
                <a:gd name="T57"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386">
                  <a:moveTo>
                    <a:pt x="26" y="0"/>
                  </a:moveTo>
                  <a:lnTo>
                    <a:pt x="163" y="0"/>
                  </a:lnTo>
                  <a:lnTo>
                    <a:pt x="170" y="1"/>
                  </a:lnTo>
                  <a:lnTo>
                    <a:pt x="177" y="3"/>
                  </a:lnTo>
                  <a:lnTo>
                    <a:pt x="182" y="7"/>
                  </a:lnTo>
                  <a:lnTo>
                    <a:pt x="186" y="14"/>
                  </a:lnTo>
                  <a:lnTo>
                    <a:pt x="189" y="19"/>
                  </a:lnTo>
                  <a:lnTo>
                    <a:pt x="189" y="26"/>
                  </a:lnTo>
                  <a:lnTo>
                    <a:pt x="189" y="360"/>
                  </a:lnTo>
                  <a:lnTo>
                    <a:pt x="189" y="367"/>
                  </a:lnTo>
                  <a:lnTo>
                    <a:pt x="186" y="372"/>
                  </a:lnTo>
                  <a:lnTo>
                    <a:pt x="182" y="379"/>
                  </a:lnTo>
                  <a:lnTo>
                    <a:pt x="177" y="383"/>
                  </a:lnTo>
                  <a:lnTo>
                    <a:pt x="170" y="384"/>
                  </a:lnTo>
                  <a:lnTo>
                    <a:pt x="163" y="386"/>
                  </a:lnTo>
                  <a:lnTo>
                    <a:pt x="26" y="386"/>
                  </a:lnTo>
                  <a:lnTo>
                    <a:pt x="19" y="384"/>
                  </a:lnTo>
                  <a:lnTo>
                    <a:pt x="14" y="383"/>
                  </a:lnTo>
                  <a:lnTo>
                    <a:pt x="9" y="379"/>
                  </a:lnTo>
                  <a:lnTo>
                    <a:pt x="4" y="372"/>
                  </a:lnTo>
                  <a:lnTo>
                    <a:pt x="2" y="367"/>
                  </a:lnTo>
                  <a:lnTo>
                    <a:pt x="0" y="360"/>
                  </a:lnTo>
                  <a:lnTo>
                    <a:pt x="0" y="26"/>
                  </a:lnTo>
                  <a:lnTo>
                    <a:pt x="2" y="19"/>
                  </a:lnTo>
                  <a:lnTo>
                    <a:pt x="4" y="14"/>
                  </a:lnTo>
                  <a:lnTo>
                    <a:pt x="9" y="7"/>
                  </a:lnTo>
                  <a:lnTo>
                    <a:pt x="14" y="3"/>
                  </a:lnTo>
                  <a:lnTo>
                    <a:pt x="19" y="1"/>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07" name="Freeform 93">
              <a:extLst>
                <a:ext uri="{FF2B5EF4-FFF2-40B4-BE49-F238E27FC236}">
                  <a16:creationId xmlns:a16="http://schemas.microsoft.com/office/drawing/2014/main" id="{705BA457-9109-462C-B813-9EAC681E31C9}"/>
                </a:ext>
              </a:extLst>
            </p:cNvPr>
            <p:cNvSpPr>
              <a:spLocks/>
            </p:cNvSpPr>
            <p:nvPr/>
          </p:nvSpPr>
          <p:spPr bwMode="auto">
            <a:xfrm>
              <a:off x="7999793" y="3559426"/>
              <a:ext cx="247698" cy="229350"/>
            </a:xfrm>
            <a:custGeom>
              <a:avLst/>
              <a:gdLst>
                <a:gd name="T0" fmla="*/ 26 w 189"/>
                <a:gd name="T1" fmla="*/ 0 h 175"/>
                <a:gd name="T2" fmla="*/ 163 w 189"/>
                <a:gd name="T3" fmla="*/ 0 h 175"/>
                <a:gd name="T4" fmla="*/ 170 w 189"/>
                <a:gd name="T5" fmla="*/ 2 h 175"/>
                <a:gd name="T6" fmla="*/ 175 w 189"/>
                <a:gd name="T7" fmla="*/ 4 h 175"/>
                <a:gd name="T8" fmla="*/ 180 w 189"/>
                <a:gd name="T9" fmla="*/ 9 h 175"/>
                <a:gd name="T10" fmla="*/ 185 w 189"/>
                <a:gd name="T11" fmla="*/ 14 h 175"/>
                <a:gd name="T12" fmla="*/ 187 w 189"/>
                <a:gd name="T13" fmla="*/ 19 h 175"/>
                <a:gd name="T14" fmla="*/ 189 w 189"/>
                <a:gd name="T15" fmla="*/ 26 h 175"/>
                <a:gd name="T16" fmla="*/ 189 w 189"/>
                <a:gd name="T17" fmla="*/ 147 h 175"/>
                <a:gd name="T18" fmla="*/ 187 w 189"/>
                <a:gd name="T19" fmla="*/ 154 h 175"/>
                <a:gd name="T20" fmla="*/ 185 w 189"/>
                <a:gd name="T21" fmla="*/ 161 h 175"/>
                <a:gd name="T22" fmla="*/ 180 w 189"/>
                <a:gd name="T23" fmla="*/ 166 h 175"/>
                <a:gd name="T24" fmla="*/ 175 w 189"/>
                <a:gd name="T25" fmla="*/ 170 h 175"/>
                <a:gd name="T26" fmla="*/ 170 w 189"/>
                <a:gd name="T27" fmla="*/ 173 h 175"/>
                <a:gd name="T28" fmla="*/ 163 w 189"/>
                <a:gd name="T29" fmla="*/ 175 h 175"/>
                <a:gd name="T30" fmla="*/ 26 w 189"/>
                <a:gd name="T31" fmla="*/ 175 h 175"/>
                <a:gd name="T32" fmla="*/ 19 w 189"/>
                <a:gd name="T33" fmla="*/ 173 h 175"/>
                <a:gd name="T34" fmla="*/ 12 w 189"/>
                <a:gd name="T35" fmla="*/ 170 h 175"/>
                <a:gd name="T36" fmla="*/ 7 w 189"/>
                <a:gd name="T37" fmla="*/ 166 h 175"/>
                <a:gd name="T38" fmla="*/ 3 w 189"/>
                <a:gd name="T39" fmla="*/ 161 h 175"/>
                <a:gd name="T40" fmla="*/ 0 w 189"/>
                <a:gd name="T41" fmla="*/ 154 h 175"/>
                <a:gd name="T42" fmla="*/ 0 w 189"/>
                <a:gd name="T43" fmla="*/ 147 h 175"/>
                <a:gd name="T44" fmla="*/ 0 w 189"/>
                <a:gd name="T45" fmla="*/ 26 h 175"/>
                <a:gd name="T46" fmla="*/ 0 w 189"/>
                <a:gd name="T47" fmla="*/ 19 h 175"/>
                <a:gd name="T48" fmla="*/ 3 w 189"/>
                <a:gd name="T49" fmla="*/ 14 h 175"/>
                <a:gd name="T50" fmla="*/ 7 w 189"/>
                <a:gd name="T51" fmla="*/ 9 h 175"/>
                <a:gd name="T52" fmla="*/ 12 w 189"/>
                <a:gd name="T53" fmla="*/ 4 h 175"/>
                <a:gd name="T54" fmla="*/ 19 w 189"/>
                <a:gd name="T55" fmla="*/ 2 h 175"/>
                <a:gd name="T56" fmla="*/ 26 w 189"/>
                <a:gd name="T5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5">
                  <a:moveTo>
                    <a:pt x="26" y="0"/>
                  </a:moveTo>
                  <a:lnTo>
                    <a:pt x="163" y="0"/>
                  </a:lnTo>
                  <a:lnTo>
                    <a:pt x="170" y="2"/>
                  </a:lnTo>
                  <a:lnTo>
                    <a:pt x="175" y="4"/>
                  </a:lnTo>
                  <a:lnTo>
                    <a:pt x="180" y="9"/>
                  </a:lnTo>
                  <a:lnTo>
                    <a:pt x="185" y="14"/>
                  </a:lnTo>
                  <a:lnTo>
                    <a:pt x="187" y="19"/>
                  </a:lnTo>
                  <a:lnTo>
                    <a:pt x="189" y="26"/>
                  </a:lnTo>
                  <a:lnTo>
                    <a:pt x="189" y="147"/>
                  </a:lnTo>
                  <a:lnTo>
                    <a:pt x="187" y="154"/>
                  </a:lnTo>
                  <a:lnTo>
                    <a:pt x="185" y="161"/>
                  </a:lnTo>
                  <a:lnTo>
                    <a:pt x="180" y="166"/>
                  </a:lnTo>
                  <a:lnTo>
                    <a:pt x="175" y="170"/>
                  </a:lnTo>
                  <a:lnTo>
                    <a:pt x="170" y="173"/>
                  </a:lnTo>
                  <a:lnTo>
                    <a:pt x="163" y="175"/>
                  </a:lnTo>
                  <a:lnTo>
                    <a:pt x="26" y="175"/>
                  </a:lnTo>
                  <a:lnTo>
                    <a:pt x="19" y="173"/>
                  </a:lnTo>
                  <a:lnTo>
                    <a:pt x="12" y="170"/>
                  </a:lnTo>
                  <a:lnTo>
                    <a:pt x="7" y="166"/>
                  </a:lnTo>
                  <a:lnTo>
                    <a:pt x="3" y="161"/>
                  </a:lnTo>
                  <a:lnTo>
                    <a:pt x="0" y="154"/>
                  </a:lnTo>
                  <a:lnTo>
                    <a:pt x="0" y="147"/>
                  </a:lnTo>
                  <a:lnTo>
                    <a:pt x="0" y="26"/>
                  </a:lnTo>
                  <a:lnTo>
                    <a:pt x="0" y="19"/>
                  </a:lnTo>
                  <a:lnTo>
                    <a:pt x="3" y="14"/>
                  </a:lnTo>
                  <a:lnTo>
                    <a:pt x="7" y="9"/>
                  </a:lnTo>
                  <a:lnTo>
                    <a:pt x="12" y="4"/>
                  </a:lnTo>
                  <a:lnTo>
                    <a:pt x="19" y="2"/>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08" name="Freeform 94">
              <a:extLst>
                <a:ext uri="{FF2B5EF4-FFF2-40B4-BE49-F238E27FC236}">
                  <a16:creationId xmlns:a16="http://schemas.microsoft.com/office/drawing/2014/main" id="{8DEAA762-DBF7-4453-BB54-106D2F60640A}"/>
                </a:ext>
              </a:extLst>
            </p:cNvPr>
            <p:cNvSpPr>
              <a:spLocks/>
            </p:cNvSpPr>
            <p:nvPr/>
          </p:nvSpPr>
          <p:spPr bwMode="auto">
            <a:xfrm>
              <a:off x="8272391" y="3559426"/>
              <a:ext cx="250319" cy="229350"/>
            </a:xfrm>
            <a:custGeom>
              <a:avLst/>
              <a:gdLst>
                <a:gd name="T0" fmla="*/ 28 w 191"/>
                <a:gd name="T1" fmla="*/ 0 h 175"/>
                <a:gd name="T2" fmla="*/ 163 w 191"/>
                <a:gd name="T3" fmla="*/ 0 h 175"/>
                <a:gd name="T4" fmla="*/ 170 w 191"/>
                <a:gd name="T5" fmla="*/ 2 h 175"/>
                <a:gd name="T6" fmla="*/ 177 w 191"/>
                <a:gd name="T7" fmla="*/ 4 h 175"/>
                <a:gd name="T8" fmla="*/ 182 w 191"/>
                <a:gd name="T9" fmla="*/ 9 h 175"/>
                <a:gd name="T10" fmla="*/ 187 w 191"/>
                <a:gd name="T11" fmla="*/ 14 h 175"/>
                <a:gd name="T12" fmla="*/ 189 w 191"/>
                <a:gd name="T13" fmla="*/ 19 h 175"/>
                <a:gd name="T14" fmla="*/ 191 w 191"/>
                <a:gd name="T15" fmla="*/ 26 h 175"/>
                <a:gd name="T16" fmla="*/ 191 w 191"/>
                <a:gd name="T17" fmla="*/ 147 h 175"/>
                <a:gd name="T18" fmla="*/ 189 w 191"/>
                <a:gd name="T19" fmla="*/ 154 h 175"/>
                <a:gd name="T20" fmla="*/ 187 w 191"/>
                <a:gd name="T21" fmla="*/ 161 h 175"/>
                <a:gd name="T22" fmla="*/ 182 w 191"/>
                <a:gd name="T23" fmla="*/ 166 h 175"/>
                <a:gd name="T24" fmla="*/ 177 w 191"/>
                <a:gd name="T25" fmla="*/ 170 h 175"/>
                <a:gd name="T26" fmla="*/ 170 w 191"/>
                <a:gd name="T27" fmla="*/ 173 h 175"/>
                <a:gd name="T28" fmla="*/ 163 w 191"/>
                <a:gd name="T29" fmla="*/ 175 h 175"/>
                <a:gd name="T30" fmla="*/ 28 w 191"/>
                <a:gd name="T31" fmla="*/ 175 h 175"/>
                <a:gd name="T32" fmla="*/ 21 w 191"/>
                <a:gd name="T33" fmla="*/ 173 h 175"/>
                <a:gd name="T34" fmla="*/ 14 w 191"/>
                <a:gd name="T35" fmla="*/ 170 h 175"/>
                <a:gd name="T36" fmla="*/ 9 w 191"/>
                <a:gd name="T37" fmla="*/ 166 h 175"/>
                <a:gd name="T38" fmla="*/ 4 w 191"/>
                <a:gd name="T39" fmla="*/ 161 h 175"/>
                <a:gd name="T40" fmla="*/ 2 w 191"/>
                <a:gd name="T41" fmla="*/ 154 h 175"/>
                <a:gd name="T42" fmla="*/ 0 w 191"/>
                <a:gd name="T43" fmla="*/ 147 h 175"/>
                <a:gd name="T44" fmla="*/ 0 w 191"/>
                <a:gd name="T45" fmla="*/ 26 h 175"/>
                <a:gd name="T46" fmla="*/ 2 w 191"/>
                <a:gd name="T47" fmla="*/ 19 h 175"/>
                <a:gd name="T48" fmla="*/ 4 w 191"/>
                <a:gd name="T49" fmla="*/ 14 h 175"/>
                <a:gd name="T50" fmla="*/ 9 w 191"/>
                <a:gd name="T51" fmla="*/ 9 h 175"/>
                <a:gd name="T52" fmla="*/ 14 w 191"/>
                <a:gd name="T53" fmla="*/ 4 h 175"/>
                <a:gd name="T54" fmla="*/ 21 w 191"/>
                <a:gd name="T55" fmla="*/ 2 h 175"/>
                <a:gd name="T56" fmla="*/ 28 w 191"/>
                <a:gd name="T5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5">
                  <a:moveTo>
                    <a:pt x="28" y="0"/>
                  </a:moveTo>
                  <a:lnTo>
                    <a:pt x="163" y="0"/>
                  </a:lnTo>
                  <a:lnTo>
                    <a:pt x="170" y="2"/>
                  </a:lnTo>
                  <a:lnTo>
                    <a:pt x="177" y="4"/>
                  </a:lnTo>
                  <a:lnTo>
                    <a:pt x="182" y="9"/>
                  </a:lnTo>
                  <a:lnTo>
                    <a:pt x="187" y="14"/>
                  </a:lnTo>
                  <a:lnTo>
                    <a:pt x="189" y="19"/>
                  </a:lnTo>
                  <a:lnTo>
                    <a:pt x="191" y="26"/>
                  </a:lnTo>
                  <a:lnTo>
                    <a:pt x="191" y="147"/>
                  </a:lnTo>
                  <a:lnTo>
                    <a:pt x="189" y="154"/>
                  </a:lnTo>
                  <a:lnTo>
                    <a:pt x="187" y="161"/>
                  </a:lnTo>
                  <a:lnTo>
                    <a:pt x="182" y="166"/>
                  </a:lnTo>
                  <a:lnTo>
                    <a:pt x="177" y="170"/>
                  </a:lnTo>
                  <a:lnTo>
                    <a:pt x="170" y="173"/>
                  </a:lnTo>
                  <a:lnTo>
                    <a:pt x="163" y="175"/>
                  </a:lnTo>
                  <a:lnTo>
                    <a:pt x="28" y="175"/>
                  </a:lnTo>
                  <a:lnTo>
                    <a:pt x="21" y="173"/>
                  </a:lnTo>
                  <a:lnTo>
                    <a:pt x="14" y="170"/>
                  </a:lnTo>
                  <a:lnTo>
                    <a:pt x="9" y="166"/>
                  </a:lnTo>
                  <a:lnTo>
                    <a:pt x="4" y="161"/>
                  </a:lnTo>
                  <a:lnTo>
                    <a:pt x="2" y="154"/>
                  </a:lnTo>
                  <a:lnTo>
                    <a:pt x="0" y="147"/>
                  </a:lnTo>
                  <a:lnTo>
                    <a:pt x="0" y="26"/>
                  </a:lnTo>
                  <a:lnTo>
                    <a:pt x="2" y="19"/>
                  </a:lnTo>
                  <a:lnTo>
                    <a:pt x="4" y="14"/>
                  </a:lnTo>
                  <a:lnTo>
                    <a:pt x="9" y="9"/>
                  </a:lnTo>
                  <a:lnTo>
                    <a:pt x="14" y="4"/>
                  </a:lnTo>
                  <a:lnTo>
                    <a:pt x="21" y="2"/>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09" name="Freeform 95">
              <a:extLst>
                <a:ext uri="{FF2B5EF4-FFF2-40B4-BE49-F238E27FC236}">
                  <a16:creationId xmlns:a16="http://schemas.microsoft.com/office/drawing/2014/main" id="{F968F528-69F0-4575-A3A7-13973A412254}"/>
                </a:ext>
              </a:extLst>
            </p:cNvPr>
            <p:cNvSpPr>
              <a:spLocks/>
            </p:cNvSpPr>
            <p:nvPr/>
          </p:nvSpPr>
          <p:spPr bwMode="auto">
            <a:xfrm>
              <a:off x="8547611" y="3559426"/>
              <a:ext cx="250319" cy="229350"/>
            </a:xfrm>
            <a:custGeom>
              <a:avLst/>
              <a:gdLst>
                <a:gd name="T0" fmla="*/ 28 w 191"/>
                <a:gd name="T1" fmla="*/ 0 h 175"/>
                <a:gd name="T2" fmla="*/ 163 w 191"/>
                <a:gd name="T3" fmla="*/ 0 h 175"/>
                <a:gd name="T4" fmla="*/ 170 w 191"/>
                <a:gd name="T5" fmla="*/ 2 h 175"/>
                <a:gd name="T6" fmla="*/ 177 w 191"/>
                <a:gd name="T7" fmla="*/ 4 h 175"/>
                <a:gd name="T8" fmla="*/ 182 w 191"/>
                <a:gd name="T9" fmla="*/ 9 h 175"/>
                <a:gd name="T10" fmla="*/ 187 w 191"/>
                <a:gd name="T11" fmla="*/ 14 h 175"/>
                <a:gd name="T12" fmla="*/ 189 w 191"/>
                <a:gd name="T13" fmla="*/ 19 h 175"/>
                <a:gd name="T14" fmla="*/ 191 w 191"/>
                <a:gd name="T15" fmla="*/ 26 h 175"/>
                <a:gd name="T16" fmla="*/ 191 w 191"/>
                <a:gd name="T17" fmla="*/ 147 h 175"/>
                <a:gd name="T18" fmla="*/ 189 w 191"/>
                <a:gd name="T19" fmla="*/ 154 h 175"/>
                <a:gd name="T20" fmla="*/ 187 w 191"/>
                <a:gd name="T21" fmla="*/ 161 h 175"/>
                <a:gd name="T22" fmla="*/ 182 w 191"/>
                <a:gd name="T23" fmla="*/ 166 h 175"/>
                <a:gd name="T24" fmla="*/ 177 w 191"/>
                <a:gd name="T25" fmla="*/ 170 h 175"/>
                <a:gd name="T26" fmla="*/ 170 w 191"/>
                <a:gd name="T27" fmla="*/ 173 h 175"/>
                <a:gd name="T28" fmla="*/ 163 w 191"/>
                <a:gd name="T29" fmla="*/ 175 h 175"/>
                <a:gd name="T30" fmla="*/ 28 w 191"/>
                <a:gd name="T31" fmla="*/ 175 h 175"/>
                <a:gd name="T32" fmla="*/ 21 w 191"/>
                <a:gd name="T33" fmla="*/ 173 h 175"/>
                <a:gd name="T34" fmla="*/ 14 w 191"/>
                <a:gd name="T35" fmla="*/ 170 h 175"/>
                <a:gd name="T36" fmla="*/ 9 w 191"/>
                <a:gd name="T37" fmla="*/ 166 h 175"/>
                <a:gd name="T38" fmla="*/ 4 w 191"/>
                <a:gd name="T39" fmla="*/ 161 h 175"/>
                <a:gd name="T40" fmla="*/ 2 w 191"/>
                <a:gd name="T41" fmla="*/ 154 h 175"/>
                <a:gd name="T42" fmla="*/ 0 w 191"/>
                <a:gd name="T43" fmla="*/ 147 h 175"/>
                <a:gd name="T44" fmla="*/ 0 w 191"/>
                <a:gd name="T45" fmla="*/ 26 h 175"/>
                <a:gd name="T46" fmla="*/ 2 w 191"/>
                <a:gd name="T47" fmla="*/ 19 h 175"/>
                <a:gd name="T48" fmla="*/ 4 w 191"/>
                <a:gd name="T49" fmla="*/ 14 h 175"/>
                <a:gd name="T50" fmla="*/ 9 w 191"/>
                <a:gd name="T51" fmla="*/ 9 h 175"/>
                <a:gd name="T52" fmla="*/ 14 w 191"/>
                <a:gd name="T53" fmla="*/ 4 h 175"/>
                <a:gd name="T54" fmla="*/ 21 w 191"/>
                <a:gd name="T55" fmla="*/ 2 h 175"/>
                <a:gd name="T56" fmla="*/ 28 w 191"/>
                <a:gd name="T5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5">
                  <a:moveTo>
                    <a:pt x="28" y="0"/>
                  </a:moveTo>
                  <a:lnTo>
                    <a:pt x="163" y="0"/>
                  </a:lnTo>
                  <a:lnTo>
                    <a:pt x="170" y="2"/>
                  </a:lnTo>
                  <a:lnTo>
                    <a:pt x="177" y="4"/>
                  </a:lnTo>
                  <a:lnTo>
                    <a:pt x="182" y="9"/>
                  </a:lnTo>
                  <a:lnTo>
                    <a:pt x="187" y="14"/>
                  </a:lnTo>
                  <a:lnTo>
                    <a:pt x="189" y="19"/>
                  </a:lnTo>
                  <a:lnTo>
                    <a:pt x="191" y="26"/>
                  </a:lnTo>
                  <a:lnTo>
                    <a:pt x="191" y="147"/>
                  </a:lnTo>
                  <a:lnTo>
                    <a:pt x="189" y="154"/>
                  </a:lnTo>
                  <a:lnTo>
                    <a:pt x="187" y="161"/>
                  </a:lnTo>
                  <a:lnTo>
                    <a:pt x="182" y="166"/>
                  </a:lnTo>
                  <a:lnTo>
                    <a:pt x="177" y="170"/>
                  </a:lnTo>
                  <a:lnTo>
                    <a:pt x="170" y="173"/>
                  </a:lnTo>
                  <a:lnTo>
                    <a:pt x="163" y="175"/>
                  </a:lnTo>
                  <a:lnTo>
                    <a:pt x="28" y="175"/>
                  </a:lnTo>
                  <a:lnTo>
                    <a:pt x="21" y="173"/>
                  </a:lnTo>
                  <a:lnTo>
                    <a:pt x="14" y="170"/>
                  </a:lnTo>
                  <a:lnTo>
                    <a:pt x="9" y="166"/>
                  </a:lnTo>
                  <a:lnTo>
                    <a:pt x="4" y="161"/>
                  </a:lnTo>
                  <a:lnTo>
                    <a:pt x="2" y="154"/>
                  </a:lnTo>
                  <a:lnTo>
                    <a:pt x="0" y="147"/>
                  </a:lnTo>
                  <a:lnTo>
                    <a:pt x="0" y="26"/>
                  </a:lnTo>
                  <a:lnTo>
                    <a:pt x="2" y="19"/>
                  </a:lnTo>
                  <a:lnTo>
                    <a:pt x="4" y="14"/>
                  </a:lnTo>
                  <a:lnTo>
                    <a:pt x="9" y="9"/>
                  </a:lnTo>
                  <a:lnTo>
                    <a:pt x="14" y="4"/>
                  </a:lnTo>
                  <a:lnTo>
                    <a:pt x="21" y="2"/>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10" name="Freeform 96">
              <a:extLst>
                <a:ext uri="{FF2B5EF4-FFF2-40B4-BE49-F238E27FC236}">
                  <a16:creationId xmlns:a16="http://schemas.microsoft.com/office/drawing/2014/main" id="{23DD1B6F-0F34-4DE3-83EF-EFB2EC42D252}"/>
                </a:ext>
              </a:extLst>
            </p:cNvPr>
            <p:cNvSpPr>
              <a:spLocks/>
            </p:cNvSpPr>
            <p:nvPr/>
          </p:nvSpPr>
          <p:spPr bwMode="auto">
            <a:xfrm>
              <a:off x="8822831" y="3559426"/>
              <a:ext cx="247698" cy="229350"/>
            </a:xfrm>
            <a:custGeom>
              <a:avLst/>
              <a:gdLst>
                <a:gd name="T0" fmla="*/ 26 w 189"/>
                <a:gd name="T1" fmla="*/ 0 h 175"/>
                <a:gd name="T2" fmla="*/ 163 w 189"/>
                <a:gd name="T3" fmla="*/ 0 h 175"/>
                <a:gd name="T4" fmla="*/ 170 w 189"/>
                <a:gd name="T5" fmla="*/ 2 h 175"/>
                <a:gd name="T6" fmla="*/ 177 w 189"/>
                <a:gd name="T7" fmla="*/ 4 h 175"/>
                <a:gd name="T8" fmla="*/ 182 w 189"/>
                <a:gd name="T9" fmla="*/ 9 h 175"/>
                <a:gd name="T10" fmla="*/ 186 w 189"/>
                <a:gd name="T11" fmla="*/ 14 h 175"/>
                <a:gd name="T12" fmla="*/ 189 w 189"/>
                <a:gd name="T13" fmla="*/ 19 h 175"/>
                <a:gd name="T14" fmla="*/ 189 w 189"/>
                <a:gd name="T15" fmla="*/ 26 h 175"/>
                <a:gd name="T16" fmla="*/ 189 w 189"/>
                <a:gd name="T17" fmla="*/ 147 h 175"/>
                <a:gd name="T18" fmla="*/ 189 w 189"/>
                <a:gd name="T19" fmla="*/ 154 h 175"/>
                <a:gd name="T20" fmla="*/ 186 w 189"/>
                <a:gd name="T21" fmla="*/ 161 h 175"/>
                <a:gd name="T22" fmla="*/ 182 w 189"/>
                <a:gd name="T23" fmla="*/ 166 h 175"/>
                <a:gd name="T24" fmla="*/ 177 w 189"/>
                <a:gd name="T25" fmla="*/ 170 h 175"/>
                <a:gd name="T26" fmla="*/ 170 w 189"/>
                <a:gd name="T27" fmla="*/ 173 h 175"/>
                <a:gd name="T28" fmla="*/ 163 w 189"/>
                <a:gd name="T29" fmla="*/ 175 h 175"/>
                <a:gd name="T30" fmla="*/ 26 w 189"/>
                <a:gd name="T31" fmla="*/ 175 h 175"/>
                <a:gd name="T32" fmla="*/ 19 w 189"/>
                <a:gd name="T33" fmla="*/ 173 h 175"/>
                <a:gd name="T34" fmla="*/ 14 w 189"/>
                <a:gd name="T35" fmla="*/ 170 h 175"/>
                <a:gd name="T36" fmla="*/ 9 w 189"/>
                <a:gd name="T37" fmla="*/ 166 h 175"/>
                <a:gd name="T38" fmla="*/ 4 w 189"/>
                <a:gd name="T39" fmla="*/ 161 h 175"/>
                <a:gd name="T40" fmla="*/ 2 w 189"/>
                <a:gd name="T41" fmla="*/ 154 h 175"/>
                <a:gd name="T42" fmla="*/ 0 w 189"/>
                <a:gd name="T43" fmla="*/ 147 h 175"/>
                <a:gd name="T44" fmla="*/ 0 w 189"/>
                <a:gd name="T45" fmla="*/ 26 h 175"/>
                <a:gd name="T46" fmla="*/ 2 w 189"/>
                <a:gd name="T47" fmla="*/ 19 h 175"/>
                <a:gd name="T48" fmla="*/ 4 w 189"/>
                <a:gd name="T49" fmla="*/ 14 h 175"/>
                <a:gd name="T50" fmla="*/ 9 w 189"/>
                <a:gd name="T51" fmla="*/ 9 h 175"/>
                <a:gd name="T52" fmla="*/ 14 w 189"/>
                <a:gd name="T53" fmla="*/ 4 h 175"/>
                <a:gd name="T54" fmla="*/ 19 w 189"/>
                <a:gd name="T55" fmla="*/ 2 h 175"/>
                <a:gd name="T56" fmla="*/ 26 w 189"/>
                <a:gd name="T5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5">
                  <a:moveTo>
                    <a:pt x="26" y="0"/>
                  </a:moveTo>
                  <a:lnTo>
                    <a:pt x="163" y="0"/>
                  </a:lnTo>
                  <a:lnTo>
                    <a:pt x="170" y="2"/>
                  </a:lnTo>
                  <a:lnTo>
                    <a:pt x="177" y="4"/>
                  </a:lnTo>
                  <a:lnTo>
                    <a:pt x="182" y="9"/>
                  </a:lnTo>
                  <a:lnTo>
                    <a:pt x="186" y="14"/>
                  </a:lnTo>
                  <a:lnTo>
                    <a:pt x="189" y="19"/>
                  </a:lnTo>
                  <a:lnTo>
                    <a:pt x="189" y="26"/>
                  </a:lnTo>
                  <a:lnTo>
                    <a:pt x="189" y="147"/>
                  </a:lnTo>
                  <a:lnTo>
                    <a:pt x="189" y="154"/>
                  </a:lnTo>
                  <a:lnTo>
                    <a:pt x="186" y="161"/>
                  </a:lnTo>
                  <a:lnTo>
                    <a:pt x="182" y="166"/>
                  </a:lnTo>
                  <a:lnTo>
                    <a:pt x="177" y="170"/>
                  </a:lnTo>
                  <a:lnTo>
                    <a:pt x="170" y="173"/>
                  </a:lnTo>
                  <a:lnTo>
                    <a:pt x="163" y="175"/>
                  </a:lnTo>
                  <a:lnTo>
                    <a:pt x="26" y="175"/>
                  </a:lnTo>
                  <a:lnTo>
                    <a:pt x="19" y="173"/>
                  </a:lnTo>
                  <a:lnTo>
                    <a:pt x="14" y="170"/>
                  </a:lnTo>
                  <a:lnTo>
                    <a:pt x="9" y="166"/>
                  </a:lnTo>
                  <a:lnTo>
                    <a:pt x="4" y="161"/>
                  </a:lnTo>
                  <a:lnTo>
                    <a:pt x="2" y="154"/>
                  </a:lnTo>
                  <a:lnTo>
                    <a:pt x="0" y="147"/>
                  </a:lnTo>
                  <a:lnTo>
                    <a:pt x="0" y="26"/>
                  </a:lnTo>
                  <a:lnTo>
                    <a:pt x="2" y="19"/>
                  </a:lnTo>
                  <a:lnTo>
                    <a:pt x="4" y="14"/>
                  </a:lnTo>
                  <a:lnTo>
                    <a:pt x="9" y="9"/>
                  </a:lnTo>
                  <a:lnTo>
                    <a:pt x="14" y="4"/>
                  </a:lnTo>
                  <a:lnTo>
                    <a:pt x="19" y="2"/>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11" name="Freeform 97">
              <a:extLst>
                <a:ext uri="{FF2B5EF4-FFF2-40B4-BE49-F238E27FC236}">
                  <a16:creationId xmlns:a16="http://schemas.microsoft.com/office/drawing/2014/main" id="{EEE5EB64-41AC-48A6-89CB-C0EE58580C28}"/>
                </a:ext>
              </a:extLst>
            </p:cNvPr>
            <p:cNvSpPr>
              <a:spLocks/>
            </p:cNvSpPr>
            <p:nvPr/>
          </p:nvSpPr>
          <p:spPr bwMode="auto">
            <a:xfrm>
              <a:off x="7999793" y="3345803"/>
              <a:ext cx="247698" cy="170374"/>
            </a:xfrm>
            <a:custGeom>
              <a:avLst/>
              <a:gdLst>
                <a:gd name="T0" fmla="*/ 26 w 189"/>
                <a:gd name="T1" fmla="*/ 0 h 130"/>
                <a:gd name="T2" fmla="*/ 163 w 189"/>
                <a:gd name="T3" fmla="*/ 0 h 130"/>
                <a:gd name="T4" fmla="*/ 170 w 189"/>
                <a:gd name="T5" fmla="*/ 0 h 130"/>
                <a:gd name="T6" fmla="*/ 175 w 189"/>
                <a:gd name="T7" fmla="*/ 4 h 130"/>
                <a:gd name="T8" fmla="*/ 180 w 189"/>
                <a:gd name="T9" fmla="*/ 7 h 130"/>
                <a:gd name="T10" fmla="*/ 185 w 189"/>
                <a:gd name="T11" fmla="*/ 13 h 130"/>
                <a:gd name="T12" fmla="*/ 187 w 189"/>
                <a:gd name="T13" fmla="*/ 20 h 130"/>
                <a:gd name="T14" fmla="*/ 189 w 189"/>
                <a:gd name="T15" fmla="*/ 27 h 130"/>
                <a:gd name="T16" fmla="*/ 189 w 189"/>
                <a:gd name="T17" fmla="*/ 102 h 130"/>
                <a:gd name="T18" fmla="*/ 187 w 189"/>
                <a:gd name="T19" fmla="*/ 109 h 130"/>
                <a:gd name="T20" fmla="*/ 185 w 189"/>
                <a:gd name="T21" fmla="*/ 116 h 130"/>
                <a:gd name="T22" fmla="*/ 180 w 189"/>
                <a:gd name="T23" fmla="*/ 121 h 130"/>
                <a:gd name="T24" fmla="*/ 175 w 189"/>
                <a:gd name="T25" fmla="*/ 125 h 130"/>
                <a:gd name="T26" fmla="*/ 170 w 189"/>
                <a:gd name="T27" fmla="*/ 128 h 130"/>
                <a:gd name="T28" fmla="*/ 163 w 189"/>
                <a:gd name="T29" fmla="*/ 130 h 130"/>
                <a:gd name="T30" fmla="*/ 26 w 189"/>
                <a:gd name="T31" fmla="*/ 130 h 130"/>
                <a:gd name="T32" fmla="*/ 19 w 189"/>
                <a:gd name="T33" fmla="*/ 128 h 130"/>
                <a:gd name="T34" fmla="*/ 12 w 189"/>
                <a:gd name="T35" fmla="*/ 125 h 130"/>
                <a:gd name="T36" fmla="*/ 7 w 189"/>
                <a:gd name="T37" fmla="*/ 121 h 130"/>
                <a:gd name="T38" fmla="*/ 3 w 189"/>
                <a:gd name="T39" fmla="*/ 116 h 130"/>
                <a:gd name="T40" fmla="*/ 0 w 189"/>
                <a:gd name="T41" fmla="*/ 109 h 130"/>
                <a:gd name="T42" fmla="*/ 0 w 189"/>
                <a:gd name="T43" fmla="*/ 102 h 130"/>
                <a:gd name="T44" fmla="*/ 0 w 189"/>
                <a:gd name="T45" fmla="*/ 27 h 130"/>
                <a:gd name="T46" fmla="*/ 0 w 189"/>
                <a:gd name="T47" fmla="*/ 20 h 130"/>
                <a:gd name="T48" fmla="*/ 3 w 189"/>
                <a:gd name="T49" fmla="*/ 13 h 130"/>
                <a:gd name="T50" fmla="*/ 7 w 189"/>
                <a:gd name="T51" fmla="*/ 7 h 130"/>
                <a:gd name="T52" fmla="*/ 12 w 189"/>
                <a:gd name="T53" fmla="*/ 4 h 130"/>
                <a:gd name="T54" fmla="*/ 19 w 189"/>
                <a:gd name="T55" fmla="*/ 0 h 130"/>
                <a:gd name="T56" fmla="*/ 26 w 189"/>
                <a:gd name="T5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30">
                  <a:moveTo>
                    <a:pt x="26" y="0"/>
                  </a:moveTo>
                  <a:lnTo>
                    <a:pt x="163" y="0"/>
                  </a:lnTo>
                  <a:lnTo>
                    <a:pt x="170" y="0"/>
                  </a:lnTo>
                  <a:lnTo>
                    <a:pt x="175" y="4"/>
                  </a:lnTo>
                  <a:lnTo>
                    <a:pt x="180" y="7"/>
                  </a:lnTo>
                  <a:lnTo>
                    <a:pt x="185" y="13"/>
                  </a:lnTo>
                  <a:lnTo>
                    <a:pt x="187" y="20"/>
                  </a:lnTo>
                  <a:lnTo>
                    <a:pt x="189" y="27"/>
                  </a:lnTo>
                  <a:lnTo>
                    <a:pt x="189" y="102"/>
                  </a:lnTo>
                  <a:lnTo>
                    <a:pt x="187" y="109"/>
                  </a:lnTo>
                  <a:lnTo>
                    <a:pt x="185" y="116"/>
                  </a:lnTo>
                  <a:lnTo>
                    <a:pt x="180" y="121"/>
                  </a:lnTo>
                  <a:lnTo>
                    <a:pt x="175" y="125"/>
                  </a:lnTo>
                  <a:lnTo>
                    <a:pt x="170" y="128"/>
                  </a:lnTo>
                  <a:lnTo>
                    <a:pt x="163" y="130"/>
                  </a:lnTo>
                  <a:lnTo>
                    <a:pt x="26" y="130"/>
                  </a:lnTo>
                  <a:lnTo>
                    <a:pt x="19" y="128"/>
                  </a:lnTo>
                  <a:lnTo>
                    <a:pt x="12" y="125"/>
                  </a:lnTo>
                  <a:lnTo>
                    <a:pt x="7" y="121"/>
                  </a:lnTo>
                  <a:lnTo>
                    <a:pt x="3" y="116"/>
                  </a:lnTo>
                  <a:lnTo>
                    <a:pt x="0" y="109"/>
                  </a:lnTo>
                  <a:lnTo>
                    <a:pt x="0" y="102"/>
                  </a:lnTo>
                  <a:lnTo>
                    <a:pt x="0" y="27"/>
                  </a:lnTo>
                  <a:lnTo>
                    <a:pt x="0" y="20"/>
                  </a:lnTo>
                  <a:lnTo>
                    <a:pt x="3" y="13"/>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12" name="Freeform 98">
              <a:extLst>
                <a:ext uri="{FF2B5EF4-FFF2-40B4-BE49-F238E27FC236}">
                  <a16:creationId xmlns:a16="http://schemas.microsoft.com/office/drawing/2014/main" id="{D05F6685-881B-4767-B562-BE1E2F7CB955}"/>
                </a:ext>
              </a:extLst>
            </p:cNvPr>
            <p:cNvSpPr>
              <a:spLocks/>
            </p:cNvSpPr>
            <p:nvPr/>
          </p:nvSpPr>
          <p:spPr bwMode="auto">
            <a:xfrm>
              <a:off x="8272391" y="3345803"/>
              <a:ext cx="250319" cy="170374"/>
            </a:xfrm>
            <a:custGeom>
              <a:avLst/>
              <a:gdLst>
                <a:gd name="T0" fmla="*/ 28 w 191"/>
                <a:gd name="T1" fmla="*/ 0 h 130"/>
                <a:gd name="T2" fmla="*/ 163 w 191"/>
                <a:gd name="T3" fmla="*/ 0 h 130"/>
                <a:gd name="T4" fmla="*/ 170 w 191"/>
                <a:gd name="T5" fmla="*/ 0 h 130"/>
                <a:gd name="T6" fmla="*/ 177 w 191"/>
                <a:gd name="T7" fmla="*/ 4 h 130"/>
                <a:gd name="T8" fmla="*/ 182 w 191"/>
                <a:gd name="T9" fmla="*/ 7 h 130"/>
                <a:gd name="T10" fmla="*/ 187 w 191"/>
                <a:gd name="T11" fmla="*/ 13 h 130"/>
                <a:gd name="T12" fmla="*/ 189 w 191"/>
                <a:gd name="T13" fmla="*/ 20 h 130"/>
                <a:gd name="T14" fmla="*/ 191 w 191"/>
                <a:gd name="T15" fmla="*/ 27 h 130"/>
                <a:gd name="T16" fmla="*/ 191 w 191"/>
                <a:gd name="T17" fmla="*/ 102 h 130"/>
                <a:gd name="T18" fmla="*/ 189 w 191"/>
                <a:gd name="T19" fmla="*/ 109 h 130"/>
                <a:gd name="T20" fmla="*/ 187 w 191"/>
                <a:gd name="T21" fmla="*/ 116 h 130"/>
                <a:gd name="T22" fmla="*/ 182 w 191"/>
                <a:gd name="T23" fmla="*/ 121 h 130"/>
                <a:gd name="T24" fmla="*/ 177 w 191"/>
                <a:gd name="T25" fmla="*/ 125 h 130"/>
                <a:gd name="T26" fmla="*/ 170 w 191"/>
                <a:gd name="T27" fmla="*/ 128 h 130"/>
                <a:gd name="T28" fmla="*/ 163 w 191"/>
                <a:gd name="T29" fmla="*/ 130 h 130"/>
                <a:gd name="T30" fmla="*/ 28 w 191"/>
                <a:gd name="T31" fmla="*/ 130 h 130"/>
                <a:gd name="T32" fmla="*/ 21 w 191"/>
                <a:gd name="T33" fmla="*/ 128 h 130"/>
                <a:gd name="T34" fmla="*/ 14 w 191"/>
                <a:gd name="T35" fmla="*/ 125 h 130"/>
                <a:gd name="T36" fmla="*/ 9 w 191"/>
                <a:gd name="T37" fmla="*/ 121 h 130"/>
                <a:gd name="T38" fmla="*/ 4 w 191"/>
                <a:gd name="T39" fmla="*/ 116 h 130"/>
                <a:gd name="T40" fmla="*/ 2 w 191"/>
                <a:gd name="T41" fmla="*/ 109 h 130"/>
                <a:gd name="T42" fmla="*/ 0 w 191"/>
                <a:gd name="T43" fmla="*/ 102 h 130"/>
                <a:gd name="T44" fmla="*/ 0 w 191"/>
                <a:gd name="T45" fmla="*/ 27 h 130"/>
                <a:gd name="T46" fmla="*/ 2 w 191"/>
                <a:gd name="T47" fmla="*/ 20 h 130"/>
                <a:gd name="T48" fmla="*/ 4 w 191"/>
                <a:gd name="T49" fmla="*/ 13 h 130"/>
                <a:gd name="T50" fmla="*/ 9 w 191"/>
                <a:gd name="T51" fmla="*/ 7 h 130"/>
                <a:gd name="T52" fmla="*/ 14 w 191"/>
                <a:gd name="T53" fmla="*/ 4 h 130"/>
                <a:gd name="T54" fmla="*/ 21 w 191"/>
                <a:gd name="T55" fmla="*/ 0 h 130"/>
                <a:gd name="T56" fmla="*/ 28 w 191"/>
                <a:gd name="T5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30">
                  <a:moveTo>
                    <a:pt x="28" y="0"/>
                  </a:moveTo>
                  <a:lnTo>
                    <a:pt x="163" y="0"/>
                  </a:lnTo>
                  <a:lnTo>
                    <a:pt x="170" y="0"/>
                  </a:lnTo>
                  <a:lnTo>
                    <a:pt x="177" y="4"/>
                  </a:lnTo>
                  <a:lnTo>
                    <a:pt x="182" y="7"/>
                  </a:lnTo>
                  <a:lnTo>
                    <a:pt x="187" y="13"/>
                  </a:lnTo>
                  <a:lnTo>
                    <a:pt x="189" y="20"/>
                  </a:lnTo>
                  <a:lnTo>
                    <a:pt x="191" y="27"/>
                  </a:lnTo>
                  <a:lnTo>
                    <a:pt x="191" y="102"/>
                  </a:lnTo>
                  <a:lnTo>
                    <a:pt x="189" y="109"/>
                  </a:lnTo>
                  <a:lnTo>
                    <a:pt x="187" y="116"/>
                  </a:lnTo>
                  <a:lnTo>
                    <a:pt x="182" y="121"/>
                  </a:lnTo>
                  <a:lnTo>
                    <a:pt x="177" y="125"/>
                  </a:lnTo>
                  <a:lnTo>
                    <a:pt x="170" y="128"/>
                  </a:lnTo>
                  <a:lnTo>
                    <a:pt x="163" y="130"/>
                  </a:lnTo>
                  <a:lnTo>
                    <a:pt x="28" y="130"/>
                  </a:lnTo>
                  <a:lnTo>
                    <a:pt x="21" y="128"/>
                  </a:lnTo>
                  <a:lnTo>
                    <a:pt x="14" y="125"/>
                  </a:lnTo>
                  <a:lnTo>
                    <a:pt x="9" y="121"/>
                  </a:lnTo>
                  <a:lnTo>
                    <a:pt x="4" y="116"/>
                  </a:lnTo>
                  <a:lnTo>
                    <a:pt x="2" y="109"/>
                  </a:lnTo>
                  <a:lnTo>
                    <a:pt x="0" y="102"/>
                  </a:lnTo>
                  <a:lnTo>
                    <a:pt x="0" y="27"/>
                  </a:lnTo>
                  <a:lnTo>
                    <a:pt x="2" y="20"/>
                  </a:lnTo>
                  <a:lnTo>
                    <a:pt x="4" y="13"/>
                  </a:lnTo>
                  <a:lnTo>
                    <a:pt x="9" y="7"/>
                  </a:lnTo>
                  <a:lnTo>
                    <a:pt x="14" y="4"/>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13" name="Freeform 99">
              <a:extLst>
                <a:ext uri="{FF2B5EF4-FFF2-40B4-BE49-F238E27FC236}">
                  <a16:creationId xmlns:a16="http://schemas.microsoft.com/office/drawing/2014/main" id="{62FF4F09-E3E6-48DC-9C90-233E77ACEF5A}"/>
                </a:ext>
              </a:extLst>
            </p:cNvPr>
            <p:cNvSpPr>
              <a:spLocks/>
            </p:cNvSpPr>
            <p:nvPr/>
          </p:nvSpPr>
          <p:spPr bwMode="auto">
            <a:xfrm>
              <a:off x="8547611" y="3345803"/>
              <a:ext cx="250319" cy="170374"/>
            </a:xfrm>
            <a:custGeom>
              <a:avLst/>
              <a:gdLst>
                <a:gd name="T0" fmla="*/ 28 w 191"/>
                <a:gd name="T1" fmla="*/ 0 h 130"/>
                <a:gd name="T2" fmla="*/ 163 w 191"/>
                <a:gd name="T3" fmla="*/ 0 h 130"/>
                <a:gd name="T4" fmla="*/ 170 w 191"/>
                <a:gd name="T5" fmla="*/ 0 h 130"/>
                <a:gd name="T6" fmla="*/ 177 w 191"/>
                <a:gd name="T7" fmla="*/ 4 h 130"/>
                <a:gd name="T8" fmla="*/ 182 w 191"/>
                <a:gd name="T9" fmla="*/ 7 h 130"/>
                <a:gd name="T10" fmla="*/ 187 w 191"/>
                <a:gd name="T11" fmla="*/ 13 h 130"/>
                <a:gd name="T12" fmla="*/ 189 w 191"/>
                <a:gd name="T13" fmla="*/ 20 h 130"/>
                <a:gd name="T14" fmla="*/ 191 w 191"/>
                <a:gd name="T15" fmla="*/ 27 h 130"/>
                <a:gd name="T16" fmla="*/ 191 w 191"/>
                <a:gd name="T17" fmla="*/ 102 h 130"/>
                <a:gd name="T18" fmla="*/ 189 w 191"/>
                <a:gd name="T19" fmla="*/ 109 h 130"/>
                <a:gd name="T20" fmla="*/ 187 w 191"/>
                <a:gd name="T21" fmla="*/ 116 h 130"/>
                <a:gd name="T22" fmla="*/ 182 w 191"/>
                <a:gd name="T23" fmla="*/ 121 h 130"/>
                <a:gd name="T24" fmla="*/ 177 w 191"/>
                <a:gd name="T25" fmla="*/ 125 h 130"/>
                <a:gd name="T26" fmla="*/ 170 w 191"/>
                <a:gd name="T27" fmla="*/ 128 h 130"/>
                <a:gd name="T28" fmla="*/ 163 w 191"/>
                <a:gd name="T29" fmla="*/ 130 h 130"/>
                <a:gd name="T30" fmla="*/ 28 w 191"/>
                <a:gd name="T31" fmla="*/ 130 h 130"/>
                <a:gd name="T32" fmla="*/ 21 w 191"/>
                <a:gd name="T33" fmla="*/ 128 h 130"/>
                <a:gd name="T34" fmla="*/ 14 w 191"/>
                <a:gd name="T35" fmla="*/ 125 h 130"/>
                <a:gd name="T36" fmla="*/ 9 w 191"/>
                <a:gd name="T37" fmla="*/ 121 h 130"/>
                <a:gd name="T38" fmla="*/ 4 w 191"/>
                <a:gd name="T39" fmla="*/ 116 h 130"/>
                <a:gd name="T40" fmla="*/ 2 w 191"/>
                <a:gd name="T41" fmla="*/ 109 h 130"/>
                <a:gd name="T42" fmla="*/ 0 w 191"/>
                <a:gd name="T43" fmla="*/ 102 h 130"/>
                <a:gd name="T44" fmla="*/ 0 w 191"/>
                <a:gd name="T45" fmla="*/ 27 h 130"/>
                <a:gd name="T46" fmla="*/ 2 w 191"/>
                <a:gd name="T47" fmla="*/ 20 h 130"/>
                <a:gd name="T48" fmla="*/ 4 w 191"/>
                <a:gd name="T49" fmla="*/ 13 h 130"/>
                <a:gd name="T50" fmla="*/ 9 w 191"/>
                <a:gd name="T51" fmla="*/ 7 h 130"/>
                <a:gd name="T52" fmla="*/ 14 w 191"/>
                <a:gd name="T53" fmla="*/ 4 h 130"/>
                <a:gd name="T54" fmla="*/ 21 w 191"/>
                <a:gd name="T55" fmla="*/ 0 h 130"/>
                <a:gd name="T56" fmla="*/ 28 w 191"/>
                <a:gd name="T5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30">
                  <a:moveTo>
                    <a:pt x="28" y="0"/>
                  </a:moveTo>
                  <a:lnTo>
                    <a:pt x="163" y="0"/>
                  </a:lnTo>
                  <a:lnTo>
                    <a:pt x="170" y="0"/>
                  </a:lnTo>
                  <a:lnTo>
                    <a:pt x="177" y="4"/>
                  </a:lnTo>
                  <a:lnTo>
                    <a:pt x="182" y="7"/>
                  </a:lnTo>
                  <a:lnTo>
                    <a:pt x="187" y="13"/>
                  </a:lnTo>
                  <a:lnTo>
                    <a:pt x="189" y="20"/>
                  </a:lnTo>
                  <a:lnTo>
                    <a:pt x="191" y="27"/>
                  </a:lnTo>
                  <a:lnTo>
                    <a:pt x="191" y="102"/>
                  </a:lnTo>
                  <a:lnTo>
                    <a:pt x="189" y="109"/>
                  </a:lnTo>
                  <a:lnTo>
                    <a:pt x="187" y="116"/>
                  </a:lnTo>
                  <a:lnTo>
                    <a:pt x="182" y="121"/>
                  </a:lnTo>
                  <a:lnTo>
                    <a:pt x="177" y="125"/>
                  </a:lnTo>
                  <a:lnTo>
                    <a:pt x="170" y="128"/>
                  </a:lnTo>
                  <a:lnTo>
                    <a:pt x="163" y="130"/>
                  </a:lnTo>
                  <a:lnTo>
                    <a:pt x="28" y="130"/>
                  </a:lnTo>
                  <a:lnTo>
                    <a:pt x="21" y="128"/>
                  </a:lnTo>
                  <a:lnTo>
                    <a:pt x="14" y="125"/>
                  </a:lnTo>
                  <a:lnTo>
                    <a:pt x="9" y="121"/>
                  </a:lnTo>
                  <a:lnTo>
                    <a:pt x="4" y="116"/>
                  </a:lnTo>
                  <a:lnTo>
                    <a:pt x="2" y="109"/>
                  </a:lnTo>
                  <a:lnTo>
                    <a:pt x="0" y="102"/>
                  </a:lnTo>
                  <a:lnTo>
                    <a:pt x="0" y="27"/>
                  </a:lnTo>
                  <a:lnTo>
                    <a:pt x="2" y="20"/>
                  </a:lnTo>
                  <a:lnTo>
                    <a:pt x="4" y="13"/>
                  </a:lnTo>
                  <a:lnTo>
                    <a:pt x="9" y="7"/>
                  </a:lnTo>
                  <a:lnTo>
                    <a:pt x="14" y="4"/>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14" name="Freeform 100">
              <a:extLst>
                <a:ext uri="{FF2B5EF4-FFF2-40B4-BE49-F238E27FC236}">
                  <a16:creationId xmlns:a16="http://schemas.microsoft.com/office/drawing/2014/main" id="{9AAE78E1-8176-43F5-9BD2-3C86AAE57D0B}"/>
                </a:ext>
              </a:extLst>
            </p:cNvPr>
            <p:cNvSpPr>
              <a:spLocks/>
            </p:cNvSpPr>
            <p:nvPr/>
          </p:nvSpPr>
          <p:spPr bwMode="auto">
            <a:xfrm>
              <a:off x="8822831" y="3345803"/>
              <a:ext cx="247698" cy="170374"/>
            </a:xfrm>
            <a:custGeom>
              <a:avLst/>
              <a:gdLst>
                <a:gd name="T0" fmla="*/ 26 w 189"/>
                <a:gd name="T1" fmla="*/ 0 h 130"/>
                <a:gd name="T2" fmla="*/ 163 w 189"/>
                <a:gd name="T3" fmla="*/ 0 h 130"/>
                <a:gd name="T4" fmla="*/ 170 w 189"/>
                <a:gd name="T5" fmla="*/ 0 h 130"/>
                <a:gd name="T6" fmla="*/ 177 w 189"/>
                <a:gd name="T7" fmla="*/ 4 h 130"/>
                <a:gd name="T8" fmla="*/ 182 w 189"/>
                <a:gd name="T9" fmla="*/ 7 h 130"/>
                <a:gd name="T10" fmla="*/ 186 w 189"/>
                <a:gd name="T11" fmla="*/ 13 h 130"/>
                <a:gd name="T12" fmla="*/ 189 w 189"/>
                <a:gd name="T13" fmla="*/ 20 h 130"/>
                <a:gd name="T14" fmla="*/ 189 w 189"/>
                <a:gd name="T15" fmla="*/ 27 h 130"/>
                <a:gd name="T16" fmla="*/ 189 w 189"/>
                <a:gd name="T17" fmla="*/ 102 h 130"/>
                <a:gd name="T18" fmla="*/ 189 w 189"/>
                <a:gd name="T19" fmla="*/ 109 h 130"/>
                <a:gd name="T20" fmla="*/ 186 w 189"/>
                <a:gd name="T21" fmla="*/ 116 h 130"/>
                <a:gd name="T22" fmla="*/ 182 w 189"/>
                <a:gd name="T23" fmla="*/ 121 h 130"/>
                <a:gd name="T24" fmla="*/ 177 w 189"/>
                <a:gd name="T25" fmla="*/ 125 h 130"/>
                <a:gd name="T26" fmla="*/ 170 w 189"/>
                <a:gd name="T27" fmla="*/ 128 h 130"/>
                <a:gd name="T28" fmla="*/ 163 w 189"/>
                <a:gd name="T29" fmla="*/ 130 h 130"/>
                <a:gd name="T30" fmla="*/ 26 w 189"/>
                <a:gd name="T31" fmla="*/ 130 h 130"/>
                <a:gd name="T32" fmla="*/ 19 w 189"/>
                <a:gd name="T33" fmla="*/ 128 h 130"/>
                <a:gd name="T34" fmla="*/ 14 w 189"/>
                <a:gd name="T35" fmla="*/ 125 h 130"/>
                <a:gd name="T36" fmla="*/ 9 w 189"/>
                <a:gd name="T37" fmla="*/ 121 h 130"/>
                <a:gd name="T38" fmla="*/ 4 w 189"/>
                <a:gd name="T39" fmla="*/ 116 h 130"/>
                <a:gd name="T40" fmla="*/ 2 w 189"/>
                <a:gd name="T41" fmla="*/ 109 h 130"/>
                <a:gd name="T42" fmla="*/ 0 w 189"/>
                <a:gd name="T43" fmla="*/ 102 h 130"/>
                <a:gd name="T44" fmla="*/ 0 w 189"/>
                <a:gd name="T45" fmla="*/ 27 h 130"/>
                <a:gd name="T46" fmla="*/ 2 w 189"/>
                <a:gd name="T47" fmla="*/ 20 h 130"/>
                <a:gd name="T48" fmla="*/ 4 w 189"/>
                <a:gd name="T49" fmla="*/ 13 h 130"/>
                <a:gd name="T50" fmla="*/ 9 w 189"/>
                <a:gd name="T51" fmla="*/ 7 h 130"/>
                <a:gd name="T52" fmla="*/ 14 w 189"/>
                <a:gd name="T53" fmla="*/ 4 h 130"/>
                <a:gd name="T54" fmla="*/ 19 w 189"/>
                <a:gd name="T55" fmla="*/ 0 h 130"/>
                <a:gd name="T56" fmla="*/ 26 w 189"/>
                <a:gd name="T5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30">
                  <a:moveTo>
                    <a:pt x="26" y="0"/>
                  </a:moveTo>
                  <a:lnTo>
                    <a:pt x="163" y="0"/>
                  </a:lnTo>
                  <a:lnTo>
                    <a:pt x="170" y="0"/>
                  </a:lnTo>
                  <a:lnTo>
                    <a:pt x="177" y="4"/>
                  </a:lnTo>
                  <a:lnTo>
                    <a:pt x="182" y="7"/>
                  </a:lnTo>
                  <a:lnTo>
                    <a:pt x="186" y="13"/>
                  </a:lnTo>
                  <a:lnTo>
                    <a:pt x="189" y="20"/>
                  </a:lnTo>
                  <a:lnTo>
                    <a:pt x="189" y="27"/>
                  </a:lnTo>
                  <a:lnTo>
                    <a:pt x="189" y="102"/>
                  </a:lnTo>
                  <a:lnTo>
                    <a:pt x="189" y="109"/>
                  </a:lnTo>
                  <a:lnTo>
                    <a:pt x="186" y="116"/>
                  </a:lnTo>
                  <a:lnTo>
                    <a:pt x="182" y="121"/>
                  </a:lnTo>
                  <a:lnTo>
                    <a:pt x="177" y="125"/>
                  </a:lnTo>
                  <a:lnTo>
                    <a:pt x="170" y="128"/>
                  </a:lnTo>
                  <a:lnTo>
                    <a:pt x="163" y="130"/>
                  </a:lnTo>
                  <a:lnTo>
                    <a:pt x="26" y="130"/>
                  </a:lnTo>
                  <a:lnTo>
                    <a:pt x="19" y="128"/>
                  </a:lnTo>
                  <a:lnTo>
                    <a:pt x="14" y="125"/>
                  </a:lnTo>
                  <a:lnTo>
                    <a:pt x="9" y="121"/>
                  </a:lnTo>
                  <a:lnTo>
                    <a:pt x="4" y="116"/>
                  </a:lnTo>
                  <a:lnTo>
                    <a:pt x="2" y="109"/>
                  </a:lnTo>
                  <a:lnTo>
                    <a:pt x="0" y="102"/>
                  </a:lnTo>
                  <a:lnTo>
                    <a:pt x="0" y="27"/>
                  </a:lnTo>
                  <a:lnTo>
                    <a:pt x="2" y="20"/>
                  </a:lnTo>
                  <a:lnTo>
                    <a:pt x="4" y="13"/>
                  </a:lnTo>
                  <a:lnTo>
                    <a:pt x="9" y="7"/>
                  </a:lnTo>
                  <a:lnTo>
                    <a:pt x="14"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15" name="Freeform 101">
              <a:extLst>
                <a:ext uri="{FF2B5EF4-FFF2-40B4-BE49-F238E27FC236}">
                  <a16:creationId xmlns:a16="http://schemas.microsoft.com/office/drawing/2014/main" id="{3CF73A22-3339-4EB7-8FD4-19B975BFEE8B}"/>
                </a:ext>
              </a:extLst>
            </p:cNvPr>
            <p:cNvSpPr>
              <a:spLocks/>
            </p:cNvSpPr>
            <p:nvPr/>
          </p:nvSpPr>
          <p:spPr bwMode="auto">
            <a:xfrm>
              <a:off x="7024729" y="3345803"/>
              <a:ext cx="256872" cy="155958"/>
            </a:xfrm>
            <a:custGeom>
              <a:avLst/>
              <a:gdLst>
                <a:gd name="T0" fmla="*/ 26 w 196"/>
                <a:gd name="T1" fmla="*/ 0 h 119"/>
                <a:gd name="T2" fmla="*/ 170 w 196"/>
                <a:gd name="T3" fmla="*/ 0 h 119"/>
                <a:gd name="T4" fmla="*/ 177 w 196"/>
                <a:gd name="T5" fmla="*/ 0 h 119"/>
                <a:gd name="T6" fmla="*/ 184 w 196"/>
                <a:gd name="T7" fmla="*/ 4 h 119"/>
                <a:gd name="T8" fmla="*/ 189 w 196"/>
                <a:gd name="T9" fmla="*/ 7 h 119"/>
                <a:gd name="T10" fmla="*/ 192 w 196"/>
                <a:gd name="T11" fmla="*/ 13 h 119"/>
                <a:gd name="T12" fmla="*/ 196 w 196"/>
                <a:gd name="T13" fmla="*/ 20 h 119"/>
                <a:gd name="T14" fmla="*/ 196 w 196"/>
                <a:gd name="T15" fmla="*/ 27 h 119"/>
                <a:gd name="T16" fmla="*/ 196 w 196"/>
                <a:gd name="T17" fmla="*/ 93 h 119"/>
                <a:gd name="T18" fmla="*/ 196 w 196"/>
                <a:gd name="T19" fmla="*/ 100 h 119"/>
                <a:gd name="T20" fmla="*/ 192 w 196"/>
                <a:gd name="T21" fmla="*/ 105 h 119"/>
                <a:gd name="T22" fmla="*/ 189 w 196"/>
                <a:gd name="T23" fmla="*/ 112 h 119"/>
                <a:gd name="T24" fmla="*/ 184 w 196"/>
                <a:gd name="T25" fmla="*/ 116 h 119"/>
                <a:gd name="T26" fmla="*/ 177 w 196"/>
                <a:gd name="T27" fmla="*/ 119 h 119"/>
                <a:gd name="T28" fmla="*/ 170 w 196"/>
                <a:gd name="T29" fmla="*/ 119 h 119"/>
                <a:gd name="T30" fmla="*/ 26 w 196"/>
                <a:gd name="T31" fmla="*/ 119 h 119"/>
                <a:gd name="T32" fmla="*/ 19 w 196"/>
                <a:gd name="T33" fmla="*/ 119 h 119"/>
                <a:gd name="T34" fmla="*/ 14 w 196"/>
                <a:gd name="T35" fmla="*/ 116 h 119"/>
                <a:gd name="T36" fmla="*/ 8 w 196"/>
                <a:gd name="T37" fmla="*/ 112 h 119"/>
                <a:gd name="T38" fmla="*/ 3 w 196"/>
                <a:gd name="T39" fmla="*/ 105 h 119"/>
                <a:gd name="T40" fmla="*/ 1 w 196"/>
                <a:gd name="T41" fmla="*/ 100 h 119"/>
                <a:gd name="T42" fmla="*/ 0 w 196"/>
                <a:gd name="T43" fmla="*/ 93 h 119"/>
                <a:gd name="T44" fmla="*/ 0 w 196"/>
                <a:gd name="T45" fmla="*/ 27 h 119"/>
                <a:gd name="T46" fmla="*/ 1 w 196"/>
                <a:gd name="T47" fmla="*/ 20 h 119"/>
                <a:gd name="T48" fmla="*/ 3 w 196"/>
                <a:gd name="T49" fmla="*/ 13 h 119"/>
                <a:gd name="T50" fmla="*/ 8 w 196"/>
                <a:gd name="T51" fmla="*/ 7 h 119"/>
                <a:gd name="T52" fmla="*/ 14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4" y="4"/>
                  </a:lnTo>
                  <a:lnTo>
                    <a:pt x="189" y="7"/>
                  </a:lnTo>
                  <a:lnTo>
                    <a:pt x="192" y="13"/>
                  </a:lnTo>
                  <a:lnTo>
                    <a:pt x="196" y="20"/>
                  </a:lnTo>
                  <a:lnTo>
                    <a:pt x="196" y="27"/>
                  </a:lnTo>
                  <a:lnTo>
                    <a:pt x="196" y="93"/>
                  </a:lnTo>
                  <a:lnTo>
                    <a:pt x="196" y="100"/>
                  </a:lnTo>
                  <a:lnTo>
                    <a:pt x="192" y="105"/>
                  </a:lnTo>
                  <a:lnTo>
                    <a:pt x="189" y="112"/>
                  </a:lnTo>
                  <a:lnTo>
                    <a:pt x="184" y="116"/>
                  </a:lnTo>
                  <a:lnTo>
                    <a:pt x="177" y="119"/>
                  </a:lnTo>
                  <a:lnTo>
                    <a:pt x="170" y="119"/>
                  </a:lnTo>
                  <a:lnTo>
                    <a:pt x="26" y="119"/>
                  </a:lnTo>
                  <a:lnTo>
                    <a:pt x="19" y="119"/>
                  </a:lnTo>
                  <a:lnTo>
                    <a:pt x="14" y="116"/>
                  </a:lnTo>
                  <a:lnTo>
                    <a:pt x="8" y="112"/>
                  </a:lnTo>
                  <a:lnTo>
                    <a:pt x="3" y="105"/>
                  </a:lnTo>
                  <a:lnTo>
                    <a:pt x="1" y="100"/>
                  </a:lnTo>
                  <a:lnTo>
                    <a:pt x="0" y="93"/>
                  </a:lnTo>
                  <a:lnTo>
                    <a:pt x="0" y="27"/>
                  </a:lnTo>
                  <a:lnTo>
                    <a:pt x="1" y="20"/>
                  </a:lnTo>
                  <a:lnTo>
                    <a:pt x="3" y="13"/>
                  </a:lnTo>
                  <a:lnTo>
                    <a:pt x="8" y="7"/>
                  </a:lnTo>
                  <a:lnTo>
                    <a:pt x="14"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16" name="Freeform 102">
              <a:extLst>
                <a:ext uri="{FF2B5EF4-FFF2-40B4-BE49-F238E27FC236}">
                  <a16:creationId xmlns:a16="http://schemas.microsoft.com/office/drawing/2014/main" id="{0FDEE12E-C953-4F2D-886A-56F034889CA1}"/>
                </a:ext>
              </a:extLst>
            </p:cNvPr>
            <p:cNvSpPr>
              <a:spLocks/>
            </p:cNvSpPr>
            <p:nvPr/>
          </p:nvSpPr>
          <p:spPr bwMode="auto">
            <a:xfrm>
              <a:off x="7318297" y="3345803"/>
              <a:ext cx="256872" cy="155958"/>
            </a:xfrm>
            <a:custGeom>
              <a:avLst/>
              <a:gdLst>
                <a:gd name="T0" fmla="*/ 26 w 196"/>
                <a:gd name="T1" fmla="*/ 0 h 119"/>
                <a:gd name="T2" fmla="*/ 170 w 196"/>
                <a:gd name="T3" fmla="*/ 0 h 119"/>
                <a:gd name="T4" fmla="*/ 177 w 196"/>
                <a:gd name="T5" fmla="*/ 0 h 119"/>
                <a:gd name="T6" fmla="*/ 182 w 196"/>
                <a:gd name="T7" fmla="*/ 4 h 119"/>
                <a:gd name="T8" fmla="*/ 189 w 196"/>
                <a:gd name="T9" fmla="*/ 7 h 119"/>
                <a:gd name="T10" fmla="*/ 192 w 196"/>
                <a:gd name="T11" fmla="*/ 13 h 119"/>
                <a:gd name="T12" fmla="*/ 196 w 196"/>
                <a:gd name="T13" fmla="*/ 20 h 119"/>
                <a:gd name="T14" fmla="*/ 196 w 196"/>
                <a:gd name="T15" fmla="*/ 27 h 119"/>
                <a:gd name="T16" fmla="*/ 196 w 196"/>
                <a:gd name="T17" fmla="*/ 93 h 119"/>
                <a:gd name="T18" fmla="*/ 196 w 196"/>
                <a:gd name="T19" fmla="*/ 100 h 119"/>
                <a:gd name="T20" fmla="*/ 192 w 196"/>
                <a:gd name="T21" fmla="*/ 105 h 119"/>
                <a:gd name="T22" fmla="*/ 189 w 196"/>
                <a:gd name="T23" fmla="*/ 112 h 119"/>
                <a:gd name="T24" fmla="*/ 182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3 w 196"/>
                <a:gd name="T39" fmla="*/ 105 h 119"/>
                <a:gd name="T40" fmla="*/ 0 w 196"/>
                <a:gd name="T41" fmla="*/ 100 h 119"/>
                <a:gd name="T42" fmla="*/ 0 w 196"/>
                <a:gd name="T43" fmla="*/ 93 h 119"/>
                <a:gd name="T44" fmla="*/ 0 w 196"/>
                <a:gd name="T45" fmla="*/ 27 h 119"/>
                <a:gd name="T46" fmla="*/ 0 w 196"/>
                <a:gd name="T47" fmla="*/ 20 h 119"/>
                <a:gd name="T48" fmla="*/ 3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2" y="4"/>
                  </a:lnTo>
                  <a:lnTo>
                    <a:pt x="189" y="7"/>
                  </a:lnTo>
                  <a:lnTo>
                    <a:pt x="192" y="13"/>
                  </a:lnTo>
                  <a:lnTo>
                    <a:pt x="196" y="20"/>
                  </a:lnTo>
                  <a:lnTo>
                    <a:pt x="196" y="27"/>
                  </a:lnTo>
                  <a:lnTo>
                    <a:pt x="196" y="93"/>
                  </a:lnTo>
                  <a:lnTo>
                    <a:pt x="196" y="100"/>
                  </a:lnTo>
                  <a:lnTo>
                    <a:pt x="192" y="105"/>
                  </a:lnTo>
                  <a:lnTo>
                    <a:pt x="189" y="112"/>
                  </a:lnTo>
                  <a:lnTo>
                    <a:pt x="182" y="116"/>
                  </a:lnTo>
                  <a:lnTo>
                    <a:pt x="177" y="119"/>
                  </a:lnTo>
                  <a:lnTo>
                    <a:pt x="170" y="119"/>
                  </a:lnTo>
                  <a:lnTo>
                    <a:pt x="26" y="119"/>
                  </a:lnTo>
                  <a:lnTo>
                    <a:pt x="19" y="119"/>
                  </a:lnTo>
                  <a:lnTo>
                    <a:pt x="12" y="116"/>
                  </a:lnTo>
                  <a:lnTo>
                    <a:pt x="7" y="112"/>
                  </a:lnTo>
                  <a:lnTo>
                    <a:pt x="3" y="105"/>
                  </a:lnTo>
                  <a:lnTo>
                    <a:pt x="0" y="100"/>
                  </a:lnTo>
                  <a:lnTo>
                    <a:pt x="0" y="93"/>
                  </a:lnTo>
                  <a:lnTo>
                    <a:pt x="0" y="27"/>
                  </a:lnTo>
                  <a:lnTo>
                    <a:pt x="0" y="20"/>
                  </a:lnTo>
                  <a:lnTo>
                    <a:pt x="3" y="13"/>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17" name="Freeform 103">
              <a:extLst>
                <a:ext uri="{FF2B5EF4-FFF2-40B4-BE49-F238E27FC236}">
                  <a16:creationId xmlns:a16="http://schemas.microsoft.com/office/drawing/2014/main" id="{62B2FA6C-E912-4A19-A348-38E87F61584A}"/>
                </a:ext>
              </a:extLst>
            </p:cNvPr>
            <p:cNvSpPr>
              <a:spLocks/>
            </p:cNvSpPr>
            <p:nvPr/>
          </p:nvSpPr>
          <p:spPr bwMode="auto">
            <a:xfrm>
              <a:off x="7609243" y="3345803"/>
              <a:ext cx="259493" cy="155958"/>
            </a:xfrm>
            <a:custGeom>
              <a:avLst/>
              <a:gdLst>
                <a:gd name="T0" fmla="*/ 28 w 198"/>
                <a:gd name="T1" fmla="*/ 0 h 119"/>
                <a:gd name="T2" fmla="*/ 170 w 198"/>
                <a:gd name="T3" fmla="*/ 0 h 119"/>
                <a:gd name="T4" fmla="*/ 179 w 198"/>
                <a:gd name="T5" fmla="*/ 0 h 119"/>
                <a:gd name="T6" fmla="*/ 184 w 198"/>
                <a:gd name="T7" fmla="*/ 4 h 119"/>
                <a:gd name="T8" fmla="*/ 189 w 198"/>
                <a:gd name="T9" fmla="*/ 7 h 119"/>
                <a:gd name="T10" fmla="*/ 194 w 198"/>
                <a:gd name="T11" fmla="*/ 13 h 119"/>
                <a:gd name="T12" fmla="*/ 196 w 198"/>
                <a:gd name="T13" fmla="*/ 20 h 119"/>
                <a:gd name="T14" fmla="*/ 198 w 198"/>
                <a:gd name="T15" fmla="*/ 27 h 119"/>
                <a:gd name="T16" fmla="*/ 198 w 198"/>
                <a:gd name="T17" fmla="*/ 93 h 119"/>
                <a:gd name="T18" fmla="*/ 196 w 198"/>
                <a:gd name="T19" fmla="*/ 100 h 119"/>
                <a:gd name="T20" fmla="*/ 194 w 198"/>
                <a:gd name="T21" fmla="*/ 105 h 119"/>
                <a:gd name="T22" fmla="*/ 189 w 198"/>
                <a:gd name="T23" fmla="*/ 112 h 119"/>
                <a:gd name="T24" fmla="*/ 184 w 198"/>
                <a:gd name="T25" fmla="*/ 116 h 119"/>
                <a:gd name="T26" fmla="*/ 179 w 198"/>
                <a:gd name="T27" fmla="*/ 119 h 119"/>
                <a:gd name="T28" fmla="*/ 170 w 198"/>
                <a:gd name="T29" fmla="*/ 119 h 119"/>
                <a:gd name="T30" fmla="*/ 28 w 198"/>
                <a:gd name="T31" fmla="*/ 119 h 119"/>
                <a:gd name="T32" fmla="*/ 21 w 198"/>
                <a:gd name="T33" fmla="*/ 119 h 119"/>
                <a:gd name="T34" fmla="*/ 14 w 198"/>
                <a:gd name="T35" fmla="*/ 116 h 119"/>
                <a:gd name="T36" fmla="*/ 9 w 198"/>
                <a:gd name="T37" fmla="*/ 112 h 119"/>
                <a:gd name="T38" fmla="*/ 4 w 198"/>
                <a:gd name="T39" fmla="*/ 105 h 119"/>
                <a:gd name="T40" fmla="*/ 2 w 198"/>
                <a:gd name="T41" fmla="*/ 100 h 119"/>
                <a:gd name="T42" fmla="*/ 0 w 198"/>
                <a:gd name="T43" fmla="*/ 93 h 119"/>
                <a:gd name="T44" fmla="*/ 0 w 198"/>
                <a:gd name="T45" fmla="*/ 27 h 119"/>
                <a:gd name="T46" fmla="*/ 2 w 198"/>
                <a:gd name="T47" fmla="*/ 20 h 119"/>
                <a:gd name="T48" fmla="*/ 4 w 198"/>
                <a:gd name="T49" fmla="*/ 13 h 119"/>
                <a:gd name="T50" fmla="*/ 9 w 198"/>
                <a:gd name="T51" fmla="*/ 7 h 119"/>
                <a:gd name="T52" fmla="*/ 14 w 198"/>
                <a:gd name="T53" fmla="*/ 4 h 119"/>
                <a:gd name="T54" fmla="*/ 21 w 198"/>
                <a:gd name="T55" fmla="*/ 0 h 119"/>
                <a:gd name="T56" fmla="*/ 28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8" y="0"/>
                  </a:moveTo>
                  <a:lnTo>
                    <a:pt x="170" y="0"/>
                  </a:lnTo>
                  <a:lnTo>
                    <a:pt x="179" y="0"/>
                  </a:lnTo>
                  <a:lnTo>
                    <a:pt x="184" y="4"/>
                  </a:lnTo>
                  <a:lnTo>
                    <a:pt x="189" y="7"/>
                  </a:lnTo>
                  <a:lnTo>
                    <a:pt x="194" y="13"/>
                  </a:lnTo>
                  <a:lnTo>
                    <a:pt x="196" y="20"/>
                  </a:lnTo>
                  <a:lnTo>
                    <a:pt x="198" y="27"/>
                  </a:lnTo>
                  <a:lnTo>
                    <a:pt x="198" y="93"/>
                  </a:lnTo>
                  <a:lnTo>
                    <a:pt x="196" y="100"/>
                  </a:lnTo>
                  <a:lnTo>
                    <a:pt x="194" y="105"/>
                  </a:lnTo>
                  <a:lnTo>
                    <a:pt x="189" y="112"/>
                  </a:lnTo>
                  <a:lnTo>
                    <a:pt x="184" y="116"/>
                  </a:lnTo>
                  <a:lnTo>
                    <a:pt x="179" y="119"/>
                  </a:lnTo>
                  <a:lnTo>
                    <a:pt x="170" y="119"/>
                  </a:lnTo>
                  <a:lnTo>
                    <a:pt x="28" y="119"/>
                  </a:lnTo>
                  <a:lnTo>
                    <a:pt x="21" y="119"/>
                  </a:lnTo>
                  <a:lnTo>
                    <a:pt x="14" y="116"/>
                  </a:lnTo>
                  <a:lnTo>
                    <a:pt x="9" y="112"/>
                  </a:lnTo>
                  <a:lnTo>
                    <a:pt x="4" y="105"/>
                  </a:lnTo>
                  <a:lnTo>
                    <a:pt x="2" y="100"/>
                  </a:lnTo>
                  <a:lnTo>
                    <a:pt x="0" y="93"/>
                  </a:lnTo>
                  <a:lnTo>
                    <a:pt x="0" y="27"/>
                  </a:lnTo>
                  <a:lnTo>
                    <a:pt x="2" y="20"/>
                  </a:lnTo>
                  <a:lnTo>
                    <a:pt x="4" y="13"/>
                  </a:lnTo>
                  <a:lnTo>
                    <a:pt x="9" y="7"/>
                  </a:lnTo>
                  <a:lnTo>
                    <a:pt x="14" y="4"/>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18" name="Freeform 104">
              <a:extLst>
                <a:ext uri="{FF2B5EF4-FFF2-40B4-BE49-F238E27FC236}">
                  <a16:creationId xmlns:a16="http://schemas.microsoft.com/office/drawing/2014/main" id="{A6C6B36D-4254-4EE4-ACC2-4762039F1CCA}"/>
                </a:ext>
              </a:extLst>
            </p:cNvPr>
            <p:cNvSpPr>
              <a:spLocks/>
            </p:cNvSpPr>
            <p:nvPr/>
          </p:nvSpPr>
          <p:spPr bwMode="auto">
            <a:xfrm>
              <a:off x="6037870" y="3345803"/>
              <a:ext cx="259493" cy="155958"/>
            </a:xfrm>
            <a:custGeom>
              <a:avLst/>
              <a:gdLst>
                <a:gd name="T0" fmla="*/ 28 w 198"/>
                <a:gd name="T1" fmla="*/ 0 h 119"/>
                <a:gd name="T2" fmla="*/ 170 w 198"/>
                <a:gd name="T3" fmla="*/ 0 h 119"/>
                <a:gd name="T4" fmla="*/ 178 w 198"/>
                <a:gd name="T5" fmla="*/ 0 h 119"/>
                <a:gd name="T6" fmla="*/ 184 w 198"/>
                <a:gd name="T7" fmla="*/ 4 h 119"/>
                <a:gd name="T8" fmla="*/ 189 w 198"/>
                <a:gd name="T9" fmla="*/ 7 h 119"/>
                <a:gd name="T10" fmla="*/ 194 w 198"/>
                <a:gd name="T11" fmla="*/ 13 h 119"/>
                <a:gd name="T12" fmla="*/ 196 w 198"/>
                <a:gd name="T13" fmla="*/ 20 h 119"/>
                <a:gd name="T14" fmla="*/ 198 w 198"/>
                <a:gd name="T15" fmla="*/ 27 h 119"/>
                <a:gd name="T16" fmla="*/ 198 w 198"/>
                <a:gd name="T17" fmla="*/ 93 h 119"/>
                <a:gd name="T18" fmla="*/ 196 w 198"/>
                <a:gd name="T19" fmla="*/ 100 h 119"/>
                <a:gd name="T20" fmla="*/ 194 w 198"/>
                <a:gd name="T21" fmla="*/ 105 h 119"/>
                <a:gd name="T22" fmla="*/ 189 w 198"/>
                <a:gd name="T23" fmla="*/ 112 h 119"/>
                <a:gd name="T24" fmla="*/ 184 w 198"/>
                <a:gd name="T25" fmla="*/ 116 h 119"/>
                <a:gd name="T26" fmla="*/ 178 w 198"/>
                <a:gd name="T27" fmla="*/ 119 h 119"/>
                <a:gd name="T28" fmla="*/ 170 w 198"/>
                <a:gd name="T29" fmla="*/ 119 h 119"/>
                <a:gd name="T30" fmla="*/ 28 w 198"/>
                <a:gd name="T31" fmla="*/ 119 h 119"/>
                <a:gd name="T32" fmla="*/ 21 w 198"/>
                <a:gd name="T33" fmla="*/ 119 h 119"/>
                <a:gd name="T34" fmla="*/ 14 w 198"/>
                <a:gd name="T35" fmla="*/ 116 h 119"/>
                <a:gd name="T36" fmla="*/ 9 w 198"/>
                <a:gd name="T37" fmla="*/ 112 h 119"/>
                <a:gd name="T38" fmla="*/ 3 w 198"/>
                <a:gd name="T39" fmla="*/ 105 h 119"/>
                <a:gd name="T40" fmla="*/ 2 w 198"/>
                <a:gd name="T41" fmla="*/ 100 h 119"/>
                <a:gd name="T42" fmla="*/ 0 w 198"/>
                <a:gd name="T43" fmla="*/ 93 h 119"/>
                <a:gd name="T44" fmla="*/ 0 w 198"/>
                <a:gd name="T45" fmla="*/ 27 h 119"/>
                <a:gd name="T46" fmla="*/ 2 w 198"/>
                <a:gd name="T47" fmla="*/ 20 h 119"/>
                <a:gd name="T48" fmla="*/ 3 w 198"/>
                <a:gd name="T49" fmla="*/ 13 h 119"/>
                <a:gd name="T50" fmla="*/ 9 w 198"/>
                <a:gd name="T51" fmla="*/ 7 h 119"/>
                <a:gd name="T52" fmla="*/ 14 w 198"/>
                <a:gd name="T53" fmla="*/ 4 h 119"/>
                <a:gd name="T54" fmla="*/ 21 w 198"/>
                <a:gd name="T55" fmla="*/ 0 h 119"/>
                <a:gd name="T56" fmla="*/ 28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8" y="0"/>
                  </a:moveTo>
                  <a:lnTo>
                    <a:pt x="170" y="0"/>
                  </a:lnTo>
                  <a:lnTo>
                    <a:pt x="178" y="0"/>
                  </a:lnTo>
                  <a:lnTo>
                    <a:pt x="184" y="4"/>
                  </a:lnTo>
                  <a:lnTo>
                    <a:pt x="189" y="7"/>
                  </a:lnTo>
                  <a:lnTo>
                    <a:pt x="194" y="13"/>
                  </a:lnTo>
                  <a:lnTo>
                    <a:pt x="196" y="20"/>
                  </a:lnTo>
                  <a:lnTo>
                    <a:pt x="198" y="27"/>
                  </a:lnTo>
                  <a:lnTo>
                    <a:pt x="198" y="93"/>
                  </a:lnTo>
                  <a:lnTo>
                    <a:pt x="196" y="100"/>
                  </a:lnTo>
                  <a:lnTo>
                    <a:pt x="194" y="105"/>
                  </a:lnTo>
                  <a:lnTo>
                    <a:pt x="189" y="112"/>
                  </a:lnTo>
                  <a:lnTo>
                    <a:pt x="184" y="116"/>
                  </a:lnTo>
                  <a:lnTo>
                    <a:pt x="178" y="119"/>
                  </a:lnTo>
                  <a:lnTo>
                    <a:pt x="170" y="119"/>
                  </a:lnTo>
                  <a:lnTo>
                    <a:pt x="28" y="119"/>
                  </a:lnTo>
                  <a:lnTo>
                    <a:pt x="21" y="119"/>
                  </a:lnTo>
                  <a:lnTo>
                    <a:pt x="14" y="116"/>
                  </a:lnTo>
                  <a:lnTo>
                    <a:pt x="9" y="112"/>
                  </a:lnTo>
                  <a:lnTo>
                    <a:pt x="3" y="105"/>
                  </a:lnTo>
                  <a:lnTo>
                    <a:pt x="2" y="100"/>
                  </a:lnTo>
                  <a:lnTo>
                    <a:pt x="0" y="93"/>
                  </a:lnTo>
                  <a:lnTo>
                    <a:pt x="0" y="27"/>
                  </a:lnTo>
                  <a:lnTo>
                    <a:pt x="2" y="20"/>
                  </a:lnTo>
                  <a:lnTo>
                    <a:pt x="3" y="13"/>
                  </a:lnTo>
                  <a:lnTo>
                    <a:pt x="9" y="7"/>
                  </a:lnTo>
                  <a:lnTo>
                    <a:pt x="14" y="4"/>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19" name="Freeform 105">
              <a:extLst>
                <a:ext uri="{FF2B5EF4-FFF2-40B4-BE49-F238E27FC236}">
                  <a16:creationId xmlns:a16="http://schemas.microsoft.com/office/drawing/2014/main" id="{FE390166-18E7-4FB7-B038-9E4D0E0AC672}"/>
                </a:ext>
              </a:extLst>
            </p:cNvPr>
            <p:cNvSpPr>
              <a:spLocks/>
            </p:cNvSpPr>
            <p:nvPr/>
          </p:nvSpPr>
          <p:spPr bwMode="auto">
            <a:xfrm>
              <a:off x="6327506" y="3345803"/>
              <a:ext cx="258183" cy="155958"/>
            </a:xfrm>
            <a:custGeom>
              <a:avLst/>
              <a:gdLst>
                <a:gd name="T0" fmla="*/ 28 w 197"/>
                <a:gd name="T1" fmla="*/ 0 h 119"/>
                <a:gd name="T2" fmla="*/ 171 w 197"/>
                <a:gd name="T3" fmla="*/ 0 h 119"/>
                <a:gd name="T4" fmla="*/ 178 w 197"/>
                <a:gd name="T5" fmla="*/ 0 h 119"/>
                <a:gd name="T6" fmla="*/ 183 w 197"/>
                <a:gd name="T7" fmla="*/ 4 h 119"/>
                <a:gd name="T8" fmla="*/ 189 w 197"/>
                <a:gd name="T9" fmla="*/ 7 h 119"/>
                <a:gd name="T10" fmla="*/ 194 w 197"/>
                <a:gd name="T11" fmla="*/ 13 h 119"/>
                <a:gd name="T12" fmla="*/ 196 w 197"/>
                <a:gd name="T13" fmla="*/ 20 h 119"/>
                <a:gd name="T14" fmla="*/ 197 w 197"/>
                <a:gd name="T15" fmla="*/ 27 h 119"/>
                <a:gd name="T16" fmla="*/ 197 w 197"/>
                <a:gd name="T17" fmla="*/ 93 h 119"/>
                <a:gd name="T18" fmla="*/ 196 w 197"/>
                <a:gd name="T19" fmla="*/ 100 h 119"/>
                <a:gd name="T20" fmla="*/ 194 w 197"/>
                <a:gd name="T21" fmla="*/ 105 h 119"/>
                <a:gd name="T22" fmla="*/ 189 w 197"/>
                <a:gd name="T23" fmla="*/ 112 h 119"/>
                <a:gd name="T24" fmla="*/ 183 w 197"/>
                <a:gd name="T25" fmla="*/ 116 h 119"/>
                <a:gd name="T26" fmla="*/ 178 w 197"/>
                <a:gd name="T27" fmla="*/ 119 h 119"/>
                <a:gd name="T28" fmla="*/ 171 w 197"/>
                <a:gd name="T29" fmla="*/ 119 h 119"/>
                <a:gd name="T30" fmla="*/ 28 w 197"/>
                <a:gd name="T31" fmla="*/ 119 h 119"/>
                <a:gd name="T32" fmla="*/ 21 w 197"/>
                <a:gd name="T33" fmla="*/ 119 h 119"/>
                <a:gd name="T34" fmla="*/ 14 w 197"/>
                <a:gd name="T35" fmla="*/ 116 h 119"/>
                <a:gd name="T36" fmla="*/ 8 w 197"/>
                <a:gd name="T37" fmla="*/ 112 h 119"/>
                <a:gd name="T38" fmla="*/ 5 w 197"/>
                <a:gd name="T39" fmla="*/ 105 h 119"/>
                <a:gd name="T40" fmla="*/ 1 w 197"/>
                <a:gd name="T41" fmla="*/ 100 h 119"/>
                <a:gd name="T42" fmla="*/ 0 w 197"/>
                <a:gd name="T43" fmla="*/ 93 h 119"/>
                <a:gd name="T44" fmla="*/ 0 w 197"/>
                <a:gd name="T45" fmla="*/ 27 h 119"/>
                <a:gd name="T46" fmla="*/ 1 w 197"/>
                <a:gd name="T47" fmla="*/ 20 h 119"/>
                <a:gd name="T48" fmla="*/ 5 w 197"/>
                <a:gd name="T49" fmla="*/ 13 h 119"/>
                <a:gd name="T50" fmla="*/ 8 w 197"/>
                <a:gd name="T51" fmla="*/ 7 h 119"/>
                <a:gd name="T52" fmla="*/ 14 w 197"/>
                <a:gd name="T53" fmla="*/ 4 h 119"/>
                <a:gd name="T54" fmla="*/ 21 w 197"/>
                <a:gd name="T55" fmla="*/ 0 h 119"/>
                <a:gd name="T56" fmla="*/ 28 w 197"/>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7" h="119">
                  <a:moveTo>
                    <a:pt x="28" y="0"/>
                  </a:moveTo>
                  <a:lnTo>
                    <a:pt x="171" y="0"/>
                  </a:lnTo>
                  <a:lnTo>
                    <a:pt x="178" y="0"/>
                  </a:lnTo>
                  <a:lnTo>
                    <a:pt x="183" y="4"/>
                  </a:lnTo>
                  <a:lnTo>
                    <a:pt x="189" y="7"/>
                  </a:lnTo>
                  <a:lnTo>
                    <a:pt x="194" y="13"/>
                  </a:lnTo>
                  <a:lnTo>
                    <a:pt x="196" y="20"/>
                  </a:lnTo>
                  <a:lnTo>
                    <a:pt x="197" y="27"/>
                  </a:lnTo>
                  <a:lnTo>
                    <a:pt x="197" y="93"/>
                  </a:lnTo>
                  <a:lnTo>
                    <a:pt x="196" y="100"/>
                  </a:lnTo>
                  <a:lnTo>
                    <a:pt x="194" y="105"/>
                  </a:lnTo>
                  <a:lnTo>
                    <a:pt x="189" y="112"/>
                  </a:lnTo>
                  <a:lnTo>
                    <a:pt x="183" y="116"/>
                  </a:lnTo>
                  <a:lnTo>
                    <a:pt x="178" y="119"/>
                  </a:lnTo>
                  <a:lnTo>
                    <a:pt x="171" y="119"/>
                  </a:lnTo>
                  <a:lnTo>
                    <a:pt x="28" y="119"/>
                  </a:lnTo>
                  <a:lnTo>
                    <a:pt x="21" y="119"/>
                  </a:lnTo>
                  <a:lnTo>
                    <a:pt x="14" y="116"/>
                  </a:lnTo>
                  <a:lnTo>
                    <a:pt x="8" y="112"/>
                  </a:lnTo>
                  <a:lnTo>
                    <a:pt x="5" y="105"/>
                  </a:lnTo>
                  <a:lnTo>
                    <a:pt x="1" y="100"/>
                  </a:lnTo>
                  <a:lnTo>
                    <a:pt x="0" y="93"/>
                  </a:lnTo>
                  <a:lnTo>
                    <a:pt x="0" y="27"/>
                  </a:lnTo>
                  <a:lnTo>
                    <a:pt x="1" y="20"/>
                  </a:lnTo>
                  <a:lnTo>
                    <a:pt x="5" y="13"/>
                  </a:lnTo>
                  <a:lnTo>
                    <a:pt x="8" y="7"/>
                  </a:lnTo>
                  <a:lnTo>
                    <a:pt x="14" y="4"/>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20" name="Freeform 106">
              <a:extLst>
                <a:ext uri="{FF2B5EF4-FFF2-40B4-BE49-F238E27FC236}">
                  <a16:creationId xmlns:a16="http://schemas.microsoft.com/office/drawing/2014/main" id="{69CAA15D-8EBA-4F79-9271-C14DB4E7FAE2}"/>
                </a:ext>
              </a:extLst>
            </p:cNvPr>
            <p:cNvSpPr>
              <a:spLocks/>
            </p:cNvSpPr>
            <p:nvPr/>
          </p:nvSpPr>
          <p:spPr bwMode="auto">
            <a:xfrm>
              <a:off x="6618452" y="3345803"/>
              <a:ext cx="256872" cy="155958"/>
            </a:xfrm>
            <a:custGeom>
              <a:avLst/>
              <a:gdLst>
                <a:gd name="T0" fmla="*/ 26 w 196"/>
                <a:gd name="T1" fmla="*/ 0 h 119"/>
                <a:gd name="T2" fmla="*/ 170 w 196"/>
                <a:gd name="T3" fmla="*/ 0 h 119"/>
                <a:gd name="T4" fmla="*/ 177 w 196"/>
                <a:gd name="T5" fmla="*/ 0 h 119"/>
                <a:gd name="T6" fmla="*/ 182 w 196"/>
                <a:gd name="T7" fmla="*/ 4 h 119"/>
                <a:gd name="T8" fmla="*/ 187 w 196"/>
                <a:gd name="T9" fmla="*/ 7 h 119"/>
                <a:gd name="T10" fmla="*/ 192 w 196"/>
                <a:gd name="T11" fmla="*/ 13 h 119"/>
                <a:gd name="T12" fmla="*/ 194 w 196"/>
                <a:gd name="T13" fmla="*/ 20 h 119"/>
                <a:gd name="T14" fmla="*/ 196 w 196"/>
                <a:gd name="T15" fmla="*/ 27 h 119"/>
                <a:gd name="T16" fmla="*/ 196 w 196"/>
                <a:gd name="T17" fmla="*/ 93 h 119"/>
                <a:gd name="T18" fmla="*/ 194 w 196"/>
                <a:gd name="T19" fmla="*/ 100 h 119"/>
                <a:gd name="T20" fmla="*/ 192 w 196"/>
                <a:gd name="T21" fmla="*/ 105 h 119"/>
                <a:gd name="T22" fmla="*/ 187 w 196"/>
                <a:gd name="T23" fmla="*/ 112 h 119"/>
                <a:gd name="T24" fmla="*/ 182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3 w 196"/>
                <a:gd name="T39" fmla="*/ 105 h 119"/>
                <a:gd name="T40" fmla="*/ 0 w 196"/>
                <a:gd name="T41" fmla="*/ 100 h 119"/>
                <a:gd name="T42" fmla="*/ 0 w 196"/>
                <a:gd name="T43" fmla="*/ 93 h 119"/>
                <a:gd name="T44" fmla="*/ 0 w 196"/>
                <a:gd name="T45" fmla="*/ 27 h 119"/>
                <a:gd name="T46" fmla="*/ 0 w 196"/>
                <a:gd name="T47" fmla="*/ 20 h 119"/>
                <a:gd name="T48" fmla="*/ 3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2" y="4"/>
                  </a:lnTo>
                  <a:lnTo>
                    <a:pt x="187" y="7"/>
                  </a:lnTo>
                  <a:lnTo>
                    <a:pt x="192" y="13"/>
                  </a:lnTo>
                  <a:lnTo>
                    <a:pt x="194" y="20"/>
                  </a:lnTo>
                  <a:lnTo>
                    <a:pt x="196" y="27"/>
                  </a:lnTo>
                  <a:lnTo>
                    <a:pt x="196" y="93"/>
                  </a:lnTo>
                  <a:lnTo>
                    <a:pt x="194" y="100"/>
                  </a:lnTo>
                  <a:lnTo>
                    <a:pt x="192" y="105"/>
                  </a:lnTo>
                  <a:lnTo>
                    <a:pt x="187" y="112"/>
                  </a:lnTo>
                  <a:lnTo>
                    <a:pt x="182" y="116"/>
                  </a:lnTo>
                  <a:lnTo>
                    <a:pt x="177" y="119"/>
                  </a:lnTo>
                  <a:lnTo>
                    <a:pt x="170" y="119"/>
                  </a:lnTo>
                  <a:lnTo>
                    <a:pt x="26" y="119"/>
                  </a:lnTo>
                  <a:lnTo>
                    <a:pt x="19" y="119"/>
                  </a:lnTo>
                  <a:lnTo>
                    <a:pt x="12" y="116"/>
                  </a:lnTo>
                  <a:lnTo>
                    <a:pt x="7" y="112"/>
                  </a:lnTo>
                  <a:lnTo>
                    <a:pt x="3" y="105"/>
                  </a:lnTo>
                  <a:lnTo>
                    <a:pt x="0" y="100"/>
                  </a:lnTo>
                  <a:lnTo>
                    <a:pt x="0" y="93"/>
                  </a:lnTo>
                  <a:lnTo>
                    <a:pt x="0" y="27"/>
                  </a:lnTo>
                  <a:lnTo>
                    <a:pt x="0" y="20"/>
                  </a:lnTo>
                  <a:lnTo>
                    <a:pt x="3" y="13"/>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21" name="Freeform 107">
              <a:extLst>
                <a:ext uri="{FF2B5EF4-FFF2-40B4-BE49-F238E27FC236}">
                  <a16:creationId xmlns:a16="http://schemas.microsoft.com/office/drawing/2014/main" id="{32F6895F-C633-4D5D-9A78-30275559C031}"/>
                </a:ext>
              </a:extLst>
            </p:cNvPr>
            <p:cNvSpPr>
              <a:spLocks/>
            </p:cNvSpPr>
            <p:nvPr/>
          </p:nvSpPr>
          <p:spPr bwMode="auto">
            <a:xfrm>
              <a:off x="5170273" y="3345803"/>
              <a:ext cx="259493" cy="155958"/>
            </a:xfrm>
            <a:custGeom>
              <a:avLst/>
              <a:gdLst>
                <a:gd name="T0" fmla="*/ 26 w 198"/>
                <a:gd name="T1" fmla="*/ 0 h 119"/>
                <a:gd name="T2" fmla="*/ 170 w 198"/>
                <a:gd name="T3" fmla="*/ 0 h 119"/>
                <a:gd name="T4" fmla="*/ 177 w 198"/>
                <a:gd name="T5" fmla="*/ 0 h 119"/>
                <a:gd name="T6" fmla="*/ 184 w 198"/>
                <a:gd name="T7" fmla="*/ 4 h 119"/>
                <a:gd name="T8" fmla="*/ 189 w 198"/>
                <a:gd name="T9" fmla="*/ 7 h 119"/>
                <a:gd name="T10" fmla="*/ 193 w 198"/>
                <a:gd name="T11" fmla="*/ 13 h 119"/>
                <a:gd name="T12" fmla="*/ 196 w 198"/>
                <a:gd name="T13" fmla="*/ 20 h 119"/>
                <a:gd name="T14" fmla="*/ 198 w 198"/>
                <a:gd name="T15" fmla="*/ 27 h 119"/>
                <a:gd name="T16" fmla="*/ 198 w 198"/>
                <a:gd name="T17" fmla="*/ 93 h 119"/>
                <a:gd name="T18" fmla="*/ 196 w 198"/>
                <a:gd name="T19" fmla="*/ 100 h 119"/>
                <a:gd name="T20" fmla="*/ 193 w 198"/>
                <a:gd name="T21" fmla="*/ 105 h 119"/>
                <a:gd name="T22" fmla="*/ 189 w 198"/>
                <a:gd name="T23" fmla="*/ 112 h 119"/>
                <a:gd name="T24" fmla="*/ 184 w 198"/>
                <a:gd name="T25" fmla="*/ 116 h 119"/>
                <a:gd name="T26" fmla="*/ 177 w 198"/>
                <a:gd name="T27" fmla="*/ 119 h 119"/>
                <a:gd name="T28" fmla="*/ 170 w 198"/>
                <a:gd name="T29" fmla="*/ 119 h 119"/>
                <a:gd name="T30" fmla="*/ 26 w 198"/>
                <a:gd name="T31" fmla="*/ 119 h 119"/>
                <a:gd name="T32" fmla="*/ 19 w 198"/>
                <a:gd name="T33" fmla="*/ 119 h 119"/>
                <a:gd name="T34" fmla="*/ 14 w 198"/>
                <a:gd name="T35" fmla="*/ 116 h 119"/>
                <a:gd name="T36" fmla="*/ 9 w 198"/>
                <a:gd name="T37" fmla="*/ 112 h 119"/>
                <a:gd name="T38" fmla="*/ 4 w 198"/>
                <a:gd name="T39" fmla="*/ 105 h 119"/>
                <a:gd name="T40" fmla="*/ 2 w 198"/>
                <a:gd name="T41" fmla="*/ 100 h 119"/>
                <a:gd name="T42" fmla="*/ 0 w 198"/>
                <a:gd name="T43" fmla="*/ 93 h 119"/>
                <a:gd name="T44" fmla="*/ 0 w 198"/>
                <a:gd name="T45" fmla="*/ 27 h 119"/>
                <a:gd name="T46" fmla="*/ 2 w 198"/>
                <a:gd name="T47" fmla="*/ 20 h 119"/>
                <a:gd name="T48" fmla="*/ 4 w 198"/>
                <a:gd name="T49" fmla="*/ 13 h 119"/>
                <a:gd name="T50" fmla="*/ 9 w 198"/>
                <a:gd name="T51" fmla="*/ 7 h 119"/>
                <a:gd name="T52" fmla="*/ 14 w 198"/>
                <a:gd name="T53" fmla="*/ 4 h 119"/>
                <a:gd name="T54" fmla="*/ 19 w 198"/>
                <a:gd name="T55" fmla="*/ 0 h 119"/>
                <a:gd name="T56" fmla="*/ 26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6" y="0"/>
                  </a:moveTo>
                  <a:lnTo>
                    <a:pt x="170" y="0"/>
                  </a:lnTo>
                  <a:lnTo>
                    <a:pt x="177" y="0"/>
                  </a:lnTo>
                  <a:lnTo>
                    <a:pt x="184" y="4"/>
                  </a:lnTo>
                  <a:lnTo>
                    <a:pt x="189" y="7"/>
                  </a:lnTo>
                  <a:lnTo>
                    <a:pt x="193" y="13"/>
                  </a:lnTo>
                  <a:lnTo>
                    <a:pt x="196" y="20"/>
                  </a:lnTo>
                  <a:lnTo>
                    <a:pt x="198" y="27"/>
                  </a:lnTo>
                  <a:lnTo>
                    <a:pt x="198" y="93"/>
                  </a:lnTo>
                  <a:lnTo>
                    <a:pt x="196" y="100"/>
                  </a:lnTo>
                  <a:lnTo>
                    <a:pt x="193" y="105"/>
                  </a:lnTo>
                  <a:lnTo>
                    <a:pt x="189" y="112"/>
                  </a:lnTo>
                  <a:lnTo>
                    <a:pt x="184" y="116"/>
                  </a:lnTo>
                  <a:lnTo>
                    <a:pt x="177" y="119"/>
                  </a:lnTo>
                  <a:lnTo>
                    <a:pt x="170" y="119"/>
                  </a:lnTo>
                  <a:lnTo>
                    <a:pt x="26" y="119"/>
                  </a:lnTo>
                  <a:lnTo>
                    <a:pt x="19" y="119"/>
                  </a:lnTo>
                  <a:lnTo>
                    <a:pt x="14" y="116"/>
                  </a:lnTo>
                  <a:lnTo>
                    <a:pt x="9" y="112"/>
                  </a:lnTo>
                  <a:lnTo>
                    <a:pt x="4" y="105"/>
                  </a:lnTo>
                  <a:lnTo>
                    <a:pt x="2" y="100"/>
                  </a:lnTo>
                  <a:lnTo>
                    <a:pt x="0" y="93"/>
                  </a:lnTo>
                  <a:lnTo>
                    <a:pt x="0" y="27"/>
                  </a:lnTo>
                  <a:lnTo>
                    <a:pt x="2" y="20"/>
                  </a:lnTo>
                  <a:lnTo>
                    <a:pt x="4" y="13"/>
                  </a:lnTo>
                  <a:lnTo>
                    <a:pt x="9" y="7"/>
                  </a:lnTo>
                  <a:lnTo>
                    <a:pt x="14"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22" name="Freeform 108">
              <a:extLst>
                <a:ext uri="{FF2B5EF4-FFF2-40B4-BE49-F238E27FC236}">
                  <a16:creationId xmlns:a16="http://schemas.microsoft.com/office/drawing/2014/main" id="{7AFC1808-2404-4479-979D-AB209C341F10}"/>
                </a:ext>
              </a:extLst>
            </p:cNvPr>
            <p:cNvSpPr>
              <a:spLocks/>
            </p:cNvSpPr>
            <p:nvPr/>
          </p:nvSpPr>
          <p:spPr bwMode="auto">
            <a:xfrm>
              <a:off x="4881947" y="3345803"/>
              <a:ext cx="256872" cy="155958"/>
            </a:xfrm>
            <a:custGeom>
              <a:avLst/>
              <a:gdLst>
                <a:gd name="T0" fmla="*/ 26 w 196"/>
                <a:gd name="T1" fmla="*/ 0 h 119"/>
                <a:gd name="T2" fmla="*/ 169 w 196"/>
                <a:gd name="T3" fmla="*/ 0 h 119"/>
                <a:gd name="T4" fmla="*/ 176 w 196"/>
                <a:gd name="T5" fmla="*/ 0 h 119"/>
                <a:gd name="T6" fmla="*/ 183 w 196"/>
                <a:gd name="T7" fmla="*/ 4 h 119"/>
                <a:gd name="T8" fmla="*/ 189 w 196"/>
                <a:gd name="T9" fmla="*/ 7 h 119"/>
                <a:gd name="T10" fmla="*/ 192 w 196"/>
                <a:gd name="T11" fmla="*/ 13 h 119"/>
                <a:gd name="T12" fmla="*/ 196 w 196"/>
                <a:gd name="T13" fmla="*/ 20 h 119"/>
                <a:gd name="T14" fmla="*/ 196 w 196"/>
                <a:gd name="T15" fmla="*/ 27 h 119"/>
                <a:gd name="T16" fmla="*/ 196 w 196"/>
                <a:gd name="T17" fmla="*/ 93 h 119"/>
                <a:gd name="T18" fmla="*/ 196 w 196"/>
                <a:gd name="T19" fmla="*/ 100 h 119"/>
                <a:gd name="T20" fmla="*/ 192 w 196"/>
                <a:gd name="T21" fmla="*/ 105 h 119"/>
                <a:gd name="T22" fmla="*/ 189 w 196"/>
                <a:gd name="T23" fmla="*/ 112 h 119"/>
                <a:gd name="T24" fmla="*/ 183 w 196"/>
                <a:gd name="T25" fmla="*/ 116 h 119"/>
                <a:gd name="T26" fmla="*/ 176 w 196"/>
                <a:gd name="T27" fmla="*/ 119 h 119"/>
                <a:gd name="T28" fmla="*/ 169 w 196"/>
                <a:gd name="T29" fmla="*/ 119 h 119"/>
                <a:gd name="T30" fmla="*/ 26 w 196"/>
                <a:gd name="T31" fmla="*/ 119 h 119"/>
                <a:gd name="T32" fmla="*/ 19 w 196"/>
                <a:gd name="T33" fmla="*/ 119 h 119"/>
                <a:gd name="T34" fmla="*/ 14 w 196"/>
                <a:gd name="T35" fmla="*/ 116 h 119"/>
                <a:gd name="T36" fmla="*/ 8 w 196"/>
                <a:gd name="T37" fmla="*/ 112 h 119"/>
                <a:gd name="T38" fmla="*/ 3 w 196"/>
                <a:gd name="T39" fmla="*/ 105 h 119"/>
                <a:gd name="T40" fmla="*/ 1 w 196"/>
                <a:gd name="T41" fmla="*/ 100 h 119"/>
                <a:gd name="T42" fmla="*/ 0 w 196"/>
                <a:gd name="T43" fmla="*/ 93 h 119"/>
                <a:gd name="T44" fmla="*/ 0 w 196"/>
                <a:gd name="T45" fmla="*/ 27 h 119"/>
                <a:gd name="T46" fmla="*/ 1 w 196"/>
                <a:gd name="T47" fmla="*/ 20 h 119"/>
                <a:gd name="T48" fmla="*/ 3 w 196"/>
                <a:gd name="T49" fmla="*/ 13 h 119"/>
                <a:gd name="T50" fmla="*/ 8 w 196"/>
                <a:gd name="T51" fmla="*/ 7 h 119"/>
                <a:gd name="T52" fmla="*/ 14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69" y="0"/>
                  </a:lnTo>
                  <a:lnTo>
                    <a:pt x="176" y="0"/>
                  </a:lnTo>
                  <a:lnTo>
                    <a:pt x="183" y="4"/>
                  </a:lnTo>
                  <a:lnTo>
                    <a:pt x="189" y="7"/>
                  </a:lnTo>
                  <a:lnTo>
                    <a:pt x="192" y="13"/>
                  </a:lnTo>
                  <a:lnTo>
                    <a:pt x="196" y="20"/>
                  </a:lnTo>
                  <a:lnTo>
                    <a:pt x="196" y="27"/>
                  </a:lnTo>
                  <a:lnTo>
                    <a:pt x="196" y="93"/>
                  </a:lnTo>
                  <a:lnTo>
                    <a:pt x="196" y="100"/>
                  </a:lnTo>
                  <a:lnTo>
                    <a:pt x="192" y="105"/>
                  </a:lnTo>
                  <a:lnTo>
                    <a:pt x="189" y="112"/>
                  </a:lnTo>
                  <a:lnTo>
                    <a:pt x="183" y="116"/>
                  </a:lnTo>
                  <a:lnTo>
                    <a:pt x="176" y="119"/>
                  </a:lnTo>
                  <a:lnTo>
                    <a:pt x="169" y="119"/>
                  </a:lnTo>
                  <a:lnTo>
                    <a:pt x="26" y="119"/>
                  </a:lnTo>
                  <a:lnTo>
                    <a:pt x="19" y="119"/>
                  </a:lnTo>
                  <a:lnTo>
                    <a:pt x="14" y="116"/>
                  </a:lnTo>
                  <a:lnTo>
                    <a:pt x="8" y="112"/>
                  </a:lnTo>
                  <a:lnTo>
                    <a:pt x="3" y="105"/>
                  </a:lnTo>
                  <a:lnTo>
                    <a:pt x="1" y="100"/>
                  </a:lnTo>
                  <a:lnTo>
                    <a:pt x="0" y="93"/>
                  </a:lnTo>
                  <a:lnTo>
                    <a:pt x="0" y="27"/>
                  </a:lnTo>
                  <a:lnTo>
                    <a:pt x="1" y="20"/>
                  </a:lnTo>
                  <a:lnTo>
                    <a:pt x="3" y="13"/>
                  </a:lnTo>
                  <a:lnTo>
                    <a:pt x="8" y="7"/>
                  </a:lnTo>
                  <a:lnTo>
                    <a:pt x="14"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23" name="Freeform 109">
              <a:extLst>
                <a:ext uri="{FF2B5EF4-FFF2-40B4-BE49-F238E27FC236}">
                  <a16:creationId xmlns:a16="http://schemas.microsoft.com/office/drawing/2014/main" id="{DC72FEF3-5DB8-4EF7-80A2-1587126B2D90}"/>
                </a:ext>
              </a:extLst>
            </p:cNvPr>
            <p:cNvSpPr>
              <a:spLocks/>
            </p:cNvSpPr>
            <p:nvPr/>
          </p:nvSpPr>
          <p:spPr bwMode="auto">
            <a:xfrm>
              <a:off x="4592312" y="3345803"/>
              <a:ext cx="256872" cy="155958"/>
            </a:xfrm>
            <a:custGeom>
              <a:avLst/>
              <a:gdLst>
                <a:gd name="T0" fmla="*/ 26 w 196"/>
                <a:gd name="T1" fmla="*/ 0 h 119"/>
                <a:gd name="T2" fmla="*/ 170 w 196"/>
                <a:gd name="T3" fmla="*/ 0 h 119"/>
                <a:gd name="T4" fmla="*/ 177 w 196"/>
                <a:gd name="T5" fmla="*/ 0 h 119"/>
                <a:gd name="T6" fmla="*/ 184 w 196"/>
                <a:gd name="T7" fmla="*/ 4 h 119"/>
                <a:gd name="T8" fmla="*/ 189 w 196"/>
                <a:gd name="T9" fmla="*/ 7 h 119"/>
                <a:gd name="T10" fmla="*/ 193 w 196"/>
                <a:gd name="T11" fmla="*/ 13 h 119"/>
                <a:gd name="T12" fmla="*/ 196 w 196"/>
                <a:gd name="T13" fmla="*/ 20 h 119"/>
                <a:gd name="T14" fmla="*/ 196 w 196"/>
                <a:gd name="T15" fmla="*/ 27 h 119"/>
                <a:gd name="T16" fmla="*/ 196 w 196"/>
                <a:gd name="T17" fmla="*/ 93 h 119"/>
                <a:gd name="T18" fmla="*/ 196 w 196"/>
                <a:gd name="T19" fmla="*/ 100 h 119"/>
                <a:gd name="T20" fmla="*/ 193 w 196"/>
                <a:gd name="T21" fmla="*/ 105 h 119"/>
                <a:gd name="T22" fmla="*/ 189 w 196"/>
                <a:gd name="T23" fmla="*/ 112 h 119"/>
                <a:gd name="T24" fmla="*/ 184 w 196"/>
                <a:gd name="T25" fmla="*/ 116 h 119"/>
                <a:gd name="T26" fmla="*/ 177 w 196"/>
                <a:gd name="T27" fmla="*/ 119 h 119"/>
                <a:gd name="T28" fmla="*/ 170 w 196"/>
                <a:gd name="T29" fmla="*/ 119 h 119"/>
                <a:gd name="T30" fmla="*/ 26 w 196"/>
                <a:gd name="T31" fmla="*/ 119 h 119"/>
                <a:gd name="T32" fmla="*/ 19 w 196"/>
                <a:gd name="T33" fmla="*/ 119 h 119"/>
                <a:gd name="T34" fmla="*/ 14 w 196"/>
                <a:gd name="T35" fmla="*/ 116 h 119"/>
                <a:gd name="T36" fmla="*/ 7 w 196"/>
                <a:gd name="T37" fmla="*/ 112 h 119"/>
                <a:gd name="T38" fmla="*/ 4 w 196"/>
                <a:gd name="T39" fmla="*/ 105 h 119"/>
                <a:gd name="T40" fmla="*/ 0 w 196"/>
                <a:gd name="T41" fmla="*/ 100 h 119"/>
                <a:gd name="T42" fmla="*/ 0 w 196"/>
                <a:gd name="T43" fmla="*/ 93 h 119"/>
                <a:gd name="T44" fmla="*/ 0 w 196"/>
                <a:gd name="T45" fmla="*/ 27 h 119"/>
                <a:gd name="T46" fmla="*/ 0 w 196"/>
                <a:gd name="T47" fmla="*/ 20 h 119"/>
                <a:gd name="T48" fmla="*/ 4 w 196"/>
                <a:gd name="T49" fmla="*/ 13 h 119"/>
                <a:gd name="T50" fmla="*/ 7 w 196"/>
                <a:gd name="T51" fmla="*/ 7 h 119"/>
                <a:gd name="T52" fmla="*/ 14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4" y="4"/>
                  </a:lnTo>
                  <a:lnTo>
                    <a:pt x="189" y="7"/>
                  </a:lnTo>
                  <a:lnTo>
                    <a:pt x="193" y="13"/>
                  </a:lnTo>
                  <a:lnTo>
                    <a:pt x="196" y="20"/>
                  </a:lnTo>
                  <a:lnTo>
                    <a:pt x="196" y="27"/>
                  </a:lnTo>
                  <a:lnTo>
                    <a:pt x="196" y="93"/>
                  </a:lnTo>
                  <a:lnTo>
                    <a:pt x="196" y="100"/>
                  </a:lnTo>
                  <a:lnTo>
                    <a:pt x="193" y="105"/>
                  </a:lnTo>
                  <a:lnTo>
                    <a:pt x="189" y="112"/>
                  </a:lnTo>
                  <a:lnTo>
                    <a:pt x="184" y="116"/>
                  </a:lnTo>
                  <a:lnTo>
                    <a:pt x="177" y="119"/>
                  </a:lnTo>
                  <a:lnTo>
                    <a:pt x="170" y="119"/>
                  </a:lnTo>
                  <a:lnTo>
                    <a:pt x="26" y="119"/>
                  </a:lnTo>
                  <a:lnTo>
                    <a:pt x="19" y="119"/>
                  </a:lnTo>
                  <a:lnTo>
                    <a:pt x="14" y="116"/>
                  </a:lnTo>
                  <a:lnTo>
                    <a:pt x="7" y="112"/>
                  </a:lnTo>
                  <a:lnTo>
                    <a:pt x="4" y="105"/>
                  </a:lnTo>
                  <a:lnTo>
                    <a:pt x="0" y="100"/>
                  </a:lnTo>
                  <a:lnTo>
                    <a:pt x="0" y="93"/>
                  </a:lnTo>
                  <a:lnTo>
                    <a:pt x="0" y="27"/>
                  </a:lnTo>
                  <a:lnTo>
                    <a:pt x="0" y="20"/>
                  </a:lnTo>
                  <a:lnTo>
                    <a:pt x="4" y="13"/>
                  </a:lnTo>
                  <a:lnTo>
                    <a:pt x="7" y="7"/>
                  </a:lnTo>
                  <a:lnTo>
                    <a:pt x="14"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24" name="Freeform 110">
              <a:extLst>
                <a:ext uri="{FF2B5EF4-FFF2-40B4-BE49-F238E27FC236}">
                  <a16:creationId xmlns:a16="http://schemas.microsoft.com/office/drawing/2014/main" id="{B6A17594-3FFB-47A1-A19D-7356D269705E}"/>
                </a:ext>
              </a:extLst>
            </p:cNvPr>
            <p:cNvSpPr>
              <a:spLocks/>
            </p:cNvSpPr>
            <p:nvPr/>
          </p:nvSpPr>
          <p:spPr bwMode="auto">
            <a:xfrm>
              <a:off x="4302675" y="3345803"/>
              <a:ext cx="258183" cy="155958"/>
            </a:xfrm>
            <a:custGeom>
              <a:avLst/>
              <a:gdLst>
                <a:gd name="T0" fmla="*/ 27 w 197"/>
                <a:gd name="T1" fmla="*/ 0 h 119"/>
                <a:gd name="T2" fmla="*/ 170 w 197"/>
                <a:gd name="T3" fmla="*/ 0 h 119"/>
                <a:gd name="T4" fmla="*/ 177 w 197"/>
                <a:gd name="T5" fmla="*/ 0 h 119"/>
                <a:gd name="T6" fmla="*/ 184 w 197"/>
                <a:gd name="T7" fmla="*/ 4 h 119"/>
                <a:gd name="T8" fmla="*/ 190 w 197"/>
                <a:gd name="T9" fmla="*/ 7 h 119"/>
                <a:gd name="T10" fmla="*/ 193 w 197"/>
                <a:gd name="T11" fmla="*/ 13 h 119"/>
                <a:gd name="T12" fmla="*/ 197 w 197"/>
                <a:gd name="T13" fmla="*/ 20 h 119"/>
                <a:gd name="T14" fmla="*/ 197 w 197"/>
                <a:gd name="T15" fmla="*/ 27 h 119"/>
                <a:gd name="T16" fmla="*/ 197 w 197"/>
                <a:gd name="T17" fmla="*/ 93 h 119"/>
                <a:gd name="T18" fmla="*/ 197 w 197"/>
                <a:gd name="T19" fmla="*/ 100 h 119"/>
                <a:gd name="T20" fmla="*/ 193 w 197"/>
                <a:gd name="T21" fmla="*/ 105 h 119"/>
                <a:gd name="T22" fmla="*/ 190 w 197"/>
                <a:gd name="T23" fmla="*/ 112 h 119"/>
                <a:gd name="T24" fmla="*/ 184 w 197"/>
                <a:gd name="T25" fmla="*/ 116 h 119"/>
                <a:gd name="T26" fmla="*/ 177 w 197"/>
                <a:gd name="T27" fmla="*/ 119 h 119"/>
                <a:gd name="T28" fmla="*/ 170 w 197"/>
                <a:gd name="T29" fmla="*/ 119 h 119"/>
                <a:gd name="T30" fmla="*/ 27 w 197"/>
                <a:gd name="T31" fmla="*/ 119 h 119"/>
                <a:gd name="T32" fmla="*/ 20 w 197"/>
                <a:gd name="T33" fmla="*/ 119 h 119"/>
                <a:gd name="T34" fmla="*/ 13 w 197"/>
                <a:gd name="T35" fmla="*/ 116 h 119"/>
                <a:gd name="T36" fmla="*/ 7 w 197"/>
                <a:gd name="T37" fmla="*/ 112 h 119"/>
                <a:gd name="T38" fmla="*/ 4 w 197"/>
                <a:gd name="T39" fmla="*/ 105 h 119"/>
                <a:gd name="T40" fmla="*/ 0 w 197"/>
                <a:gd name="T41" fmla="*/ 100 h 119"/>
                <a:gd name="T42" fmla="*/ 0 w 197"/>
                <a:gd name="T43" fmla="*/ 93 h 119"/>
                <a:gd name="T44" fmla="*/ 0 w 197"/>
                <a:gd name="T45" fmla="*/ 27 h 119"/>
                <a:gd name="T46" fmla="*/ 0 w 197"/>
                <a:gd name="T47" fmla="*/ 20 h 119"/>
                <a:gd name="T48" fmla="*/ 4 w 197"/>
                <a:gd name="T49" fmla="*/ 13 h 119"/>
                <a:gd name="T50" fmla="*/ 7 w 197"/>
                <a:gd name="T51" fmla="*/ 7 h 119"/>
                <a:gd name="T52" fmla="*/ 13 w 197"/>
                <a:gd name="T53" fmla="*/ 4 h 119"/>
                <a:gd name="T54" fmla="*/ 20 w 197"/>
                <a:gd name="T55" fmla="*/ 0 h 119"/>
                <a:gd name="T56" fmla="*/ 27 w 197"/>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7" h="119">
                  <a:moveTo>
                    <a:pt x="27" y="0"/>
                  </a:moveTo>
                  <a:lnTo>
                    <a:pt x="170" y="0"/>
                  </a:lnTo>
                  <a:lnTo>
                    <a:pt x="177" y="0"/>
                  </a:lnTo>
                  <a:lnTo>
                    <a:pt x="184" y="4"/>
                  </a:lnTo>
                  <a:lnTo>
                    <a:pt x="190" y="7"/>
                  </a:lnTo>
                  <a:lnTo>
                    <a:pt x="193" y="13"/>
                  </a:lnTo>
                  <a:lnTo>
                    <a:pt x="197" y="20"/>
                  </a:lnTo>
                  <a:lnTo>
                    <a:pt x="197" y="27"/>
                  </a:lnTo>
                  <a:lnTo>
                    <a:pt x="197" y="93"/>
                  </a:lnTo>
                  <a:lnTo>
                    <a:pt x="197" y="100"/>
                  </a:lnTo>
                  <a:lnTo>
                    <a:pt x="193" y="105"/>
                  </a:lnTo>
                  <a:lnTo>
                    <a:pt x="190" y="112"/>
                  </a:lnTo>
                  <a:lnTo>
                    <a:pt x="184" y="116"/>
                  </a:lnTo>
                  <a:lnTo>
                    <a:pt x="177" y="119"/>
                  </a:lnTo>
                  <a:lnTo>
                    <a:pt x="170" y="119"/>
                  </a:lnTo>
                  <a:lnTo>
                    <a:pt x="27" y="119"/>
                  </a:lnTo>
                  <a:lnTo>
                    <a:pt x="20" y="119"/>
                  </a:lnTo>
                  <a:lnTo>
                    <a:pt x="13" y="116"/>
                  </a:lnTo>
                  <a:lnTo>
                    <a:pt x="7" y="112"/>
                  </a:lnTo>
                  <a:lnTo>
                    <a:pt x="4" y="105"/>
                  </a:lnTo>
                  <a:lnTo>
                    <a:pt x="0" y="100"/>
                  </a:lnTo>
                  <a:lnTo>
                    <a:pt x="0" y="93"/>
                  </a:lnTo>
                  <a:lnTo>
                    <a:pt x="0" y="27"/>
                  </a:lnTo>
                  <a:lnTo>
                    <a:pt x="0" y="20"/>
                  </a:lnTo>
                  <a:lnTo>
                    <a:pt x="4" y="13"/>
                  </a:lnTo>
                  <a:lnTo>
                    <a:pt x="7" y="7"/>
                  </a:lnTo>
                  <a:lnTo>
                    <a:pt x="13" y="4"/>
                  </a:lnTo>
                  <a:lnTo>
                    <a:pt x="20" y="0"/>
                  </a:lnTo>
                  <a:lnTo>
                    <a:pt x="27"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25" name="Freeform 111">
              <a:extLst>
                <a:ext uri="{FF2B5EF4-FFF2-40B4-BE49-F238E27FC236}">
                  <a16:creationId xmlns:a16="http://schemas.microsoft.com/office/drawing/2014/main" id="{AF7BFC70-AD15-49D1-972C-E2C00FC1B4DF}"/>
                </a:ext>
              </a:extLst>
            </p:cNvPr>
            <p:cNvSpPr>
              <a:spLocks/>
            </p:cNvSpPr>
            <p:nvPr/>
          </p:nvSpPr>
          <p:spPr bwMode="auto">
            <a:xfrm>
              <a:off x="4014350" y="3345803"/>
              <a:ext cx="256872" cy="155958"/>
            </a:xfrm>
            <a:custGeom>
              <a:avLst/>
              <a:gdLst>
                <a:gd name="T0" fmla="*/ 26 w 196"/>
                <a:gd name="T1" fmla="*/ 0 h 119"/>
                <a:gd name="T2" fmla="*/ 170 w 196"/>
                <a:gd name="T3" fmla="*/ 0 h 119"/>
                <a:gd name="T4" fmla="*/ 177 w 196"/>
                <a:gd name="T5" fmla="*/ 0 h 119"/>
                <a:gd name="T6" fmla="*/ 184 w 196"/>
                <a:gd name="T7" fmla="*/ 4 h 119"/>
                <a:gd name="T8" fmla="*/ 189 w 196"/>
                <a:gd name="T9" fmla="*/ 7 h 119"/>
                <a:gd name="T10" fmla="*/ 192 w 196"/>
                <a:gd name="T11" fmla="*/ 13 h 119"/>
                <a:gd name="T12" fmla="*/ 196 w 196"/>
                <a:gd name="T13" fmla="*/ 20 h 119"/>
                <a:gd name="T14" fmla="*/ 196 w 196"/>
                <a:gd name="T15" fmla="*/ 27 h 119"/>
                <a:gd name="T16" fmla="*/ 196 w 196"/>
                <a:gd name="T17" fmla="*/ 93 h 119"/>
                <a:gd name="T18" fmla="*/ 196 w 196"/>
                <a:gd name="T19" fmla="*/ 100 h 119"/>
                <a:gd name="T20" fmla="*/ 192 w 196"/>
                <a:gd name="T21" fmla="*/ 105 h 119"/>
                <a:gd name="T22" fmla="*/ 189 w 196"/>
                <a:gd name="T23" fmla="*/ 112 h 119"/>
                <a:gd name="T24" fmla="*/ 184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3 w 196"/>
                <a:gd name="T39" fmla="*/ 105 h 119"/>
                <a:gd name="T40" fmla="*/ 0 w 196"/>
                <a:gd name="T41" fmla="*/ 100 h 119"/>
                <a:gd name="T42" fmla="*/ 0 w 196"/>
                <a:gd name="T43" fmla="*/ 93 h 119"/>
                <a:gd name="T44" fmla="*/ 0 w 196"/>
                <a:gd name="T45" fmla="*/ 27 h 119"/>
                <a:gd name="T46" fmla="*/ 0 w 196"/>
                <a:gd name="T47" fmla="*/ 20 h 119"/>
                <a:gd name="T48" fmla="*/ 3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4" y="4"/>
                  </a:lnTo>
                  <a:lnTo>
                    <a:pt x="189" y="7"/>
                  </a:lnTo>
                  <a:lnTo>
                    <a:pt x="192" y="13"/>
                  </a:lnTo>
                  <a:lnTo>
                    <a:pt x="196" y="20"/>
                  </a:lnTo>
                  <a:lnTo>
                    <a:pt x="196" y="27"/>
                  </a:lnTo>
                  <a:lnTo>
                    <a:pt x="196" y="93"/>
                  </a:lnTo>
                  <a:lnTo>
                    <a:pt x="196" y="100"/>
                  </a:lnTo>
                  <a:lnTo>
                    <a:pt x="192" y="105"/>
                  </a:lnTo>
                  <a:lnTo>
                    <a:pt x="189" y="112"/>
                  </a:lnTo>
                  <a:lnTo>
                    <a:pt x="184" y="116"/>
                  </a:lnTo>
                  <a:lnTo>
                    <a:pt x="177" y="119"/>
                  </a:lnTo>
                  <a:lnTo>
                    <a:pt x="170" y="119"/>
                  </a:lnTo>
                  <a:lnTo>
                    <a:pt x="26" y="119"/>
                  </a:lnTo>
                  <a:lnTo>
                    <a:pt x="19" y="119"/>
                  </a:lnTo>
                  <a:lnTo>
                    <a:pt x="12" y="116"/>
                  </a:lnTo>
                  <a:lnTo>
                    <a:pt x="7" y="112"/>
                  </a:lnTo>
                  <a:lnTo>
                    <a:pt x="3" y="105"/>
                  </a:lnTo>
                  <a:lnTo>
                    <a:pt x="0" y="100"/>
                  </a:lnTo>
                  <a:lnTo>
                    <a:pt x="0" y="93"/>
                  </a:lnTo>
                  <a:lnTo>
                    <a:pt x="0" y="27"/>
                  </a:lnTo>
                  <a:lnTo>
                    <a:pt x="0" y="20"/>
                  </a:lnTo>
                  <a:lnTo>
                    <a:pt x="3" y="13"/>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26" name="Freeform 112">
              <a:extLst>
                <a:ext uri="{FF2B5EF4-FFF2-40B4-BE49-F238E27FC236}">
                  <a16:creationId xmlns:a16="http://schemas.microsoft.com/office/drawing/2014/main" id="{4D0C7F13-FA81-4E9D-8D38-0DBB360AFC72}"/>
                </a:ext>
              </a:extLst>
            </p:cNvPr>
            <p:cNvSpPr>
              <a:spLocks/>
            </p:cNvSpPr>
            <p:nvPr/>
          </p:nvSpPr>
          <p:spPr bwMode="auto">
            <a:xfrm>
              <a:off x="3724715" y="3345803"/>
              <a:ext cx="256872" cy="155958"/>
            </a:xfrm>
            <a:custGeom>
              <a:avLst/>
              <a:gdLst>
                <a:gd name="T0" fmla="*/ 27 w 196"/>
                <a:gd name="T1" fmla="*/ 0 h 119"/>
                <a:gd name="T2" fmla="*/ 170 w 196"/>
                <a:gd name="T3" fmla="*/ 0 h 119"/>
                <a:gd name="T4" fmla="*/ 177 w 196"/>
                <a:gd name="T5" fmla="*/ 0 h 119"/>
                <a:gd name="T6" fmla="*/ 182 w 196"/>
                <a:gd name="T7" fmla="*/ 4 h 119"/>
                <a:gd name="T8" fmla="*/ 189 w 196"/>
                <a:gd name="T9" fmla="*/ 7 h 119"/>
                <a:gd name="T10" fmla="*/ 193 w 196"/>
                <a:gd name="T11" fmla="*/ 13 h 119"/>
                <a:gd name="T12" fmla="*/ 196 w 196"/>
                <a:gd name="T13" fmla="*/ 20 h 119"/>
                <a:gd name="T14" fmla="*/ 196 w 196"/>
                <a:gd name="T15" fmla="*/ 27 h 119"/>
                <a:gd name="T16" fmla="*/ 196 w 196"/>
                <a:gd name="T17" fmla="*/ 93 h 119"/>
                <a:gd name="T18" fmla="*/ 196 w 196"/>
                <a:gd name="T19" fmla="*/ 100 h 119"/>
                <a:gd name="T20" fmla="*/ 193 w 196"/>
                <a:gd name="T21" fmla="*/ 105 h 119"/>
                <a:gd name="T22" fmla="*/ 189 w 196"/>
                <a:gd name="T23" fmla="*/ 112 h 119"/>
                <a:gd name="T24" fmla="*/ 182 w 196"/>
                <a:gd name="T25" fmla="*/ 116 h 119"/>
                <a:gd name="T26" fmla="*/ 177 w 196"/>
                <a:gd name="T27" fmla="*/ 119 h 119"/>
                <a:gd name="T28" fmla="*/ 170 w 196"/>
                <a:gd name="T29" fmla="*/ 119 h 119"/>
                <a:gd name="T30" fmla="*/ 27 w 196"/>
                <a:gd name="T31" fmla="*/ 119 h 119"/>
                <a:gd name="T32" fmla="*/ 20 w 196"/>
                <a:gd name="T33" fmla="*/ 119 h 119"/>
                <a:gd name="T34" fmla="*/ 13 w 196"/>
                <a:gd name="T35" fmla="*/ 116 h 119"/>
                <a:gd name="T36" fmla="*/ 7 w 196"/>
                <a:gd name="T37" fmla="*/ 112 h 119"/>
                <a:gd name="T38" fmla="*/ 4 w 196"/>
                <a:gd name="T39" fmla="*/ 105 h 119"/>
                <a:gd name="T40" fmla="*/ 0 w 196"/>
                <a:gd name="T41" fmla="*/ 100 h 119"/>
                <a:gd name="T42" fmla="*/ 0 w 196"/>
                <a:gd name="T43" fmla="*/ 93 h 119"/>
                <a:gd name="T44" fmla="*/ 0 w 196"/>
                <a:gd name="T45" fmla="*/ 27 h 119"/>
                <a:gd name="T46" fmla="*/ 0 w 196"/>
                <a:gd name="T47" fmla="*/ 20 h 119"/>
                <a:gd name="T48" fmla="*/ 4 w 196"/>
                <a:gd name="T49" fmla="*/ 13 h 119"/>
                <a:gd name="T50" fmla="*/ 7 w 196"/>
                <a:gd name="T51" fmla="*/ 7 h 119"/>
                <a:gd name="T52" fmla="*/ 13 w 196"/>
                <a:gd name="T53" fmla="*/ 4 h 119"/>
                <a:gd name="T54" fmla="*/ 20 w 196"/>
                <a:gd name="T55" fmla="*/ 0 h 119"/>
                <a:gd name="T56" fmla="*/ 27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7" y="0"/>
                  </a:moveTo>
                  <a:lnTo>
                    <a:pt x="170" y="0"/>
                  </a:lnTo>
                  <a:lnTo>
                    <a:pt x="177" y="0"/>
                  </a:lnTo>
                  <a:lnTo>
                    <a:pt x="182" y="4"/>
                  </a:lnTo>
                  <a:lnTo>
                    <a:pt x="189" y="7"/>
                  </a:lnTo>
                  <a:lnTo>
                    <a:pt x="193" y="13"/>
                  </a:lnTo>
                  <a:lnTo>
                    <a:pt x="196" y="20"/>
                  </a:lnTo>
                  <a:lnTo>
                    <a:pt x="196" y="27"/>
                  </a:lnTo>
                  <a:lnTo>
                    <a:pt x="196" y="93"/>
                  </a:lnTo>
                  <a:lnTo>
                    <a:pt x="196" y="100"/>
                  </a:lnTo>
                  <a:lnTo>
                    <a:pt x="193" y="105"/>
                  </a:lnTo>
                  <a:lnTo>
                    <a:pt x="189" y="112"/>
                  </a:lnTo>
                  <a:lnTo>
                    <a:pt x="182" y="116"/>
                  </a:lnTo>
                  <a:lnTo>
                    <a:pt x="177" y="119"/>
                  </a:lnTo>
                  <a:lnTo>
                    <a:pt x="170" y="119"/>
                  </a:lnTo>
                  <a:lnTo>
                    <a:pt x="27" y="119"/>
                  </a:lnTo>
                  <a:lnTo>
                    <a:pt x="20" y="119"/>
                  </a:lnTo>
                  <a:lnTo>
                    <a:pt x="13" y="116"/>
                  </a:lnTo>
                  <a:lnTo>
                    <a:pt x="7" y="112"/>
                  </a:lnTo>
                  <a:lnTo>
                    <a:pt x="4" y="105"/>
                  </a:lnTo>
                  <a:lnTo>
                    <a:pt x="0" y="100"/>
                  </a:lnTo>
                  <a:lnTo>
                    <a:pt x="0" y="93"/>
                  </a:lnTo>
                  <a:lnTo>
                    <a:pt x="0" y="27"/>
                  </a:lnTo>
                  <a:lnTo>
                    <a:pt x="0" y="20"/>
                  </a:lnTo>
                  <a:lnTo>
                    <a:pt x="4" y="13"/>
                  </a:lnTo>
                  <a:lnTo>
                    <a:pt x="7" y="7"/>
                  </a:lnTo>
                  <a:lnTo>
                    <a:pt x="13" y="4"/>
                  </a:lnTo>
                  <a:lnTo>
                    <a:pt x="20" y="0"/>
                  </a:lnTo>
                  <a:lnTo>
                    <a:pt x="27"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27" name="Freeform 113">
              <a:extLst>
                <a:ext uri="{FF2B5EF4-FFF2-40B4-BE49-F238E27FC236}">
                  <a16:creationId xmlns:a16="http://schemas.microsoft.com/office/drawing/2014/main" id="{E7C0E994-4C52-4E20-A456-38C334A66419}"/>
                </a:ext>
              </a:extLst>
            </p:cNvPr>
            <p:cNvSpPr>
              <a:spLocks/>
            </p:cNvSpPr>
            <p:nvPr/>
          </p:nvSpPr>
          <p:spPr bwMode="auto">
            <a:xfrm>
              <a:off x="3436389" y="3345803"/>
              <a:ext cx="256872" cy="155958"/>
            </a:xfrm>
            <a:custGeom>
              <a:avLst/>
              <a:gdLst>
                <a:gd name="T0" fmla="*/ 26 w 196"/>
                <a:gd name="T1" fmla="*/ 0 h 119"/>
                <a:gd name="T2" fmla="*/ 170 w 196"/>
                <a:gd name="T3" fmla="*/ 0 h 119"/>
                <a:gd name="T4" fmla="*/ 177 w 196"/>
                <a:gd name="T5" fmla="*/ 0 h 119"/>
                <a:gd name="T6" fmla="*/ 182 w 196"/>
                <a:gd name="T7" fmla="*/ 4 h 119"/>
                <a:gd name="T8" fmla="*/ 189 w 196"/>
                <a:gd name="T9" fmla="*/ 7 h 119"/>
                <a:gd name="T10" fmla="*/ 192 w 196"/>
                <a:gd name="T11" fmla="*/ 13 h 119"/>
                <a:gd name="T12" fmla="*/ 194 w 196"/>
                <a:gd name="T13" fmla="*/ 20 h 119"/>
                <a:gd name="T14" fmla="*/ 196 w 196"/>
                <a:gd name="T15" fmla="*/ 27 h 119"/>
                <a:gd name="T16" fmla="*/ 196 w 196"/>
                <a:gd name="T17" fmla="*/ 93 h 119"/>
                <a:gd name="T18" fmla="*/ 194 w 196"/>
                <a:gd name="T19" fmla="*/ 100 h 119"/>
                <a:gd name="T20" fmla="*/ 192 w 196"/>
                <a:gd name="T21" fmla="*/ 105 h 119"/>
                <a:gd name="T22" fmla="*/ 189 w 196"/>
                <a:gd name="T23" fmla="*/ 112 h 119"/>
                <a:gd name="T24" fmla="*/ 182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3 w 196"/>
                <a:gd name="T39" fmla="*/ 105 h 119"/>
                <a:gd name="T40" fmla="*/ 0 w 196"/>
                <a:gd name="T41" fmla="*/ 100 h 119"/>
                <a:gd name="T42" fmla="*/ 0 w 196"/>
                <a:gd name="T43" fmla="*/ 93 h 119"/>
                <a:gd name="T44" fmla="*/ 0 w 196"/>
                <a:gd name="T45" fmla="*/ 27 h 119"/>
                <a:gd name="T46" fmla="*/ 0 w 196"/>
                <a:gd name="T47" fmla="*/ 20 h 119"/>
                <a:gd name="T48" fmla="*/ 3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2" y="4"/>
                  </a:lnTo>
                  <a:lnTo>
                    <a:pt x="189" y="7"/>
                  </a:lnTo>
                  <a:lnTo>
                    <a:pt x="192" y="13"/>
                  </a:lnTo>
                  <a:lnTo>
                    <a:pt x="194" y="20"/>
                  </a:lnTo>
                  <a:lnTo>
                    <a:pt x="196" y="27"/>
                  </a:lnTo>
                  <a:lnTo>
                    <a:pt x="196" y="93"/>
                  </a:lnTo>
                  <a:lnTo>
                    <a:pt x="194" y="100"/>
                  </a:lnTo>
                  <a:lnTo>
                    <a:pt x="192" y="105"/>
                  </a:lnTo>
                  <a:lnTo>
                    <a:pt x="189" y="112"/>
                  </a:lnTo>
                  <a:lnTo>
                    <a:pt x="182" y="116"/>
                  </a:lnTo>
                  <a:lnTo>
                    <a:pt x="177" y="119"/>
                  </a:lnTo>
                  <a:lnTo>
                    <a:pt x="170" y="119"/>
                  </a:lnTo>
                  <a:lnTo>
                    <a:pt x="26" y="119"/>
                  </a:lnTo>
                  <a:lnTo>
                    <a:pt x="19" y="119"/>
                  </a:lnTo>
                  <a:lnTo>
                    <a:pt x="12" y="116"/>
                  </a:lnTo>
                  <a:lnTo>
                    <a:pt x="7" y="112"/>
                  </a:lnTo>
                  <a:lnTo>
                    <a:pt x="3" y="105"/>
                  </a:lnTo>
                  <a:lnTo>
                    <a:pt x="0" y="100"/>
                  </a:lnTo>
                  <a:lnTo>
                    <a:pt x="0" y="93"/>
                  </a:lnTo>
                  <a:lnTo>
                    <a:pt x="0" y="27"/>
                  </a:lnTo>
                  <a:lnTo>
                    <a:pt x="0" y="20"/>
                  </a:lnTo>
                  <a:lnTo>
                    <a:pt x="3" y="13"/>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28" name="Freeform 114">
              <a:extLst>
                <a:ext uri="{FF2B5EF4-FFF2-40B4-BE49-F238E27FC236}">
                  <a16:creationId xmlns:a16="http://schemas.microsoft.com/office/drawing/2014/main" id="{C4E3B0F7-1D22-4DB7-A1AF-B921869D62F1}"/>
                </a:ext>
              </a:extLst>
            </p:cNvPr>
            <p:cNvSpPr>
              <a:spLocks/>
            </p:cNvSpPr>
            <p:nvPr/>
          </p:nvSpPr>
          <p:spPr bwMode="auto">
            <a:xfrm>
              <a:off x="3146753" y="3345803"/>
              <a:ext cx="256872" cy="155958"/>
            </a:xfrm>
            <a:custGeom>
              <a:avLst/>
              <a:gdLst>
                <a:gd name="T0" fmla="*/ 26 w 196"/>
                <a:gd name="T1" fmla="*/ 0 h 119"/>
                <a:gd name="T2" fmla="*/ 170 w 196"/>
                <a:gd name="T3" fmla="*/ 0 h 119"/>
                <a:gd name="T4" fmla="*/ 177 w 196"/>
                <a:gd name="T5" fmla="*/ 0 h 119"/>
                <a:gd name="T6" fmla="*/ 182 w 196"/>
                <a:gd name="T7" fmla="*/ 4 h 119"/>
                <a:gd name="T8" fmla="*/ 187 w 196"/>
                <a:gd name="T9" fmla="*/ 7 h 119"/>
                <a:gd name="T10" fmla="*/ 193 w 196"/>
                <a:gd name="T11" fmla="*/ 13 h 119"/>
                <a:gd name="T12" fmla="*/ 194 w 196"/>
                <a:gd name="T13" fmla="*/ 20 h 119"/>
                <a:gd name="T14" fmla="*/ 196 w 196"/>
                <a:gd name="T15" fmla="*/ 27 h 119"/>
                <a:gd name="T16" fmla="*/ 196 w 196"/>
                <a:gd name="T17" fmla="*/ 93 h 119"/>
                <a:gd name="T18" fmla="*/ 194 w 196"/>
                <a:gd name="T19" fmla="*/ 100 h 119"/>
                <a:gd name="T20" fmla="*/ 193 w 196"/>
                <a:gd name="T21" fmla="*/ 105 h 119"/>
                <a:gd name="T22" fmla="*/ 187 w 196"/>
                <a:gd name="T23" fmla="*/ 112 h 119"/>
                <a:gd name="T24" fmla="*/ 182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4 w 196"/>
                <a:gd name="T39" fmla="*/ 105 h 119"/>
                <a:gd name="T40" fmla="*/ 0 w 196"/>
                <a:gd name="T41" fmla="*/ 100 h 119"/>
                <a:gd name="T42" fmla="*/ 0 w 196"/>
                <a:gd name="T43" fmla="*/ 93 h 119"/>
                <a:gd name="T44" fmla="*/ 0 w 196"/>
                <a:gd name="T45" fmla="*/ 27 h 119"/>
                <a:gd name="T46" fmla="*/ 0 w 196"/>
                <a:gd name="T47" fmla="*/ 20 h 119"/>
                <a:gd name="T48" fmla="*/ 4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2" y="4"/>
                  </a:lnTo>
                  <a:lnTo>
                    <a:pt x="187" y="7"/>
                  </a:lnTo>
                  <a:lnTo>
                    <a:pt x="193" y="13"/>
                  </a:lnTo>
                  <a:lnTo>
                    <a:pt x="194" y="20"/>
                  </a:lnTo>
                  <a:lnTo>
                    <a:pt x="196" y="27"/>
                  </a:lnTo>
                  <a:lnTo>
                    <a:pt x="196" y="93"/>
                  </a:lnTo>
                  <a:lnTo>
                    <a:pt x="194" y="100"/>
                  </a:lnTo>
                  <a:lnTo>
                    <a:pt x="193" y="105"/>
                  </a:lnTo>
                  <a:lnTo>
                    <a:pt x="187" y="112"/>
                  </a:lnTo>
                  <a:lnTo>
                    <a:pt x="182" y="116"/>
                  </a:lnTo>
                  <a:lnTo>
                    <a:pt x="177" y="119"/>
                  </a:lnTo>
                  <a:lnTo>
                    <a:pt x="170" y="119"/>
                  </a:lnTo>
                  <a:lnTo>
                    <a:pt x="26" y="119"/>
                  </a:lnTo>
                  <a:lnTo>
                    <a:pt x="19" y="119"/>
                  </a:lnTo>
                  <a:lnTo>
                    <a:pt x="12" y="116"/>
                  </a:lnTo>
                  <a:lnTo>
                    <a:pt x="7" y="112"/>
                  </a:lnTo>
                  <a:lnTo>
                    <a:pt x="4" y="105"/>
                  </a:lnTo>
                  <a:lnTo>
                    <a:pt x="0" y="100"/>
                  </a:lnTo>
                  <a:lnTo>
                    <a:pt x="0" y="93"/>
                  </a:lnTo>
                  <a:lnTo>
                    <a:pt x="0" y="27"/>
                  </a:lnTo>
                  <a:lnTo>
                    <a:pt x="0" y="20"/>
                  </a:lnTo>
                  <a:lnTo>
                    <a:pt x="4" y="13"/>
                  </a:lnTo>
                  <a:lnTo>
                    <a:pt x="7" y="7"/>
                  </a:lnTo>
                  <a:lnTo>
                    <a:pt x="12"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29" name="Freeform 115">
              <a:extLst>
                <a:ext uri="{FF2B5EF4-FFF2-40B4-BE49-F238E27FC236}">
                  <a16:creationId xmlns:a16="http://schemas.microsoft.com/office/drawing/2014/main" id="{533AF161-B23A-4287-B668-51B38D5D1684}"/>
                </a:ext>
              </a:extLst>
            </p:cNvPr>
            <p:cNvSpPr>
              <a:spLocks/>
            </p:cNvSpPr>
            <p:nvPr/>
          </p:nvSpPr>
          <p:spPr bwMode="auto">
            <a:xfrm>
              <a:off x="2855807" y="3345803"/>
              <a:ext cx="259493" cy="155958"/>
            </a:xfrm>
            <a:custGeom>
              <a:avLst/>
              <a:gdLst>
                <a:gd name="T0" fmla="*/ 28 w 198"/>
                <a:gd name="T1" fmla="*/ 0 h 119"/>
                <a:gd name="T2" fmla="*/ 171 w 198"/>
                <a:gd name="T3" fmla="*/ 0 h 119"/>
                <a:gd name="T4" fmla="*/ 178 w 198"/>
                <a:gd name="T5" fmla="*/ 0 h 119"/>
                <a:gd name="T6" fmla="*/ 184 w 198"/>
                <a:gd name="T7" fmla="*/ 4 h 119"/>
                <a:gd name="T8" fmla="*/ 189 w 198"/>
                <a:gd name="T9" fmla="*/ 7 h 119"/>
                <a:gd name="T10" fmla="*/ 194 w 198"/>
                <a:gd name="T11" fmla="*/ 13 h 119"/>
                <a:gd name="T12" fmla="*/ 196 w 198"/>
                <a:gd name="T13" fmla="*/ 20 h 119"/>
                <a:gd name="T14" fmla="*/ 198 w 198"/>
                <a:gd name="T15" fmla="*/ 27 h 119"/>
                <a:gd name="T16" fmla="*/ 198 w 198"/>
                <a:gd name="T17" fmla="*/ 93 h 119"/>
                <a:gd name="T18" fmla="*/ 196 w 198"/>
                <a:gd name="T19" fmla="*/ 100 h 119"/>
                <a:gd name="T20" fmla="*/ 194 w 198"/>
                <a:gd name="T21" fmla="*/ 105 h 119"/>
                <a:gd name="T22" fmla="*/ 189 w 198"/>
                <a:gd name="T23" fmla="*/ 112 h 119"/>
                <a:gd name="T24" fmla="*/ 184 w 198"/>
                <a:gd name="T25" fmla="*/ 116 h 119"/>
                <a:gd name="T26" fmla="*/ 178 w 198"/>
                <a:gd name="T27" fmla="*/ 119 h 119"/>
                <a:gd name="T28" fmla="*/ 171 w 198"/>
                <a:gd name="T29" fmla="*/ 119 h 119"/>
                <a:gd name="T30" fmla="*/ 28 w 198"/>
                <a:gd name="T31" fmla="*/ 119 h 119"/>
                <a:gd name="T32" fmla="*/ 21 w 198"/>
                <a:gd name="T33" fmla="*/ 119 h 119"/>
                <a:gd name="T34" fmla="*/ 14 w 198"/>
                <a:gd name="T35" fmla="*/ 116 h 119"/>
                <a:gd name="T36" fmla="*/ 9 w 198"/>
                <a:gd name="T37" fmla="*/ 112 h 119"/>
                <a:gd name="T38" fmla="*/ 5 w 198"/>
                <a:gd name="T39" fmla="*/ 105 h 119"/>
                <a:gd name="T40" fmla="*/ 2 w 198"/>
                <a:gd name="T41" fmla="*/ 100 h 119"/>
                <a:gd name="T42" fmla="*/ 0 w 198"/>
                <a:gd name="T43" fmla="*/ 93 h 119"/>
                <a:gd name="T44" fmla="*/ 0 w 198"/>
                <a:gd name="T45" fmla="*/ 27 h 119"/>
                <a:gd name="T46" fmla="*/ 2 w 198"/>
                <a:gd name="T47" fmla="*/ 20 h 119"/>
                <a:gd name="T48" fmla="*/ 5 w 198"/>
                <a:gd name="T49" fmla="*/ 13 h 119"/>
                <a:gd name="T50" fmla="*/ 9 w 198"/>
                <a:gd name="T51" fmla="*/ 7 h 119"/>
                <a:gd name="T52" fmla="*/ 14 w 198"/>
                <a:gd name="T53" fmla="*/ 4 h 119"/>
                <a:gd name="T54" fmla="*/ 21 w 198"/>
                <a:gd name="T55" fmla="*/ 0 h 119"/>
                <a:gd name="T56" fmla="*/ 28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8" y="0"/>
                  </a:moveTo>
                  <a:lnTo>
                    <a:pt x="171" y="0"/>
                  </a:lnTo>
                  <a:lnTo>
                    <a:pt x="178" y="0"/>
                  </a:lnTo>
                  <a:lnTo>
                    <a:pt x="184" y="4"/>
                  </a:lnTo>
                  <a:lnTo>
                    <a:pt x="189" y="7"/>
                  </a:lnTo>
                  <a:lnTo>
                    <a:pt x="194" y="13"/>
                  </a:lnTo>
                  <a:lnTo>
                    <a:pt x="196" y="20"/>
                  </a:lnTo>
                  <a:lnTo>
                    <a:pt x="198" y="27"/>
                  </a:lnTo>
                  <a:lnTo>
                    <a:pt x="198" y="93"/>
                  </a:lnTo>
                  <a:lnTo>
                    <a:pt x="196" y="100"/>
                  </a:lnTo>
                  <a:lnTo>
                    <a:pt x="194" y="105"/>
                  </a:lnTo>
                  <a:lnTo>
                    <a:pt x="189" y="112"/>
                  </a:lnTo>
                  <a:lnTo>
                    <a:pt x="184" y="116"/>
                  </a:lnTo>
                  <a:lnTo>
                    <a:pt x="178" y="119"/>
                  </a:lnTo>
                  <a:lnTo>
                    <a:pt x="171" y="119"/>
                  </a:lnTo>
                  <a:lnTo>
                    <a:pt x="28" y="119"/>
                  </a:lnTo>
                  <a:lnTo>
                    <a:pt x="21" y="119"/>
                  </a:lnTo>
                  <a:lnTo>
                    <a:pt x="14" y="116"/>
                  </a:lnTo>
                  <a:lnTo>
                    <a:pt x="9" y="112"/>
                  </a:lnTo>
                  <a:lnTo>
                    <a:pt x="5" y="105"/>
                  </a:lnTo>
                  <a:lnTo>
                    <a:pt x="2" y="100"/>
                  </a:lnTo>
                  <a:lnTo>
                    <a:pt x="0" y="93"/>
                  </a:lnTo>
                  <a:lnTo>
                    <a:pt x="0" y="27"/>
                  </a:lnTo>
                  <a:lnTo>
                    <a:pt x="2" y="20"/>
                  </a:lnTo>
                  <a:lnTo>
                    <a:pt x="5" y="13"/>
                  </a:lnTo>
                  <a:lnTo>
                    <a:pt x="9" y="7"/>
                  </a:lnTo>
                  <a:lnTo>
                    <a:pt x="14" y="4"/>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30" name="Freeform 116">
              <a:extLst>
                <a:ext uri="{FF2B5EF4-FFF2-40B4-BE49-F238E27FC236}">
                  <a16:creationId xmlns:a16="http://schemas.microsoft.com/office/drawing/2014/main" id="{CAB1CE27-D732-41E2-AF53-783F29818A38}"/>
                </a:ext>
              </a:extLst>
            </p:cNvPr>
            <p:cNvSpPr>
              <a:spLocks/>
            </p:cNvSpPr>
            <p:nvPr/>
          </p:nvSpPr>
          <p:spPr bwMode="auto">
            <a:xfrm>
              <a:off x="5459909" y="3345803"/>
              <a:ext cx="259493" cy="155958"/>
            </a:xfrm>
            <a:custGeom>
              <a:avLst/>
              <a:gdLst>
                <a:gd name="T0" fmla="*/ 26 w 198"/>
                <a:gd name="T1" fmla="*/ 0 h 119"/>
                <a:gd name="T2" fmla="*/ 170 w 198"/>
                <a:gd name="T3" fmla="*/ 0 h 119"/>
                <a:gd name="T4" fmla="*/ 177 w 198"/>
                <a:gd name="T5" fmla="*/ 0 h 119"/>
                <a:gd name="T6" fmla="*/ 184 w 198"/>
                <a:gd name="T7" fmla="*/ 4 h 119"/>
                <a:gd name="T8" fmla="*/ 189 w 198"/>
                <a:gd name="T9" fmla="*/ 7 h 119"/>
                <a:gd name="T10" fmla="*/ 192 w 198"/>
                <a:gd name="T11" fmla="*/ 13 h 119"/>
                <a:gd name="T12" fmla="*/ 196 w 198"/>
                <a:gd name="T13" fmla="*/ 20 h 119"/>
                <a:gd name="T14" fmla="*/ 198 w 198"/>
                <a:gd name="T15" fmla="*/ 27 h 119"/>
                <a:gd name="T16" fmla="*/ 198 w 198"/>
                <a:gd name="T17" fmla="*/ 93 h 119"/>
                <a:gd name="T18" fmla="*/ 196 w 198"/>
                <a:gd name="T19" fmla="*/ 100 h 119"/>
                <a:gd name="T20" fmla="*/ 192 w 198"/>
                <a:gd name="T21" fmla="*/ 105 h 119"/>
                <a:gd name="T22" fmla="*/ 189 w 198"/>
                <a:gd name="T23" fmla="*/ 112 h 119"/>
                <a:gd name="T24" fmla="*/ 184 w 198"/>
                <a:gd name="T25" fmla="*/ 116 h 119"/>
                <a:gd name="T26" fmla="*/ 177 w 198"/>
                <a:gd name="T27" fmla="*/ 119 h 119"/>
                <a:gd name="T28" fmla="*/ 170 w 198"/>
                <a:gd name="T29" fmla="*/ 119 h 119"/>
                <a:gd name="T30" fmla="*/ 26 w 198"/>
                <a:gd name="T31" fmla="*/ 119 h 119"/>
                <a:gd name="T32" fmla="*/ 19 w 198"/>
                <a:gd name="T33" fmla="*/ 119 h 119"/>
                <a:gd name="T34" fmla="*/ 14 w 198"/>
                <a:gd name="T35" fmla="*/ 116 h 119"/>
                <a:gd name="T36" fmla="*/ 9 w 198"/>
                <a:gd name="T37" fmla="*/ 112 h 119"/>
                <a:gd name="T38" fmla="*/ 3 w 198"/>
                <a:gd name="T39" fmla="*/ 105 h 119"/>
                <a:gd name="T40" fmla="*/ 2 w 198"/>
                <a:gd name="T41" fmla="*/ 100 h 119"/>
                <a:gd name="T42" fmla="*/ 0 w 198"/>
                <a:gd name="T43" fmla="*/ 93 h 119"/>
                <a:gd name="T44" fmla="*/ 0 w 198"/>
                <a:gd name="T45" fmla="*/ 27 h 119"/>
                <a:gd name="T46" fmla="*/ 2 w 198"/>
                <a:gd name="T47" fmla="*/ 20 h 119"/>
                <a:gd name="T48" fmla="*/ 3 w 198"/>
                <a:gd name="T49" fmla="*/ 13 h 119"/>
                <a:gd name="T50" fmla="*/ 9 w 198"/>
                <a:gd name="T51" fmla="*/ 7 h 119"/>
                <a:gd name="T52" fmla="*/ 14 w 198"/>
                <a:gd name="T53" fmla="*/ 4 h 119"/>
                <a:gd name="T54" fmla="*/ 19 w 198"/>
                <a:gd name="T55" fmla="*/ 0 h 119"/>
                <a:gd name="T56" fmla="*/ 26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6" y="0"/>
                  </a:moveTo>
                  <a:lnTo>
                    <a:pt x="170" y="0"/>
                  </a:lnTo>
                  <a:lnTo>
                    <a:pt x="177" y="0"/>
                  </a:lnTo>
                  <a:lnTo>
                    <a:pt x="184" y="4"/>
                  </a:lnTo>
                  <a:lnTo>
                    <a:pt x="189" y="7"/>
                  </a:lnTo>
                  <a:lnTo>
                    <a:pt x="192" y="13"/>
                  </a:lnTo>
                  <a:lnTo>
                    <a:pt x="196" y="20"/>
                  </a:lnTo>
                  <a:lnTo>
                    <a:pt x="198" y="27"/>
                  </a:lnTo>
                  <a:lnTo>
                    <a:pt x="198" y="93"/>
                  </a:lnTo>
                  <a:lnTo>
                    <a:pt x="196" y="100"/>
                  </a:lnTo>
                  <a:lnTo>
                    <a:pt x="192" y="105"/>
                  </a:lnTo>
                  <a:lnTo>
                    <a:pt x="189" y="112"/>
                  </a:lnTo>
                  <a:lnTo>
                    <a:pt x="184" y="116"/>
                  </a:lnTo>
                  <a:lnTo>
                    <a:pt x="177" y="119"/>
                  </a:lnTo>
                  <a:lnTo>
                    <a:pt x="170" y="119"/>
                  </a:lnTo>
                  <a:lnTo>
                    <a:pt x="26" y="119"/>
                  </a:lnTo>
                  <a:lnTo>
                    <a:pt x="19" y="119"/>
                  </a:lnTo>
                  <a:lnTo>
                    <a:pt x="14" y="116"/>
                  </a:lnTo>
                  <a:lnTo>
                    <a:pt x="9" y="112"/>
                  </a:lnTo>
                  <a:lnTo>
                    <a:pt x="3" y="105"/>
                  </a:lnTo>
                  <a:lnTo>
                    <a:pt x="2" y="100"/>
                  </a:lnTo>
                  <a:lnTo>
                    <a:pt x="0" y="93"/>
                  </a:lnTo>
                  <a:lnTo>
                    <a:pt x="0" y="27"/>
                  </a:lnTo>
                  <a:lnTo>
                    <a:pt x="2" y="20"/>
                  </a:lnTo>
                  <a:lnTo>
                    <a:pt x="3" y="13"/>
                  </a:lnTo>
                  <a:lnTo>
                    <a:pt x="9" y="7"/>
                  </a:lnTo>
                  <a:lnTo>
                    <a:pt x="14" y="4"/>
                  </a:lnTo>
                  <a:lnTo>
                    <a:pt x="19" y="0"/>
                  </a:lnTo>
                  <a:lnTo>
                    <a:pt x="26"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31" name="Freeform 117">
              <a:extLst>
                <a:ext uri="{FF2B5EF4-FFF2-40B4-BE49-F238E27FC236}">
                  <a16:creationId xmlns:a16="http://schemas.microsoft.com/office/drawing/2014/main" id="{69D443AA-8CD4-40C3-B0FA-124E9469104B}"/>
                </a:ext>
              </a:extLst>
            </p:cNvPr>
            <p:cNvSpPr>
              <a:spLocks/>
            </p:cNvSpPr>
            <p:nvPr/>
          </p:nvSpPr>
          <p:spPr bwMode="auto">
            <a:xfrm>
              <a:off x="5748234" y="3345803"/>
              <a:ext cx="259493" cy="155958"/>
            </a:xfrm>
            <a:custGeom>
              <a:avLst/>
              <a:gdLst>
                <a:gd name="T0" fmla="*/ 28 w 198"/>
                <a:gd name="T1" fmla="*/ 0 h 119"/>
                <a:gd name="T2" fmla="*/ 170 w 198"/>
                <a:gd name="T3" fmla="*/ 0 h 119"/>
                <a:gd name="T4" fmla="*/ 177 w 198"/>
                <a:gd name="T5" fmla="*/ 0 h 119"/>
                <a:gd name="T6" fmla="*/ 184 w 198"/>
                <a:gd name="T7" fmla="*/ 4 h 119"/>
                <a:gd name="T8" fmla="*/ 189 w 198"/>
                <a:gd name="T9" fmla="*/ 7 h 119"/>
                <a:gd name="T10" fmla="*/ 195 w 198"/>
                <a:gd name="T11" fmla="*/ 13 h 119"/>
                <a:gd name="T12" fmla="*/ 196 w 198"/>
                <a:gd name="T13" fmla="*/ 20 h 119"/>
                <a:gd name="T14" fmla="*/ 198 w 198"/>
                <a:gd name="T15" fmla="*/ 27 h 119"/>
                <a:gd name="T16" fmla="*/ 198 w 198"/>
                <a:gd name="T17" fmla="*/ 93 h 119"/>
                <a:gd name="T18" fmla="*/ 196 w 198"/>
                <a:gd name="T19" fmla="*/ 100 h 119"/>
                <a:gd name="T20" fmla="*/ 195 w 198"/>
                <a:gd name="T21" fmla="*/ 105 h 119"/>
                <a:gd name="T22" fmla="*/ 189 w 198"/>
                <a:gd name="T23" fmla="*/ 112 h 119"/>
                <a:gd name="T24" fmla="*/ 184 w 198"/>
                <a:gd name="T25" fmla="*/ 116 h 119"/>
                <a:gd name="T26" fmla="*/ 177 w 198"/>
                <a:gd name="T27" fmla="*/ 119 h 119"/>
                <a:gd name="T28" fmla="*/ 170 w 198"/>
                <a:gd name="T29" fmla="*/ 119 h 119"/>
                <a:gd name="T30" fmla="*/ 28 w 198"/>
                <a:gd name="T31" fmla="*/ 119 h 119"/>
                <a:gd name="T32" fmla="*/ 21 w 198"/>
                <a:gd name="T33" fmla="*/ 119 h 119"/>
                <a:gd name="T34" fmla="*/ 14 w 198"/>
                <a:gd name="T35" fmla="*/ 116 h 119"/>
                <a:gd name="T36" fmla="*/ 9 w 198"/>
                <a:gd name="T37" fmla="*/ 112 h 119"/>
                <a:gd name="T38" fmla="*/ 4 w 198"/>
                <a:gd name="T39" fmla="*/ 105 h 119"/>
                <a:gd name="T40" fmla="*/ 2 w 198"/>
                <a:gd name="T41" fmla="*/ 100 h 119"/>
                <a:gd name="T42" fmla="*/ 0 w 198"/>
                <a:gd name="T43" fmla="*/ 93 h 119"/>
                <a:gd name="T44" fmla="*/ 0 w 198"/>
                <a:gd name="T45" fmla="*/ 27 h 119"/>
                <a:gd name="T46" fmla="*/ 2 w 198"/>
                <a:gd name="T47" fmla="*/ 20 h 119"/>
                <a:gd name="T48" fmla="*/ 4 w 198"/>
                <a:gd name="T49" fmla="*/ 13 h 119"/>
                <a:gd name="T50" fmla="*/ 9 w 198"/>
                <a:gd name="T51" fmla="*/ 7 h 119"/>
                <a:gd name="T52" fmla="*/ 14 w 198"/>
                <a:gd name="T53" fmla="*/ 4 h 119"/>
                <a:gd name="T54" fmla="*/ 21 w 198"/>
                <a:gd name="T55" fmla="*/ 0 h 119"/>
                <a:gd name="T56" fmla="*/ 28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8" y="0"/>
                  </a:moveTo>
                  <a:lnTo>
                    <a:pt x="170" y="0"/>
                  </a:lnTo>
                  <a:lnTo>
                    <a:pt x="177" y="0"/>
                  </a:lnTo>
                  <a:lnTo>
                    <a:pt x="184" y="4"/>
                  </a:lnTo>
                  <a:lnTo>
                    <a:pt x="189" y="7"/>
                  </a:lnTo>
                  <a:lnTo>
                    <a:pt x="195" y="13"/>
                  </a:lnTo>
                  <a:lnTo>
                    <a:pt x="196" y="20"/>
                  </a:lnTo>
                  <a:lnTo>
                    <a:pt x="198" y="27"/>
                  </a:lnTo>
                  <a:lnTo>
                    <a:pt x="198" y="93"/>
                  </a:lnTo>
                  <a:lnTo>
                    <a:pt x="196" y="100"/>
                  </a:lnTo>
                  <a:lnTo>
                    <a:pt x="195" y="105"/>
                  </a:lnTo>
                  <a:lnTo>
                    <a:pt x="189" y="112"/>
                  </a:lnTo>
                  <a:lnTo>
                    <a:pt x="184" y="116"/>
                  </a:lnTo>
                  <a:lnTo>
                    <a:pt x="177" y="119"/>
                  </a:lnTo>
                  <a:lnTo>
                    <a:pt x="170" y="119"/>
                  </a:lnTo>
                  <a:lnTo>
                    <a:pt x="28" y="119"/>
                  </a:lnTo>
                  <a:lnTo>
                    <a:pt x="21" y="119"/>
                  </a:lnTo>
                  <a:lnTo>
                    <a:pt x="14" y="116"/>
                  </a:lnTo>
                  <a:lnTo>
                    <a:pt x="9" y="112"/>
                  </a:lnTo>
                  <a:lnTo>
                    <a:pt x="4" y="105"/>
                  </a:lnTo>
                  <a:lnTo>
                    <a:pt x="2" y="100"/>
                  </a:lnTo>
                  <a:lnTo>
                    <a:pt x="0" y="93"/>
                  </a:lnTo>
                  <a:lnTo>
                    <a:pt x="0" y="27"/>
                  </a:lnTo>
                  <a:lnTo>
                    <a:pt x="2" y="20"/>
                  </a:lnTo>
                  <a:lnTo>
                    <a:pt x="4" y="13"/>
                  </a:lnTo>
                  <a:lnTo>
                    <a:pt x="9" y="7"/>
                  </a:lnTo>
                  <a:lnTo>
                    <a:pt x="14" y="4"/>
                  </a:lnTo>
                  <a:lnTo>
                    <a:pt x="21" y="0"/>
                  </a:lnTo>
                  <a:lnTo>
                    <a:pt x="28"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grpSp>
      <p:grpSp>
        <p:nvGrpSpPr>
          <p:cNvPr id="197" name="Group 196">
            <a:extLst>
              <a:ext uri="{FF2B5EF4-FFF2-40B4-BE49-F238E27FC236}">
                <a16:creationId xmlns:a16="http://schemas.microsoft.com/office/drawing/2014/main" id="{A7349CB7-3FB4-4FD9-9EF5-684614C495F0}"/>
              </a:ext>
            </a:extLst>
          </p:cNvPr>
          <p:cNvGrpSpPr/>
          <p:nvPr/>
        </p:nvGrpSpPr>
        <p:grpSpPr>
          <a:xfrm>
            <a:off x="4852700" y="5063627"/>
            <a:ext cx="1789515" cy="938114"/>
            <a:chOff x="214488" y="1608138"/>
            <a:chExt cx="10051656" cy="5269357"/>
          </a:xfrm>
        </p:grpSpPr>
        <p:grpSp>
          <p:nvGrpSpPr>
            <p:cNvPr id="198" name="Group 197">
              <a:extLst>
                <a:ext uri="{FF2B5EF4-FFF2-40B4-BE49-F238E27FC236}">
                  <a16:creationId xmlns:a16="http://schemas.microsoft.com/office/drawing/2014/main" id="{E059525B-9690-49DC-B0BA-467931E3BB5D}"/>
                </a:ext>
              </a:extLst>
            </p:cNvPr>
            <p:cNvGrpSpPr/>
            <p:nvPr/>
          </p:nvGrpSpPr>
          <p:grpSpPr>
            <a:xfrm>
              <a:off x="1193800" y="1608138"/>
              <a:ext cx="3765551" cy="4724400"/>
              <a:chOff x="1193800" y="1608138"/>
              <a:chExt cx="3765551" cy="4724400"/>
            </a:xfrm>
          </p:grpSpPr>
          <p:sp>
            <p:nvSpPr>
              <p:cNvPr id="213" name="Freeform 118">
                <a:extLst>
                  <a:ext uri="{FF2B5EF4-FFF2-40B4-BE49-F238E27FC236}">
                    <a16:creationId xmlns:a16="http://schemas.microsoft.com/office/drawing/2014/main" id="{ED62B6EC-B2BA-4F66-B508-396B6878B339}"/>
                  </a:ext>
                </a:extLst>
              </p:cNvPr>
              <p:cNvSpPr>
                <a:spLocks/>
              </p:cNvSpPr>
              <p:nvPr/>
            </p:nvSpPr>
            <p:spPr bwMode="auto">
              <a:xfrm>
                <a:off x="1193800" y="1608138"/>
                <a:ext cx="3765550" cy="4724400"/>
              </a:xfrm>
              <a:custGeom>
                <a:avLst/>
                <a:gdLst>
                  <a:gd name="T0" fmla="*/ 1780 w 2372"/>
                  <a:gd name="T1" fmla="*/ 70 h 2976"/>
                  <a:gd name="T2" fmla="*/ 1707 w 2372"/>
                  <a:gd name="T3" fmla="*/ 217 h 2976"/>
                  <a:gd name="T4" fmla="*/ 1595 w 2372"/>
                  <a:gd name="T5" fmla="*/ 427 h 2976"/>
                  <a:gd name="T6" fmla="*/ 1471 w 2372"/>
                  <a:gd name="T7" fmla="*/ 703 h 2976"/>
                  <a:gd name="T8" fmla="*/ 1464 w 2372"/>
                  <a:gd name="T9" fmla="*/ 814 h 2976"/>
                  <a:gd name="T10" fmla="*/ 1532 w 2372"/>
                  <a:gd name="T11" fmla="*/ 747 h 2976"/>
                  <a:gd name="T12" fmla="*/ 1633 w 2372"/>
                  <a:gd name="T13" fmla="*/ 574 h 2976"/>
                  <a:gd name="T14" fmla="*/ 1807 w 2372"/>
                  <a:gd name="T15" fmla="*/ 296 h 2976"/>
                  <a:gd name="T16" fmla="*/ 1961 w 2372"/>
                  <a:gd name="T17" fmla="*/ 81 h 2976"/>
                  <a:gd name="T18" fmla="*/ 2071 w 2372"/>
                  <a:gd name="T19" fmla="*/ 84 h 2976"/>
                  <a:gd name="T20" fmla="*/ 2067 w 2372"/>
                  <a:gd name="T21" fmla="*/ 187 h 2976"/>
                  <a:gd name="T22" fmla="*/ 1968 w 2372"/>
                  <a:gd name="T23" fmla="*/ 378 h 2976"/>
                  <a:gd name="T24" fmla="*/ 1819 w 2372"/>
                  <a:gd name="T25" fmla="*/ 660 h 2976"/>
                  <a:gd name="T26" fmla="*/ 1719 w 2372"/>
                  <a:gd name="T27" fmla="*/ 840 h 2976"/>
                  <a:gd name="T28" fmla="*/ 1670 w 2372"/>
                  <a:gd name="T29" fmla="*/ 964 h 2976"/>
                  <a:gd name="T30" fmla="*/ 1733 w 2372"/>
                  <a:gd name="T31" fmla="*/ 964 h 2976"/>
                  <a:gd name="T32" fmla="*/ 1929 w 2372"/>
                  <a:gd name="T33" fmla="*/ 782 h 2976"/>
                  <a:gd name="T34" fmla="*/ 2136 w 2372"/>
                  <a:gd name="T35" fmla="*/ 569 h 2976"/>
                  <a:gd name="T36" fmla="*/ 2297 w 2372"/>
                  <a:gd name="T37" fmla="*/ 439 h 2976"/>
                  <a:gd name="T38" fmla="*/ 2369 w 2372"/>
                  <a:gd name="T39" fmla="*/ 530 h 2976"/>
                  <a:gd name="T40" fmla="*/ 2230 w 2372"/>
                  <a:gd name="T41" fmla="*/ 731 h 2976"/>
                  <a:gd name="T42" fmla="*/ 2011 w 2372"/>
                  <a:gd name="T43" fmla="*/ 968 h 2976"/>
                  <a:gd name="T44" fmla="*/ 1845 w 2372"/>
                  <a:gd name="T45" fmla="*/ 1137 h 2976"/>
                  <a:gd name="T46" fmla="*/ 1810 w 2372"/>
                  <a:gd name="T47" fmla="*/ 1235 h 2976"/>
                  <a:gd name="T48" fmla="*/ 1871 w 2372"/>
                  <a:gd name="T49" fmla="*/ 1209 h 2976"/>
                  <a:gd name="T50" fmla="*/ 2011 w 2372"/>
                  <a:gd name="T51" fmla="*/ 1085 h 2976"/>
                  <a:gd name="T52" fmla="*/ 2165 w 2372"/>
                  <a:gd name="T53" fmla="*/ 1022 h 2976"/>
                  <a:gd name="T54" fmla="*/ 2190 w 2372"/>
                  <a:gd name="T55" fmla="*/ 1153 h 2976"/>
                  <a:gd name="T56" fmla="*/ 2041 w 2372"/>
                  <a:gd name="T57" fmla="*/ 1328 h 2976"/>
                  <a:gd name="T58" fmla="*/ 1917 w 2372"/>
                  <a:gd name="T59" fmla="*/ 1433 h 2976"/>
                  <a:gd name="T60" fmla="*/ 1411 w 2372"/>
                  <a:gd name="T61" fmla="*/ 1809 h 2976"/>
                  <a:gd name="T62" fmla="*/ 1110 w 2372"/>
                  <a:gd name="T63" fmla="*/ 2094 h 2976"/>
                  <a:gd name="T64" fmla="*/ 903 w 2372"/>
                  <a:gd name="T65" fmla="*/ 2497 h 2976"/>
                  <a:gd name="T66" fmla="*/ 695 w 2372"/>
                  <a:gd name="T67" fmla="*/ 2860 h 2976"/>
                  <a:gd name="T68" fmla="*/ 448 w 2372"/>
                  <a:gd name="T69" fmla="*/ 2976 h 2976"/>
                  <a:gd name="T70" fmla="*/ 222 w 2372"/>
                  <a:gd name="T71" fmla="*/ 2923 h 2976"/>
                  <a:gd name="T72" fmla="*/ 67 w 2372"/>
                  <a:gd name="T73" fmla="*/ 2808 h 2976"/>
                  <a:gd name="T74" fmla="*/ 0 w 2372"/>
                  <a:gd name="T75" fmla="*/ 2619 h 2976"/>
                  <a:gd name="T76" fmla="*/ 14 w 2372"/>
                  <a:gd name="T77" fmla="*/ 2549 h 2976"/>
                  <a:gd name="T78" fmla="*/ 79 w 2372"/>
                  <a:gd name="T79" fmla="*/ 2476 h 2976"/>
                  <a:gd name="T80" fmla="*/ 207 w 2372"/>
                  <a:gd name="T81" fmla="*/ 2358 h 2976"/>
                  <a:gd name="T82" fmla="*/ 467 w 2372"/>
                  <a:gd name="T83" fmla="*/ 2012 h 2976"/>
                  <a:gd name="T84" fmla="*/ 695 w 2372"/>
                  <a:gd name="T85" fmla="*/ 1620 h 2976"/>
                  <a:gd name="T86" fmla="*/ 812 w 2372"/>
                  <a:gd name="T87" fmla="*/ 1307 h 2976"/>
                  <a:gd name="T88" fmla="*/ 961 w 2372"/>
                  <a:gd name="T89" fmla="*/ 903 h 2976"/>
                  <a:gd name="T90" fmla="*/ 1147 w 2372"/>
                  <a:gd name="T91" fmla="*/ 485 h 2976"/>
                  <a:gd name="T92" fmla="*/ 1309 w 2372"/>
                  <a:gd name="T93" fmla="*/ 249 h 2976"/>
                  <a:gd name="T94" fmla="*/ 1379 w 2372"/>
                  <a:gd name="T95" fmla="*/ 278 h 2976"/>
                  <a:gd name="T96" fmla="*/ 1325 w 2372"/>
                  <a:gd name="T97" fmla="*/ 438 h 2976"/>
                  <a:gd name="T98" fmla="*/ 1243 w 2372"/>
                  <a:gd name="T99" fmla="*/ 654 h 2976"/>
                  <a:gd name="T100" fmla="*/ 1273 w 2372"/>
                  <a:gd name="T101" fmla="*/ 668 h 2976"/>
                  <a:gd name="T102" fmla="*/ 1358 w 2372"/>
                  <a:gd name="T103" fmla="*/ 518 h 2976"/>
                  <a:gd name="T104" fmla="*/ 1474 w 2372"/>
                  <a:gd name="T105" fmla="*/ 305 h 2976"/>
                  <a:gd name="T106" fmla="*/ 1635 w 2372"/>
                  <a:gd name="T107" fmla="*/ 60 h 2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72" h="2976">
                    <a:moveTo>
                      <a:pt x="1731" y="0"/>
                    </a:moveTo>
                    <a:lnTo>
                      <a:pt x="1756" y="7"/>
                    </a:lnTo>
                    <a:lnTo>
                      <a:pt x="1772" y="18"/>
                    </a:lnTo>
                    <a:lnTo>
                      <a:pt x="1780" y="32"/>
                    </a:lnTo>
                    <a:lnTo>
                      <a:pt x="1784" y="49"/>
                    </a:lnTo>
                    <a:lnTo>
                      <a:pt x="1780" y="70"/>
                    </a:lnTo>
                    <a:lnTo>
                      <a:pt x="1775" y="93"/>
                    </a:lnTo>
                    <a:lnTo>
                      <a:pt x="1765" y="116"/>
                    </a:lnTo>
                    <a:lnTo>
                      <a:pt x="1752" y="142"/>
                    </a:lnTo>
                    <a:lnTo>
                      <a:pt x="1738" y="166"/>
                    </a:lnTo>
                    <a:lnTo>
                      <a:pt x="1723" y="193"/>
                    </a:lnTo>
                    <a:lnTo>
                      <a:pt x="1707" y="217"/>
                    </a:lnTo>
                    <a:lnTo>
                      <a:pt x="1693" y="242"/>
                    </a:lnTo>
                    <a:lnTo>
                      <a:pt x="1679" y="268"/>
                    </a:lnTo>
                    <a:lnTo>
                      <a:pt x="1661" y="299"/>
                    </a:lnTo>
                    <a:lnTo>
                      <a:pt x="1642" y="338"/>
                    </a:lnTo>
                    <a:lnTo>
                      <a:pt x="1619" y="382"/>
                    </a:lnTo>
                    <a:lnTo>
                      <a:pt x="1595" y="427"/>
                    </a:lnTo>
                    <a:lnTo>
                      <a:pt x="1572" y="476"/>
                    </a:lnTo>
                    <a:lnTo>
                      <a:pt x="1548" y="525"/>
                    </a:lnTo>
                    <a:lnTo>
                      <a:pt x="1525" y="574"/>
                    </a:lnTo>
                    <a:lnTo>
                      <a:pt x="1504" y="620"/>
                    </a:lnTo>
                    <a:lnTo>
                      <a:pt x="1485" y="663"/>
                    </a:lnTo>
                    <a:lnTo>
                      <a:pt x="1471" y="703"/>
                    </a:lnTo>
                    <a:lnTo>
                      <a:pt x="1458" y="737"/>
                    </a:lnTo>
                    <a:lnTo>
                      <a:pt x="1451" y="765"/>
                    </a:lnTo>
                    <a:lnTo>
                      <a:pt x="1450" y="787"/>
                    </a:lnTo>
                    <a:lnTo>
                      <a:pt x="1451" y="803"/>
                    </a:lnTo>
                    <a:lnTo>
                      <a:pt x="1457" y="812"/>
                    </a:lnTo>
                    <a:lnTo>
                      <a:pt x="1464" y="814"/>
                    </a:lnTo>
                    <a:lnTo>
                      <a:pt x="1474" y="810"/>
                    </a:lnTo>
                    <a:lnTo>
                      <a:pt x="1486" y="803"/>
                    </a:lnTo>
                    <a:lnTo>
                      <a:pt x="1499" y="793"/>
                    </a:lnTo>
                    <a:lnTo>
                      <a:pt x="1511" y="779"/>
                    </a:lnTo>
                    <a:lnTo>
                      <a:pt x="1521" y="763"/>
                    </a:lnTo>
                    <a:lnTo>
                      <a:pt x="1532" y="747"/>
                    </a:lnTo>
                    <a:lnTo>
                      <a:pt x="1542" y="730"/>
                    </a:lnTo>
                    <a:lnTo>
                      <a:pt x="1551" y="710"/>
                    </a:lnTo>
                    <a:lnTo>
                      <a:pt x="1567" y="684"/>
                    </a:lnTo>
                    <a:lnTo>
                      <a:pt x="1586" y="653"/>
                    </a:lnTo>
                    <a:lnTo>
                      <a:pt x="1609" y="616"/>
                    </a:lnTo>
                    <a:lnTo>
                      <a:pt x="1633" y="574"/>
                    </a:lnTo>
                    <a:lnTo>
                      <a:pt x="1661" y="530"/>
                    </a:lnTo>
                    <a:lnTo>
                      <a:pt x="1691" y="483"/>
                    </a:lnTo>
                    <a:lnTo>
                      <a:pt x="1721" y="436"/>
                    </a:lnTo>
                    <a:lnTo>
                      <a:pt x="1751" y="389"/>
                    </a:lnTo>
                    <a:lnTo>
                      <a:pt x="1779" y="341"/>
                    </a:lnTo>
                    <a:lnTo>
                      <a:pt x="1807" y="296"/>
                    </a:lnTo>
                    <a:lnTo>
                      <a:pt x="1833" y="254"/>
                    </a:lnTo>
                    <a:lnTo>
                      <a:pt x="1863" y="203"/>
                    </a:lnTo>
                    <a:lnTo>
                      <a:pt x="1891" y="161"/>
                    </a:lnTo>
                    <a:lnTo>
                      <a:pt x="1917" y="126"/>
                    </a:lnTo>
                    <a:lnTo>
                      <a:pt x="1940" y="100"/>
                    </a:lnTo>
                    <a:lnTo>
                      <a:pt x="1961" y="81"/>
                    </a:lnTo>
                    <a:lnTo>
                      <a:pt x="1980" y="67"/>
                    </a:lnTo>
                    <a:lnTo>
                      <a:pt x="1999" y="58"/>
                    </a:lnTo>
                    <a:lnTo>
                      <a:pt x="2017" y="56"/>
                    </a:lnTo>
                    <a:lnTo>
                      <a:pt x="2034" y="60"/>
                    </a:lnTo>
                    <a:lnTo>
                      <a:pt x="2055" y="70"/>
                    </a:lnTo>
                    <a:lnTo>
                      <a:pt x="2071" y="84"/>
                    </a:lnTo>
                    <a:lnTo>
                      <a:pt x="2080" y="102"/>
                    </a:lnTo>
                    <a:lnTo>
                      <a:pt x="2083" y="121"/>
                    </a:lnTo>
                    <a:lnTo>
                      <a:pt x="2083" y="142"/>
                    </a:lnTo>
                    <a:lnTo>
                      <a:pt x="2080" y="161"/>
                    </a:lnTo>
                    <a:lnTo>
                      <a:pt x="2073" y="177"/>
                    </a:lnTo>
                    <a:lnTo>
                      <a:pt x="2067" y="187"/>
                    </a:lnTo>
                    <a:lnTo>
                      <a:pt x="2057" y="205"/>
                    </a:lnTo>
                    <a:lnTo>
                      <a:pt x="2045" y="229"/>
                    </a:lnTo>
                    <a:lnTo>
                      <a:pt x="2029" y="259"/>
                    </a:lnTo>
                    <a:lnTo>
                      <a:pt x="2011" y="294"/>
                    </a:lnTo>
                    <a:lnTo>
                      <a:pt x="1990" y="334"/>
                    </a:lnTo>
                    <a:lnTo>
                      <a:pt x="1968" y="378"/>
                    </a:lnTo>
                    <a:lnTo>
                      <a:pt x="1943" y="424"/>
                    </a:lnTo>
                    <a:lnTo>
                      <a:pt x="1919" y="471"/>
                    </a:lnTo>
                    <a:lnTo>
                      <a:pt x="1892" y="520"/>
                    </a:lnTo>
                    <a:lnTo>
                      <a:pt x="1868" y="567"/>
                    </a:lnTo>
                    <a:lnTo>
                      <a:pt x="1843" y="614"/>
                    </a:lnTo>
                    <a:lnTo>
                      <a:pt x="1819" y="660"/>
                    </a:lnTo>
                    <a:lnTo>
                      <a:pt x="1796" y="702"/>
                    </a:lnTo>
                    <a:lnTo>
                      <a:pt x="1775" y="740"/>
                    </a:lnTo>
                    <a:lnTo>
                      <a:pt x="1758" y="775"/>
                    </a:lnTo>
                    <a:lnTo>
                      <a:pt x="1740" y="803"/>
                    </a:lnTo>
                    <a:lnTo>
                      <a:pt x="1728" y="826"/>
                    </a:lnTo>
                    <a:lnTo>
                      <a:pt x="1719" y="840"/>
                    </a:lnTo>
                    <a:lnTo>
                      <a:pt x="1705" y="861"/>
                    </a:lnTo>
                    <a:lnTo>
                      <a:pt x="1695" y="882"/>
                    </a:lnTo>
                    <a:lnTo>
                      <a:pt x="1686" y="905"/>
                    </a:lnTo>
                    <a:lnTo>
                      <a:pt x="1677" y="926"/>
                    </a:lnTo>
                    <a:lnTo>
                      <a:pt x="1674" y="947"/>
                    </a:lnTo>
                    <a:lnTo>
                      <a:pt x="1670" y="964"/>
                    </a:lnTo>
                    <a:lnTo>
                      <a:pt x="1672" y="978"/>
                    </a:lnTo>
                    <a:lnTo>
                      <a:pt x="1677" y="987"/>
                    </a:lnTo>
                    <a:lnTo>
                      <a:pt x="1684" y="992"/>
                    </a:lnTo>
                    <a:lnTo>
                      <a:pt x="1698" y="989"/>
                    </a:lnTo>
                    <a:lnTo>
                      <a:pt x="1714" y="980"/>
                    </a:lnTo>
                    <a:lnTo>
                      <a:pt x="1733" y="964"/>
                    </a:lnTo>
                    <a:lnTo>
                      <a:pt x="1758" y="945"/>
                    </a:lnTo>
                    <a:lnTo>
                      <a:pt x="1786" y="919"/>
                    </a:lnTo>
                    <a:lnTo>
                      <a:pt x="1819" y="889"/>
                    </a:lnTo>
                    <a:lnTo>
                      <a:pt x="1854" y="856"/>
                    </a:lnTo>
                    <a:lnTo>
                      <a:pt x="1891" y="819"/>
                    </a:lnTo>
                    <a:lnTo>
                      <a:pt x="1929" y="782"/>
                    </a:lnTo>
                    <a:lnTo>
                      <a:pt x="1968" y="744"/>
                    </a:lnTo>
                    <a:lnTo>
                      <a:pt x="2006" y="705"/>
                    </a:lnTo>
                    <a:lnTo>
                      <a:pt x="2043" y="667"/>
                    </a:lnTo>
                    <a:lnTo>
                      <a:pt x="2078" y="632"/>
                    </a:lnTo>
                    <a:lnTo>
                      <a:pt x="2109" y="599"/>
                    </a:lnTo>
                    <a:lnTo>
                      <a:pt x="2136" y="569"/>
                    </a:lnTo>
                    <a:lnTo>
                      <a:pt x="2158" y="544"/>
                    </a:lnTo>
                    <a:lnTo>
                      <a:pt x="2187" y="511"/>
                    </a:lnTo>
                    <a:lnTo>
                      <a:pt x="2216" y="485"/>
                    </a:lnTo>
                    <a:lnTo>
                      <a:pt x="2244" y="464"/>
                    </a:lnTo>
                    <a:lnTo>
                      <a:pt x="2271" y="448"/>
                    </a:lnTo>
                    <a:lnTo>
                      <a:pt x="2297" y="439"/>
                    </a:lnTo>
                    <a:lnTo>
                      <a:pt x="2320" y="439"/>
                    </a:lnTo>
                    <a:lnTo>
                      <a:pt x="2339" y="448"/>
                    </a:lnTo>
                    <a:lnTo>
                      <a:pt x="2356" y="464"/>
                    </a:lnTo>
                    <a:lnTo>
                      <a:pt x="2370" y="490"/>
                    </a:lnTo>
                    <a:lnTo>
                      <a:pt x="2372" y="508"/>
                    </a:lnTo>
                    <a:lnTo>
                      <a:pt x="2369" y="530"/>
                    </a:lnTo>
                    <a:lnTo>
                      <a:pt x="2356" y="557"/>
                    </a:lnTo>
                    <a:lnTo>
                      <a:pt x="2341" y="586"/>
                    </a:lnTo>
                    <a:lnTo>
                      <a:pt x="2318" y="620"/>
                    </a:lnTo>
                    <a:lnTo>
                      <a:pt x="2292" y="654"/>
                    </a:lnTo>
                    <a:lnTo>
                      <a:pt x="2264" y="691"/>
                    </a:lnTo>
                    <a:lnTo>
                      <a:pt x="2230" y="731"/>
                    </a:lnTo>
                    <a:lnTo>
                      <a:pt x="2195" y="770"/>
                    </a:lnTo>
                    <a:lnTo>
                      <a:pt x="2160" y="812"/>
                    </a:lnTo>
                    <a:lnTo>
                      <a:pt x="2122" y="852"/>
                    </a:lnTo>
                    <a:lnTo>
                      <a:pt x="2085" y="891"/>
                    </a:lnTo>
                    <a:lnTo>
                      <a:pt x="2048" y="931"/>
                    </a:lnTo>
                    <a:lnTo>
                      <a:pt x="2011" y="968"/>
                    </a:lnTo>
                    <a:lnTo>
                      <a:pt x="1978" y="1003"/>
                    </a:lnTo>
                    <a:lnTo>
                      <a:pt x="1947" y="1034"/>
                    </a:lnTo>
                    <a:lnTo>
                      <a:pt x="1917" y="1062"/>
                    </a:lnTo>
                    <a:lnTo>
                      <a:pt x="1892" y="1088"/>
                    </a:lnTo>
                    <a:lnTo>
                      <a:pt x="1873" y="1108"/>
                    </a:lnTo>
                    <a:lnTo>
                      <a:pt x="1845" y="1137"/>
                    </a:lnTo>
                    <a:lnTo>
                      <a:pt x="1826" y="1164"/>
                    </a:lnTo>
                    <a:lnTo>
                      <a:pt x="1812" y="1185"/>
                    </a:lnTo>
                    <a:lnTo>
                      <a:pt x="1805" y="1202"/>
                    </a:lnTo>
                    <a:lnTo>
                      <a:pt x="1803" y="1216"/>
                    </a:lnTo>
                    <a:lnTo>
                      <a:pt x="1805" y="1227"/>
                    </a:lnTo>
                    <a:lnTo>
                      <a:pt x="1810" y="1235"/>
                    </a:lnTo>
                    <a:lnTo>
                      <a:pt x="1817" y="1239"/>
                    </a:lnTo>
                    <a:lnTo>
                      <a:pt x="1826" y="1239"/>
                    </a:lnTo>
                    <a:lnTo>
                      <a:pt x="1836" y="1235"/>
                    </a:lnTo>
                    <a:lnTo>
                      <a:pt x="1847" y="1230"/>
                    </a:lnTo>
                    <a:lnTo>
                      <a:pt x="1857" y="1223"/>
                    </a:lnTo>
                    <a:lnTo>
                      <a:pt x="1871" y="1209"/>
                    </a:lnTo>
                    <a:lnTo>
                      <a:pt x="1889" y="1193"/>
                    </a:lnTo>
                    <a:lnTo>
                      <a:pt x="1908" y="1174"/>
                    </a:lnTo>
                    <a:lnTo>
                      <a:pt x="1931" y="1151"/>
                    </a:lnTo>
                    <a:lnTo>
                      <a:pt x="1957" y="1130"/>
                    </a:lnTo>
                    <a:lnTo>
                      <a:pt x="1983" y="1108"/>
                    </a:lnTo>
                    <a:lnTo>
                      <a:pt x="2011" y="1085"/>
                    </a:lnTo>
                    <a:lnTo>
                      <a:pt x="2039" y="1064"/>
                    </a:lnTo>
                    <a:lnTo>
                      <a:pt x="2066" y="1046"/>
                    </a:lnTo>
                    <a:lnTo>
                      <a:pt x="2094" y="1032"/>
                    </a:lnTo>
                    <a:lnTo>
                      <a:pt x="2120" y="1024"/>
                    </a:lnTo>
                    <a:lnTo>
                      <a:pt x="2143" y="1020"/>
                    </a:lnTo>
                    <a:lnTo>
                      <a:pt x="2165" y="1022"/>
                    </a:lnTo>
                    <a:lnTo>
                      <a:pt x="2185" y="1031"/>
                    </a:lnTo>
                    <a:lnTo>
                      <a:pt x="2199" y="1050"/>
                    </a:lnTo>
                    <a:lnTo>
                      <a:pt x="2208" y="1073"/>
                    </a:lnTo>
                    <a:lnTo>
                      <a:pt x="2209" y="1097"/>
                    </a:lnTo>
                    <a:lnTo>
                      <a:pt x="2202" y="1125"/>
                    </a:lnTo>
                    <a:lnTo>
                      <a:pt x="2190" y="1153"/>
                    </a:lnTo>
                    <a:lnTo>
                      <a:pt x="2173" y="1183"/>
                    </a:lnTo>
                    <a:lnTo>
                      <a:pt x="2150" y="1213"/>
                    </a:lnTo>
                    <a:lnTo>
                      <a:pt x="2125" y="1242"/>
                    </a:lnTo>
                    <a:lnTo>
                      <a:pt x="2097" y="1272"/>
                    </a:lnTo>
                    <a:lnTo>
                      <a:pt x="2069" y="1302"/>
                    </a:lnTo>
                    <a:lnTo>
                      <a:pt x="2041" y="1328"/>
                    </a:lnTo>
                    <a:lnTo>
                      <a:pt x="2013" y="1354"/>
                    </a:lnTo>
                    <a:lnTo>
                      <a:pt x="1987" y="1377"/>
                    </a:lnTo>
                    <a:lnTo>
                      <a:pt x="1964" y="1396"/>
                    </a:lnTo>
                    <a:lnTo>
                      <a:pt x="1943" y="1412"/>
                    </a:lnTo>
                    <a:lnTo>
                      <a:pt x="1927" y="1424"/>
                    </a:lnTo>
                    <a:lnTo>
                      <a:pt x="1917" y="1433"/>
                    </a:lnTo>
                    <a:lnTo>
                      <a:pt x="1913" y="1435"/>
                    </a:lnTo>
                    <a:lnTo>
                      <a:pt x="1814" y="1522"/>
                    </a:lnTo>
                    <a:lnTo>
                      <a:pt x="1712" y="1603"/>
                    </a:lnTo>
                    <a:lnTo>
                      <a:pt x="1609" y="1676"/>
                    </a:lnTo>
                    <a:lnTo>
                      <a:pt x="1507" y="1744"/>
                    </a:lnTo>
                    <a:lnTo>
                      <a:pt x="1411" y="1809"/>
                    </a:lnTo>
                    <a:lnTo>
                      <a:pt x="1318" y="1872"/>
                    </a:lnTo>
                    <a:lnTo>
                      <a:pt x="1236" y="1931"/>
                    </a:lnTo>
                    <a:lnTo>
                      <a:pt x="1206" y="1958"/>
                    </a:lnTo>
                    <a:lnTo>
                      <a:pt x="1175" y="1994"/>
                    </a:lnTo>
                    <a:lnTo>
                      <a:pt x="1143" y="2040"/>
                    </a:lnTo>
                    <a:lnTo>
                      <a:pt x="1110" y="2094"/>
                    </a:lnTo>
                    <a:lnTo>
                      <a:pt x="1077" y="2152"/>
                    </a:lnTo>
                    <a:lnTo>
                      <a:pt x="1043" y="2217"/>
                    </a:lnTo>
                    <a:lnTo>
                      <a:pt x="1008" y="2283"/>
                    </a:lnTo>
                    <a:lnTo>
                      <a:pt x="973" y="2353"/>
                    </a:lnTo>
                    <a:lnTo>
                      <a:pt x="938" y="2425"/>
                    </a:lnTo>
                    <a:lnTo>
                      <a:pt x="903" y="2497"/>
                    </a:lnTo>
                    <a:lnTo>
                      <a:pt x="868" y="2566"/>
                    </a:lnTo>
                    <a:lnTo>
                      <a:pt x="833" y="2635"/>
                    </a:lnTo>
                    <a:lnTo>
                      <a:pt x="798" y="2699"/>
                    </a:lnTo>
                    <a:lnTo>
                      <a:pt x="763" y="2761"/>
                    </a:lnTo>
                    <a:lnTo>
                      <a:pt x="728" y="2815"/>
                    </a:lnTo>
                    <a:lnTo>
                      <a:pt x="695" y="2860"/>
                    </a:lnTo>
                    <a:lnTo>
                      <a:pt x="662" y="2901"/>
                    </a:lnTo>
                    <a:lnTo>
                      <a:pt x="628" y="2929"/>
                    </a:lnTo>
                    <a:lnTo>
                      <a:pt x="597" y="2948"/>
                    </a:lnTo>
                    <a:lnTo>
                      <a:pt x="546" y="2964"/>
                    </a:lnTo>
                    <a:lnTo>
                      <a:pt x="497" y="2972"/>
                    </a:lnTo>
                    <a:lnTo>
                      <a:pt x="448" y="2976"/>
                    </a:lnTo>
                    <a:lnTo>
                      <a:pt x="401" y="2974"/>
                    </a:lnTo>
                    <a:lnTo>
                      <a:pt x="357" y="2967"/>
                    </a:lnTo>
                    <a:lnTo>
                      <a:pt x="317" y="2958"/>
                    </a:lnTo>
                    <a:lnTo>
                      <a:pt x="280" y="2946"/>
                    </a:lnTo>
                    <a:lnTo>
                      <a:pt x="249" y="2936"/>
                    </a:lnTo>
                    <a:lnTo>
                      <a:pt x="222" y="2923"/>
                    </a:lnTo>
                    <a:lnTo>
                      <a:pt x="203" y="2915"/>
                    </a:lnTo>
                    <a:lnTo>
                      <a:pt x="191" y="2909"/>
                    </a:lnTo>
                    <a:lnTo>
                      <a:pt x="187" y="2906"/>
                    </a:lnTo>
                    <a:lnTo>
                      <a:pt x="138" y="2876"/>
                    </a:lnTo>
                    <a:lnTo>
                      <a:pt x="98" y="2843"/>
                    </a:lnTo>
                    <a:lnTo>
                      <a:pt x="67" y="2808"/>
                    </a:lnTo>
                    <a:lnTo>
                      <a:pt x="42" y="2773"/>
                    </a:lnTo>
                    <a:lnTo>
                      <a:pt x="25" y="2740"/>
                    </a:lnTo>
                    <a:lnTo>
                      <a:pt x="12" y="2705"/>
                    </a:lnTo>
                    <a:lnTo>
                      <a:pt x="5" y="2673"/>
                    </a:lnTo>
                    <a:lnTo>
                      <a:pt x="2" y="2645"/>
                    </a:lnTo>
                    <a:lnTo>
                      <a:pt x="0" y="2619"/>
                    </a:lnTo>
                    <a:lnTo>
                      <a:pt x="0" y="2619"/>
                    </a:lnTo>
                    <a:lnTo>
                      <a:pt x="0" y="2598"/>
                    </a:lnTo>
                    <a:lnTo>
                      <a:pt x="2" y="2582"/>
                    </a:lnTo>
                    <a:lnTo>
                      <a:pt x="4" y="2572"/>
                    </a:lnTo>
                    <a:lnTo>
                      <a:pt x="5" y="2568"/>
                    </a:lnTo>
                    <a:lnTo>
                      <a:pt x="14" y="2549"/>
                    </a:lnTo>
                    <a:lnTo>
                      <a:pt x="23" y="2533"/>
                    </a:lnTo>
                    <a:lnTo>
                      <a:pt x="33" y="2519"/>
                    </a:lnTo>
                    <a:lnTo>
                      <a:pt x="42" y="2509"/>
                    </a:lnTo>
                    <a:lnTo>
                      <a:pt x="53" y="2498"/>
                    </a:lnTo>
                    <a:lnTo>
                      <a:pt x="65" y="2488"/>
                    </a:lnTo>
                    <a:lnTo>
                      <a:pt x="79" y="2476"/>
                    </a:lnTo>
                    <a:lnTo>
                      <a:pt x="95" y="2465"/>
                    </a:lnTo>
                    <a:lnTo>
                      <a:pt x="110" y="2449"/>
                    </a:lnTo>
                    <a:lnTo>
                      <a:pt x="131" y="2434"/>
                    </a:lnTo>
                    <a:lnTo>
                      <a:pt x="152" y="2413"/>
                    </a:lnTo>
                    <a:lnTo>
                      <a:pt x="179" y="2388"/>
                    </a:lnTo>
                    <a:lnTo>
                      <a:pt x="207" y="2358"/>
                    </a:lnTo>
                    <a:lnTo>
                      <a:pt x="238" y="2322"/>
                    </a:lnTo>
                    <a:lnTo>
                      <a:pt x="273" y="2280"/>
                    </a:lnTo>
                    <a:lnTo>
                      <a:pt x="313" y="2229"/>
                    </a:lnTo>
                    <a:lnTo>
                      <a:pt x="368" y="2157"/>
                    </a:lnTo>
                    <a:lnTo>
                      <a:pt x="418" y="2084"/>
                    </a:lnTo>
                    <a:lnTo>
                      <a:pt x="467" y="2012"/>
                    </a:lnTo>
                    <a:lnTo>
                      <a:pt x="515" y="1940"/>
                    </a:lnTo>
                    <a:lnTo>
                      <a:pt x="558" y="1869"/>
                    </a:lnTo>
                    <a:lnTo>
                      <a:pt x="597" y="1802"/>
                    </a:lnTo>
                    <a:lnTo>
                      <a:pt x="634" y="1737"/>
                    </a:lnTo>
                    <a:lnTo>
                      <a:pt x="667" y="1676"/>
                    </a:lnTo>
                    <a:lnTo>
                      <a:pt x="695" y="1620"/>
                    </a:lnTo>
                    <a:lnTo>
                      <a:pt x="721" y="1569"/>
                    </a:lnTo>
                    <a:lnTo>
                      <a:pt x="742" y="1526"/>
                    </a:lnTo>
                    <a:lnTo>
                      <a:pt x="758" y="1489"/>
                    </a:lnTo>
                    <a:lnTo>
                      <a:pt x="777" y="1435"/>
                    </a:lnTo>
                    <a:lnTo>
                      <a:pt x="795" y="1373"/>
                    </a:lnTo>
                    <a:lnTo>
                      <a:pt x="812" y="1307"/>
                    </a:lnTo>
                    <a:lnTo>
                      <a:pt x="828" y="1239"/>
                    </a:lnTo>
                    <a:lnTo>
                      <a:pt x="847" y="1167"/>
                    </a:lnTo>
                    <a:lnTo>
                      <a:pt x="868" y="1097"/>
                    </a:lnTo>
                    <a:lnTo>
                      <a:pt x="895" y="1031"/>
                    </a:lnTo>
                    <a:lnTo>
                      <a:pt x="928" y="966"/>
                    </a:lnTo>
                    <a:lnTo>
                      <a:pt x="961" y="903"/>
                    </a:lnTo>
                    <a:lnTo>
                      <a:pt x="993" y="838"/>
                    </a:lnTo>
                    <a:lnTo>
                      <a:pt x="1021" y="772"/>
                    </a:lnTo>
                    <a:lnTo>
                      <a:pt x="1049" y="705"/>
                    </a:lnTo>
                    <a:lnTo>
                      <a:pt x="1078" y="633"/>
                    </a:lnTo>
                    <a:lnTo>
                      <a:pt x="1110" y="562"/>
                    </a:lnTo>
                    <a:lnTo>
                      <a:pt x="1147" y="485"/>
                    </a:lnTo>
                    <a:lnTo>
                      <a:pt x="1187" y="403"/>
                    </a:lnTo>
                    <a:lnTo>
                      <a:pt x="1215" y="354"/>
                    </a:lnTo>
                    <a:lnTo>
                      <a:pt x="1241" y="313"/>
                    </a:lnTo>
                    <a:lnTo>
                      <a:pt x="1266" y="284"/>
                    </a:lnTo>
                    <a:lnTo>
                      <a:pt x="1288" y="263"/>
                    </a:lnTo>
                    <a:lnTo>
                      <a:pt x="1309" y="249"/>
                    </a:lnTo>
                    <a:lnTo>
                      <a:pt x="1327" y="242"/>
                    </a:lnTo>
                    <a:lnTo>
                      <a:pt x="1343" y="240"/>
                    </a:lnTo>
                    <a:lnTo>
                      <a:pt x="1357" y="245"/>
                    </a:lnTo>
                    <a:lnTo>
                      <a:pt x="1367" y="254"/>
                    </a:lnTo>
                    <a:lnTo>
                      <a:pt x="1374" y="264"/>
                    </a:lnTo>
                    <a:lnTo>
                      <a:pt x="1379" y="278"/>
                    </a:lnTo>
                    <a:lnTo>
                      <a:pt x="1379" y="294"/>
                    </a:lnTo>
                    <a:lnTo>
                      <a:pt x="1376" y="315"/>
                    </a:lnTo>
                    <a:lnTo>
                      <a:pt x="1369" y="341"/>
                    </a:lnTo>
                    <a:lnTo>
                      <a:pt x="1357" y="369"/>
                    </a:lnTo>
                    <a:lnTo>
                      <a:pt x="1341" y="403"/>
                    </a:lnTo>
                    <a:lnTo>
                      <a:pt x="1325" y="438"/>
                    </a:lnTo>
                    <a:lnTo>
                      <a:pt x="1306" y="474"/>
                    </a:lnTo>
                    <a:lnTo>
                      <a:pt x="1290" y="513"/>
                    </a:lnTo>
                    <a:lnTo>
                      <a:pt x="1273" y="550"/>
                    </a:lnTo>
                    <a:lnTo>
                      <a:pt x="1259" y="586"/>
                    </a:lnTo>
                    <a:lnTo>
                      <a:pt x="1248" y="621"/>
                    </a:lnTo>
                    <a:lnTo>
                      <a:pt x="1243" y="654"/>
                    </a:lnTo>
                    <a:lnTo>
                      <a:pt x="1241" y="675"/>
                    </a:lnTo>
                    <a:lnTo>
                      <a:pt x="1243" y="688"/>
                    </a:lnTo>
                    <a:lnTo>
                      <a:pt x="1246" y="693"/>
                    </a:lnTo>
                    <a:lnTo>
                      <a:pt x="1253" y="691"/>
                    </a:lnTo>
                    <a:lnTo>
                      <a:pt x="1262" y="682"/>
                    </a:lnTo>
                    <a:lnTo>
                      <a:pt x="1273" y="668"/>
                    </a:lnTo>
                    <a:lnTo>
                      <a:pt x="1285" y="649"/>
                    </a:lnTo>
                    <a:lnTo>
                      <a:pt x="1297" y="628"/>
                    </a:lnTo>
                    <a:lnTo>
                      <a:pt x="1313" y="602"/>
                    </a:lnTo>
                    <a:lnTo>
                      <a:pt x="1327" y="576"/>
                    </a:lnTo>
                    <a:lnTo>
                      <a:pt x="1343" y="546"/>
                    </a:lnTo>
                    <a:lnTo>
                      <a:pt x="1358" y="518"/>
                    </a:lnTo>
                    <a:lnTo>
                      <a:pt x="1374" y="488"/>
                    </a:lnTo>
                    <a:lnTo>
                      <a:pt x="1388" y="460"/>
                    </a:lnTo>
                    <a:lnTo>
                      <a:pt x="1407" y="427"/>
                    </a:lnTo>
                    <a:lnTo>
                      <a:pt x="1427" y="390"/>
                    </a:lnTo>
                    <a:lnTo>
                      <a:pt x="1450" y="348"/>
                    </a:lnTo>
                    <a:lnTo>
                      <a:pt x="1474" y="305"/>
                    </a:lnTo>
                    <a:lnTo>
                      <a:pt x="1500" y="259"/>
                    </a:lnTo>
                    <a:lnTo>
                      <a:pt x="1527" y="215"/>
                    </a:lnTo>
                    <a:lnTo>
                      <a:pt x="1553" y="172"/>
                    </a:lnTo>
                    <a:lnTo>
                      <a:pt x="1581" y="130"/>
                    </a:lnTo>
                    <a:lnTo>
                      <a:pt x="1609" y="93"/>
                    </a:lnTo>
                    <a:lnTo>
                      <a:pt x="1635" y="60"/>
                    </a:lnTo>
                    <a:lnTo>
                      <a:pt x="1661" y="33"/>
                    </a:lnTo>
                    <a:lnTo>
                      <a:pt x="1688" y="14"/>
                    </a:lnTo>
                    <a:lnTo>
                      <a:pt x="1710" y="2"/>
                    </a:lnTo>
                    <a:lnTo>
                      <a:pt x="1731" y="0"/>
                    </a:lnTo>
                    <a:close/>
                  </a:path>
                </a:pathLst>
              </a:custGeom>
              <a:solidFill>
                <a:srgbClr val="FACB9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grpSp>
            <p:nvGrpSpPr>
              <p:cNvPr id="214" name="Group 213">
                <a:extLst>
                  <a:ext uri="{FF2B5EF4-FFF2-40B4-BE49-F238E27FC236}">
                    <a16:creationId xmlns:a16="http://schemas.microsoft.com/office/drawing/2014/main" id="{4A416B6A-0B80-46E6-A8BD-94CC266B3614}"/>
                  </a:ext>
                </a:extLst>
              </p:cNvPr>
              <p:cNvGrpSpPr/>
              <p:nvPr/>
            </p:nvGrpSpPr>
            <p:grpSpPr>
              <a:xfrm>
                <a:off x="3194050" y="1611313"/>
                <a:ext cx="1765301" cy="1919287"/>
                <a:chOff x="3194050" y="1611313"/>
                <a:chExt cx="1765301" cy="1919287"/>
              </a:xfrm>
            </p:grpSpPr>
            <p:sp>
              <p:nvSpPr>
                <p:cNvPr id="215" name="Freeform 119">
                  <a:extLst>
                    <a:ext uri="{FF2B5EF4-FFF2-40B4-BE49-F238E27FC236}">
                      <a16:creationId xmlns:a16="http://schemas.microsoft.com/office/drawing/2014/main" id="{BFF3FDD6-95E8-42BC-AC45-6E4BA6468EDF}"/>
                    </a:ext>
                  </a:extLst>
                </p:cNvPr>
                <p:cNvSpPr>
                  <a:spLocks/>
                </p:cNvSpPr>
                <p:nvPr/>
              </p:nvSpPr>
              <p:spPr bwMode="auto">
                <a:xfrm>
                  <a:off x="4503738" y="3241675"/>
                  <a:ext cx="203200" cy="288925"/>
                </a:xfrm>
                <a:custGeom>
                  <a:avLst/>
                  <a:gdLst>
                    <a:gd name="T0" fmla="*/ 89 w 128"/>
                    <a:gd name="T1" fmla="*/ 0 h 182"/>
                    <a:gd name="T2" fmla="*/ 102 w 128"/>
                    <a:gd name="T3" fmla="*/ 5 h 182"/>
                    <a:gd name="T4" fmla="*/ 117 w 128"/>
                    <a:gd name="T5" fmla="*/ 23 h 182"/>
                    <a:gd name="T6" fmla="*/ 124 w 128"/>
                    <a:gd name="T7" fmla="*/ 40 h 182"/>
                    <a:gd name="T8" fmla="*/ 128 w 128"/>
                    <a:gd name="T9" fmla="*/ 58 h 182"/>
                    <a:gd name="T10" fmla="*/ 126 w 128"/>
                    <a:gd name="T11" fmla="*/ 75 h 182"/>
                    <a:gd name="T12" fmla="*/ 121 w 128"/>
                    <a:gd name="T13" fmla="*/ 91 h 182"/>
                    <a:gd name="T14" fmla="*/ 105 w 128"/>
                    <a:gd name="T15" fmla="*/ 126 h 182"/>
                    <a:gd name="T16" fmla="*/ 86 w 128"/>
                    <a:gd name="T17" fmla="*/ 156 h 182"/>
                    <a:gd name="T18" fmla="*/ 80 w 128"/>
                    <a:gd name="T19" fmla="*/ 164 h 182"/>
                    <a:gd name="T20" fmla="*/ 75 w 128"/>
                    <a:gd name="T21" fmla="*/ 170 h 182"/>
                    <a:gd name="T22" fmla="*/ 72 w 128"/>
                    <a:gd name="T23" fmla="*/ 175 h 182"/>
                    <a:gd name="T24" fmla="*/ 68 w 128"/>
                    <a:gd name="T25" fmla="*/ 178 h 182"/>
                    <a:gd name="T26" fmla="*/ 66 w 128"/>
                    <a:gd name="T27" fmla="*/ 182 h 182"/>
                    <a:gd name="T28" fmla="*/ 66 w 128"/>
                    <a:gd name="T29" fmla="*/ 182 h 182"/>
                    <a:gd name="T30" fmla="*/ 63 w 128"/>
                    <a:gd name="T31" fmla="*/ 180 h 182"/>
                    <a:gd name="T32" fmla="*/ 54 w 128"/>
                    <a:gd name="T33" fmla="*/ 173 h 182"/>
                    <a:gd name="T34" fmla="*/ 42 w 128"/>
                    <a:gd name="T35" fmla="*/ 164 h 182"/>
                    <a:gd name="T36" fmla="*/ 28 w 128"/>
                    <a:gd name="T37" fmla="*/ 152 h 182"/>
                    <a:gd name="T38" fmla="*/ 16 w 128"/>
                    <a:gd name="T39" fmla="*/ 136 h 182"/>
                    <a:gd name="T40" fmla="*/ 5 w 128"/>
                    <a:gd name="T41" fmla="*/ 119 h 182"/>
                    <a:gd name="T42" fmla="*/ 3 w 128"/>
                    <a:gd name="T43" fmla="*/ 117 h 182"/>
                    <a:gd name="T44" fmla="*/ 0 w 128"/>
                    <a:gd name="T45" fmla="*/ 108 h 182"/>
                    <a:gd name="T46" fmla="*/ 0 w 128"/>
                    <a:gd name="T47" fmla="*/ 98 h 182"/>
                    <a:gd name="T48" fmla="*/ 5 w 128"/>
                    <a:gd name="T49" fmla="*/ 84 h 182"/>
                    <a:gd name="T50" fmla="*/ 10 w 128"/>
                    <a:gd name="T51" fmla="*/ 73 h 182"/>
                    <a:gd name="T52" fmla="*/ 21 w 128"/>
                    <a:gd name="T53" fmla="*/ 59 h 182"/>
                    <a:gd name="T54" fmla="*/ 31 w 128"/>
                    <a:gd name="T55" fmla="*/ 44 h 182"/>
                    <a:gd name="T56" fmla="*/ 45 w 128"/>
                    <a:gd name="T57" fmla="*/ 28 h 182"/>
                    <a:gd name="T58" fmla="*/ 59 w 128"/>
                    <a:gd name="T59" fmla="*/ 14 h 182"/>
                    <a:gd name="T60" fmla="*/ 75 w 128"/>
                    <a:gd name="T61" fmla="*/ 3 h 182"/>
                    <a:gd name="T62" fmla="*/ 89 w 128"/>
                    <a:gd name="T63"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8" h="182">
                      <a:moveTo>
                        <a:pt x="89" y="0"/>
                      </a:moveTo>
                      <a:lnTo>
                        <a:pt x="102" y="5"/>
                      </a:lnTo>
                      <a:lnTo>
                        <a:pt x="117" y="23"/>
                      </a:lnTo>
                      <a:lnTo>
                        <a:pt x="124" y="40"/>
                      </a:lnTo>
                      <a:lnTo>
                        <a:pt x="128" y="58"/>
                      </a:lnTo>
                      <a:lnTo>
                        <a:pt x="126" y="75"/>
                      </a:lnTo>
                      <a:lnTo>
                        <a:pt x="121" y="91"/>
                      </a:lnTo>
                      <a:lnTo>
                        <a:pt x="105" y="126"/>
                      </a:lnTo>
                      <a:lnTo>
                        <a:pt x="86" y="156"/>
                      </a:lnTo>
                      <a:lnTo>
                        <a:pt x="80" y="164"/>
                      </a:lnTo>
                      <a:lnTo>
                        <a:pt x="75" y="170"/>
                      </a:lnTo>
                      <a:lnTo>
                        <a:pt x="72" y="175"/>
                      </a:lnTo>
                      <a:lnTo>
                        <a:pt x="68" y="178"/>
                      </a:lnTo>
                      <a:lnTo>
                        <a:pt x="66" y="182"/>
                      </a:lnTo>
                      <a:lnTo>
                        <a:pt x="66" y="182"/>
                      </a:lnTo>
                      <a:lnTo>
                        <a:pt x="63" y="180"/>
                      </a:lnTo>
                      <a:lnTo>
                        <a:pt x="54" y="173"/>
                      </a:lnTo>
                      <a:lnTo>
                        <a:pt x="42" y="164"/>
                      </a:lnTo>
                      <a:lnTo>
                        <a:pt x="28" y="152"/>
                      </a:lnTo>
                      <a:lnTo>
                        <a:pt x="16" y="136"/>
                      </a:lnTo>
                      <a:lnTo>
                        <a:pt x="5" y="119"/>
                      </a:lnTo>
                      <a:lnTo>
                        <a:pt x="3" y="117"/>
                      </a:lnTo>
                      <a:lnTo>
                        <a:pt x="0" y="108"/>
                      </a:lnTo>
                      <a:lnTo>
                        <a:pt x="0" y="98"/>
                      </a:lnTo>
                      <a:lnTo>
                        <a:pt x="5" y="84"/>
                      </a:lnTo>
                      <a:lnTo>
                        <a:pt x="10" y="73"/>
                      </a:lnTo>
                      <a:lnTo>
                        <a:pt x="21" y="59"/>
                      </a:lnTo>
                      <a:lnTo>
                        <a:pt x="31" y="44"/>
                      </a:lnTo>
                      <a:lnTo>
                        <a:pt x="45" y="28"/>
                      </a:lnTo>
                      <a:lnTo>
                        <a:pt x="59" y="14"/>
                      </a:lnTo>
                      <a:lnTo>
                        <a:pt x="75" y="3"/>
                      </a:lnTo>
                      <a:lnTo>
                        <a:pt x="89" y="0"/>
                      </a:lnTo>
                      <a:close/>
                    </a:path>
                  </a:pathLst>
                </a:custGeom>
                <a:solidFill>
                  <a:srgbClr val="FACB95">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16" name="Freeform 120">
                  <a:extLst>
                    <a:ext uri="{FF2B5EF4-FFF2-40B4-BE49-F238E27FC236}">
                      <a16:creationId xmlns:a16="http://schemas.microsoft.com/office/drawing/2014/main" id="{CA7F9F9C-5FDF-43C5-9F28-1A8CE85D3C4C}"/>
                    </a:ext>
                  </a:extLst>
                </p:cNvPr>
                <p:cNvSpPr>
                  <a:spLocks/>
                </p:cNvSpPr>
                <p:nvPr/>
              </p:nvSpPr>
              <p:spPr bwMode="auto">
                <a:xfrm>
                  <a:off x="4706938" y="2305050"/>
                  <a:ext cx="252413" cy="228600"/>
                </a:xfrm>
                <a:custGeom>
                  <a:avLst/>
                  <a:gdLst>
                    <a:gd name="T0" fmla="*/ 91 w 159"/>
                    <a:gd name="T1" fmla="*/ 0 h 144"/>
                    <a:gd name="T2" fmla="*/ 114 w 159"/>
                    <a:gd name="T3" fmla="*/ 2 h 144"/>
                    <a:gd name="T4" fmla="*/ 131 w 159"/>
                    <a:gd name="T5" fmla="*/ 11 h 144"/>
                    <a:gd name="T6" fmla="*/ 145 w 159"/>
                    <a:gd name="T7" fmla="*/ 23 h 144"/>
                    <a:gd name="T8" fmla="*/ 154 w 159"/>
                    <a:gd name="T9" fmla="*/ 41 h 144"/>
                    <a:gd name="T10" fmla="*/ 159 w 159"/>
                    <a:gd name="T11" fmla="*/ 56 h 144"/>
                    <a:gd name="T12" fmla="*/ 157 w 159"/>
                    <a:gd name="T13" fmla="*/ 70 h 144"/>
                    <a:gd name="T14" fmla="*/ 149 w 159"/>
                    <a:gd name="T15" fmla="*/ 86 h 144"/>
                    <a:gd name="T16" fmla="*/ 135 w 159"/>
                    <a:gd name="T17" fmla="*/ 104 h 144"/>
                    <a:gd name="T18" fmla="*/ 121 w 159"/>
                    <a:gd name="T19" fmla="*/ 118 h 144"/>
                    <a:gd name="T20" fmla="*/ 107 w 159"/>
                    <a:gd name="T21" fmla="*/ 132 h 144"/>
                    <a:gd name="T22" fmla="*/ 94 w 159"/>
                    <a:gd name="T23" fmla="*/ 140 h 144"/>
                    <a:gd name="T24" fmla="*/ 87 w 159"/>
                    <a:gd name="T25" fmla="*/ 144 h 144"/>
                    <a:gd name="T26" fmla="*/ 75 w 159"/>
                    <a:gd name="T27" fmla="*/ 144 h 144"/>
                    <a:gd name="T28" fmla="*/ 61 w 159"/>
                    <a:gd name="T29" fmla="*/ 142 h 144"/>
                    <a:gd name="T30" fmla="*/ 44 w 159"/>
                    <a:gd name="T31" fmla="*/ 139 h 144"/>
                    <a:gd name="T32" fmla="*/ 30 w 159"/>
                    <a:gd name="T33" fmla="*/ 132 h 144"/>
                    <a:gd name="T34" fmla="*/ 16 w 159"/>
                    <a:gd name="T35" fmla="*/ 121 h 144"/>
                    <a:gd name="T36" fmla="*/ 5 w 159"/>
                    <a:gd name="T37" fmla="*/ 107 h 144"/>
                    <a:gd name="T38" fmla="*/ 0 w 159"/>
                    <a:gd name="T39" fmla="*/ 90 h 144"/>
                    <a:gd name="T40" fmla="*/ 0 w 159"/>
                    <a:gd name="T41" fmla="*/ 69 h 144"/>
                    <a:gd name="T42" fmla="*/ 3 w 159"/>
                    <a:gd name="T43" fmla="*/ 65 h 144"/>
                    <a:gd name="T44" fmla="*/ 10 w 159"/>
                    <a:gd name="T45" fmla="*/ 55 h 144"/>
                    <a:gd name="T46" fmla="*/ 23 w 159"/>
                    <a:gd name="T47" fmla="*/ 42 h 144"/>
                    <a:gd name="T48" fmla="*/ 37 w 159"/>
                    <a:gd name="T49" fmla="*/ 28 h 144"/>
                    <a:gd name="T50" fmla="*/ 54 w 159"/>
                    <a:gd name="T51" fmla="*/ 16 h 144"/>
                    <a:gd name="T52" fmla="*/ 72 w 159"/>
                    <a:gd name="T53" fmla="*/ 6 h 144"/>
                    <a:gd name="T54" fmla="*/ 91 w 159"/>
                    <a:gd name="T55"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9" h="144">
                      <a:moveTo>
                        <a:pt x="91" y="0"/>
                      </a:moveTo>
                      <a:lnTo>
                        <a:pt x="114" y="2"/>
                      </a:lnTo>
                      <a:lnTo>
                        <a:pt x="131" y="11"/>
                      </a:lnTo>
                      <a:lnTo>
                        <a:pt x="145" y="23"/>
                      </a:lnTo>
                      <a:lnTo>
                        <a:pt x="154" y="41"/>
                      </a:lnTo>
                      <a:lnTo>
                        <a:pt x="159" y="56"/>
                      </a:lnTo>
                      <a:lnTo>
                        <a:pt x="157" y="70"/>
                      </a:lnTo>
                      <a:lnTo>
                        <a:pt x="149" y="86"/>
                      </a:lnTo>
                      <a:lnTo>
                        <a:pt x="135" y="104"/>
                      </a:lnTo>
                      <a:lnTo>
                        <a:pt x="121" y="118"/>
                      </a:lnTo>
                      <a:lnTo>
                        <a:pt x="107" y="132"/>
                      </a:lnTo>
                      <a:lnTo>
                        <a:pt x="94" y="140"/>
                      </a:lnTo>
                      <a:lnTo>
                        <a:pt x="87" y="144"/>
                      </a:lnTo>
                      <a:lnTo>
                        <a:pt x="75" y="144"/>
                      </a:lnTo>
                      <a:lnTo>
                        <a:pt x="61" y="142"/>
                      </a:lnTo>
                      <a:lnTo>
                        <a:pt x="44" y="139"/>
                      </a:lnTo>
                      <a:lnTo>
                        <a:pt x="30" y="132"/>
                      </a:lnTo>
                      <a:lnTo>
                        <a:pt x="16" y="121"/>
                      </a:lnTo>
                      <a:lnTo>
                        <a:pt x="5" y="107"/>
                      </a:lnTo>
                      <a:lnTo>
                        <a:pt x="0" y="90"/>
                      </a:lnTo>
                      <a:lnTo>
                        <a:pt x="0" y="69"/>
                      </a:lnTo>
                      <a:lnTo>
                        <a:pt x="3" y="65"/>
                      </a:lnTo>
                      <a:lnTo>
                        <a:pt x="10" y="55"/>
                      </a:lnTo>
                      <a:lnTo>
                        <a:pt x="23" y="42"/>
                      </a:lnTo>
                      <a:lnTo>
                        <a:pt x="37" y="28"/>
                      </a:lnTo>
                      <a:lnTo>
                        <a:pt x="54" y="16"/>
                      </a:lnTo>
                      <a:lnTo>
                        <a:pt x="72" y="6"/>
                      </a:lnTo>
                      <a:lnTo>
                        <a:pt x="91" y="0"/>
                      </a:lnTo>
                      <a:close/>
                    </a:path>
                  </a:pathLst>
                </a:custGeom>
                <a:solidFill>
                  <a:srgbClr val="FACB95">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17" name="Freeform 121">
                  <a:extLst>
                    <a:ext uri="{FF2B5EF4-FFF2-40B4-BE49-F238E27FC236}">
                      <a16:creationId xmlns:a16="http://schemas.microsoft.com/office/drawing/2014/main" id="{67D4D809-A5E0-4A5B-B818-E11FF817462F}"/>
                    </a:ext>
                  </a:extLst>
                </p:cNvPr>
                <p:cNvSpPr>
                  <a:spLocks/>
                </p:cNvSpPr>
                <p:nvPr/>
              </p:nvSpPr>
              <p:spPr bwMode="auto">
                <a:xfrm>
                  <a:off x="4244975" y="1697038"/>
                  <a:ext cx="252413" cy="225425"/>
                </a:xfrm>
                <a:custGeom>
                  <a:avLst/>
                  <a:gdLst>
                    <a:gd name="T0" fmla="*/ 107 w 159"/>
                    <a:gd name="T1" fmla="*/ 0 h 142"/>
                    <a:gd name="T2" fmla="*/ 128 w 159"/>
                    <a:gd name="T3" fmla="*/ 4 h 142"/>
                    <a:gd name="T4" fmla="*/ 145 w 159"/>
                    <a:gd name="T5" fmla="*/ 14 h 142"/>
                    <a:gd name="T6" fmla="*/ 156 w 159"/>
                    <a:gd name="T7" fmla="*/ 28 h 142"/>
                    <a:gd name="T8" fmla="*/ 159 w 159"/>
                    <a:gd name="T9" fmla="*/ 46 h 142"/>
                    <a:gd name="T10" fmla="*/ 154 w 159"/>
                    <a:gd name="T11" fmla="*/ 65 h 142"/>
                    <a:gd name="T12" fmla="*/ 142 w 159"/>
                    <a:gd name="T13" fmla="*/ 84 h 142"/>
                    <a:gd name="T14" fmla="*/ 128 w 159"/>
                    <a:gd name="T15" fmla="*/ 102 h 142"/>
                    <a:gd name="T16" fmla="*/ 114 w 159"/>
                    <a:gd name="T17" fmla="*/ 117 h 142"/>
                    <a:gd name="T18" fmla="*/ 102 w 159"/>
                    <a:gd name="T19" fmla="*/ 130 h 142"/>
                    <a:gd name="T20" fmla="*/ 93 w 159"/>
                    <a:gd name="T21" fmla="*/ 137 h 142"/>
                    <a:gd name="T22" fmla="*/ 79 w 159"/>
                    <a:gd name="T23" fmla="*/ 140 h 142"/>
                    <a:gd name="T24" fmla="*/ 63 w 159"/>
                    <a:gd name="T25" fmla="*/ 142 h 142"/>
                    <a:gd name="T26" fmla="*/ 46 w 159"/>
                    <a:gd name="T27" fmla="*/ 142 h 142"/>
                    <a:gd name="T28" fmla="*/ 30 w 159"/>
                    <a:gd name="T29" fmla="*/ 138 h 142"/>
                    <a:gd name="T30" fmla="*/ 16 w 159"/>
                    <a:gd name="T31" fmla="*/ 131 h 142"/>
                    <a:gd name="T32" fmla="*/ 5 w 159"/>
                    <a:gd name="T33" fmla="*/ 121 h 142"/>
                    <a:gd name="T34" fmla="*/ 0 w 159"/>
                    <a:gd name="T35" fmla="*/ 107 h 142"/>
                    <a:gd name="T36" fmla="*/ 0 w 159"/>
                    <a:gd name="T37" fmla="*/ 91 h 142"/>
                    <a:gd name="T38" fmla="*/ 9 w 159"/>
                    <a:gd name="T39" fmla="*/ 70 h 142"/>
                    <a:gd name="T40" fmla="*/ 11 w 159"/>
                    <a:gd name="T41" fmla="*/ 67 h 142"/>
                    <a:gd name="T42" fmla="*/ 16 w 159"/>
                    <a:gd name="T43" fmla="*/ 56 h 142"/>
                    <a:gd name="T44" fmla="*/ 26 w 159"/>
                    <a:gd name="T45" fmla="*/ 44 h 142"/>
                    <a:gd name="T46" fmla="*/ 39 w 159"/>
                    <a:gd name="T47" fmla="*/ 30 h 142"/>
                    <a:gd name="T48" fmla="*/ 53 w 159"/>
                    <a:gd name="T49" fmla="*/ 18 h 142"/>
                    <a:gd name="T50" fmla="*/ 67 w 159"/>
                    <a:gd name="T51" fmla="*/ 7 h 142"/>
                    <a:gd name="T52" fmla="*/ 82 w 159"/>
                    <a:gd name="T53" fmla="*/ 0 h 142"/>
                    <a:gd name="T54" fmla="*/ 107 w 159"/>
                    <a:gd name="T5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9" h="142">
                      <a:moveTo>
                        <a:pt x="107" y="0"/>
                      </a:moveTo>
                      <a:lnTo>
                        <a:pt x="128" y="4"/>
                      </a:lnTo>
                      <a:lnTo>
                        <a:pt x="145" y="14"/>
                      </a:lnTo>
                      <a:lnTo>
                        <a:pt x="156" y="28"/>
                      </a:lnTo>
                      <a:lnTo>
                        <a:pt x="159" y="46"/>
                      </a:lnTo>
                      <a:lnTo>
                        <a:pt x="154" y="65"/>
                      </a:lnTo>
                      <a:lnTo>
                        <a:pt x="142" y="84"/>
                      </a:lnTo>
                      <a:lnTo>
                        <a:pt x="128" y="102"/>
                      </a:lnTo>
                      <a:lnTo>
                        <a:pt x="114" y="117"/>
                      </a:lnTo>
                      <a:lnTo>
                        <a:pt x="102" y="130"/>
                      </a:lnTo>
                      <a:lnTo>
                        <a:pt x="93" y="137"/>
                      </a:lnTo>
                      <a:lnTo>
                        <a:pt x="79" y="140"/>
                      </a:lnTo>
                      <a:lnTo>
                        <a:pt x="63" y="142"/>
                      </a:lnTo>
                      <a:lnTo>
                        <a:pt x="46" y="142"/>
                      </a:lnTo>
                      <a:lnTo>
                        <a:pt x="30" y="138"/>
                      </a:lnTo>
                      <a:lnTo>
                        <a:pt x="16" y="131"/>
                      </a:lnTo>
                      <a:lnTo>
                        <a:pt x="5" y="121"/>
                      </a:lnTo>
                      <a:lnTo>
                        <a:pt x="0" y="107"/>
                      </a:lnTo>
                      <a:lnTo>
                        <a:pt x="0" y="91"/>
                      </a:lnTo>
                      <a:lnTo>
                        <a:pt x="9" y="70"/>
                      </a:lnTo>
                      <a:lnTo>
                        <a:pt x="11" y="67"/>
                      </a:lnTo>
                      <a:lnTo>
                        <a:pt x="16" y="56"/>
                      </a:lnTo>
                      <a:lnTo>
                        <a:pt x="26" y="44"/>
                      </a:lnTo>
                      <a:lnTo>
                        <a:pt x="39" y="30"/>
                      </a:lnTo>
                      <a:lnTo>
                        <a:pt x="53" y="18"/>
                      </a:lnTo>
                      <a:lnTo>
                        <a:pt x="67" y="7"/>
                      </a:lnTo>
                      <a:lnTo>
                        <a:pt x="82" y="0"/>
                      </a:lnTo>
                      <a:lnTo>
                        <a:pt x="107" y="0"/>
                      </a:lnTo>
                      <a:close/>
                    </a:path>
                  </a:pathLst>
                </a:custGeom>
                <a:solidFill>
                  <a:srgbClr val="FACB95">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18" name="Freeform 122">
                  <a:extLst>
                    <a:ext uri="{FF2B5EF4-FFF2-40B4-BE49-F238E27FC236}">
                      <a16:creationId xmlns:a16="http://schemas.microsoft.com/office/drawing/2014/main" id="{07813C05-4EA1-4BD7-AE6D-21B1C875ECC3}"/>
                    </a:ext>
                  </a:extLst>
                </p:cNvPr>
                <p:cNvSpPr>
                  <a:spLocks/>
                </p:cNvSpPr>
                <p:nvPr/>
              </p:nvSpPr>
              <p:spPr bwMode="auto">
                <a:xfrm>
                  <a:off x="3797300" y="1611313"/>
                  <a:ext cx="225425" cy="192088"/>
                </a:xfrm>
                <a:custGeom>
                  <a:avLst/>
                  <a:gdLst>
                    <a:gd name="T0" fmla="*/ 81 w 142"/>
                    <a:gd name="T1" fmla="*/ 0 h 121"/>
                    <a:gd name="T2" fmla="*/ 97 w 142"/>
                    <a:gd name="T3" fmla="*/ 0 h 121"/>
                    <a:gd name="T4" fmla="*/ 112 w 142"/>
                    <a:gd name="T5" fmla="*/ 3 h 121"/>
                    <a:gd name="T6" fmla="*/ 128 w 142"/>
                    <a:gd name="T7" fmla="*/ 12 h 121"/>
                    <a:gd name="T8" fmla="*/ 140 w 142"/>
                    <a:gd name="T9" fmla="*/ 28 h 121"/>
                    <a:gd name="T10" fmla="*/ 142 w 142"/>
                    <a:gd name="T11" fmla="*/ 42 h 121"/>
                    <a:gd name="T12" fmla="*/ 139 w 142"/>
                    <a:gd name="T13" fmla="*/ 58 h 121"/>
                    <a:gd name="T14" fmla="*/ 130 w 142"/>
                    <a:gd name="T15" fmla="*/ 72 h 121"/>
                    <a:gd name="T16" fmla="*/ 118 w 142"/>
                    <a:gd name="T17" fmla="*/ 86 h 121"/>
                    <a:gd name="T18" fmla="*/ 105 w 142"/>
                    <a:gd name="T19" fmla="*/ 98 h 121"/>
                    <a:gd name="T20" fmla="*/ 95 w 142"/>
                    <a:gd name="T21" fmla="*/ 107 h 121"/>
                    <a:gd name="T22" fmla="*/ 90 w 142"/>
                    <a:gd name="T23" fmla="*/ 114 h 121"/>
                    <a:gd name="T24" fmla="*/ 84 w 142"/>
                    <a:gd name="T25" fmla="*/ 117 h 121"/>
                    <a:gd name="T26" fmla="*/ 72 w 142"/>
                    <a:gd name="T27" fmla="*/ 119 h 121"/>
                    <a:gd name="T28" fmla="*/ 58 w 142"/>
                    <a:gd name="T29" fmla="*/ 121 h 121"/>
                    <a:gd name="T30" fmla="*/ 44 w 142"/>
                    <a:gd name="T31" fmla="*/ 121 h 121"/>
                    <a:gd name="T32" fmla="*/ 28 w 142"/>
                    <a:gd name="T33" fmla="*/ 117 h 121"/>
                    <a:gd name="T34" fmla="*/ 14 w 142"/>
                    <a:gd name="T35" fmla="*/ 110 h 121"/>
                    <a:gd name="T36" fmla="*/ 6 w 142"/>
                    <a:gd name="T37" fmla="*/ 101 h 121"/>
                    <a:gd name="T38" fmla="*/ 0 w 142"/>
                    <a:gd name="T39" fmla="*/ 89 h 121"/>
                    <a:gd name="T40" fmla="*/ 4 w 142"/>
                    <a:gd name="T41" fmla="*/ 72 h 121"/>
                    <a:gd name="T42" fmla="*/ 6 w 142"/>
                    <a:gd name="T43" fmla="*/ 68 h 121"/>
                    <a:gd name="T44" fmla="*/ 13 w 142"/>
                    <a:gd name="T45" fmla="*/ 58 h 121"/>
                    <a:gd name="T46" fmla="*/ 23 w 142"/>
                    <a:gd name="T47" fmla="*/ 45 h 121"/>
                    <a:gd name="T48" fmla="*/ 34 w 142"/>
                    <a:gd name="T49" fmla="*/ 30 h 121"/>
                    <a:gd name="T50" fmla="*/ 46 w 142"/>
                    <a:gd name="T51" fmla="*/ 16 h 121"/>
                    <a:gd name="T52" fmla="*/ 58 w 142"/>
                    <a:gd name="T53" fmla="*/ 7 h 121"/>
                    <a:gd name="T54" fmla="*/ 67 w 142"/>
                    <a:gd name="T55" fmla="*/ 2 h 121"/>
                    <a:gd name="T56" fmla="*/ 81 w 142"/>
                    <a:gd name="T5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2" h="121">
                      <a:moveTo>
                        <a:pt x="81" y="0"/>
                      </a:moveTo>
                      <a:lnTo>
                        <a:pt x="97" y="0"/>
                      </a:lnTo>
                      <a:lnTo>
                        <a:pt x="112" y="3"/>
                      </a:lnTo>
                      <a:lnTo>
                        <a:pt x="128" y="12"/>
                      </a:lnTo>
                      <a:lnTo>
                        <a:pt x="140" y="28"/>
                      </a:lnTo>
                      <a:lnTo>
                        <a:pt x="142" y="42"/>
                      </a:lnTo>
                      <a:lnTo>
                        <a:pt x="139" y="58"/>
                      </a:lnTo>
                      <a:lnTo>
                        <a:pt x="130" y="72"/>
                      </a:lnTo>
                      <a:lnTo>
                        <a:pt x="118" y="86"/>
                      </a:lnTo>
                      <a:lnTo>
                        <a:pt x="105" y="98"/>
                      </a:lnTo>
                      <a:lnTo>
                        <a:pt x="95" y="107"/>
                      </a:lnTo>
                      <a:lnTo>
                        <a:pt x="90" y="114"/>
                      </a:lnTo>
                      <a:lnTo>
                        <a:pt x="84" y="117"/>
                      </a:lnTo>
                      <a:lnTo>
                        <a:pt x="72" y="119"/>
                      </a:lnTo>
                      <a:lnTo>
                        <a:pt x="58" y="121"/>
                      </a:lnTo>
                      <a:lnTo>
                        <a:pt x="44" y="121"/>
                      </a:lnTo>
                      <a:lnTo>
                        <a:pt x="28" y="117"/>
                      </a:lnTo>
                      <a:lnTo>
                        <a:pt x="14" y="110"/>
                      </a:lnTo>
                      <a:lnTo>
                        <a:pt x="6" y="101"/>
                      </a:lnTo>
                      <a:lnTo>
                        <a:pt x="0" y="89"/>
                      </a:lnTo>
                      <a:lnTo>
                        <a:pt x="4" y="72"/>
                      </a:lnTo>
                      <a:lnTo>
                        <a:pt x="6" y="68"/>
                      </a:lnTo>
                      <a:lnTo>
                        <a:pt x="13" y="58"/>
                      </a:lnTo>
                      <a:lnTo>
                        <a:pt x="23" y="45"/>
                      </a:lnTo>
                      <a:lnTo>
                        <a:pt x="34" y="30"/>
                      </a:lnTo>
                      <a:lnTo>
                        <a:pt x="46" y="16"/>
                      </a:lnTo>
                      <a:lnTo>
                        <a:pt x="58" y="7"/>
                      </a:lnTo>
                      <a:lnTo>
                        <a:pt x="67" y="2"/>
                      </a:lnTo>
                      <a:lnTo>
                        <a:pt x="81" y="0"/>
                      </a:lnTo>
                      <a:close/>
                    </a:path>
                  </a:pathLst>
                </a:custGeom>
                <a:solidFill>
                  <a:srgbClr val="FACB95">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19" name="Freeform 123">
                  <a:extLst>
                    <a:ext uri="{FF2B5EF4-FFF2-40B4-BE49-F238E27FC236}">
                      <a16:creationId xmlns:a16="http://schemas.microsoft.com/office/drawing/2014/main" id="{E35982CC-F190-4038-8511-14704B3FBF5F}"/>
                    </a:ext>
                  </a:extLst>
                </p:cNvPr>
                <p:cNvSpPr>
                  <a:spLocks/>
                </p:cNvSpPr>
                <p:nvPr/>
              </p:nvSpPr>
              <p:spPr bwMode="auto">
                <a:xfrm>
                  <a:off x="3194050" y="1989138"/>
                  <a:ext cx="187325" cy="174625"/>
                </a:xfrm>
                <a:custGeom>
                  <a:avLst/>
                  <a:gdLst>
                    <a:gd name="T0" fmla="*/ 77 w 118"/>
                    <a:gd name="T1" fmla="*/ 0 h 110"/>
                    <a:gd name="T2" fmla="*/ 90 w 118"/>
                    <a:gd name="T3" fmla="*/ 2 h 110"/>
                    <a:gd name="T4" fmla="*/ 100 w 118"/>
                    <a:gd name="T5" fmla="*/ 7 h 110"/>
                    <a:gd name="T6" fmla="*/ 111 w 118"/>
                    <a:gd name="T7" fmla="*/ 17 h 110"/>
                    <a:gd name="T8" fmla="*/ 118 w 118"/>
                    <a:gd name="T9" fmla="*/ 31 h 110"/>
                    <a:gd name="T10" fmla="*/ 116 w 118"/>
                    <a:gd name="T11" fmla="*/ 35 h 110"/>
                    <a:gd name="T12" fmla="*/ 111 w 118"/>
                    <a:gd name="T13" fmla="*/ 45 h 110"/>
                    <a:gd name="T14" fmla="*/ 104 w 118"/>
                    <a:gd name="T15" fmla="*/ 58 h 110"/>
                    <a:gd name="T16" fmla="*/ 95 w 118"/>
                    <a:gd name="T17" fmla="*/ 72 h 110"/>
                    <a:gd name="T18" fmla="*/ 86 w 118"/>
                    <a:gd name="T19" fmla="*/ 86 h 110"/>
                    <a:gd name="T20" fmla="*/ 76 w 118"/>
                    <a:gd name="T21" fmla="*/ 98 h 110"/>
                    <a:gd name="T22" fmla="*/ 67 w 118"/>
                    <a:gd name="T23" fmla="*/ 107 h 110"/>
                    <a:gd name="T24" fmla="*/ 58 w 118"/>
                    <a:gd name="T25" fmla="*/ 110 h 110"/>
                    <a:gd name="T26" fmla="*/ 46 w 118"/>
                    <a:gd name="T27" fmla="*/ 108 h 110"/>
                    <a:gd name="T28" fmla="*/ 32 w 118"/>
                    <a:gd name="T29" fmla="*/ 105 h 110"/>
                    <a:gd name="T30" fmla="*/ 18 w 118"/>
                    <a:gd name="T31" fmla="*/ 100 h 110"/>
                    <a:gd name="T32" fmla="*/ 6 w 118"/>
                    <a:gd name="T33" fmla="*/ 93 h 110"/>
                    <a:gd name="T34" fmla="*/ 0 w 118"/>
                    <a:gd name="T35" fmla="*/ 84 h 110"/>
                    <a:gd name="T36" fmla="*/ 0 w 118"/>
                    <a:gd name="T37" fmla="*/ 73 h 110"/>
                    <a:gd name="T38" fmla="*/ 2 w 118"/>
                    <a:gd name="T39" fmla="*/ 70 h 110"/>
                    <a:gd name="T40" fmla="*/ 7 w 118"/>
                    <a:gd name="T41" fmla="*/ 59 h 110"/>
                    <a:gd name="T42" fmla="*/ 16 w 118"/>
                    <a:gd name="T43" fmla="*/ 45 h 110"/>
                    <a:gd name="T44" fmla="*/ 27 w 118"/>
                    <a:gd name="T45" fmla="*/ 30 h 110"/>
                    <a:gd name="T46" fmla="*/ 37 w 118"/>
                    <a:gd name="T47" fmla="*/ 17 h 110"/>
                    <a:gd name="T48" fmla="*/ 49 w 118"/>
                    <a:gd name="T49" fmla="*/ 9 h 110"/>
                    <a:gd name="T50" fmla="*/ 63 w 118"/>
                    <a:gd name="T51" fmla="*/ 3 h 110"/>
                    <a:gd name="T52" fmla="*/ 77 w 118"/>
                    <a:gd name="T53"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8" h="110">
                      <a:moveTo>
                        <a:pt x="77" y="0"/>
                      </a:moveTo>
                      <a:lnTo>
                        <a:pt x="90" y="2"/>
                      </a:lnTo>
                      <a:lnTo>
                        <a:pt x="100" y="7"/>
                      </a:lnTo>
                      <a:lnTo>
                        <a:pt x="111" y="17"/>
                      </a:lnTo>
                      <a:lnTo>
                        <a:pt x="118" y="31"/>
                      </a:lnTo>
                      <a:lnTo>
                        <a:pt x="116" y="35"/>
                      </a:lnTo>
                      <a:lnTo>
                        <a:pt x="111" y="45"/>
                      </a:lnTo>
                      <a:lnTo>
                        <a:pt x="104" y="58"/>
                      </a:lnTo>
                      <a:lnTo>
                        <a:pt x="95" y="72"/>
                      </a:lnTo>
                      <a:lnTo>
                        <a:pt x="86" y="86"/>
                      </a:lnTo>
                      <a:lnTo>
                        <a:pt x="76" y="98"/>
                      </a:lnTo>
                      <a:lnTo>
                        <a:pt x="67" y="107"/>
                      </a:lnTo>
                      <a:lnTo>
                        <a:pt x="58" y="110"/>
                      </a:lnTo>
                      <a:lnTo>
                        <a:pt x="46" y="108"/>
                      </a:lnTo>
                      <a:lnTo>
                        <a:pt x="32" y="105"/>
                      </a:lnTo>
                      <a:lnTo>
                        <a:pt x="18" y="100"/>
                      </a:lnTo>
                      <a:lnTo>
                        <a:pt x="6" y="93"/>
                      </a:lnTo>
                      <a:lnTo>
                        <a:pt x="0" y="84"/>
                      </a:lnTo>
                      <a:lnTo>
                        <a:pt x="0" y="73"/>
                      </a:lnTo>
                      <a:lnTo>
                        <a:pt x="2" y="70"/>
                      </a:lnTo>
                      <a:lnTo>
                        <a:pt x="7" y="59"/>
                      </a:lnTo>
                      <a:lnTo>
                        <a:pt x="16" y="45"/>
                      </a:lnTo>
                      <a:lnTo>
                        <a:pt x="27" y="30"/>
                      </a:lnTo>
                      <a:lnTo>
                        <a:pt x="37" y="17"/>
                      </a:lnTo>
                      <a:lnTo>
                        <a:pt x="49" y="9"/>
                      </a:lnTo>
                      <a:lnTo>
                        <a:pt x="63" y="3"/>
                      </a:lnTo>
                      <a:lnTo>
                        <a:pt x="77" y="0"/>
                      </a:lnTo>
                      <a:close/>
                    </a:path>
                  </a:pathLst>
                </a:custGeom>
                <a:solidFill>
                  <a:srgbClr val="FACB95">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grpSp>
        </p:grpSp>
        <p:grpSp>
          <p:nvGrpSpPr>
            <p:cNvPr id="199" name="Group 198">
              <a:extLst>
                <a:ext uri="{FF2B5EF4-FFF2-40B4-BE49-F238E27FC236}">
                  <a16:creationId xmlns:a16="http://schemas.microsoft.com/office/drawing/2014/main" id="{9595E488-0099-4687-9A86-D57BF09E37C5}"/>
                </a:ext>
              </a:extLst>
            </p:cNvPr>
            <p:cNvGrpSpPr/>
            <p:nvPr/>
          </p:nvGrpSpPr>
          <p:grpSpPr>
            <a:xfrm>
              <a:off x="5665788" y="1860550"/>
              <a:ext cx="3768725" cy="4724400"/>
              <a:chOff x="5665788" y="1860550"/>
              <a:chExt cx="3768725" cy="4724400"/>
            </a:xfrm>
          </p:grpSpPr>
          <p:sp>
            <p:nvSpPr>
              <p:cNvPr id="206" name="Freeform 124">
                <a:extLst>
                  <a:ext uri="{FF2B5EF4-FFF2-40B4-BE49-F238E27FC236}">
                    <a16:creationId xmlns:a16="http://schemas.microsoft.com/office/drawing/2014/main" id="{D957857C-1A61-4A76-8386-B5A3F5D1E596}"/>
                  </a:ext>
                </a:extLst>
              </p:cNvPr>
              <p:cNvSpPr>
                <a:spLocks/>
              </p:cNvSpPr>
              <p:nvPr/>
            </p:nvSpPr>
            <p:spPr bwMode="auto">
              <a:xfrm>
                <a:off x="5665788" y="1860550"/>
                <a:ext cx="3768725" cy="4724400"/>
              </a:xfrm>
              <a:custGeom>
                <a:avLst/>
                <a:gdLst>
                  <a:gd name="T0" fmla="*/ 765 w 2374"/>
                  <a:gd name="T1" fmla="*/ 93 h 2976"/>
                  <a:gd name="T2" fmla="*/ 922 w 2374"/>
                  <a:gd name="T3" fmla="*/ 349 h 2976"/>
                  <a:gd name="T4" fmla="*/ 1029 w 2374"/>
                  <a:gd name="T5" fmla="*/ 546 h 2976"/>
                  <a:gd name="T6" fmla="*/ 1111 w 2374"/>
                  <a:gd name="T7" fmla="*/ 683 h 2976"/>
                  <a:gd name="T8" fmla="*/ 1124 w 2374"/>
                  <a:gd name="T9" fmla="*/ 621 h 2976"/>
                  <a:gd name="T10" fmla="*/ 1031 w 2374"/>
                  <a:gd name="T11" fmla="*/ 403 h 2976"/>
                  <a:gd name="T12" fmla="*/ 999 w 2374"/>
                  <a:gd name="T13" fmla="*/ 265 h 2976"/>
                  <a:gd name="T14" fmla="*/ 1083 w 2374"/>
                  <a:gd name="T15" fmla="*/ 263 h 2976"/>
                  <a:gd name="T16" fmla="*/ 1262 w 2374"/>
                  <a:gd name="T17" fmla="*/ 562 h 2976"/>
                  <a:gd name="T18" fmla="*/ 1446 w 2374"/>
                  <a:gd name="T19" fmla="*/ 966 h 2976"/>
                  <a:gd name="T20" fmla="*/ 1577 w 2374"/>
                  <a:gd name="T21" fmla="*/ 1374 h 2976"/>
                  <a:gd name="T22" fmla="*/ 1707 w 2374"/>
                  <a:gd name="T23" fmla="*/ 1676 h 2976"/>
                  <a:gd name="T24" fmla="*/ 1953 w 2374"/>
                  <a:gd name="T25" fmla="*/ 2084 h 2976"/>
                  <a:gd name="T26" fmla="*/ 2195 w 2374"/>
                  <a:gd name="T27" fmla="*/ 2388 h 2976"/>
                  <a:gd name="T28" fmla="*/ 2307 w 2374"/>
                  <a:gd name="T29" fmla="*/ 2488 h 2976"/>
                  <a:gd name="T30" fmla="*/ 2368 w 2374"/>
                  <a:gd name="T31" fmla="*/ 2568 h 2976"/>
                  <a:gd name="T32" fmla="*/ 2368 w 2374"/>
                  <a:gd name="T33" fmla="*/ 2673 h 2976"/>
                  <a:gd name="T34" fmla="*/ 2235 w 2374"/>
                  <a:gd name="T35" fmla="*/ 2876 h 2976"/>
                  <a:gd name="T36" fmla="*/ 2092 w 2374"/>
                  <a:gd name="T37" fmla="*/ 2946 h 2976"/>
                  <a:gd name="T38" fmla="*/ 1826 w 2374"/>
                  <a:gd name="T39" fmla="*/ 2964 h 2976"/>
                  <a:gd name="T40" fmla="*/ 1610 w 2374"/>
                  <a:gd name="T41" fmla="*/ 2761 h 2976"/>
                  <a:gd name="T42" fmla="*/ 1398 w 2374"/>
                  <a:gd name="T43" fmla="*/ 2353 h 2976"/>
                  <a:gd name="T44" fmla="*/ 1197 w 2374"/>
                  <a:gd name="T45" fmla="*/ 1995 h 2976"/>
                  <a:gd name="T46" fmla="*/ 763 w 2374"/>
                  <a:gd name="T47" fmla="*/ 1676 h 2976"/>
                  <a:gd name="T48" fmla="*/ 429 w 2374"/>
                  <a:gd name="T49" fmla="*/ 1412 h 2976"/>
                  <a:gd name="T50" fmla="*/ 275 w 2374"/>
                  <a:gd name="T51" fmla="*/ 1272 h 2976"/>
                  <a:gd name="T52" fmla="*/ 164 w 2374"/>
                  <a:gd name="T53" fmla="*/ 1097 h 2976"/>
                  <a:gd name="T54" fmla="*/ 254 w 2374"/>
                  <a:gd name="T55" fmla="*/ 1024 h 2976"/>
                  <a:gd name="T56" fmla="*/ 416 w 2374"/>
                  <a:gd name="T57" fmla="*/ 1129 h 2976"/>
                  <a:gd name="T58" fmla="*/ 525 w 2374"/>
                  <a:gd name="T59" fmla="*/ 1230 h 2976"/>
                  <a:gd name="T60" fmla="*/ 570 w 2374"/>
                  <a:gd name="T61" fmla="*/ 1216 h 2976"/>
                  <a:gd name="T62" fmla="*/ 479 w 2374"/>
                  <a:gd name="T63" fmla="*/ 1089 h 2976"/>
                  <a:gd name="T64" fmla="*/ 287 w 2374"/>
                  <a:gd name="T65" fmla="*/ 891 h 2976"/>
                  <a:gd name="T66" fmla="*/ 80 w 2374"/>
                  <a:gd name="T67" fmla="*/ 655 h 2976"/>
                  <a:gd name="T68" fmla="*/ 1 w 2374"/>
                  <a:gd name="T69" fmla="*/ 490 h 2976"/>
                  <a:gd name="T70" fmla="*/ 128 w 2374"/>
                  <a:gd name="T71" fmla="*/ 462 h 2976"/>
                  <a:gd name="T72" fmla="*/ 296 w 2374"/>
                  <a:gd name="T73" fmla="*/ 632 h 2976"/>
                  <a:gd name="T74" fmla="*/ 520 w 2374"/>
                  <a:gd name="T75" fmla="*/ 856 h 2976"/>
                  <a:gd name="T76" fmla="*/ 675 w 2374"/>
                  <a:gd name="T77" fmla="*/ 989 h 2976"/>
                  <a:gd name="T78" fmla="*/ 695 w 2374"/>
                  <a:gd name="T79" fmla="*/ 926 h 2976"/>
                  <a:gd name="T80" fmla="*/ 632 w 2374"/>
                  <a:gd name="T81" fmla="*/ 803 h 2976"/>
                  <a:gd name="T82" fmla="*/ 504 w 2374"/>
                  <a:gd name="T83" fmla="*/ 567 h 2976"/>
                  <a:gd name="T84" fmla="*/ 362 w 2374"/>
                  <a:gd name="T85" fmla="*/ 294 h 2976"/>
                  <a:gd name="T86" fmla="*/ 294 w 2374"/>
                  <a:gd name="T87" fmla="*/ 161 h 2976"/>
                  <a:gd name="T88" fmla="*/ 339 w 2374"/>
                  <a:gd name="T89" fmla="*/ 60 h 2976"/>
                  <a:gd name="T90" fmla="*/ 457 w 2374"/>
                  <a:gd name="T91" fmla="*/ 126 h 2976"/>
                  <a:gd name="T92" fmla="*/ 623 w 2374"/>
                  <a:gd name="T93" fmla="*/ 389 h 2976"/>
                  <a:gd name="T94" fmla="*/ 787 w 2374"/>
                  <a:gd name="T95" fmla="*/ 653 h 2976"/>
                  <a:gd name="T96" fmla="*/ 863 w 2374"/>
                  <a:gd name="T97" fmla="*/ 779 h 2976"/>
                  <a:gd name="T98" fmla="*/ 921 w 2374"/>
                  <a:gd name="T99" fmla="*/ 803 h 2976"/>
                  <a:gd name="T100" fmla="*/ 870 w 2374"/>
                  <a:gd name="T101" fmla="*/ 620 h 2976"/>
                  <a:gd name="T102" fmla="*/ 731 w 2374"/>
                  <a:gd name="T103" fmla="*/ 338 h 2976"/>
                  <a:gd name="T104" fmla="*/ 635 w 2374"/>
                  <a:gd name="T105" fmla="*/ 167 h 2976"/>
                  <a:gd name="T106" fmla="*/ 591 w 2374"/>
                  <a:gd name="T107" fmla="*/ 32 h 2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74" h="2976">
                    <a:moveTo>
                      <a:pt x="640" y="0"/>
                    </a:moveTo>
                    <a:lnTo>
                      <a:pt x="663" y="2"/>
                    </a:lnTo>
                    <a:lnTo>
                      <a:pt x="686" y="14"/>
                    </a:lnTo>
                    <a:lnTo>
                      <a:pt x="710" y="34"/>
                    </a:lnTo>
                    <a:lnTo>
                      <a:pt x="737" y="60"/>
                    </a:lnTo>
                    <a:lnTo>
                      <a:pt x="765" y="93"/>
                    </a:lnTo>
                    <a:lnTo>
                      <a:pt x="791" y="130"/>
                    </a:lnTo>
                    <a:lnTo>
                      <a:pt x="819" y="172"/>
                    </a:lnTo>
                    <a:lnTo>
                      <a:pt x="847" y="216"/>
                    </a:lnTo>
                    <a:lnTo>
                      <a:pt x="873" y="259"/>
                    </a:lnTo>
                    <a:lnTo>
                      <a:pt x="900" y="305"/>
                    </a:lnTo>
                    <a:lnTo>
                      <a:pt x="922" y="349"/>
                    </a:lnTo>
                    <a:lnTo>
                      <a:pt x="945" y="391"/>
                    </a:lnTo>
                    <a:lnTo>
                      <a:pt x="966" y="427"/>
                    </a:lnTo>
                    <a:lnTo>
                      <a:pt x="984" y="461"/>
                    </a:lnTo>
                    <a:lnTo>
                      <a:pt x="999" y="488"/>
                    </a:lnTo>
                    <a:lnTo>
                      <a:pt x="1013" y="518"/>
                    </a:lnTo>
                    <a:lnTo>
                      <a:pt x="1029" y="546"/>
                    </a:lnTo>
                    <a:lnTo>
                      <a:pt x="1045" y="574"/>
                    </a:lnTo>
                    <a:lnTo>
                      <a:pt x="1061" y="602"/>
                    </a:lnTo>
                    <a:lnTo>
                      <a:pt x="1075" y="628"/>
                    </a:lnTo>
                    <a:lnTo>
                      <a:pt x="1089" y="649"/>
                    </a:lnTo>
                    <a:lnTo>
                      <a:pt x="1101" y="669"/>
                    </a:lnTo>
                    <a:lnTo>
                      <a:pt x="1111" y="683"/>
                    </a:lnTo>
                    <a:lnTo>
                      <a:pt x="1118" y="691"/>
                    </a:lnTo>
                    <a:lnTo>
                      <a:pt x="1125" y="693"/>
                    </a:lnTo>
                    <a:lnTo>
                      <a:pt x="1131" y="688"/>
                    </a:lnTo>
                    <a:lnTo>
                      <a:pt x="1131" y="676"/>
                    </a:lnTo>
                    <a:lnTo>
                      <a:pt x="1131" y="655"/>
                    </a:lnTo>
                    <a:lnTo>
                      <a:pt x="1124" y="621"/>
                    </a:lnTo>
                    <a:lnTo>
                      <a:pt x="1113" y="586"/>
                    </a:lnTo>
                    <a:lnTo>
                      <a:pt x="1099" y="550"/>
                    </a:lnTo>
                    <a:lnTo>
                      <a:pt x="1083" y="513"/>
                    </a:lnTo>
                    <a:lnTo>
                      <a:pt x="1066" y="474"/>
                    </a:lnTo>
                    <a:lnTo>
                      <a:pt x="1048" y="438"/>
                    </a:lnTo>
                    <a:lnTo>
                      <a:pt x="1031" y="403"/>
                    </a:lnTo>
                    <a:lnTo>
                      <a:pt x="1017" y="370"/>
                    </a:lnTo>
                    <a:lnTo>
                      <a:pt x="1005" y="340"/>
                    </a:lnTo>
                    <a:lnTo>
                      <a:pt x="996" y="315"/>
                    </a:lnTo>
                    <a:lnTo>
                      <a:pt x="992" y="294"/>
                    </a:lnTo>
                    <a:lnTo>
                      <a:pt x="994" y="279"/>
                    </a:lnTo>
                    <a:lnTo>
                      <a:pt x="999" y="265"/>
                    </a:lnTo>
                    <a:lnTo>
                      <a:pt x="1006" y="254"/>
                    </a:lnTo>
                    <a:lnTo>
                      <a:pt x="1017" y="245"/>
                    </a:lnTo>
                    <a:lnTo>
                      <a:pt x="1029" y="240"/>
                    </a:lnTo>
                    <a:lnTo>
                      <a:pt x="1045" y="242"/>
                    </a:lnTo>
                    <a:lnTo>
                      <a:pt x="1064" y="249"/>
                    </a:lnTo>
                    <a:lnTo>
                      <a:pt x="1083" y="263"/>
                    </a:lnTo>
                    <a:lnTo>
                      <a:pt x="1106" y="284"/>
                    </a:lnTo>
                    <a:lnTo>
                      <a:pt x="1131" y="314"/>
                    </a:lnTo>
                    <a:lnTo>
                      <a:pt x="1159" y="354"/>
                    </a:lnTo>
                    <a:lnTo>
                      <a:pt x="1187" y="403"/>
                    </a:lnTo>
                    <a:lnTo>
                      <a:pt x="1227" y="485"/>
                    </a:lnTo>
                    <a:lnTo>
                      <a:pt x="1262" y="562"/>
                    </a:lnTo>
                    <a:lnTo>
                      <a:pt x="1293" y="634"/>
                    </a:lnTo>
                    <a:lnTo>
                      <a:pt x="1323" y="704"/>
                    </a:lnTo>
                    <a:lnTo>
                      <a:pt x="1351" y="772"/>
                    </a:lnTo>
                    <a:lnTo>
                      <a:pt x="1381" y="838"/>
                    </a:lnTo>
                    <a:lnTo>
                      <a:pt x="1411" y="901"/>
                    </a:lnTo>
                    <a:lnTo>
                      <a:pt x="1446" y="966"/>
                    </a:lnTo>
                    <a:lnTo>
                      <a:pt x="1477" y="1029"/>
                    </a:lnTo>
                    <a:lnTo>
                      <a:pt x="1503" y="1097"/>
                    </a:lnTo>
                    <a:lnTo>
                      <a:pt x="1525" y="1167"/>
                    </a:lnTo>
                    <a:lnTo>
                      <a:pt x="1544" y="1239"/>
                    </a:lnTo>
                    <a:lnTo>
                      <a:pt x="1561" y="1307"/>
                    </a:lnTo>
                    <a:lnTo>
                      <a:pt x="1577" y="1374"/>
                    </a:lnTo>
                    <a:lnTo>
                      <a:pt x="1595" y="1435"/>
                    </a:lnTo>
                    <a:lnTo>
                      <a:pt x="1616" y="1487"/>
                    </a:lnTo>
                    <a:lnTo>
                      <a:pt x="1631" y="1526"/>
                    </a:lnTo>
                    <a:lnTo>
                      <a:pt x="1652" y="1570"/>
                    </a:lnTo>
                    <a:lnTo>
                      <a:pt x="1677" y="1620"/>
                    </a:lnTo>
                    <a:lnTo>
                      <a:pt x="1707" y="1676"/>
                    </a:lnTo>
                    <a:lnTo>
                      <a:pt x="1738" y="1736"/>
                    </a:lnTo>
                    <a:lnTo>
                      <a:pt x="1775" y="1800"/>
                    </a:lnTo>
                    <a:lnTo>
                      <a:pt x="1815" y="1869"/>
                    </a:lnTo>
                    <a:lnTo>
                      <a:pt x="1859" y="1939"/>
                    </a:lnTo>
                    <a:lnTo>
                      <a:pt x="1904" y="2012"/>
                    </a:lnTo>
                    <a:lnTo>
                      <a:pt x="1953" y="2084"/>
                    </a:lnTo>
                    <a:lnTo>
                      <a:pt x="2006" y="2157"/>
                    </a:lnTo>
                    <a:lnTo>
                      <a:pt x="2060" y="2229"/>
                    </a:lnTo>
                    <a:lnTo>
                      <a:pt x="2099" y="2280"/>
                    </a:lnTo>
                    <a:lnTo>
                      <a:pt x="2135" y="2322"/>
                    </a:lnTo>
                    <a:lnTo>
                      <a:pt x="2167" y="2358"/>
                    </a:lnTo>
                    <a:lnTo>
                      <a:pt x="2195" y="2388"/>
                    </a:lnTo>
                    <a:lnTo>
                      <a:pt x="2219" y="2413"/>
                    </a:lnTo>
                    <a:lnTo>
                      <a:pt x="2242" y="2434"/>
                    </a:lnTo>
                    <a:lnTo>
                      <a:pt x="2262" y="2449"/>
                    </a:lnTo>
                    <a:lnTo>
                      <a:pt x="2279" y="2463"/>
                    </a:lnTo>
                    <a:lnTo>
                      <a:pt x="2295" y="2476"/>
                    </a:lnTo>
                    <a:lnTo>
                      <a:pt x="2307" y="2488"/>
                    </a:lnTo>
                    <a:lnTo>
                      <a:pt x="2319" y="2497"/>
                    </a:lnTo>
                    <a:lnTo>
                      <a:pt x="2330" y="2507"/>
                    </a:lnTo>
                    <a:lnTo>
                      <a:pt x="2340" y="2519"/>
                    </a:lnTo>
                    <a:lnTo>
                      <a:pt x="2349" y="2533"/>
                    </a:lnTo>
                    <a:lnTo>
                      <a:pt x="2360" y="2549"/>
                    </a:lnTo>
                    <a:lnTo>
                      <a:pt x="2368" y="2568"/>
                    </a:lnTo>
                    <a:lnTo>
                      <a:pt x="2368" y="2572"/>
                    </a:lnTo>
                    <a:lnTo>
                      <a:pt x="2370" y="2582"/>
                    </a:lnTo>
                    <a:lnTo>
                      <a:pt x="2372" y="2598"/>
                    </a:lnTo>
                    <a:lnTo>
                      <a:pt x="2374" y="2619"/>
                    </a:lnTo>
                    <a:lnTo>
                      <a:pt x="2372" y="2645"/>
                    </a:lnTo>
                    <a:lnTo>
                      <a:pt x="2368" y="2673"/>
                    </a:lnTo>
                    <a:lnTo>
                      <a:pt x="2360" y="2705"/>
                    </a:lnTo>
                    <a:lnTo>
                      <a:pt x="2347" y="2738"/>
                    </a:lnTo>
                    <a:lnTo>
                      <a:pt x="2330" y="2773"/>
                    </a:lnTo>
                    <a:lnTo>
                      <a:pt x="2305" y="2808"/>
                    </a:lnTo>
                    <a:lnTo>
                      <a:pt x="2274" y="2843"/>
                    </a:lnTo>
                    <a:lnTo>
                      <a:pt x="2235" y="2876"/>
                    </a:lnTo>
                    <a:lnTo>
                      <a:pt x="2184" y="2906"/>
                    </a:lnTo>
                    <a:lnTo>
                      <a:pt x="2181" y="2908"/>
                    </a:lnTo>
                    <a:lnTo>
                      <a:pt x="2169" y="2915"/>
                    </a:lnTo>
                    <a:lnTo>
                      <a:pt x="2149" y="2924"/>
                    </a:lnTo>
                    <a:lnTo>
                      <a:pt x="2123" y="2936"/>
                    </a:lnTo>
                    <a:lnTo>
                      <a:pt x="2092" y="2946"/>
                    </a:lnTo>
                    <a:lnTo>
                      <a:pt x="2055" y="2959"/>
                    </a:lnTo>
                    <a:lnTo>
                      <a:pt x="2015" y="2967"/>
                    </a:lnTo>
                    <a:lnTo>
                      <a:pt x="1971" y="2974"/>
                    </a:lnTo>
                    <a:lnTo>
                      <a:pt x="1925" y="2976"/>
                    </a:lnTo>
                    <a:lnTo>
                      <a:pt x="1876" y="2973"/>
                    </a:lnTo>
                    <a:lnTo>
                      <a:pt x="1826" y="2964"/>
                    </a:lnTo>
                    <a:lnTo>
                      <a:pt x="1777" y="2948"/>
                    </a:lnTo>
                    <a:lnTo>
                      <a:pt x="1745" y="2929"/>
                    </a:lnTo>
                    <a:lnTo>
                      <a:pt x="1712" y="2901"/>
                    </a:lnTo>
                    <a:lnTo>
                      <a:pt x="1679" y="2861"/>
                    </a:lnTo>
                    <a:lnTo>
                      <a:pt x="1644" y="2813"/>
                    </a:lnTo>
                    <a:lnTo>
                      <a:pt x="1610" y="2761"/>
                    </a:lnTo>
                    <a:lnTo>
                      <a:pt x="1575" y="2700"/>
                    </a:lnTo>
                    <a:lnTo>
                      <a:pt x="1540" y="2635"/>
                    </a:lnTo>
                    <a:lnTo>
                      <a:pt x="1503" y="2567"/>
                    </a:lnTo>
                    <a:lnTo>
                      <a:pt x="1468" y="2497"/>
                    </a:lnTo>
                    <a:lnTo>
                      <a:pt x="1433" y="2425"/>
                    </a:lnTo>
                    <a:lnTo>
                      <a:pt x="1398" y="2353"/>
                    </a:lnTo>
                    <a:lnTo>
                      <a:pt x="1363" y="2283"/>
                    </a:lnTo>
                    <a:lnTo>
                      <a:pt x="1328" y="2217"/>
                    </a:lnTo>
                    <a:lnTo>
                      <a:pt x="1295" y="2152"/>
                    </a:lnTo>
                    <a:lnTo>
                      <a:pt x="1262" y="2094"/>
                    </a:lnTo>
                    <a:lnTo>
                      <a:pt x="1230" y="2040"/>
                    </a:lnTo>
                    <a:lnTo>
                      <a:pt x="1197" y="1995"/>
                    </a:lnTo>
                    <a:lnTo>
                      <a:pt x="1167" y="1958"/>
                    </a:lnTo>
                    <a:lnTo>
                      <a:pt x="1138" y="1932"/>
                    </a:lnTo>
                    <a:lnTo>
                      <a:pt x="1054" y="1870"/>
                    </a:lnTo>
                    <a:lnTo>
                      <a:pt x="963" y="1809"/>
                    </a:lnTo>
                    <a:lnTo>
                      <a:pt x="865" y="1744"/>
                    </a:lnTo>
                    <a:lnTo>
                      <a:pt x="763" y="1676"/>
                    </a:lnTo>
                    <a:lnTo>
                      <a:pt x="661" y="1603"/>
                    </a:lnTo>
                    <a:lnTo>
                      <a:pt x="558" y="1522"/>
                    </a:lnTo>
                    <a:lnTo>
                      <a:pt x="458" y="1435"/>
                    </a:lnTo>
                    <a:lnTo>
                      <a:pt x="455" y="1433"/>
                    </a:lnTo>
                    <a:lnTo>
                      <a:pt x="444" y="1424"/>
                    </a:lnTo>
                    <a:lnTo>
                      <a:pt x="429" y="1412"/>
                    </a:lnTo>
                    <a:lnTo>
                      <a:pt x="409" y="1396"/>
                    </a:lnTo>
                    <a:lnTo>
                      <a:pt x="385" y="1377"/>
                    </a:lnTo>
                    <a:lnTo>
                      <a:pt x="360" y="1354"/>
                    </a:lnTo>
                    <a:lnTo>
                      <a:pt x="332" y="1328"/>
                    </a:lnTo>
                    <a:lnTo>
                      <a:pt x="303" y="1302"/>
                    </a:lnTo>
                    <a:lnTo>
                      <a:pt x="275" y="1272"/>
                    </a:lnTo>
                    <a:lnTo>
                      <a:pt x="248" y="1242"/>
                    </a:lnTo>
                    <a:lnTo>
                      <a:pt x="222" y="1213"/>
                    </a:lnTo>
                    <a:lnTo>
                      <a:pt x="201" y="1183"/>
                    </a:lnTo>
                    <a:lnTo>
                      <a:pt x="184" y="1153"/>
                    </a:lnTo>
                    <a:lnTo>
                      <a:pt x="171" y="1123"/>
                    </a:lnTo>
                    <a:lnTo>
                      <a:pt x="164" y="1097"/>
                    </a:lnTo>
                    <a:lnTo>
                      <a:pt x="164" y="1073"/>
                    </a:lnTo>
                    <a:lnTo>
                      <a:pt x="173" y="1050"/>
                    </a:lnTo>
                    <a:lnTo>
                      <a:pt x="189" y="1031"/>
                    </a:lnTo>
                    <a:lnTo>
                      <a:pt x="208" y="1022"/>
                    </a:lnTo>
                    <a:lnTo>
                      <a:pt x="229" y="1019"/>
                    </a:lnTo>
                    <a:lnTo>
                      <a:pt x="254" y="1024"/>
                    </a:lnTo>
                    <a:lnTo>
                      <a:pt x="280" y="1033"/>
                    </a:lnTo>
                    <a:lnTo>
                      <a:pt x="306" y="1047"/>
                    </a:lnTo>
                    <a:lnTo>
                      <a:pt x="334" y="1064"/>
                    </a:lnTo>
                    <a:lnTo>
                      <a:pt x="362" y="1085"/>
                    </a:lnTo>
                    <a:lnTo>
                      <a:pt x="390" y="1106"/>
                    </a:lnTo>
                    <a:lnTo>
                      <a:pt x="416" y="1129"/>
                    </a:lnTo>
                    <a:lnTo>
                      <a:pt x="441" y="1151"/>
                    </a:lnTo>
                    <a:lnTo>
                      <a:pt x="464" y="1174"/>
                    </a:lnTo>
                    <a:lnTo>
                      <a:pt x="485" y="1193"/>
                    </a:lnTo>
                    <a:lnTo>
                      <a:pt x="502" y="1209"/>
                    </a:lnTo>
                    <a:lnTo>
                      <a:pt x="516" y="1221"/>
                    </a:lnTo>
                    <a:lnTo>
                      <a:pt x="525" y="1230"/>
                    </a:lnTo>
                    <a:lnTo>
                      <a:pt x="535" y="1235"/>
                    </a:lnTo>
                    <a:lnTo>
                      <a:pt x="546" y="1239"/>
                    </a:lnTo>
                    <a:lnTo>
                      <a:pt x="555" y="1239"/>
                    </a:lnTo>
                    <a:lnTo>
                      <a:pt x="563" y="1234"/>
                    </a:lnTo>
                    <a:lnTo>
                      <a:pt x="569" y="1227"/>
                    </a:lnTo>
                    <a:lnTo>
                      <a:pt x="570" y="1216"/>
                    </a:lnTo>
                    <a:lnTo>
                      <a:pt x="567" y="1202"/>
                    </a:lnTo>
                    <a:lnTo>
                      <a:pt x="560" y="1185"/>
                    </a:lnTo>
                    <a:lnTo>
                      <a:pt x="548" y="1164"/>
                    </a:lnTo>
                    <a:lnTo>
                      <a:pt x="527" y="1137"/>
                    </a:lnTo>
                    <a:lnTo>
                      <a:pt x="500" y="1108"/>
                    </a:lnTo>
                    <a:lnTo>
                      <a:pt x="479" y="1089"/>
                    </a:lnTo>
                    <a:lnTo>
                      <a:pt x="455" y="1062"/>
                    </a:lnTo>
                    <a:lnTo>
                      <a:pt x="427" y="1034"/>
                    </a:lnTo>
                    <a:lnTo>
                      <a:pt x="395" y="1001"/>
                    </a:lnTo>
                    <a:lnTo>
                      <a:pt x="360" y="968"/>
                    </a:lnTo>
                    <a:lnTo>
                      <a:pt x="325" y="929"/>
                    </a:lnTo>
                    <a:lnTo>
                      <a:pt x="287" y="891"/>
                    </a:lnTo>
                    <a:lnTo>
                      <a:pt x="250" y="852"/>
                    </a:lnTo>
                    <a:lnTo>
                      <a:pt x="213" y="812"/>
                    </a:lnTo>
                    <a:lnTo>
                      <a:pt x="177" y="770"/>
                    </a:lnTo>
                    <a:lnTo>
                      <a:pt x="142" y="730"/>
                    </a:lnTo>
                    <a:lnTo>
                      <a:pt x="110" y="691"/>
                    </a:lnTo>
                    <a:lnTo>
                      <a:pt x="80" y="655"/>
                    </a:lnTo>
                    <a:lnTo>
                      <a:pt x="54" y="618"/>
                    </a:lnTo>
                    <a:lnTo>
                      <a:pt x="33" y="586"/>
                    </a:lnTo>
                    <a:lnTo>
                      <a:pt x="15" y="557"/>
                    </a:lnTo>
                    <a:lnTo>
                      <a:pt x="5" y="530"/>
                    </a:lnTo>
                    <a:lnTo>
                      <a:pt x="0" y="508"/>
                    </a:lnTo>
                    <a:lnTo>
                      <a:pt x="1" y="490"/>
                    </a:lnTo>
                    <a:lnTo>
                      <a:pt x="15" y="464"/>
                    </a:lnTo>
                    <a:lnTo>
                      <a:pt x="33" y="448"/>
                    </a:lnTo>
                    <a:lnTo>
                      <a:pt x="54" y="440"/>
                    </a:lnTo>
                    <a:lnTo>
                      <a:pt x="77" y="440"/>
                    </a:lnTo>
                    <a:lnTo>
                      <a:pt x="101" y="448"/>
                    </a:lnTo>
                    <a:lnTo>
                      <a:pt x="128" y="462"/>
                    </a:lnTo>
                    <a:lnTo>
                      <a:pt x="156" y="485"/>
                    </a:lnTo>
                    <a:lnTo>
                      <a:pt x="185" y="511"/>
                    </a:lnTo>
                    <a:lnTo>
                      <a:pt x="215" y="544"/>
                    </a:lnTo>
                    <a:lnTo>
                      <a:pt x="238" y="569"/>
                    </a:lnTo>
                    <a:lnTo>
                      <a:pt x="264" y="599"/>
                    </a:lnTo>
                    <a:lnTo>
                      <a:pt x="296" y="632"/>
                    </a:lnTo>
                    <a:lnTo>
                      <a:pt x="329" y="667"/>
                    </a:lnTo>
                    <a:lnTo>
                      <a:pt x="366" y="704"/>
                    </a:lnTo>
                    <a:lnTo>
                      <a:pt x="404" y="742"/>
                    </a:lnTo>
                    <a:lnTo>
                      <a:pt x="443" y="781"/>
                    </a:lnTo>
                    <a:lnTo>
                      <a:pt x="481" y="819"/>
                    </a:lnTo>
                    <a:lnTo>
                      <a:pt x="520" y="856"/>
                    </a:lnTo>
                    <a:lnTo>
                      <a:pt x="555" y="889"/>
                    </a:lnTo>
                    <a:lnTo>
                      <a:pt x="586" y="919"/>
                    </a:lnTo>
                    <a:lnTo>
                      <a:pt x="616" y="945"/>
                    </a:lnTo>
                    <a:lnTo>
                      <a:pt x="640" y="964"/>
                    </a:lnTo>
                    <a:lnTo>
                      <a:pt x="658" y="978"/>
                    </a:lnTo>
                    <a:lnTo>
                      <a:pt x="675" y="989"/>
                    </a:lnTo>
                    <a:lnTo>
                      <a:pt x="688" y="992"/>
                    </a:lnTo>
                    <a:lnTo>
                      <a:pt x="696" y="987"/>
                    </a:lnTo>
                    <a:lnTo>
                      <a:pt x="702" y="978"/>
                    </a:lnTo>
                    <a:lnTo>
                      <a:pt x="702" y="964"/>
                    </a:lnTo>
                    <a:lnTo>
                      <a:pt x="700" y="947"/>
                    </a:lnTo>
                    <a:lnTo>
                      <a:pt x="695" y="926"/>
                    </a:lnTo>
                    <a:lnTo>
                      <a:pt x="688" y="905"/>
                    </a:lnTo>
                    <a:lnTo>
                      <a:pt x="677" y="882"/>
                    </a:lnTo>
                    <a:lnTo>
                      <a:pt x="667" y="861"/>
                    </a:lnTo>
                    <a:lnTo>
                      <a:pt x="654" y="840"/>
                    </a:lnTo>
                    <a:lnTo>
                      <a:pt x="646" y="826"/>
                    </a:lnTo>
                    <a:lnTo>
                      <a:pt x="632" y="803"/>
                    </a:lnTo>
                    <a:lnTo>
                      <a:pt x="616" y="775"/>
                    </a:lnTo>
                    <a:lnTo>
                      <a:pt x="597" y="740"/>
                    </a:lnTo>
                    <a:lnTo>
                      <a:pt x="576" y="702"/>
                    </a:lnTo>
                    <a:lnTo>
                      <a:pt x="553" y="660"/>
                    </a:lnTo>
                    <a:lnTo>
                      <a:pt x="530" y="614"/>
                    </a:lnTo>
                    <a:lnTo>
                      <a:pt x="504" y="567"/>
                    </a:lnTo>
                    <a:lnTo>
                      <a:pt x="479" y="520"/>
                    </a:lnTo>
                    <a:lnTo>
                      <a:pt x="455" y="471"/>
                    </a:lnTo>
                    <a:lnTo>
                      <a:pt x="429" y="424"/>
                    </a:lnTo>
                    <a:lnTo>
                      <a:pt x="406" y="378"/>
                    </a:lnTo>
                    <a:lnTo>
                      <a:pt x="383" y="335"/>
                    </a:lnTo>
                    <a:lnTo>
                      <a:pt x="362" y="294"/>
                    </a:lnTo>
                    <a:lnTo>
                      <a:pt x="343" y="259"/>
                    </a:lnTo>
                    <a:lnTo>
                      <a:pt x="327" y="228"/>
                    </a:lnTo>
                    <a:lnTo>
                      <a:pt x="315" y="203"/>
                    </a:lnTo>
                    <a:lnTo>
                      <a:pt x="306" y="188"/>
                    </a:lnTo>
                    <a:lnTo>
                      <a:pt x="301" y="177"/>
                    </a:lnTo>
                    <a:lnTo>
                      <a:pt x="294" y="161"/>
                    </a:lnTo>
                    <a:lnTo>
                      <a:pt x="290" y="142"/>
                    </a:lnTo>
                    <a:lnTo>
                      <a:pt x="289" y="121"/>
                    </a:lnTo>
                    <a:lnTo>
                      <a:pt x="294" y="102"/>
                    </a:lnTo>
                    <a:lnTo>
                      <a:pt x="303" y="84"/>
                    </a:lnTo>
                    <a:lnTo>
                      <a:pt x="317" y="69"/>
                    </a:lnTo>
                    <a:lnTo>
                      <a:pt x="339" y="60"/>
                    </a:lnTo>
                    <a:lnTo>
                      <a:pt x="357" y="56"/>
                    </a:lnTo>
                    <a:lnTo>
                      <a:pt x="374" y="58"/>
                    </a:lnTo>
                    <a:lnTo>
                      <a:pt x="392" y="67"/>
                    </a:lnTo>
                    <a:lnTo>
                      <a:pt x="413" y="81"/>
                    </a:lnTo>
                    <a:lnTo>
                      <a:pt x="434" y="100"/>
                    </a:lnTo>
                    <a:lnTo>
                      <a:pt x="457" y="126"/>
                    </a:lnTo>
                    <a:lnTo>
                      <a:pt x="481" y="161"/>
                    </a:lnTo>
                    <a:lnTo>
                      <a:pt x="509" y="203"/>
                    </a:lnTo>
                    <a:lnTo>
                      <a:pt x="541" y="252"/>
                    </a:lnTo>
                    <a:lnTo>
                      <a:pt x="565" y="296"/>
                    </a:lnTo>
                    <a:lnTo>
                      <a:pt x="593" y="342"/>
                    </a:lnTo>
                    <a:lnTo>
                      <a:pt x="623" y="389"/>
                    </a:lnTo>
                    <a:lnTo>
                      <a:pt x="653" y="436"/>
                    </a:lnTo>
                    <a:lnTo>
                      <a:pt x="682" y="483"/>
                    </a:lnTo>
                    <a:lnTo>
                      <a:pt x="710" y="530"/>
                    </a:lnTo>
                    <a:lnTo>
                      <a:pt x="738" y="574"/>
                    </a:lnTo>
                    <a:lnTo>
                      <a:pt x="765" y="616"/>
                    </a:lnTo>
                    <a:lnTo>
                      <a:pt x="787" y="653"/>
                    </a:lnTo>
                    <a:lnTo>
                      <a:pt x="807" y="684"/>
                    </a:lnTo>
                    <a:lnTo>
                      <a:pt x="821" y="711"/>
                    </a:lnTo>
                    <a:lnTo>
                      <a:pt x="831" y="730"/>
                    </a:lnTo>
                    <a:lnTo>
                      <a:pt x="840" y="746"/>
                    </a:lnTo>
                    <a:lnTo>
                      <a:pt x="851" y="763"/>
                    </a:lnTo>
                    <a:lnTo>
                      <a:pt x="863" y="779"/>
                    </a:lnTo>
                    <a:lnTo>
                      <a:pt x="875" y="791"/>
                    </a:lnTo>
                    <a:lnTo>
                      <a:pt x="887" y="803"/>
                    </a:lnTo>
                    <a:lnTo>
                      <a:pt x="898" y="810"/>
                    </a:lnTo>
                    <a:lnTo>
                      <a:pt x="908" y="814"/>
                    </a:lnTo>
                    <a:lnTo>
                      <a:pt x="917" y="812"/>
                    </a:lnTo>
                    <a:lnTo>
                      <a:pt x="921" y="803"/>
                    </a:lnTo>
                    <a:lnTo>
                      <a:pt x="922" y="788"/>
                    </a:lnTo>
                    <a:lnTo>
                      <a:pt x="921" y="765"/>
                    </a:lnTo>
                    <a:lnTo>
                      <a:pt x="914" y="737"/>
                    </a:lnTo>
                    <a:lnTo>
                      <a:pt x="903" y="704"/>
                    </a:lnTo>
                    <a:lnTo>
                      <a:pt x="887" y="663"/>
                    </a:lnTo>
                    <a:lnTo>
                      <a:pt x="870" y="620"/>
                    </a:lnTo>
                    <a:lnTo>
                      <a:pt x="849" y="572"/>
                    </a:lnTo>
                    <a:lnTo>
                      <a:pt x="826" y="525"/>
                    </a:lnTo>
                    <a:lnTo>
                      <a:pt x="802" y="476"/>
                    </a:lnTo>
                    <a:lnTo>
                      <a:pt x="777" y="427"/>
                    </a:lnTo>
                    <a:lnTo>
                      <a:pt x="754" y="382"/>
                    </a:lnTo>
                    <a:lnTo>
                      <a:pt x="731" y="338"/>
                    </a:lnTo>
                    <a:lnTo>
                      <a:pt x="710" y="300"/>
                    </a:lnTo>
                    <a:lnTo>
                      <a:pt x="693" y="266"/>
                    </a:lnTo>
                    <a:lnTo>
                      <a:pt x="679" y="242"/>
                    </a:lnTo>
                    <a:lnTo>
                      <a:pt x="665" y="217"/>
                    </a:lnTo>
                    <a:lnTo>
                      <a:pt x="649" y="193"/>
                    </a:lnTo>
                    <a:lnTo>
                      <a:pt x="635" y="167"/>
                    </a:lnTo>
                    <a:lnTo>
                      <a:pt x="621" y="142"/>
                    </a:lnTo>
                    <a:lnTo>
                      <a:pt x="607" y="116"/>
                    </a:lnTo>
                    <a:lnTo>
                      <a:pt x="598" y="93"/>
                    </a:lnTo>
                    <a:lnTo>
                      <a:pt x="591" y="70"/>
                    </a:lnTo>
                    <a:lnTo>
                      <a:pt x="590" y="49"/>
                    </a:lnTo>
                    <a:lnTo>
                      <a:pt x="591" y="32"/>
                    </a:lnTo>
                    <a:lnTo>
                      <a:pt x="602" y="18"/>
                    </a:lnTo>
                    <a:lnTo>
                      <a:pt x="618" y="7"/>
                    </a:lnTo>
                    <a:lnTo>
                      <a:pt x="640" y="0"/>
                    </a:lnTo>
                    <a:close/>
                  </a:path>
                </a:pathLst>
              </a:custGeom>
              <a:solidFill>
                <a:srgbClr val="FACB9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grpSp>
            <p:nvGrpSpPr>
              <p:cNvPr id="207" name="Group 206">
                <a:extLst>
                  <a:ext uri="{FF2B5EF4-FFF2-40B4-BE49-F238E27FC236}">
                    <a16:creationId xmlns:a16="http://schemas.microsoft.com/office/drawing/2014/main" id="{8A08D94F-FA0D-4B95-A230-44FCBF926C71}"/>
                  </a:ext>
                </a:extLst>
              </p:cNvPr>
              <p:cNvGrpSpPr/>
              <p:nvPr/>
            </p:nvGrpSpPr>
            <p:grpSpPr>
              <a:xfrm>
                <a:off x="5667375" y="1863725"/>
                <a:ext cx="1765301" cy="1919288"/>
                <a:chOff x="5667375" y="1863725"/>
                <a:chExt cx="1765301" cy="1919288"/>
              </a:xfrm>
            </p:grpSpPr>
            <p:sp>
              <p:nvSpPr>
                <p:cNvPr id="208" name="Freeform 125">
                  <a:extLst>
                    <a:ext uri="{FF2B5EF4-FFF2-40B4-BE49-F238E27FC236}">
                      <a16:creationId xmlns:a16="http://schemas.microsoft.com/office/drawing/2014/main" id="{FB825EEE-3085-4657-8FFE-42EC11A67DD0}"/>
                    </a:ext>
                  </a:extLst>
                </p:cNvPr>
                <p:cNvSpPr>
                  <a:spLocks/>
                </p:cNvSpPr>
                <p:nvPr/>
              </p:nvSpPr>
              <p:spPr bwMode="auto">
                <a:xfrm>
                  <a:off x="5921375" y="3494088"/>
                  <a:ext cx="203200" cy="288925"/>
                </a:xfrm>
                <a:custGeom>
                  <a:avLst/>
                  <a:gdLst>
                    <a:gd name="T0" fmla="*/ 38 w 128"/>
                    <a:gd name="T1" fmla="*/ 0 h 182"/>
                    <a:gd name="T2" fmla="*/ 52 w 128"/>
                    <a:gd name="T3" fmla="*/ 4 h 182"/>
                    <a:gd name="T4" fmla="*/ 66 w 128"/>
                    <a:gd name="T5" fmla="*/ 14 h 182"/>
                    <a:gd name="T6" fmla="*/ 80 w 128"/>
                    <a:gd name="T7" fmla="*/ 28 h 182"/>
                    <a:gd name="T8" fmla="*/ 94 w 128"/>
                    <a:gd name="T9" fmla="*/ 44 h 182"/>
                    <a:gd name="T10" fmla="*/ 107 w 128"/>
                    <a:gd name="T11" fmla="*/ 60 h 182"/>
                    <a:gd name="T12" fmla="*/ 115 w 128"/>
                    <a:gd name="T13" fmla="*/ 73 h 182"/>
                    <a:gd name="T14" fmla="*/ 122 w 128"/>
                    <a:gd name="T15" fmla="*/ 84 h 182"/>
                    <a:gd name="T16" fmla="*/ 128 w 128"/>
                    <a:gd name="T17" fmla="*/ 98 h 182"/>
                    <a:gd name="T18" fmla="*/ 126 w 128"/>
                    <a:gd name="T19" fmla="*/ 108 h 182"/>
                    <a:gd name="T20" fmla="*/ 124 w 128"/>
                    <a:gd name="T21" fmla="*/ 117 h 182"/>
                    <a:gd name="T22" fmla="*/ 122 w 128"/>
                    <a:gd name="T23" fmla="*/ 119 h 182"/>
                    <a:gd name="T24" fmla="*/ 112 w 128"/>
                    <a:gd name="T25" fmla="*/ 136 h 182"/>
                    <a:gd name="T26" fmla="*/ 98 w 128"/>
                    <a:gd name="T27" fmla="*/ 152 h 182"/>
                    <a:gd name="T28" fmla="*/ 84 w 128"/>
                    <a:gd name="T29" fmla="*/ 164 h 182"/>
                    <a:gd name="T30" fmla="*/ 72 w 128"/>
                    <a:gd name="T31" fmla="*/ 173 h 182"/>
                    <a:gd name="T32" fmla="*/ 63 w 128"/>
                    <a:gd name="T33" fmla="*/ 180 h 182"/>
                    <a:gd name="T34" fmla="*/ 61 w 128"/>
                    <a:gd name="T35" fmla="*/ 182 h 182"/>
                    <a:gd name="T36" fmla="*/ 59 w 128"/>
                    <a:gd name="T37" fmla="*/ 180 h 182"/>
                    <a:gd name="T38" fmla="*/ 58 w 128"/>
                    <a:gd name="T39" fmla="*/ 178 h 182"/>
                    <a:gd name="T40" fmla="*/ 56 w 128"/>
                    <a:gd name="T41" fmla="*/ 175 h 182"/>
                    <a:gd name="T42" fmla="*/ 52 w 128"/>
                    <a:gd name="T43" fmla="*/ 170 h 182"/>
                    <a:gd name="T44" fmla="*/ 47 w 128"/>
                    <a:gd name="T45" fmla="*/ 164 h 182"/>
                    <a:gd name="T46" fmla="*/ 42 w 128"/>
                    <a:gd name="T47" fmla="*/ 156 h 182"/>
                    <a:gd name="T48" fmla="*/ 23 w 128"/>
                    <a:gd name="T49" fmla="*/ 126 h 182"/>
                    <a:gd name="T50" fmla="*/ 5 w 128"/>
                    <a:gd name="T51" fmla="*/ 91 h 182"/>
                    <a:gd name="T52" fmla="*/ 2 w 128"/>
                    <a:gd name="T53" fmla="*/ 75 h 182"/>
                    <a:gd name="T54" fmla="*/ 0 w 128"/>
                    <a:gd name="T55" fmla="*/ 58 h 182"/>
                    <a:gd name="T56" fmla="*/ 2 w 128"/>
                    <a:gd name="T57" fmla="*/ 40 h 182"/>
                    <a:gd name="T58" fmla="*/ 10 w 128"/>
                    <a:gd name="T59" fmla="*/ 23 h 182"/>
                    <a:gd name="T60" fmla="*/ 24 w 128"/>
                    <a:gd name="T61" fmla="*/ 5 h 182"/>
                    <a:gd name="T62" fmla="*/ 38 w 128"/>
                    <a:gd name="T63"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8" h="182">
                      <a:moveTo>
                        <a:pt x="38" y="0"/>
                      </a:moveTo>
                      <a:lnTo>
                        <a:pt x="52" y="4"/>
                      </a:lnTo>
                      <a:lnTo>
                        <a:pt x="66" y="14"/>
                      </a:lnTo>
                      <a:lnTo>
                        <a:pt x="80" y="28"/>
                      </a:lnTo>
                      <a:lnTo>
                        <a:pt x="94" y="44"/>
                      </a:lnTo>
                      <a:lnTo>
                        <a:pt x="107" y="60"/>
                      </a:lnTo>
                      <a:lnTo>
                        <a:pt x="115" y="73"/>
                      </a:lnTo>
                      <a:lnTo>
                        <a:pt x="122" y="84"/>
                      </a:lnTo>
                      <a:lnTo>
                        <a:pt x="128" y="98"/>
                      </a:lnTo>
                      <a:lnTo>
                        <a:pt x="126" y="108"/>
                      </a:lnTo>
                      <a:lnTo>
                        <a:pt x="124" y="117"/>
                      </a:lnTo>
                      <a:lnTo>
                        <a:pt x="122" y="119"/>
                      </a:lnTo>
                      <a:lnTo>
                        <a:pt x="112" y="136"/>
                      </a:lnTo>
                      <a:lnTo>
                        <a:pt x="98" y="152"/>
                      </a:lnTo>
                      <a:lnTo>
                        <a:pt x="84" y="164"/>
                      </a:lnTo>
                      <a:lnTo>
                        <a:pt x="72" y="173"/>
                      </a:lnTo>
                      <a:lnTo>
                        <a:pt x="63" y="180"/>
                      </a:lnTo>
                      <a:lnTo>
                        <a:pt x="61" y="182"/>
                      </a:lnTo>
                      <a:lnTo>
                        <a:pt x="59" y="180"/>
                      </a:lnTo>
                      <a:lnTo>
                        <a:pt x="58" y="178"/>
                      </a:lnTo>
                      <a:lnTo>
                        <a:pt x="56" y="175"/>
                      </a:lnTo>
                      <a:lnTo>
                        <a:pt x="52" y="170"/>
                      </a:lnTo>
                      <a:lnTo>
                        <a:pt x="47" y="164"/>
                      </a:lnTo>
                      <a:lnTo>
                        <a:pt x="42" y="156"/>
                      </a:lnTo>
                      <a:lnTo>
                        <a:pt x="23" y="126"/>
                      </a:lnTo>
                      <a:lnTo>
                        <a:pt x="5" y="91"/>
                      </a:lnTo>
                      <a:lnTo>
                        <a:pt x="2" y="75"/>
                      </a:lnTo>
                      <a:lnTo>
                        <a:pt x="0" y="58"/>
                      </a:lnTo>
                      <a:lnTo>
                        <a:pt x="2" y="40"/>
                      </a:lnTo>
                      <a:lnTo>
                        <a:pt x="10" y="23"/>
                      </a:lnTo>
                      <a:lnTo>
                        <a:pt x="24" y="5"/>
                      </a:lnTo>
                      <a:lnTo>
                        <a:pt x="38" y="0"/>
                      </a:lnTo>
                      <a:close/>
                    </a:path>
                  </a:pathLst>
                </a:custGeom>
                <a:solidFill>
                  <a:srgbClr val="FACB95">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09" name="Freeform 126">
                  <a:extLst>
                    <a:ext uri="{FF2B5EF4-FFF2-40B4-BE49-F238E27FC236}">
                      <a16:creationId xmlns:a16="http://schemas.microsoft.com/office/drawing/2014/main" id="{147B4971-E08A-4298-AF06-FA2FC58E0857}"/>
                    </a:ext>
                  </a:extLst>
                </p:cNvPr>
                <p:cNvSpPr>
                  <a:spLocks/>
                </p:cNvSpPr>
                <p:nvPr/>
              </p:nvSpPr>
              <p:spPr bwMode="auto">
                <a:xfrm>
                  <a:off x="5667375" y="2559050"/>
                  <a:ext cx="254000" cy="227013"/>
                </a:xfrm>
                <a:custGeom>
                  <a:avLst/>
                  <a:gdLst>
                    <a:gd name="T0" fmla="*/ 69 w 160"/>
                    <a:gd name="T1" fmla="*/ 0 h 143"/>
                    <a:gd name="T2" fmla="*/ 86 w 160"/>
                    <a:gd name="T3" fmla="*/ 5 h 143"/>
                    <a:gd name="T4" fmla="*/ 106 w 160"/>
                    <a:gd name="T5" fmla="*/ 15 h 143"/>
                    <a:gd name="T6" fmla="*/ 121 w 160"/>
                    <a:gd name="T7" fmla="*/ 27 h 143"/>
                    <a:gd name="T8" fmla="*/ 137 w 160"/>
                    <a:gd name="T9" fmla="*/ 41 h 143"/>
                    <a:gd name="T10" fmla="*/ 148 w 160"/>
                    <a:gd name="T11" fmla="*/ 54 h 143"/>
                    <a:gd name="T12" fmla="*/ 156 w 160"/>
                    <a:gd name="T13" fmla="*/ 62 h 143"/>
                    <a:gd name="T14" fmla="*/ 158 w 160"/>
                    <a:gd name="T15" fmla="*/ 66 h 143"/>
                    <a:gd name="T16" fmla="*/ 160 w 160"/>
                    <a:gd name="T17" fmla="*/ 89 h 143"/>
                    <a:gd name="T18" fmla="*/ 155 w 160"/>
                    <a:gd name="T19" fmla="*/ 106 h 143"/>
                    <a:gd name="T20" fmla="*/ 144 w 160"/>
                    <a:gd name="T21" fmla="*/ 120 h 143"/>
                    <a:gd name="T22" fmla="*/ 130 w 160"/>
                    <a:gd name="T23" fmla="*/ 131 h 143"/>
                    <a:gd name="T24" fmla="*/ 114 w 160"/>
                    <a:gd name="T25" fmla="*/ 138 h 143"/>
                    <a:gd name="T26" fmla="*/ 99 w 160"/>
                    <a:gd name="T27" fmla="*/ 141 h 143"/>
                    <a:gd name="T28" fmla="*/ 85 w 160"/>
                    <a:gd name="T29" fmla="*/ 143 h 143"/>
                    <a:gd name="T30" fmla="*/ 72 w 160"/>
                    <a:gd name="T31" fmla="*/ 143 h 143"/>
                    <a:gd name="T32" fmla="*/ 63 w 160"/>
                    <a:gd name="T33" fmla="*/ 139 h 143"/>
                    <a:gd name="T34" fmla="*/ 53 w 160"/>
                    <a:gd name="T35" fmla="*/ 131 h 143"/>
                    <a:gd name="T36" fmla="*/ 39 w 160"/>
                    <a:gd name="T37" fmla="*/ 117 h 143"/>
                    <a:gd name="T38" fmla="*/ 23 w 160"/>
                    <a:gd name="T39" fmla="*/ 103 h 143"/>
                    <a:gd name="T40" fmla="*/ 11 w 160"/>
                    <a:gd name="T41" fmla="*/ 85 h 143"/>
                    <a:gd name="T42" fmla="*/ 2 w 160"/>
                    <a:gd name="T43" fmla="*/ 69 h 143"/>
                    <a:gd name="T44" fmla="*/ 0 w 160"/>
                    <a:gd name="T45" fmla="*/ 55 h 143"/>
                    <a:gd name="T46" fmla="*/ 4 w 160"/>
                    <a:gd name="T47" fmla="*/ 38 h 143"/>
                    <a:gd name="T48" fmla="*/ 14 w 160"/>
                    <a:gd name="T49" fmla="*/ 22 h 143"/>
                    <a:gd name="T50" fmla="*/ 27 w 160"/>
                    <a:gd name="T51" fmla="*/ 10 h 143"/>
                    <a:gd name="T52" fmla="*/ 46 w 160"/>
                    <a:gd name="T53" fmla="*/ 1 h 143"/>
                    <a:gd name="T54" fmla="*/ 69 w 160"/>
                    <a:gd name="T5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0" h="143">
                      <a:moveTo>
                        <a:pt x="69" y="0"/>
                      </a:moveTo>
                      <a:lnTo>
                        <a:pt x="86" y="5"/>
                      </a:lnTo>
                      <a:lnTo>
                        <a:pt x="106" y="15"/>
                      </a:lnTo>
                      <a:lnTo>
                        <a:pt x="121" y="27"/>
                      </a:lnTo>
                      <a:lnTo>
                        <a:pt x="137" y="41"/>
                      </a:lnTo>
                      <a:lnTo>
                        <a:pt x="148" y="54"/>
                      </a:lnTo>
                      <a:lnTo>
                        <a:pt x="156" y="62"/>
                      </a:lnTo>
                      <a:lnTo>
                        <a:pt x="158" y="66"/>
                      </a:lnTo>
                      <a:lnTo>
                        <a:pt x="160" y="89"/>
                      </a:lnTo>
                      <a:lnTo>
                        <a:pt x="155" y="106"/>
                      </a:lnTo>
                      <a:lnTo>
                        <a:pt x="144" y="120"/>
                      </a:lnTo>
                      <a:lnTo>
                        <a:pt x="130" y="131"/>
                      </a:lnTo>
                      <a:lnTo>
                        <a:pt x="114" y="138"/>
                      </a:lnTo>
                      <a:lnTo>
                        <a:pt x="99" y="141"/>
                      </a:lnTo>
                      <a:lnTo>
                        <a:pt x="85" y="143"/>
                      </a:lnTo>
                      <a:lnTo>
                        <a:pt x="72" y="143"/>
                      </a:lnTo>
                      <a:lnTo>
                        <a:pt x="63" y="139"/>
                      </a:lnTo>
                      <a:lnTo>
                        <a:pt x="53" y="131"/>
                      </a:lnTo>
                      <a:lnTo>
                        <a:pt x="39" y="117"/>
                      </a:lnTo>
                      <a:lnTo>
                        <a:pt x="23" y="103"/>
                      </a:lnTo>
                      <a:lnTo>
                        <a:pt x="11" y="85"/>
                      </a:lnTo>
                      <a:lnTo>
                        <a:pt x="2" y="69"/>
                      </a:lnTo>
                      <a:lnTo>
                        <a:pt x="0" y="55"/>
                      </a:lnTo>
                      <a:lnTo>
                        <a:pt x="4" y="38"/>
                      </a:lnTo>
                      <a:lnTo>
                        <a:pt x="14" y="22"/>
                      </a:lnTo>
                      <a:lnTo>
                        <a:pt x="27" y="10"/>
                      </a:lnTo>
                      <a:lnTo>
                        <a:pt x="46" y="1"/>
                      </a:lnTo>
                      <a:lnTo>
                        <a:pt x="69" y="0"/>
                      </a:lnTo>
                      <a:close/>
                    </a:path>
                  </a:pathLst>
                </a:custGeom>
                <a:solidFill>
                  <a:srgbClr val="FACB95">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10" name="Freeform 127">
                  <a:extLst>
                    <a:ext uri="{FF2B5EF4-FFF2-40B4-BE49-F238E27FC236}">
                      <a16:creationId xmlns:a16="http://schemas.microsoft.com/office/drawing/2014/main" id="{010492EC-0F18-4B10-8C74-019032483CE9}"/>
                    </a:ext>
                  </a:extLst>
                </p:cNvPr>
                <p:cNvSpPr>
                  <a:spLocks/>
                </p:cNvSpPr>
                <p:nvPr/>
              </p:nvSpPr>
              <p:spPr bwMode="auto">
                <a:xfrm>
                  <a:off x="6129338" y="1947863"/>
                  <a:ext cx="252413" cy="227013"/>
                </a:xfrm>
                <a:custGeom>
                  <a:avLst/>
                  <a:gdLst>
                    <a:gd name="T0" fmla="*/ 53 w 159"/>
                    <a:gd name="T1" fmla="*/ 0 h 143"/>
                    <a:gd name="T2" fmla="*/ 77 w 159"/>
                    <a:gd name="T3" fmla="*/ 1 h 143"/>
                    <a:gd name="T4" fmla="*/ 93 w 159"/>
                    <a:gd name="T5" fmla="*/ 8 h 143"/>
                    <a:gd name="T6" fmla="*/ 107 w 159"/>
                    <a:gd name="T7" fmla="*/ 19 h 143"/>
                    <a:gd name="T8" fmla="*/ 121 w 159"/>
                    <a:gd name="T9" fmla="*/ 31 h 143"/>
                    <a:gd name="T10" fmla="*/ 133 w 159"/>
                    <a:gd name="T11" fmla="*/ 45 h 143"/>
                    <a:gd name="T12" fmla="*/ 142 w 159"/>
                    <a:gd name="T13" fmla="*/ 57 h 143"/>
                    <a:gd name="T14" fmla="*/ 149 w 159"/>
                    <a:gd name="T15" fmla="*/ 66 h 143"/>
                    <a:gd name="T16" fmla="*/ 151 w 159"/>
                    <a:gd name="T17" fmla="*/ 70 h 143"/>
                    <a:gd name="T18" fmla="*/ 159 w 159"/>
                    <a:gd name="T19" fmla="*/ 91 h 143"/>
                    <a:gd name="T20" fmla="*/ 159 w 159"/>
                    <a:gd name="T21" fmla="*/ 108 h 143"/>
                    <a:gd name="T22" fmla="*/ 154 w 159"/>
                    <a:gd name="T23" fmla="*/ 122 h 143"/>
                    <a:gd name="T24" fmla="*/ 144 w 159"/>
                    <a:gd name="T25" fmla="*/ 133 h 143"/>
                    <a:gd name="T26" fmla="*/ 128 w 159"/>
                    <a:gd name="T27" fmla="*/ 140 h 143"/>
                    <a:gd name="T28" fmla="*/ 112 w 159"/>
                    <a:gd name="T29" fmla="*/ 143 h 143"/>
                    <a:gd name="T30" fmla="*/ 96 w 159"/>
                    <a:gd name="T31" fmla="*/ 143 h 143"/>
                    <a:gd name="T32" fmla="*/ 81 w 159"/>
                    <a:gd name="T33" fmla="*/ 141 h 143"/>
                    <a:gd name="T34" fmla="*/ 67 w 159"/>
                    <a:gd name="T35" fmla="*/ 138 h 143"/>
                    <a:gd name="T36" fmla="*/ 56 w 159"/>
                    <a:gd name="T37" fmla="*/ 131 h 143"/>
                    <a:gd name="T38" fmla="*/ 46 w 159"/>
                    <a:gd name="T39" fmla="*/ 119 h 143"/>
                    <a:gd name="T40" fmla="*/ 32 w 159"/>
                    <a:gd name="T41" fmla="*/ 103 h 143"/>
                    <a:gd name="T42" fmla="*/ 18 w 159"/>
                    <a:gd name="T43" fmla="*/ 85 h 143"/>
                    <a:gd name="T44" fmla="*/ 5 w 159"/>
                    <a:gd name="T45" fmla="*/ 66 h 143"/>
                    <a:gd name="T46" fmla="*/ 0 w 159"/>
                    <a:gd name="T47" fmla="*/ 47 h 143"/>
                    <a:gd name="T48" fmla="*/ 4 w 159"/>
                    <a:gd name="T49" fmla="*/ 29 h 143"/>
                    <a:gd name="T50" fmla="*/ 14 w 159"/>
                    <a:gd name="T51" fmla="*/ 15 h 143"/>
                    <a:gd name="T52" fmla="*/ 30 w 159"/>
                    <a:gd name="T53" fmla="*/ 5 h 143"/>
                    <a:gd name="T54" fmla="*/ 53 w 159"/>
                    <a:gd name="T5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9" h="143">
                      <a:moveTo>
                        <a:pt x="53" y="0"/>
                      </a:moveTo>
                      <a:lnTo>
                        <a:pt x="77" y="1"/>
                      </a:lnTo>
                      <a:lnTo>
                        <a:pt x="93" y="8"/>
                      </a:lnTo>
                      <a:lnTo>
                        <a:pt x="107" y="19"/>
                      </a:lnTo>
                      <a:lnTo>
                        <a:pt x="121" y="31"/>
                      </a:lnTo>
                      <a:lnTo>
                        <a:pt x="133" y="45"/>
                      </a:lnTo>
                      <a:lnTo>
                        <a:pt x="142" y="57"/>
                      </a:lnTo>
                      <a:lnTo>
                        <a:pt x="149" y="66"/>
                      </a:lnTo>
                      <a:lnTo>
                        <a:pt x="151" y="70"/>
                      </a:lnTo>
                      <a:lnTo>
                        <a:pt x="159" y="91"/>
                      </a:lnTo>
                      <a:lnTo>
                        <a:pt x="159" y="108"/>
                      </a:lnTo>
                      <a:lnTo>
                        <a:pt x="154" y="122"/>
                      </a:lnTo>
                      <a:lnTo>
                        <a:pt x="144" y="133"/>
                      </a:lnTo>
                      <a:lnTo>
                        <a:pt x="128" y="140"/>
                      </a:lnTo>
                      <a:lnTo>
                        <a:pt x="112" y="143"/>
                      </a:lnTo>
                      <a:lnTo>
                        <a:pt x="96" y="143"/>
                      </a:lnTo>
                      <a:lnTo>
                        <a:pt x="81" y="141"/>
                      </a:lnTo>
                      <a:lnTo>
                        <a:pt x="67" y="138"/>
                      </a:lnTo>
                      <a:lnTo>
                        <a:pt x="56" y="131"/>
                      </a:lnTo>
                      <a:lnTo>
                        <a:pt x="46" y="119"/>
                      </a:lnTo>
                      <a:lnTo>
                        <a:pt x="32" y="103"/>
                      </a:lnTo>
                      <a:lnTo>
                        <a:pt x="18" y="85"/>
                      </a:lnTo>
                      <a:lnTo>
                        <a:pt x="5" y="66"/>
                      </a:lnTo>
                      <a:lnTo>
                        <a:pt x="0" y="47"/>
                      </a:lnTo>
                      <a:lnTo>
                        <a:pt x="4" y="29"/>
                      </a:lnTo>
                      <a:lnTo>
                        <a:pt x="14" y="15"/>
                      </a:lnTo>
                      <a:lnTo>
                        <a:pt x="30" y="5"/>
                      </a:lnTo>
                      <a:lnTo>
                        <a:pt x="53" y="0"/>
                      </a:lnTo>
                      <a:close/>
                    </a:path>
                  </a:pathLst>
                </a:custGeom>
                <a:solidFill>
                  <a:srgbClr val="FACB95">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11" name="Freeform 128">
                  <a:extLst>
                    <a:ext uri="{FF2B5EF4-FFF2-40B4-BE49-F238E27FC236}">
                      <a16:creationId xmlns:a16="http://schemas.microsoft.com/office/drawing/2014/main" id="{9CF42F0C-9247-4416-8F8D-5291D4A17FE2}"/>
                    </a:ext>
                  </a:extLst>
                </p:cNvPr>
                <p:cNvSpPr>
                  <a:spLocks/>
                </p:cNvSpPr>
                <p:nvPr/>
              </p:nvSpPr>
              <p:spPr bwMode="auto">
                <a:xfrm>
                  <a:off x="6602413" y="1863725"/>
                  <a:ext cx="223838" cy="192088"/>
                </a:xfrm>
                <a:custGeom>
                  <a:avLst/>
                  <a:gdLst>
                    <a:gd name="T0" fmla="*/ 63 w 141"/>
                    <a:gd name="T1" fmla="*/ 0 h 121"/>
                    <a:gd name="T2" fmla="*/ 75 w 141"/>
                    <a:gd name="T3" fmla="*/ 2 h 121"/>
                    <a:gd name="T4" fmla="*/ 85 w 141"/>
                    <a:gd name="T5" fmla="*/ 5 h 121"/>
                    <a:gd name="T6" fmla="*/ 96 w 141"/>
                    <a:gd name="T7" fmla="*/ 16 h 121"/>
                    <a:gd name="T8" fmla="*/ 108 w 141"/>
                    <a:gd name="T9" fmla="*/ 30 h 121"/>
                    <a:gd name="T10" fmla="*/ 120 w 141"/>
                    <a:gd name="T11" fmla="*/ 46 h 121"/>
                    <a:gd name="T12" fmla="*/ 129 w 141"/>
                    <a:gd name="T13" fmla="*/ 58 h 121"/>
                    <a:gd name="T14" fmla="*/ 136 w 141"/>
                    <a:gd name="T15" fmla="*/ 68 h 121"/>
                    <a:gd name="T16" fmla="*/ 140 w 141"/>
                    <a:gd name="T17" fmla="*/ 72 h 121"/>
                    <a:gd name="T18" fmla="*/ 141 w 141"/>
                    <a:gd name="T19" fmla="*/ 89 h 121"/>
                    <a:gd name="T20" fmla="*/ 138 w 141"/>
                    <a:gd name="T21" fmla="*/ 102 h 121"/>
                    <a:gd name="T22" fmla="*/ 127 w 141"/>
                    <a:gd name="T23" fmla="*/ 110 h 121"/>
                    <a:gd name="T24" fmla="*/ 115 w 141"/>
                    <a:gd name="T25" fmla="*/ 117 h 121"/>
                    <a:gd name="T26" fmla="*/ 99 w 141"/>
                    <a:gd name="T27" fmla="*/ 121 h 121"/>
                    <a:gd name="T28" fmla="*/ 84 w 141"/>
                    <a:gd name="T29" fmla="*/ 121 h 121"/>
                    <a:gd name="T30" fmla="*/ 70 w 141"/>
                    <a:gd name="T31" fmla="*/ 119 h 121"/>
                    <a:gd name="T32" fmla="*/ 59 w 141"/>
                    <a:gd name="T33" fmla="*/ 117 h 121"/>
                    <a:gd name="T34" fmla="*/ 54 w 141"/>
                    <a:gd name="T35" fmla="*/ 114 h 121"/>
                    <a:gd name="T36" fmla="*/ 47 w 141"/>
                    <a:gd name="T37" fmla="*/ 107 h 121"/>
                    <a:gd name="T38" fmla="*/ 36 w 141"/>
                    <a:gd name="T39" fmla="*/ 98 h 121"/>
                    <a:gd name="T40" fmla="*/ 24 w 141"/>
                    <a:gd name="T41" fmla="*/ 86 h 121"/>
                    <a:gd name="T42" fmla="*/ 14 w 141"/>
                    <a:gd name="T43" fmla="*/ 72 h 121"/>
                    <a:gd name="T44" fmla="*/ 5 w 141"/>
                    <a:gd name="T45" fmla="*/ 58 h 121"/>
                    <a:gd name="T46" fmla="*/ 0 w 141"/>
                    <a:gd name="T47" fmla="*/ 42 h 121"/>
                    <a:gd name="T48" fmla="*/ 3 w 141"/>
                    <a:gd name="T49" fmla="*/ 28 h 121"/>
                    <a:gd name="T50" fmla="*/ 15 w 141"/>
                    <a:gd name="T51" fmla="*/ 12 h 121"/>
                    <a:gd name="T52" fmla="*/ 31 w 141"/>
                    <a:gd name="T53" fmla="*/ 4 h 121"/>
                    <a:gd name="T54" fmla="*/ 47 w 141"/>
                    <a:gd name="T55" fmla="*/ 0 h 121"/>
                    <a:gd name="T56" fmla="*/ 63 w 141"/>
                    <a:gd name="T5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1" h="121">
                      <a:moveTo>
                        <a:pt x="63" y="0"/>
                      </a:moveTo>
                      <a:lnTo>
                        <a:pt x="75" y="2"/>
                      </a:lnTo>
                      <a:lnTo>
                        <a:pt x="85" y="5"/>
                      </a:lnTo>
                      <a:lnTo>
                        <a:pt x="96" y="16"/>
                      </a:lnTo>
                      <a:lnTo>
                        <a:pt x="108" y="30"/>
                      </a:lnTo>
                      <a:lnTo>
                        <a:pt x="120" y="46"/>
                      </a:lnTo>
                      <a:lnTo>
                        <a:pt x="129" y="58"/>
                      </a:lnTo>
                      <a:lnTo>
                        <a:pt x="136" y="68"/>
                      </a:lnTo>
                      <a:lnTo>
                        <a:pt x="140" y="72"/>
                      </a:lnTo>
                      <a:lnTo>
                        <a:pt x="141" y="89"/>
                      </a:lnTo>
                      <a:lnTo>
                        <a:pt x="138" y="102"/>
                      </a:lnTo>
                      <a:lnTo>
                        <a:pt x="127" y="110"/>
                      </a:lnTo>
                      <a:lnTo>
                        <a:pt x="115" y="117"/>
                      </a:lnTo>
                      <a:lnTo>
                        <a:pt x="99" y="121"/>
                      </a:lnTo>
                      <a:lnTo>
                        <a:pt x="84" y="121"/>
                      </a:lnTo>
                      <a:lnTo>
                        <a:pt x="70" y="119"/>
                      </a:lnTo>
                      <a:lnTo>
                        <a:pt x="59" y="117"/>
                      </a:lnTo>
                      <a:lnTo>
                        <a:pt x="54" y="114"/>
                      </a:lnTo>
                      <a:lnTo>
                        <a:pt x="47" y="107"/>
                      </a:lnTo>
                      <a:lnTo>
                        <a:pt x="36" y="98"/>
                      </a:lnTo>
                      <a:lnTo>
                        <a:pt x="24" y="86"/>
                      </a:lnTo>
                      <a:lnTo>
                        <a:pt x="14" y="72"/>
                      </a:lnTo>
                      <a:lnTo>
                        <a:pt x="5" y="58"/>
                      </a:lnTo>
                      <a:lnTo>
                        <a:pt x="0" y="42"/>
                      </a:lnTo>
                      <a:lnTo>
                        <a:pt x="3" y="28"/>
                      </a:lnTo>
                      <a:lnTo>
                        <a:pt x="15" y="12"/>
                      </a:lnTo>
                      <a:lnTo>
                        <a:pt x="31" y="4"/>
                      </a:lnTo>
                      <a:lnTo>
                        <a:pt x="47" y="0"/>
                      </a:lnTo>
                      <a:lnTo>
                        <a:pt x="63" y="0"/>
                      </a:lnTo>
                      <a:close/>
                    </a:path>
                  </a:pathLst>
                </a:custGeom>
                <a:solidFill>
                  <a:srgbClr val="FACB95">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12" name="Freeform 129">
                  <a:extLst>
                    <a:ext uri="{FF2B5EF4-FFF2-40B4-BE49-F238E27FC236}">
                      <a16:creationId xmlns:a16="http://schemas.microsoft.com/office/drawing/2014/main" id="{72D4DFDE-A613-4F85-AFD4-F066C6AA20F0}"/>
                    </a:ext>
                  </a:extLst>
                </p:cNvPr>
                <p:cNvSpPr>
                  <a:spLocks/>
                </p:cNvSpPr>
                <p:nvPr/>
              </p:nvSpPr>
              <p:spPr bwMode="auto">
                <a:xfrm>
                  <a:off x="7246938" y="2241550"/>
                  <a:ext cx="185738" cy="174625"/>
                </a:xfrm>
                <a:custGeom>
                  <a:avLst/>
                  <a:gdLst>
                    <a:gd name="T0" fmla="*/ 40 w 117"/>
                    <a:gd name="T1" fmla="*/ 0 h 110"/>
                    <a:gd name="T2" fmla="*/ 54 w 117"/>
                    <a:gd name="T3" fmla="*/ 4 h 110"/>
                    <a:gd name="T4" fmla="*/ 66 w 117"/>
                    <a:gd name="T5" fmla="*/ 9 h 110"/>
                    <a:gd name="T6" fmla="*/ 79 w 117"/>
                    <a:gd name="T7" fmla="*/ 18 h 110"/>
                    <a:gd name="T8" fmla="*/ 91 w 117"/>
                    <a:gd name="T9" fmla="*/ 30 h 110"/>
                    <a:gd name="T10" fmla="*/ 101 w 117"/>
                    <a:gd name="T11" fmla="*/ 46 h 110"/>
                    <a:gd name="T12" fmla="*/ 108 w 117"/>
                    <a:gd name="T13" fmla="*/ 60 h 110"/>
                    <a:gd name="T14" fmla="*/ 114 w 117"/>
                    <a:gd name="T15" fmla="*/ 70 h 110"/>
                    <a:gd name="T16" fmla="*/ 115 w 117"/>
                    <a:gd name="T17" fmla="*/ 74 h 110"/>
                    <a:gd name="T18" fmla="*/ 117 w 117"/>
                    <a:gd name="T19" fmla="*/ 84 h 110"/>
                    <a:gd name="T20" fmla="*/ 110 w 117"/>
                    <a:gd name="T21" fmla="*/ 93 h 110"/>
                    <a:gd name="T22" fmla="*/ 98 w 117"/>
                    <a:gd name="T23" fmla="*/ 100 h 110"/>
                    <a:gd name="T24" fmla="*/ 84 w 117"/>
                    <a:gd name="T25" fmla="*/ 105 h 110"/>
                    <a:gd name="T26" fmla="*/ 70 w 117"/>
                    <a:gd name="T27" fmla="*/ 109 h 110"/>
                    <a:gd name="T28" fmla="*/ 58 w 117"/>
                    <a:gd name="T29" fmla="*/ 110 h 110"/>
                    <a:gd name="T30" fmla="*/ 49 w 117"/>
                    <a:gd name="T31" fmla="*/ 107 h 110"/>
                    <a:gd name="T32" fmla="*/ 40 w 117"/>
                    <a:gd name="T33" fmla="*/ 98 h 110"/>
                    <a:gd name="T34" fmla="*/ 31 w 117"/>
                    <a:gd name="T35" fmla="*/ 86 h 110"/>
                    <a:gd name="T36" fmla="*/ 21 w 117"/>
                    <a:gd name="T37" fmla="*/ 72 h 110"/>
                    <a:gd name="T38" fmla="*/ 12 w 117"/>
                    <a:gd name="T39" fmla="*/ 58 h 110"/>
                    <a:gd name="T40" fmla="*/ 7 w 117"/>
                    <a:gd name="T41" fmla="*/ 44 h 110"/>
                    <a:gd name="T42" fmla="*/ 2 w 117"/>
                    <a:gd name="T43" fmla="*/ 35 h 110"/>
                    <a:gd name="T44" fmla="*/ 0 w 117"/>
                    <a:gd name="T45" fmla="*/ 32 h 110"/>
                    <a:gd name="T46" fmla="*/ 7 w 117"/>
                    <a:gd name="T47" fmla="*/ 16 h 110"/>
                    <a:gd name="T48" fmla="*/ 16 w 117"/>
                    <a:gd name="T49" fmla="*/ 7 h 110"/>
                    <a:gd name="T50" fmla="*/ 28 w 117"/>
                    <a:gd name="T51" fmla="*/ 2 h 110"/>
                    <a:gd name="T52" fmla="*/ 40 w 117"/>
                    <a:gd name="T53"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10">
                      <a:moveTo>
                        <a:pt x="40" y="0"/>
                      </a:moveTo>
                      <a:lnTo>
                        <a:pt x="54" y="4"/>
                      </a:lnTo>
                      <a:lnTo>
                        <a:pt x="66" y="9"/>
                      </a:lnTo>
                      <a:lnTo>
                        <a:pt x="79" y="18"/>
                      </a:lnTo>
                      <a:lnTo>
                        <a:pt x="91" y="30"/>
                      </a:lnTo>
                      <a:lnTo>
                        <a:pt x="101" y="46"/>
                      </a:lnTo>
                      <a:lnTo>
                        <a:pt x="108" y="60"/>
                      </a:lnTo>
                      <a:lnTo>
                        <a:pt x="114" y="70"/>
                      </a:lnTo>
                      <a:lnTo>
                        <a:pt x="115" y="74"/>
                      </a:lnTo>
                      <a:lnTo>
                        <a:pt x="117" y="84"/>
                      </a:lnTo>
                      <a:lnTo>
                        <a:pt x="110" y="93"/>
                      </a:lnTo>
                      <a:lnTo>
                        <a:pt x="98" y="100"/>
                      </a:lnTo>
                      <a:lnTo>
                        <a:pt x="84" y="105"/>
                      </a:lnTo>
                      <a:lnTo>
                        <a:pt x="70" y="109"/>
                      </a:lnTo>
                      <a:lnTo>
                        <a:pt x="58" y="110"/>
                      </a:lnTo>
                      <a:lnTo>
                        <a:pt x="49" y="107"/>
                      </a:lnTo>
                      <a:lnTo>
                        <a:pt x="40" y="98"/>
                      </a:lnTo>
                      <a:lnTo>
                        <a:pt x="31" y="86"/>
                      </a:lnTo>
                      <a:lnTo>
                        <a:pt x="21" y="72"/>
                      </a:lnTo>
                      <a:lnTo>
                        <a:pt x="12" y="58"/>
                      </a:lnTo>
                      <a:lnTo>
                        <a:pt x="7" y="44"/>
                      </a:lnTo>
                      <a:lnTo>
                        <a:pt x="2" y="35"/>
                      </a:lnTo>
                      <a:lnTo>
                        <a:pt x="0" y="32"/>
                      </a:lnTo>
                      <a:lnTo>
                        <a:pt x="7" y="16"/>
                      </a:lnTo>
                      <a:lnTo>
                        <a:pt x="16" y="7"/>
                      </a:lnTo>
                      <a:lnTo>
                        <a:pt x="28" y="2"/>
                      </a:lnTo>
                      <a:lnTo>
                        <a:pt x="40" y="0"/>
                      </a:lnTo>
                      <a:close/>
                    </a:path>
                  </a:pathLst>
                </a:custGeom>
                <a:solidFill>
                  <a:srgbClr val="FACB95">
                    <a:lumMod val="20000"/>
                    <a:lumOff val="8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Text" lastClr="000000"/>
                    </a:solidFill>
                    <a:effectLst/>
                    <a:uLnTx/>
                    <a:uFillTx/>
                    <a:latin typeface="Calibri"/>
                    <a:ea typeface="+mn-ea"/>
                    <a:cs typeface="+mn-cs"/>
                  </a:endParaRPr>
                </a:p>
              </p:txBody>
            </p:sp>
          </p:grpSp>
        </p:grpSp>
        <p:grpSp>
          <p:nvGrpSpPr>
            <p:cNvPr id="200" name="Group 199">
              <a:extLst>
                <a:ext uri="{FF2B5EF4-FFF2-40B4-BE49-F238E27FC236}">
                  <a16:creationId xmlns:a16="http://schemas.microsoft.com/office/drawing/2014/main" id="{6937148A-3383-4DF2-9CD0-58C4B753B2CC}"/>
                </a:ext>
              </a:extLst>
            </p:cNvPr>
            <p:cNvGrpSpPr/>
            <p:nvPr/>
          </p:nvGrpSpPr>
          <p:grpSpPr>
            <a:xfrm>
              <a:off x="214488" y="4104945"/>
              <a:ext cx="3060772" cy="2758698"/>
              <a:chOff x="214488" y="4104945"/>
              <a:chExt cx="3060772" cy="2758698"/>
            </a:xfrm>
          </p:grpSpPr>
          <p:sp>
            <p:nvSpPr>
              <p:cNvPr id="204" name="Freeform 183">
                <a:extLst>
                  <a:ext uri="{FF2B5EF4-FFF2-40B4-BE49-F238E27FC236}">
                    <a16:creationId xmlns:a16="http://schemas.microsoft.com/office/drawing/2014/main" id="{FC3EFA78-115D-4927-9D06-57CFDB10240D}"/>
                  </a:ext>
                </a:extLst>
              </p:cNvPr>
              <p:cNvSpPr/>
              <p:nvPr/>
            </p:nvSpPr>
            <p:spPr>
              <a:xfrm>
                <a:off x="2044838" y="4104945"/>
                <a:ext cx="1230422" cy="843868"/>
              </a:xfrm>
              <a:custGeom>
                <a:avLst/>
                <a:gdLst>
                  <a:gd name="connsiteX0" fmla="*/ 54891 w 1316181"/>
                  <a:gd name="connsiteY0" fmla="*/ 308829 h 833078"/>
                  <a:gd name="connsiteX1" fmla="*/ 260882 w 1316181"/>
                  <a:gd name="connsiteY1" fmla="*/ 2354 h 833078"/>
                  <a:gd name="connsiteX2" fmla="*/ 1250644 w 1316181"/>
                  <a:gd name="connsiteY2" fmla="*/ 464578 h 833078"/>
                  <a:gd name="connsiteX3" fmla="*/ 1094895 w 1316181"/>
                  <a:gd name="connsiteY3" fmla="*/ 831343 h 833078"/>
                  <a:gd name="connsiteX4" fmla="*/ 54891 w 1316181"/>
                  <a:gd name="connsiteY4" fmla="*/ 308829 h 833078"/>
                  <a:gd name="connsiteX0" fmla="*/ 129806 w 1391096"/>
                  <a:gd name="connsiteY0" fmla="*/ 308591 h 832840"/>
                  <a:gd name="connsiteX1" fmla="*/ 335797 w 1391096"/>
                  <a:gd name="connsiteY1" fmla="*/ 2116 h 832840"/>
                  <a:gd name="connsiteX2" fmla="*/ 1325559 w 1391096"/>
                  <a:gd name="connsiteY2" fmla="*/ 464340 h 832840"/>
                  <a:gd name="connsiteX3" fmla="*/ 1169810 w 1391096"/>
                  <a:gd name="connsiteY3" fmla="*/ 831105 h 832840"/>
                  <a:gd name="connsiteX4" fmla="*/ 129806 w 1391096"/>
                  <a:gd name="connsiteY4" fmla="*/ 308591 h 832840"/>
                  <a:gd name="connsiteX0" fmla="*/ 129806 w 1387965"/>
                  <a:gd name="connsiteY0" fmla="*/ 308591 h 871106"/>
                  <a:gd name="connsiteX1" fmla="*/ 335797 w 1387965"/>
                  <a:gd name="connsiteY1" fmla="*/ 2116 h 871106"/>
                  <a:gd name="connsiteX2" fmla="*/ 1325559 w 1387965"/>
                  <a:gd name="connsiteY2" fmla="*/ 464340 h 871106"/>
                  <a:gd name="connsiteX3" fmla="*/ 1169810 w 1387965"/>
                  <a:gd name="connsiteY3" fmla="*/ 831105 h 871106"/>
                  <a:gd name="connsiteX4" fmla="*/ 129806 w 1387965"/>
                  <a:gd name="connsiteY4" fmla="*/ 308591 h 871106"/>
                  <a:gd name="connsiteX0" fmla="*/ 129806 w 1325559"/>
                  <a:gd name="connsiteY0" fmla="*/ 308591 h 831105"/>
                  <a:gd name="connsiteX1" fmla="*/ 335797 w 1325559"/>
                  <a:gd name="connsiteY1" fmla="*/ 2116 h 831105"/>
                  <a:gd name="connsiteX2" fmla="*/ 1325559 w 1325559"/>
                  <a:gd name="connsiteY2" fmla="*/ 464340 h 831105"/>
                  <a:gd name="connsiteX3" fmla="*/ 1169810 w 1325559"/>
                  <a:gd name="connsiteY3" fmla="*/ 831105 h 831105"/>
                  <a:gd name="connsiteX4" fmla="*/ 129806 w 1325559"/>
                  <a:gd name="connsiteY4" fmla="*/ 308591 h 831105"/>
                  <a:gd name="connsiteX0" fmla="*/ 0 w 1195753"/>
                  <a:gd name="connsiteY0" fmla="*/ 306475 h 828989"/>
                  <a:gd name="connsiteX1" fmla="*/ 205991 w 1195753"/>
                  <a:gd name="connsiteY1" fmla="*/ 0 h 828989"/>
                  <a:gd name="connsiteX2" fmla="*/ 1195753 w 1195753"/>
                  <a:gd name="connsiteY2" fmla="*/ 462224 h 828989"/>
                  <a:gd name="connsiteX3" fmla="*/ 1040004 w 1195753"/>
                  <a:gd name="connsiteY3" fmla="*/ 828989 h 828989"/>
                  <a:gd name="connsiteX4" fmla="*/ 0 w 1195753"/>
                  <a:gd name="connsiteY4" fmla="*/ 306475 h 828989"/>
                  <a:gd name="connsiteX0" fmla="*/ 0 w 1195753"/>
                  <a:gd name="connsiteY0" fmla="*/ 306475 h 828989"/>
                  <a:gd name="connsiteX1" fmla="*/ 205991 w 1195753"/>
                  <a:gd name="connsiteY1" fmla="*/ 0 h 828989"/>
                  <a:gd name="connsiteX2" fmla="*/ 1195753 w 1195753"/>
                  <a:gd name="connsiteY2" fmla="*/ 462224 h 828989"/>
                  <a:gd name="connsiteX3" fmla="*/ 1040004 w 1195753"/>
                  <a:gd name="connsiteY3" fmla="*/ 828989 h 828989"/>
                  <a:gd name="connsiteX4" fmla="*/ 0 w 1195753"/>
                  <a:gd name="connsiteY4" fmla="*/ 306475 h 828989"/>
                  <a:gd name="connsiteX0" fmla="*/ 42023 w 1237776"/>
                  <a:gd name="connsiteY0" fmla="*/ 261257 h 783771"/>
                  <a:gd name="connsiteX1" fmla="*/ 222893 w 1237776"/>
                  <a:gd name="connsiteY1" fmla="*/ 0 h 783771"/>
                  <a:gd name="connsiteX2" fmla="*/ 1237776 w 1237776"/>
                  <a:gd name="connsiteY2" fmla="*/ 417006 h 783771"/>
                  <a:gd name="connsiteX3" fmla="*/ 1082027 w 1237776"/>
                  <a:gd name="connsiteY3" fmla="*/ 783771 h 783771"/>
                  <a:gd name="connsiteX4" fmla="*/ 42023 w 1237776"/>
                  <a:gd name="connsiteY4" fmla="*/ 261257 h 783771"/>
                  <a:gd name="connsiteX0" fmla="*/ 189856 w 1385609"/>
                  <a:gd name="connsiteY0" fmla="*/ 277211 h 799725"/>
                  <a:gd name="connsiteX1" fmla="*/ 370726 w 1385609"/>
                  <a:gd name="connsiteY1" fmla="*/ 15954 h 799725"/>
                  <a:gd name="connsiteX2" fmla="*/ 1385609 w 1385609"/>
                  <a:gd name="connsiteY2" fmla="*/ 432960 h 799725"/>
                  <a:gd name="connsiteX3" fmla="*/ 1229860 w 1385609"/>
                  <a:gd name="connsiteY3" fmla="*/ 799725 h 799725"/>
                  <a:gd name="connsiteX4" fmla="*/ 189856 w 1385609"/>
                  <a:gd name="connsiteY4" fmla="*/ 277211 h 799725"/>
                  <a:gd name="connsiteX0" fmla="*/ 0 w 1195753"/>
                  <a:gd name="connsiteY0" fmla="*/ 277211 h 799725"/>
                  <a:gd name="connsiteX1" fmla="*/ 180870 w 1195753"/>
                  <a:gd name="connsiteY1" fmla="*/ 15954 h 799725"/>
                  <a:gd name="connsiteX2" fmla="*/ 1195753 w 1195753"/>
                  <a:gd name="connsiteY2" fmla="*/ 432960 h 799725"/>
                  <a:gd name="connsiteX3" fmla="*/ 1040004 w 1195753"/>
                  <a:gd name="connsiteY3" fmla="*/ 799725 h 799725"/>
                  <a:gd name="connsiteX4" fmla="*/ 0 w 1195753"/>
                  <a:gd name="connsiteY4" fmla="*/ 277211 h 799725"/>
                  <a:gd name="connsiteX0" fmla="*/ 0 w 1178418"/>
                  <a:gd name="connsiteY0" fmla="*/ 266116 h 793197"/>
                  <a:gd name="connsiteX1" fmla="*/ 180870 w 1178418"/>
                  <a:gd name="connsiteY1" fmla="*/ 4859 h 793197"/>
                  <a:gd name="connsiteX2" fmla="*/ 1178418 w 1178418"/>
                  <a:gd name="connsiteY2" fmla="*/ 504204 h 793197"/>
                  <a:gd name="connsiteX3" fmla="*/ 1040004 w 1178418"/>
                  <a:gd name="connsiteY3" fmla="*/ 788630 h 793197"/>
                  <a:gd name="connsiteX4" fmla="*/ 0 w 1178418"/>
                  <a:gd name="connsiteY4" fmla="*/ 266116 h 793197"/>
                  <a:gd name="connsiteX0" fmla="*/ 0 w 1178418"/>
                  <a:gd name="connsiteY0" fmla="*/ 266116 h 793197"/>
                  <a:gd name="connsiteX1" fmla="*/ 180870 w 1178418"/>
                  <a:gd name="connsiteY1" fmla="*/ 4859 h 793197"/>
                  <a:gd name="connsiteX2" fmla="*/ 1178418 w 1178418"/>
                  <a:gd name="connsiteY2" fmla="*/ 504204 h 793197"/>
                  <a:gd name="connsiteX3" fmla="*/ 1040004 w 1178418"/>
                  <a:gd name="connsiteY3" fmla="*/ 788630 h 793197"/>
                  <a:gd name="connsiteX4" fmla="*/ 0 w 1178418"/>
                  <a:gd name="connsiteY4" fmla="*/ 266116 h 793197"/>
                  <a:gd name="connsiteX0" fmla="*/ 0 w 1178418"/>
                  <a:gd name="connsiteY0" fmla="*/ 292307 h 819388"/>
                  <a:gd name="connsiteX1" fmla="*/ 180870 w 1178418"/>
                  <a:gd name="connsiteY1" fmla="*/ 31050 h 819388"/>
                  <a:gd name="connsiteX2" fmla="*/ 1178418 w 1178418"/>
                  <a:gd name="connsiteY2" fmla="*/ 530395 h 819388"/>
                  <a:gd name="connsiteX3" fmla="*/ 1040004 w 1178418"/>
                  <a:gd name="connsiteY3" fmla="*/ 814821 h 819388"/>
                  <a:gd name="connsiteX4" fmla="*/ 0 w 1178418"/>
                  <a:gd name="connsiteY4" fmla="*/ 292307 h 819388"/>
                  <a:gd name="connsiteX0" fmla="*/ 0 w 1230422"/>
                  <a:gd name="connsiteY0" fmla="*/ 268569 h 800051"/>
                  <a:gd name="connsiteX1" fmla="*/ 180870 w 1230422"/>
                  <a:gd name="connsiteY1" fmla="*/ 7312 h 800051"/>
                  <a:gd name="connsiteX2" fmla="*/ 1230422 w 1230422"/>
                  <a:gd name="connsiteY2" fmla="*/ 571661 h 800051"/>
                  <a:gd name="connsiteX3" fmla="*/ 1040004 w 1230422"/>
                  <a:gd name="connsiteY3" fmla="*/ 791083 h 800051"/>
                  <a:gd name="connsiteX4" fmla="*/ 0 w 1230422"/>
                  <a:gd name="connsiteY4" fmla="*/ 268569 h 800051"/>
                  <a:gd name="connsiteX0" fmla="*/ 0 w 1230422"/>
                  <a:gd name="connsiteY0" fmla="*/ 276445 h 807927"/>
                  <a:gd name="connsiteX1" fmla="*/ 180870 w 1230422"/>
                  <a:gd name="connsiteY1" fmla="*/ 15188 h 807927"/>
                  <a:gd name="connsiteX2" fmla="*/ 1230422 w 1230422"/>
                  <a:gd name="connsiteY2" fmla="*/ 579537 h 807927"/>
                  <a:gd name="connsiteX3" fmla="*/ 1040004 w 1230422"/>
                  <a:gd name="connsiteY3" fmla="*/ 798959 h 807927"/>
                  <a:gd name="connsiteX4" fmla="*/ 0 w 1230422"/>
                  <a:gd name="connsiteY4" fmla="*/ 276445 h 807927"/>
                  <a:gd name="connsiteX0" fmla="*/ 52321 w 1282743"/>
                  <a:gd name="connsiteY0" fmla="*/ 285121 h 816603"/>
                  <a:gd name="connsiteX1" fmla="*/ 272194 w 1282743"/>
                  <a:gd name="connsiteY1" fmla="*/ 10863 h 816603"/>
                  <a:gd name="connsiteX2" fmla="*/ 1282743 w 1282743"/>
                  <a:gd name="connsiteY2" fmla="*/ 588213 h 816603"/>
                  <a:gd name="connsiteX3" fmla="*/ 1092325 w 1282743"/>
                  <a:gd name="connsiteY3" fmla="*/ 807635 h 816603"/>
                  <a:gd name="connsiteX4" fmla="*/ 52321 w 1282743"/>
                  <a:gd name="connsiteY4" fmla="*/ 285121 h 816603"/>
                  <a:gd name="connsiteX0" fmla="*/ 35433 w 1265855"/>
                  <a:gd name="connsiteY0" fmla="*/ 321354 h 852836"/>
                  <a:gd name="connsiteX1" fmla="*/ 255306 w 1265855"/>
                  <a:gd name="connsiteY1" fmla="*/ 47096 h 852836"/>
                  <a:gd name="connsiteX2" fmla="*/ 1265855 w 1265855"/>
                  <a:gd name="connsiteY2" fmla="*/ 624446 h 852836"/>
                  <a:gd name="connsiteX3" fmla="*/ 1075437 w 1265855"/>
                  <a:gd name="connsiteY3" fmla="*/ 843868 h 852836"/>
                  <a:gd name="connsiteX4" fmla="*/ 35433 w 1265855"/>
                  <a:gd name="connsiteY4" fmla="*/ 321354 h 852836"/>
                  <a:gd name="connsiteX0" fmla="*/ 0 w 1230422"/>
                  <a:gd name="connsiteY0" fmla="*/ 321354 h 852836"/>
                  <a:gd name="connsiteX1" fmla="*/ 219873 w 1230422"/>
                  <a:gd name="connsiteY1" fmla="*/ 47096 h 852836"/>
                  <a:gd name="connsiteX2" fmla="*/ 1230422 w 1230422"/>
                  <a:gd name="connsiteY2" fmla="*/ 624446 h 852836"/>
                  <a:gd name="connsiteX3" fmla="*/ 1040004 w 1230422"/>
                  <a:gd name="connsiteY3" fmla="*/ 843868 h 852836"/>
                  <a:gd name="connsiteX4" fmla="*/ 0 w 1230422"/>
                  <a:gd name="connsiteY4" fmla="*/ 321354 h 852836"/>
                  <a:gd name="connsiteX0" fmla="*/ 0 w 1230422"/>
                  <a:gd name="connsiteY0" fmla="*/ 321354 h 843868"/>
                  <a:gd name="connsiteX1" fmla="*/ 219873 w 1230422"/>
                  <a:gd name="connsiteY1" fmla="*/ 47096 h 843868"/>
                  <a:gd name="connsiteX2" fmla="*/ 1230422 w 1230422"/>
                  <a:gd name="connsiteY2" fmla="*/ 624446 h 843868"/>
                  <a:gd name="connsiteX3" fmla="*/ 1040004 w 1230422"/>
                  <a:gd name="connsiteY3" fmla="*/ 843868 h 843868"/>
                  <a:gd name="connsiteX4" fmla="*/ 0 w 1230422"/>
                  <a:gd name="connsiteY4" fmla="*/ 321354 h 843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422" h="843868">
                    <a:moveTo>
                      <a:pt x="0" y="321354"/>
                    </a:moveTo>
                    <a:lnTo>
                      <a:pt x="219873" y="47096"/>
                    </a:lnTo>
                    <a:cubicBezTo>
                      <a:pt x="277599" y="15271"/>
                      <a:pt x="779587" y="-193722"/>
                      <a:pt x="1230422" y="624446"/>
                    </a:cubicBezTo>
                    <a:lnTo>
                      <a:pt x="1040004" y="843868"/>
                    </a:lnTo>
                    <a:cubicBezTo>
                      <a:pt x="834934" y="793353"/>
                      <a:pt x="136688" y="454149"/>
                      <a:pt x="0" y="321354"/>
                    </a:cubicBezTo>
                    <a:close/>
                  </a:path>
                </a:pathLst>
              </a:custGeom>
              <a:solidFill>
                <a:sysClr val="window" lastClr="FFFFFF"/>
              </a:soli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205" name="Freeform 184">
                <a:extLst>
                  <a:ext uri="{FF2B5EF4-FFF2-40B4-BE49-F238E27FC236}">
                    <a16:creationId xmlns:a16="http://schemas.microsoft.com/office/drawing/2014/main" id="{8CA8E96B-CC11-4B7F-A7A5-46B0E0A6604C}"/>
                  </a:ext>
                </a:extLst>
              </p:cNvPr>
              <p:cNvSpPr/>
              <p:nvPr/>
            </p:nvSpPr>
            <p:spPr>
              <a:xfrm>
                <a:off x="214488" y="4255046"/>
                <a:ext cx="3002845" cy="2608597"/>
              </a:xfrm>
              <a:custGeom>
                <a:avLst/>
                <a:gdLst>
                  <a:gd name="connsiteX0" fmla="*/ 2219 w 3078820"/>
                  <a:gd name="connsiteY0" fmla="*/ 2517932 h 2793023"/>
                  <a:gd name="connsiteX1" fmla="*/ 1785863 w 3078820"/>
                  <a:gd name="connsiteY1" fmla="*/ 102109 h 2793023"/>
                  <a:gd name="connsiteX2" fmla="*/ 3072797 w 3078820"/>
                  <a:gd name="connsiteY2" fmla="*/ 655265 h 2793023"/>
                  <a:gd name="connsiteX3" fmla="*/ 2169686 w 3078820"/>
                  <a:gd name="connsiteY3" fmla="*/ 2529220 h 2793023"/>
                  <a:gd name="connsiteX4" fmla="*/ 2219 w 3078820"/>
                  <a:gd name="connsiteY4" fmla="*/ 2517932 h 2793023"/>
                  <a:gd name="connsiteX0" fmla="*/ 0 w 3076601"/>
                  <a:gd name="connsiteY0" fmla="*/ 2517932 h 2793023"/>
                  <a:gd name="connsiteX1" fmla="*/ 1783644 w 3076601"/>
                  <a:gd name="connsiteY1" fmla="*/ 102109 h 2793023"/>
                  <a:gd name="connsiteX2" fmla="*/ 3070578 w 3076601"/>
                  <a:gd name="connsiteY2" fmla="*/ 655265 h 2793023"/>
                  <a:gd name="connsiteX3" fmla="*/ 2167467 w 3076601"/>
                  <a:gd name="connsiteY3" fmla="*/ 2529220 h 2793023"/>
                  <a:gd name="connsiteX4" fmla="*/ 0 w 3076601"/>
                  <a:gd name="connsiteY4" fmla="*/ 2517932 h 2793023"/>
                  <a:gd name="connsiteX0" fmla="*/ 0 w 3076601"/>
                  <a:gd name="connsiteY0" fmla="*/ 2517932 h 2529220"/>
                  <a:gd name="connsiteX1" fmla="*/ 1783644 w 3076601"/>
                  <a:gd name="connsiteY1" fmla="*/ 102109 h 2529220"/>
                  <a:gd name="connsiteX2" fmla="*/ 3070578 w 3076601"/>
                  <a:gd name="connsiteY2" fmla="*/ 655265 h 2529220"/>
                  <a:gd name="connsiteX3" fmla="*/ 2167467 w 3076601"/>
                  <a:gd name="connsiteY3" fmla="*/ 2529220 h 2529220"/>
                  <a:gd name="connsiteX4" fmla="*/ 0 w 3076601"/>
                  <a:gd name="connsiteY4" fmla="*/ 2517932 h 2529220"/>
                  <a:gd name="connsiteX0" fmla="*/ 0 w 3070578"/>
                  <a:gd name="connsiteY0" fmla="*/ 2517932 h 2529220"/>
                  <a:gd name="connsiteX1" fmla="*/ 1783644 w 3070578"/>
                  <a:gd name="connsiteY1" fmla="*/ 102109 h 2529220"/>
                  <a:gd name="connsiteX2" fmla="*/ 3070578 w 3070578"/>
                  <a:gd name="connsiteY2" fmla="*/ 655265 h 2529220"/>
                  <a:gd name="connsiteX3" fmla="*/ 2167467 w 3070578"/>
                  <a:gd name="connsiteY3" fmla="*/ 2529220 h 2529220"/>
                  <a:gd name="connsiteX4" fmla="*/ 0 w 3070578"/>
                  <a:gd name="connsiteY4" fmla="*/ 2517932 h 2529220"/>
                  <a:gd name="connsiteX0" fmla="*/ 0 w 3002845"/>
                  <a:gd name="connsiteY0" fmla="*/ 2517932 h 2665138"/>
                  <a:gd name="connsiteX1" fmla="*/ 1783644 w 3002845"/>
                  <a:gd name="connsiteY1" fmla="*/ 102109 h 2665138"/>
                  <a:gd name="connsiteX2" fmla="*/ 3002845 w 3002845"/>
                  <a:gd name="connsiteY2" fmla="*/ 655265 h 2665138"/>
                  <a:gd name="connsiteX3" fmla="*/ 2167467 w 3002845"/>
                  <a:gd name="connsiteY3" fmla="*/ 2529220 h 2665138"/>
                  <a:gd name="connsiteX4" fmla="*/ 0 w 3002845"/>
                  <a:gd name="connsiteY4" fmla="*/ 2517932 h 2665138"/>
                  <a:gd name="connsiteX0" fmla="*/ 1799 w 3004644"/>
                  <a:gd name="connsiteY0" fmla="*/ 2597309 h 2877662"/>
                  <a:gd name="connsiteX1" fmla="*/ 1819310 w 3004644"/>
                  <a:gd name="connsiteY1" fmla="*/ 91174 h 2877662"/>
                  <a:gd name="connsiteX2" fmla="*/ 3004644 w 3004644"/>
                  <a:gd name="connsiteY2" fmla="*/ 734642 h 2877662"/>
                  <a:gd name="connsiteX3" fmla="*/ 2169266 w 3004644"/>
                  <a:gd name="connsiteY3" fmla="*/ 2608597 h 2877662"/>
                  <a:gd name="connsiteX4" fmla="*/ 1799 w 3004644"/>
                  <a:gd name="connsiteY4" fmla="*/ 2597309 h 2877662"/>
                  <a:gd name="connsiteX0" fmla="*/ 0 w 3002845"/>
                  <a:gd name="connsiteY0" fmla="*/ 2597309 h 2877662"/>
                  <a:gd name="connsiteX1" fmla="*/ 1817511 w 3002845"/>
                  <a:gd name="connsiteY1" fmla="*/ 91174 h 2877662"/>
                  <a:gd name="connsiteX2" fmla="*/ 3002845 w 3002845"/>
                  <a:gd name="connsiteY2" fmla="*/ 734642 h 2877662"/>
                  <a:gd name="connsiteX3" fmla="*/ 2167467 w 3002845"/>
                  <a:gd name="connsiteY3" fmla="*/ 2608597 h 2877662"/>
                  <a:gd name="connsiteX4" fmla="*/ 0 w 3002845"/>
                  <a:gd name="connsiteY4" fmla="*/ 2597309 h 2877662"/>
                  <a:gd name="connsiteX0" fmla="*/ 0 w 3002845"/>
                  <a:gd name="connsiteY0" fmla="*/ 2597309 h 2608597"/>
                  <a:gd name="connsiteX1" fmla="*/ 1817511 w 3002845"/>
                  <a:gd name="connsiteY1" fmla="*/ 91174 h 2608597"/>
                  <a:gd name="connsiteX2" fmla="*/ 3002845 w 3002845"/>
                  <a:gd name="connsiteY2" fmla="*/ 734642 h 2608597"/>
                  <a:gd name="connsiteX3" fmla="*/ 2167467 w 3002845"/>
                  <a:gd name="connsiteY3" fmla="*/ 2608597 h 2608597"/>
                  <a:gd name="connsiteX4" fmla="*/ 0 w 3002845"/>
                  <a:gd name="connsiteY4" fmla="*/ 2597309 h 2608597"/>
                  <a:gd name="connsiteX0" fmla="*/ 0 w 3002845"/>
                  <a:gd name="connsiteY0" fmla="*/ 2597309 h 2608597"/>
                  <a:gd name="connsiteX1" fmla="*/ 1817511 w 3002845"/>
                  <a:gd name="connsiteY1" fmla="*/ 91174 h 2608597"/>
                  <a:gd name="connsiteX2" fmla="*/ 3002845 w 3002845"/>
                  <a:gd name="connsiteY2" fmla="*/ 734642 h 2608597"/>
                  <a:gd name="connsiteX3" fmla="*/ 2167467 w 3002845"/>
                  <a:gd name="connsiteY3" fmla="*/ 2608597 h 2608597"/>
                  <a:gd name="connsiteX4" fmla="*/ 0 w 3002845"/>
                  <a:gd name="connsiteY4" fmla="*/ 2597309 h 2608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2845" h="2608597">
                    <a:moveTo>
                      <a:pt x="0" y="2597309"/>
                    </a:moveTo>
                    <a:lnTo>
                      <a:pt x="1817511" y="91174"/>
                    </a:lnTo>
                    <a:cubicBezTo>
                      <a:pt x="2317985" y="-219270"/>
                      <a:pt x="2938875" y="330123"/>
                      <a:pt x="3002845" y="734642"/>
                    </a:cubicBezTo>
                    <a:lnTo>
                      <a:pt x="2167467" y="2608597"/>
                    </a:lnTo>
                    <a:lnTo>
                      <a:pt x="0" y="2597309"/>
                    </a:lnTo>
                    <a:close/>
                  </a:path>
                </a:pathLst>
              </a:custGeom>
              <a:solidFill>
                <a:srgbClr val="003E59"/>
              </a:soli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 lastClr="FFFFFF"/>
                  </a:solidFill>
                  <a:effectLst/>
                  <a:uLnTx/>
                  <a:uFillTx/>
                  <a:latin typeface="Calibri"/>
                  <a:ea typeface="+mn-ea"/>
                  <a:cs typeface="+mn-cs"/>
                </a:endParaRPr>
              </a:p>
            </p:txBody>
          </p:sp>
        </p:grpSp>
        <p:grpSp>
          <p:nvGrpSpPr>
            <p:cNvPr id="201" name="Group 200">
              <a:extLst>
                <a:ext uri="{FF2B5EF4-FFF2-40B4-BE49-F238E27FC236}">
                  <a16:creationId xmlns:a16="http://schemas.microsoft.com/office/drawing/2014/main" id="{66217129-6991-4875-A96C-FF885E57B136}"/>
                </a:ext>
              </a:extLst>
            </p:cNvPr>
            <p:cNvGrpSpPr/>
            <p:nvPr/>
          </p:nvGrpSpPr>
          <p:grpSpPr>
            <a:xfrm flipH="1">
              <a:off x="7310726" y="4213755"/>
              <a:ext cx="2955418" cy="2663740"/>
              <a:chOff x="214488" y="4104945"/>
              <a:chExt cx="3060772" cy="2758698"/>
            </a:xfrm>
          </p:grpSpPr>
          <p:sp>
            <p:nvSpPr>
              <p:cNvPr id="202" name="Freeform 181">
                <a:extLst>
                  <a:ext uri="{FF2B5EF4-FFF2-40B4-BE49-F238E27FC236}">
                    <a16:creationId xmlns:a16="http://schemas.microsoft.com/office/drawing/2014/main" id="{AF03D86D-F5C2-4CBD-933C-920979562A87}"/>
                  </a:ext>
                </a:extLst>
              </p:cNvPr>
              <p:cNvSpPr/>
              <p:nvPr/>
            </p:nvSpPr>
            <p:spPr>
              <a:xfrm>
                <a:off x="2044838" y="4104945"/>
                <a:ext cx="1230422" cy="843868"/>
              </a:xfrm>
              <a:custGeom>
                <a:avLst/>
                <a:gdLst>
                  <a:gd name="connsiteX0" fmla="*/ 54891 w 1316181"/>
                  <a:gd name="connsiteY0" fmla="*/ 308829 h 833078"/>
                  <a:gd name="connsiteX1" fmla="*/ 260882 w 1316181"/>
                  <a:gd name="connsiteY1" fmla="*/ 2354 h 833078"/>
                  <a:gd name="connsiteX2" fmla="*/ 1250644 w 1316181"/>
                  <a:gd name="connsiteY2" fmla="*/ 464578 h 833078"/>
                  <a:gd name="connsiteX3" fmla="*/ 1094895 w 1316181"/>
                  <a:gd name="connsiteY3" fmla="*/ 831343 h 833078"/>
                  <a:gd name="connsiteX4" fmla="*/ 54891 w 1316181"/>
                  <a:gd name="connsiteY4" fmla="*/ 308829 h 833078"/>
                  <a:gd name="connsiteX0" fmla="*/ 129806 w 1391096"/>
                  <a:gd name="connsiteY0" fmla="*/ 308591 h 832840"/>
                  <a:gd name="connsiteX1" fmla="*/ 335797 w 1391096"/>
                  <a:gd name="connsiteY1" fmla="*/ 2116 h 832840"/>
                  <a:gd name="connsiteX2" fmla="*/ 1325559 w 1391096"/>
                  <a:gd name="connsiteY2" fmla="*/ 464340 h 832840"/>
                  <a:gd name="connsiteX3" fmla="*/ 1169810 w 1391096"/>
                  <a:gd name="connsiteY3" fmla="*/ 831105 h 832840"/>
                  <a:gd name="connsiteX4" fmla="*/ 129806 w 1391096"/>
                  <a:gd name="connsiteY4" fmla="*/ 308591 h 832840"/>
                  <a:gd name="connsiteX0" fmla="*/ 129806 w 1387965"/>
                  <a:gd name="connsiteY0" fmla="*/ 308591 h 871106"/>
                  <a:gd name="connsiteX1" fmla="*/ 335797 w 1387965"/>
                  <a:gd name="connsiteY1" fmla="*/ 2116 h 871106"/>
                  <a:gd name="connsiteX2" fmla="*/ 1325559 w 1387965"/>
                  <a:gd name="connsiteY2" fmla="*/ 464340 h 871106"/>
                  <a:gd name="connsiteX3" fmla="*/ 1169810 w 1387965"/>
                  <a:gd name="connsiteY3" fmla="*/ 831105 h 871106"/>
                  <a:gd name="connsiteX4" fmla="*/ 129806 w 1387965"/>
                  <a:gd name="connsiteY4" fmla="*/ 308591 h 871106"/>
                  <a:gd name="connsiteX0" fmla="*/ 129806 w 1325559"/>
                  <a:gd name="connsiteY0" fmla="*/ 308591 h 831105"/>
                  <a:gd name="connsiteX1" fmla="*/ 335797 w 1325559"/>
                  <a:gd name="connsiteY1" fmla="*/ 2116 h 831105"/>
                  <a:gd name="connsiteX2" fmla="*/ 1325559 w 1325559"/>
                  <a:gd name="connsiteY2" fmla="*/ 464340 h 831105"/>
                  <a:gd name="connsiteX3" fmla="*/ 1169810 w 1325559"/>
                  <a:gd name="connsiteY3" fmla="*/ 831105 h 831105"/>
                  <a:gd name="connsiteX4" fmla="*/ 129806 w 1325559"/>
                  <a:gd name="connsiteY4" fmla="*/ 308591 h 831105"/>
                  <a:gd name="connsiteX0" fmla="*/ 0 w 1195753"/>
                  <a:gd name="connsiteY0" fmla="*/ 306475 h 828989"/>
                  <a:gd name="connsiteX1" fmla="*/ 205991 w 1195753"/>
                  <a:gd name="connsiteY1" fmla="*/ 0 h 828989"/>
                  <a:gd name="connsiteX2" fmla="*/ 1195753 w 1195753"/>
                  <a:gd name="connsiteY2" fmla="*/ 462224 h 828989"/>
                  <a:gd name="connsiteX3" fmla="*/ 1040004 w 1195753"/>
                  <a:gd name="connsiteY3" fmla="*/ 828989 h 828989"/>
                  <a:gd name="connsiteX4" fmla="*/ 0 w 1195753"/>
                  <a:gd name="connsiteY4" fmla="*/ 306475 h 828989"/>
                  <a:gd name="connsiteX0" fmla="*/ 0 w 1195753"/>
                  <a:gd name="connsiteY0" fmla="*/ 306475 h 828989"/>
                  <a:gd name="connsiteX1" fmla="*/ 205991 w 1195753"/>
                  <a:gd name="connsiteY1" fmla="*/ 0 h 828989"/>
                  <a:gd name="connsiteX2" fmla="*/ 1195753 w 1195753"/>
                  <a:gd name="connsiteY2" fmla="*/ 462224 h 828989"/>
                  <a:gd name="connsiteX3" fmla="*/ 1040004 w 1195753"/>
                  <a:gd name="connsiteY3" fmla="*/ 828989 h 828989"/>
                  <a:gd name="connsiteX4" fmla="*/ 0 w 1195753"/>
                  <a:gd name="connsiteY4" fmla="*/ 306475 h 828989"/>
                  <a:gd name="connsiteX0" fmla="*/ 42023 w 1237776"/>
                  <a:gd name="connsiteY0" fmla="*/ 261257 h 783771"/>
                  <a:gd name="connsiteX1" fmla="*/ 222893 w 1237776"/>
                  <a:gd name="connsiteY1" fmla="*/ 0 h 783771"/>
                  <a:gd name="connsiteX2" fmla="*/ 1237776 w 1237776"/>
                  <a:gd name="connsiteY2" fmla="*/ 417006 h 783771"/>
                  <a:gd name="connsiteX3" fmla="*/ 1082027 w 1237776"/>
                  <a:gd name="connsiteY3" fmla="*/ 783771 h 783771"/>
                  <a:gd name="connsiteX4" fmla="*/ 42023 w 1237776"/>
                  <a:gd name="connsiteY4" fmla="*/ 261257 h 783771"/>
                  <a:gd name="connsiteX0" fmla="*/ 189856 w 1385609"/>
                  <a:gd name="connsiteY0" fmla="*/ 277211 h 799725"/>
                  <a:gd name="connsiteX1" fmla="*/ 370726 w 1385609"/>
                  <a:gd name="connsiteY1" fmla="*/ 15954 h 799725"/>
                  <a:gd name="connsiteX2" fmla="*/ 1385609 w 1385609"/>
                  <a:gd name="connsiteY2" fmla="*/ 432960 h 799725"/>
                  <a:gd name="connsiteX3" fmla="*/ 1229860 w 1385609"/>
                  <a:gd name="connsiteY3" fmla="*/ 799725 h 799725"/>
                  <a:gd name="connsiteX4" fmla="*/ 189856 w 1385609"/>
                  <a:gd name="connsiteY4" fmla="*/ 277211 h 799725"/>
                  <a:gd name="connsiteX0" fmla="*/ 0 w 1195753"/>
                  <a:gd name="connsiteY0" fmla="*/ 277211 h 799725"/>
                  <a:gd name="connsiteX1" fmla="*/ 180870 w 1195753"/>
                  <a:gd name="connsiteY1" fmla="*/ 15954 h 799725"/>
                  <a:gd name="connsiteX2" fmla="*/ 1195753 w 1195753"/>
                  <a:gd name="connsiteY2" fmla="*/ 432960 h 799725"/>
                  <a:gd name="connsiteX3" fmla="*/ 1040004 w 1195753"/>
                  <a:gd name="connsiteY3" fmla="*/ 799725 h 799725"/>
                  <a:gd name="connsiteX4" fmla="*/ 0 w 1195753"/>
                  <a:gd name="connsiteY4" fmla="*/ 277211 h 799725"/>
                  <a:gd name="connsiteX0" fmla="*/ 0 w 1178418"/>
                  <a:gd name="connsiteY0" fmla="*/ 266116 h 793197"/>
                  <a:gd name="connsiteX1" fmla="*/ 180870 w 1178418"/>
                  <a:gd name="connsiteY1" fmla="*/ 4859 h 793197"/>
                  <a:gd name="connsiteX2" fmla="*/ 1178418 w 1178418"/>
                  <a:gd name="connsiteY2" fmla="*/ 504204 h 793197"/>
                  <a:gd name="connsiteX3" fmla="*/ 1040004 w 1178418"/>
                  <a:gd name="connsiteY3" fmla="*/ 788630 h 793197"/>
                  <a:gd name="connsiteX4" fmla="*/ 0 w 1178418"/>
                  <a:gd name="connsiteY4" fmla="*/ 266116 h 793197"/>
                  <a:gd name="connsiteX0" fmla="*/ 0 w 1178418"/>
                  <a:gd name="connsiteY0" fmla="*/ 266116 h 793197"/>
                  <a:gd name="connsiteX1" fmla="*/ 180870 w 1178418"/>
                  <a:gd name="connsiteY1" fmla="*/ 4859 h 793197"/>
                  <a:gd name="connsiteX2" fmla="*/ 1178418 w 1178418"/>
                  <a:gd name="connsiteY2" fmla="*/ 504204 h 793197"/>
                  <a:gd name="connsiteX3" fmla="*/ 1040004 w 1178418"/>
                  <a:gd name="connsiteY3" fmla="*/ 788630 h 793197"/>
                  <a:gd name="connsiteX4" fmla="*/ 0 w 1178418"/>
                  <a:gd name="connsiteY4" fmla="*/ 266116 h 793197"/>
                  <a:gd name="connsiteX0" fmla="*/ 0 w 1178418"/>
                  <a:gd name="connsiteY0" fmla="*/ 292307 h 819388"/>
                  <a:gd name="connsiteX1" fmla="*/ 180870 w 1178418"/>
                  <a:gd name="connsiteY1" fmla="*/ 31050 h 819388"/>
                  <a:gd name="connsiteX2" fmla="*/ 1178418 w 1178418"/>
                  <a:gd name="connsiteY2" fmla="*/ 530395 h 819388"/>
                  <a:gd name="connsiteX3" fmla="*/ 1040004 w 1178418"/>
                  <a:gd name="connsiteY3" fmla="*/ 814821 h 819388"/>
                  <a:gd name="connsiteX4" fmla="*/ 0 w 1178418"/>
                  <a:gd name="connsiteY4" fmla="*/ 292307 h 819388"/>
                  <a:gd name="connsiteX0" fmla="*/ 0 w 1230422"/>
                  <a:gd name="connsiteY0" fmla="*/ 268569 h 800051"/>
                  <a:gd name="connsiteX1" fmla="*/ 180870 w 1230422"/>
                  <a:gd name="connsiteY1" fmla="*/ 7312 h 800051"/>
                  <a:gd name="connsiteX2" fmla="*/ 1230422 w 1230422"/>
                  <a:gd name="connsiteY2" fmla="*/ 571661 h 800051"/>
                  <a:gd name="connsiteX3" fmla="*/ 1040004 w 1230422"/>
                  <a:gd name="connsiteY3" fmla="*/ 791083 h 800051"/>
                  <a:gd name="connsiteX4" fmla="*/ 0 w 1230422"/>
                  <a:gd name="connsiteY4" fmla="*/ 268569 h 800051"/>
                  <a:gd name="connsiteX0" fmla="*/ 0 w 1230422"/>
                  <a:gd name="connsiteY0" fmla="*/ 276445 h 807927"/>
                  <a:gd name="connsiteX1" fmla="*/ 180870 w 1230422"/>
                  <a:gd name="connsiteY1" fmla="*/ 15188 h 807927"/>
                  <a:gd name="connsiteX2" fmla="*/ 1230422 w 1230422"/>
                  <a:gd name="connsiteY2" fmla="*/ 579537 h 807927"/>
                  <a:gd name="connsiteX3" fmla="*/ 1040004 w 1230422"/>
                  <a:gd name="connsiteY3" fmla="*/ 798959 h 807927"/>
                  <a:gd name="connsiteX4" fmla="*/ 0 w 1230422"/>
                  <a:gd name="connsiteY4" fmla="*/ 276445 h 807927"/>
                  <a:gd name="connsiteX0" fmla="*/ 52321 w 1282743"/>
                  <a:gd name="connsiteY0" fmla="*/ 285121 h 816603"/>
                  <a:gd name="connsiteX1" fmla="*/ 272194 w 1282743"/>
                  <a:gd name="connsiteY1" fmla="*/ 10863 h 816603"/>
                  <a:gd name="connsiteX2" fmla="*/ 1282743 w 1282743"/>
                  <a:gd name="connsiteY2" fmla="*/ 588213 h 816603"/>
                  <a:gd name="connsiteX3" fmla="*/ 1092325 w 1282743"/>
                  <a:gd name="connsiteY3" fmla="*/ 807635 h 816603"/>
                  <a:gd name="connsiteX4" fmla="*/ 52321 w 1282743"/>
                  <a:gd name="connsiteY4" fmla="*/ 285121 h 816603"/>
                  <a:gd name="connsiteX0" fmla="*/ 35433 w 1265855"/>
                  <a:gd name="connsiteY0" fmla="*/ 321354 h 852836"/>
                  <a:gd name="connsiteX1" fmla="*/ 255306 w 1265855"/>
                  <a:gd name="connsiteY1" fmla="*/ 47096 h 852836"/>
                  <a:gd name="connsiteX2" fmla="*/ 1265855 w 1265855"/>
                  <a:gd name="connsiteY2" fmla="*/ 624446 h 852836"/>
                  <a:gd name="connsiteX3" fmla="*/ 1075437 w 1265855"/>
                  <a:gd name="connsiteY3" fmla="*/ 843868 h 852836"/>
                  <a:gd name="connsiteX4" fmla="*/ 35433 w 1265855"/>
                  <a:gd name="connsiteY4" fmla="*/ 321354 h 852836"/>
                  <a:gd name="connsiteX0" fmla="*/ 0 w 1230422"/>
                  <a:gd name="connsiteY0" fmla="*/ 321354 h 852836"/>
                  <a:gd name="connsiteX1" fmla="*/ 219873 w 1230422"/>
                  <a:gd name="connsiteY1" fmla="*/ 47096 h 852836"/>
                  <a:gd name="connsiteX2" fmla="*/ 1230422 w 1230422"/>
                  <a:gd name="connsiteY2" fmla="*/ 624446 h 852836"/>
                  <a:gd name="connsiteX3" fmla="*/ 1040004 w 1230422"/>
                  <a:gd name="connsiteY3" fmla="*/ 843868 h 852836"/>
                  <a:gd name="connsiteX4" fmla="*/ 0 w 1230422"/>
                  <a:gd name="connsiteY4" fmla="*/ 321354 h 852836"/>
                  <a:gd name="connsiteX0" fmla="*/ 0 w 1230422"/>
                  <a:gd name="connsiteY0" fmla="*/ 321354 h 843868"/>
                  <a:gd name="connsiteX1" fmla="*/ 219873 w 1230422"/>
                  <a:gd name="connsiteY1" fmla="*/ 47096 h 843868"/>
                  <a:gd name="connsiteX2" fmla="*/ 1230422 w 1230422"/>
                  <a:gd name="connsiteY2" fmla="*/ 624446 h 843868"/>
                  <a:gd name="connsiteX3" fmla="*/ 1040004 w 1230422"/>
                  <a:gd name="connsiteY3" fmla="*/ 843868 h 843868"/>
                  <a:gd name="connsiteX4" fmla="*/ 0 w 1230422"/>
                  <a:gd name="connsiteY4" fmla="*/ 321354 h 843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422" h="843868">
                    <a:moveTo>
                      <a:pt x="0" y="321354"/>
                    </a:moveTo>
                    <a:lnTo>
                      <a:pt x="219873" y="47096"/>
                    </a:lnTo>
                    <a:cubicBezTo>
                      <a:pt x="277599" y="15271"/>
                      <a:pt x="779587" y="-193722"/>
                      <a:pt x="1230422" y="624446"/>
                    </a:cubicBezTo>
                    <a:lnTo>
                      <a:pt x="1040004" y="843868"/>
                    </a:lnTo>
                    <a:cubicBezTo>
                      <a:pt x="834934" y="793353"/>
                      <a:pt x="136688" y="454149"/>
                      <a:pt x="0" y="321354"/>
                    </a:cubicBezTo>
                    <a:close/>
                  </a:path>
                </a:pathLst>
              </a:custGeom>
              <a:solidFill>
                <a:sysClr val="window" lastClr="FFFFFF"/>
              </a:soli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203" name="Freeform 182">
                <a:extLst>
                  <a:ext uri="{FF2B5EF4-FFF2-40B4-BE49-F238E27FC236}">
                    <a16:creationId xmlns:a16="http://schemas.microsoft.com/office/drawing/2014/main" id="{6A7C5483-D55C-49DE-85E6-206083863567}"/>
                  </a:ext>
                </a:extLst>
              </p:cNvPr>
              <p:cNvSpPr/>
              <p:nvPr/>
            </p:nvSpPr>
            <p:spPr>
              <a:xfrm>
                <a:off x="214488" y="4255046"/>
                <a:ext cx="3002845" cy="2608597"/>
              </a:xfrm>
              <a:custGeom>
                <a:avLst/>
                <a:gdLst>
                  <a:gd name="connsiteX0" fmla="*/ 2219 w 3078820"/>
                  <a:gd name="connsiteY0" fmla="*/ 2517932 h 2793023"/>
                  <a:gd name="connsiteX1" fmla="*/ 1785863 w 3078820"/>
                  <a:gd name="connsiteY1" fmla="*/ 102109 h 2793023"/>
                  <a:gd name="connsiteX2" fmla="*/ 3072797 w 3078820"/>
                  <a:gd name="connsiteY2" fmla="*/ 655265 h 2793023"/>
                  <a:gd name="connsiteX3" fmla="*/ 2169686 w 3078820"/>
                  <a:gd name="connsiteY3" fmla="*/ 2529220 h 2793023"/>
                  <a:gd name="connsiteX4" fmla="*/ 2219 w 3078820"/>
                  <a:gd name="connsiteY4" fmla="*/ 2517932 h 2793023"/>
                  <a:gd name="connsiteX0" fmla="*/ 0 w 3076601"/>
                  <a:gd name="connsiteY0" fmla="*/ 2517932 h 2793023"/>
                  <a:gd name="connsiteX1" fmla="*/ 1783644 w 3076601"/>
                  <a:gd name="connsiteY1" fmla="*/ 102109 h 2793023"/>
                  <a:gd name="connsiteX2" fmla="*/ 3070578 w 3076601"/>
                  <a:gd name="connsiteY2" fmla="*/ 655265 h 2793023"/>
                  <a:gd name="connsiteX3" fmla="*/ 2167467 w 3076601"/>
                  <a:gd name="connsiteY3" fmla="*/ 2529220 h 2793023"/>
                  <a:gd name="connsiteX4" fmla="*/ 0 w 3076601"/>
                  <a:gd name="connsiteY4" fmla="*/ 2517932 h 2793023"/>
                  <a:gd name="connsiteX0" fmla="*/ 0 w 3076601"/>
                  <a:gd name="connsiteY0" fmla="*/ 2517932 h 2529220"/>
                  <a:gd name="connsiteX1" fmla="*/ 1783644 w 3076601"/>
                  <a:gd name="connsiteY1" fmla="*/ 102109 h 2529220"/>
                  <a:gd name="connsiteX2" fmla="*/ 3070578 w 3076601"/>
                  <a:gd name="connsiteY2" fmla="*/ 655265 h 2529220"/>
                  <a:gd name="connsiteX3" fmla="*/ 2167467 w 3076601"/>
                  <a:gd name="connsiteY3" fmla="*/ 2529220 h 2529220"/>
                  <a:gd name="connsiteX4" fmla="*/ 0 w 3076601"/>
                  <a:gd name="connsiteY4" fmla="*/ 2517932 h 2529220"/>
                  <a:gd name="connsiteX0" fmla="*/ 0 w 3070578"/>
                  <a:gd name="connsiteY0" fmla="*/ 2517932 h 2529220"/>
                  <a:gd name="connsiteX1" fmla="*/ 1783644 w 3070578"/>
                  <a:gd name="connsiteY1" fmla="*/ 102109 h 2529220"/>
                  <a:gd name="connsiteX2" fmla="*/ 3070578 w 3070578"/>
                  <a:gd name="connsiteY2" fmla="*/ 655265 h 2529220"/>
                  <a:gd name="connsiteX3" fmla="*/ 2167467 w 3070578"/>
                  <a:gd name="connsiteY3" fmla="*/ 2529220 h 2529220"/>
                  <a:gd name="connsiteX4" fmla="*/ 0 w 3070578"/>
                  <a:gd name="connsiteY4" fmla="*/ 2517932 h 2529220"/>
                  <a:gd name="connsiteX0" fmla="*/ 0 w 3002845"/>
                  <a:gd name="connsiteY0" fmla="*/ 2517932 h 2665138"/>
                  <a:gd name="connsiteX1" fmla="*/ 1783644 w 3002845"/>
                  <a:gd name="connsiteY1" fmla="*/ 102109 h 2665138"/>
                  <a:gd name="connsiteX2" fmla="*/ 3002845 w 3002845"/>
                  <a:gd name="connsiteY2" fmla="*/ 655265 h 2665138"/>
                  <a:gd name="connsiteX3" fmla="*/ 2167467 w 3002845"/>
                  <a:gd name="connsiteY3" fmla="*/ 2529220 h 2665138"/>
                  <a:gd name="connsiteX4" fmla="*/ 0 w 3002845"/>
                  <a:gd name="connsiteY4" fmla="*/ 2517932 h 2665138"/>
                  <a:gd name="connsiteX0" fmla="*/ 1799 w 3004644"/>
                  <a:gd name="connsiteY0" fmla="*/ 2597309 h 2877662"/>
                  <a:gd name="connsiteX1" fmla="*/ 1819310 w 3004644"/>
                  <a:gd name="connsiteY1" fmla="*/ 91174 h 2877662"/>
                  <a:gd name="connsiteX2" fmla="*/ 3004644 w 3004644"/>
                  <a:gd name="connsiteY2" fmla="*/ 734642 h 2877662"/>
                  <a:gd name="connsiteX3" fmla="*/ 2169266 w 3004644"/>
                  <a:gd name="connsiteY3" fmla="*/ 2608597 h 2877662"/>
                  <a:gd name="connsiteX4" fmla="*/ 1799 w 3004644"/>
                  <a:gd name="connsiteY4" fmla="*/ 2597309 h 2877662"/>
                  <a:gd name="connsiteX0" fmla="*/ 0 w 3002845"/>
                  <a:gd name="connsiteY0" fmla="*/ 2597309 h 2877662"/>
                  <a:gd name="connsiteX1" fmla="*/ 1817511 w 3002845"/>
                  <a:gd name="connsiteY1" fmla="*/ 91174 h 2877662"/>
                  <a:gd name="connsiteX2" fmla="*/ 3002845 w 3002845"/>
                  <a:gd name="connsiteY2" fmla="*/ 734642 h 2877662"/>
                  <a:gd name="connsiteX3" fmla="*/ 2167467 w 3002845"/>
                  <a:gd name="connsiteY3" fmla="*/ 2608597 h 2877662"/>
                  <a:gd name="connsiteX4" fmla="*/ 0 w 3002845"/>
                  <a:gd name="connsiteY4" fmla="*/ 2597309 h 2877662"/>
                  <a:gd name="connsiteX0" fmla="*/ 0 w 3002845"/>
                  <a:gd name="connsiteY0" fmla="*/ 2597309 h 2608597"/>
                  <a:gd name="connsiteX1" fmla="*/ 1817511 w 3002845"/>
                  <a:gd name="connsiteY1" fmla="*/ 91174 h 2608597"/>
                  <a:gd name="connsiteX2" fmla="*/ 3002845 w 3002845"/>
                  <a:gd name="connsiteY2" fmla="*/ 734642 h 2608597"/>
                  <a:gd name="connsiteX3" fmla="*/ 2167467 w 3002845"/>
                  <a:gd name="connsiteY3" fmla="*/ 2608597 h 2608597"/>
                  <a:gd name="connsiteX4" fmla="*/ 0 w 3002845"/>
                  <a:gd name="connsiteY4" fmla="*/ 2597309 h 2608597"/>
                  <a:gd name="connsiteX0" fmla="*/ 0 w 3002845"/>
                  <a:gd name="connsiteY0" fmla="*/ 2597309 h 2608597"/>
                  <a:gd name="connsiteX1" fmla="*/ 1817511 w 3002845"/>
                  <a:gd name="connsiteY1" fmla="*/ 91174 h 2608597"/>
                  <a:gd name="connsiteX2" fmla="*/ 3002845 w 3002845"/>
                  <a:gd name="connsiteY2" fmla="*/ 734642 h 2608597"/>
                  <a:gd name="connsiteX3" fmla="*/ 2167467 w 3002845"/>
                  <a:gd name="connsiteY3" fmla="*/ 2608597 h 2608597"/>
                  <a:gd name="connsiteX4" fmla="*/ 0 w 3002845"/>
                  <a:gd name="connsiteY4" fmla="*/ 2597309 h 2608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2845" h="2608597">
                    <a:moveTo>
                      <a:pt x="0" y="2597309"/>
                    </a:moveTo>
                    <a:lnTo>
                      <a:pt x="1817511" y="91174"/>
                    </a:lnTo>
                    <a:cubicBezTo>
                      <a:pt x="2317985" y="-219270"/>
                      <a:pt x="2938875" y="330123"/>
                      <a:pt x="3002845" y="734642"/>
                    </a:cubicBezTo>
                    <a:lnTo>
                      <a:pt x="2167467" y="2608597"/>
                    </a:lnTo>
                    <a:lnTo>
                      <a:pt x="0" y="2597309"/>
                    </a:lnTo>
                    <a:close/>
                  </a:path>
                </a:pathLst>
              </a:custGeom>
              <a:solidFill>
                <a:srgbClr val="003E59"/>
              </a:soli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ysClr val="window" lastClr="FFFFFF"/>
                  </a:solidFill>
                  <a:effectLst/>
                  <a:uLnTx/>
                  <a:uFillTx/>
                  <a:latin typeface="Calibri"/>
                  <a:ea typeface="+mn-ea"/>
                  <a:cs typeface="+mn-cs"/>
                </a:endParaRPr>
              </a:p>
            </p:txBody>
          </p:sp>
        </p:grpSp>
      </p:grpSp>
      <p:grpSp>
        <p:nvGrpSpPr>
          <p:cNvPr id="358" name="Group 357">
            <a:extLst>
              <a:ext uri="{FF2B5EF4-FFF2-40B4-BE49-F238E27FC236}">
                <a16:creationId xmlns:a16="http://schemas.microsoft.com/office/drawing/2014/main" id="{6B7C74C8-73EE-4F79-81C2-2E16C9EC5013}"/>
              </a:ext>
            </a:extLst>
          </p:cNvPr>
          <p:cNvGrpSpPr/>
          <p:nvPr/>
        </p:nvGrpSpPr>
        <p:grpSpPr>
          <a:xfrm>
            <a:off x="7857455" y="2451948"/>
            <a:ext cx="2936875" cy="2152860"/>
            <a:chOff x="2145506" y="1595772"/>
            <a:chExt cx="2936875" cy="2152860"/>
          </a:xfrm>
          <a:effectLst>
            <a:outerShdw blurRad="50800" dist="38100" dir="2700000" algn="tl" rotWithShape="0">
              <a:prstClr val="black">
                <a:alpha val="40000"/>
              </a:prstClr>
            </a:outerShdw>
          </a:effectLst>
        </p:grpSpPr>
        <p:grpSp>
          <p:nvGrpSpPr>
            <p:cNvPr id="359" name="Group 358">
              <a:extLst>
                <a:ext uri="{FF2B5EF4-FFF2-40B4-BE49-F238E27FC236}">
                  <a16:creationId xmlns:a16="http://schemas.microsoft.com/office/drawing/2014/main" id="{15BA662C-AF9C-45DA-8E0E-7EAA489866FA}"/>
                </a:ext>
              </a:extLst>
            </p:cNvPr>
            <p:cNvGrpSpPr/>
            <p:nvPr/>
          </p:nvGrpSpPr>
          <p:grpSpPr>
            <a:xfrm>
              <a:off x="2145506" y="1595772"/>
              <a:ext cx="2936875" cy="2152860"/>
              <a:chOff x="1503363" y="1830388"/>
              <a:chExt cx="2936875" cy="2152860"/>
            </a:xfrm>
          </p:grpSpPr>
          <p:sp>
            <p:nvSpPr>
              <p:cNvPr id="379" name="Freeform 19">
                <a:extLst>
                  <a:ext uri="{FF2B5EF4-FFF2-40B4-BE49-F238E27FC236}">
                    <a16:creationId xmlns:a16="http://schemas.microsoft.com/office/drawing/2014/main" id="{FFFFDE6F-2F77-443A-95A1-C47157983AAF}"/>
                  </a:ext>
                </a:extLst>
              </p:cNvPr>
              <p:cNvSpPr>
                <a:spLocks/>
              </p:cNvSpPr>
              <p:nvPr/>
            </p:nvSpPr>
            <p:spPr bwMode="auto">
              <a:xfrm>
                <a:off x="1503363" y="2024273"/>
                <a:ext cx="2936875" cy="1958975"/>
              </a:xfrm>
              <a:custGeom>
                <a:avLst/>
                <a:gdLst>
                  <a:gd name="T0" fmla="*/ 0 w 3699"/>
                  <a:gd name="T1" fmla="*/ 0 h 2469"/>
                  <a:gd name="T2" fmla="*/ 3699 w 3699"/>
                  <a:gd name="T3" fmla="*/ 0 h 2469"/>
                  <a:gd name="T4" fmla="*/ 3699 w 3699"/>
                  <a:gd name="T5" fmla="*/ 2359 h 2469"/>
                  <a:gd name="T6" fmla="*/ 3696 w 3699"/>
                  <a:gd name="T7" fmla="*/ 2384 h 2469"/>
                  <a:gd name="T8" fmla="*/ 3688 w 3699"/>
                  <a:gd name="T9" fmla="*/ 2407 h 2469"/>
                  <a:gd name="T10" fmla="*/ 3676 w 3699"/>
                  <a:gd name="T11" fmla="*/ 2427 h 2469"/>
                  <a:gd name="T12" fmla="*/ 3658 w 3699"/>
                  <a:gd name="T13" fmla="*/ 2444 h 2469"/>
                  <a:gd name="T14" fmla="*/ 3637 w 3699"/>
                  <a:gd name="T15" fmla="*/ 2458 h 2469"/>
                  <a:gd name="T16" fmla="*/ 3615 w 3699"/>
                  <a:gd name="T17" fmla="*/ 2466 h 2469"/>
                  <a:gd name="T18" fmla="*/ 3589 w 3699"/>
                  <a:gd name="T19" fmla="*/ 2469 h 2469"/>
                  <a:gd name="T20" fmla="*/ 110 w 3699"/>
                  <a:gd name="T21" fmla="*/ 2469 h 2469"/>
                  <a:gd name="T22" fmla="*/ 84 w 3699"/>
                  <a:gd name="T23" fmla="*/ 2466 h 2469"/>
                  <a:gd name="T24" fmla="*/ 62 w 3699"/>
                  <a:gd name="T25" fmla="*/ 2458 h 2469"/>
                  <a:gd name="T26" fmla="*/ 42 w 3699"/>
                  <a:gd name="T27" fmla="*/ 2444 h 2469"/>
                  <a:gd name="T28" fmla="*/ 24 w 3699"/>
                  <a:gd name="T29" fmla="*/ 2427 h 2469"/>
                  <a:gd name="T30" fmla="*/ 11 w 3699"/>
                  <a:gd name="T31" fmla="*/ 2407 h 2469"/>
                  <a:gd name="T32" fmla="*/ 3 w 3699"/>
                  <a:gd name="T33" fmla="*/ 2384 h 2469"/>
                  <a:gd name="T34" fmla="*/ 0 w 3699"/>
                  <a:gd name="T35" fmla="*/ 2359 h 2469"/>
                  <a:gd name="T36" fmla="*/ 0 w 3699"/>
                  <a:gd name="T37" fmla="*/ 0 h 2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99" h="2469">
                    <a:moveTo>
                      <a:pt x="0" y="0"/>
                    </a:moveTo>
                    <a:lnTo>
                      <a:pt x="3699" y="0"/>
                    </a:lnTo>
                    <a:lnTo>
                      <a:pt x="3699" y="2359"/>
                    </a:lnTo>
                    <a:lnTo>
                      <a:pt x="3696" y="2384"/>
                    </a:lnTo>
                    <a:lnTo>
                      <a:pt x="3688" y="2407"/>
                    </a:lnTo>
                    <a:lnTo>
                      <a:pt x="3676" y="2427"/>
                    </a:lnTo>
                    <a:lnTo>
                      <a:pt x="3658" y="2444"/>
                    </a:lnTo>
                    <a:lnTo>
                      <a:pt x="3637" y="2458"/>
                    </a:lnTo>
                    <a:lnTo>
                      <a:pt x="3615" y="2466"/>
                    </a:lnTo>
                    <a:lnTo>
                      <a:pt x="3589" y="2469"/>
                    </a:lnTo>
                    <a:lnTo>
                      <a:pt x="110" y="2469"/>
                    </a:lnTo>
                    <a:lnTo>
                      <a:pt x="84" y="2466"/>
                    </a:lnTo>
                    <a:lnTo>
                      <a:pt x="62" y="2458"/>
                    </a:lnTo>
                    <a:lnTo>
                      <a:pt x="42" y="2444"/>
                    </a:lnTo>
                    <a:lnTo>
                      <a:pt x="24" y="2427"/>
                    </a:lnTo>
                    <a:lnTo>
                      <a:pt x="11" y="2407"/>
                    </a:lnTo>
                    <a:lnTo>
                      <a:pt x="3" y="2384"/>
                    </a:lnTo>
                    <a:lnTo>
                      <a:pt x="0" y="2359"/>
                    </a:lnTo>
                    <a:lnTo>
                      <a:pt x="0"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80" name="Freeform 18">
                <a:extLst>
                  <a:ext uri="{FF2B5EF4-FFF2-40B4-BE49-F238E27FC236}">
                    <a16:creationId xmlns:a16="http://schemas.microsoft.com/office/drawing/2014/main" id="{94F4CCBB-ED51-4202-8E10-66C27FD66F99}"/>
                  </a:ext>
                </a:extLst>
              </p:cNvPr>
              <p:cNvSpPr>
                <a:spLocks/>
              </p:cNvSpPr>
              <p:nvPr/>
            </p:nvSpPr>
            <p:spPr bwMode="auto">
              <a:xfrm>
                <a:off x="1503363" y="1830388"/>
                <a:ext cx="2936875" cy="211138"/>
              </a:xfrm>
              <a:custGeom>
                <a:avLst/>
                <a:gdLst>
                  <a:gd name="T0" fmla="*/ 110 w 3699"/>
                  <a:gd name="T1" fmla="*/ 0 h 266"/>
                  <a:gd name="T2" fmla="*/ 3589 w 3699"/>
                  <a:gd name="T3" fmla="*/ 0 h 266"/>
                  <a:gd name="T4" fmla="*/ 3615 w 3699"/>
                  <a:gd name="T5" fmla="*/ 3 h 266"/>
                  <a:gd name="T6" fmla="*/ 3637 w 3699"/>
                  <a:gd name="T7" fmla="*/ 11 h 266"/>
                  <a:gd name="T8" fmla="*/ 3658 w 3699"/>
                  <a:gd name="T9" fmla="*/ 25 h 266"/>
                  <a:gd name="T10" fmla="*/ 3676 w 3699"/>
                  <a:gd name="T11" fmla="*/ 42 h 266"/>
                  <a:gd name="T12" fmla="*/ 3688 w 3699"/>
                  <a:gd name="T13" fmla="*/ 62 h 266"/>
                  <a:gd name="T14" fmla="*/ 3696 w 3699"/>
                  <a:gd name="T15" fmla="*/ 84 h 266"/>
                  <a:gd name="T16" fmla="*/ 3699 w 3699"/>
                  <a:gd name="T17" fmla="*/ 110 h 266"/>
                  <a:gd name="T18" fmla="*/ 3699 w 3699"/>
                  <a:gd name="T19" fmla="*/ 266 h 266"/>
                  <a:gd name="T20" fmla="*/ 0 w 3699"/>
                  <a:gd name="T21" fmla="*/ 266 h 266"/>
                  <a:gd name="T22" fmla="*/ 0 w 3699"/>
                  <a:gd name="T23" fmla="*/ 110 h 266"/>
                  <a:gd name="T24" fmla="*/ 3 w 3699"/>
                  <a:gd name="T25" fmla="*/ 84 h 266"/>
                  <a:gd name="T26" fmla="*/ 11 w 3699"/>
                  <a:gd name="T27" fmla="*/ 62 h 266"/>
                  <a:gd name="T28" fmla="*/ 24 w 3699"/>
                  <a:gd name="T29" fmla="*/ 42 h 266"/>
                  <a:gd name="T30" fmla="*/ 42 w 3699"/>
                  <a:gd name="T31" fmla="*/ 25 h 266"/>
                  <a:gd name="T32" fmla="*/ 62 w 3699"/>
                  <a:gd name="T33" fmla="*/ 11 h 266"/>
                  <a:gd name="T34" fmla="*/ 84 w 3699"/>
                  <a:gd name="T35" fmla="*/ 3 h 266"/>
                  <a:gd name="T36" fmla="*/ 110 w 3699"/>
                  <a:gd name="T3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99" h="266">
                    <a:moveTo>
                      <a:pt x="110" y="0"/>
                    </a:moveTo>
                    <a:lnTo>
                      <a:pt x="3589" y="0"/>
                    </a:lnTo>
                    <a:lnTo>
                      <a:pt x="3615" y="3"/>
                    </a:lnTo>
                    <a:lnTo>
                      <a:pt x="3637" y="11"/>
                    </a:lnTo>
                    <a:lnTo>
                      <a:pt x="3658" y="25"/>
                    </a:lnTo>
                    <a:lnTo>
                      <a:pt x="3676" y="42"/>
                    </a:lnTo>
                    <a:lnTo>
                      <a:pt x="3688" y="62"/>
                    </a:lnTo>
                    <a:lnTo>
                      <a:pt x="3696" y="84"/>
                    </a:lnTo>
                    <a:lnTo>
                      <a:pt x="3699" y="110"/>
                    </a:lnTo>
                    <a:lnTo>
                      <a:pt x="3699" y="266"/>
                    </a:lnTo>
                    <a:lnTo>
                      <a:pt x="0" y="266"/>
                    </a:lnTo>
                    <a:lnTo>
                      <a:pt x="0" y="110"/>
                    </a:lnTo>
                    <a:lnTo>
                      <a:pt x="3" y="84"/>
                    </a:lnTo>
                    <a:lnTo>
                      <a:pt x="11" y="62"/>
                    </a:lnTo>
                    <a:lnTo>
                      <a:pt x="24" y="42"/>
                    </a:lnTo>
                    <a:lnTo>
                      <a:pt x="42" y="25"/>
                    </a:lnTo>
                    <a:lnTo>
                      <a:pt x="62" y="11"/>
                    </a:lnTo>
                    <a:lnTo>
                      <a:pt x="84" y="3"/>
                    </a:lnTo>
                    <a:lnTo>
                      <a:pt x="110"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81" name="Freeform 20">
                <a:extLst>
                  <a:ext uri="{FF2B5EF4-FFF2-40B4-BE49-F238E27FC236}">
                    <a16:creationId xmlns:a16="http://schemas.microsoft.com/office/drawing/2014/main" id="{17AC9E07-9081-4931-9811-9EDE56554EA1}"/>
                  </a:ext>
                </a:extLst>
              </p:cNvPr>
              <p:cNvSpPr>
                <a:spLocks/>
              </p:cNvSpPr>
              <p:nvPr/>
            </p:nvSpPr>
            <p:spPr bwMode="auto">
              <a:xfrm>
                <a:off x="1601788" y="1892300"/>
                <a:ext cx="87312" cy="85725"/>
              </a:xfrm>
              <a:custGeom>
                <a:avLst/>
                <a:gdLst>
                  <a:gd name="T0" fmla="*/ 55 w 110"/>
                  <a:gd name="T1" fmla="*/ 0 h 109"/>
                  <a:gd name="T2" fmla="*/ 72 w 110"/>
                  <a:gd name="T3" fmla="*/ 2 h 109"/>
                  <a:gd name="T4" fmla="*/ 87 w 110"/>
                  <a:gd name="T5" fmla="*/ 10 h 109"/>
                  <a:gd name="T6" fmla="*/ 98 w 110"/>
                  <a:gd name="T7" fmla="*/ 22 h 109"/>
                  <a:gd name="T8" fmla="*/ 106 w 110"/>
                  <a:gd name="T9" fmla="*/ 37 h 109"/>
                  <a:gd name="T10" fmla="*/ 110 w 110"/>
                  <a:gd name="T11" fmla="*/ 55 h 109"/>
                  <a:gd name="T12" fmla="*/ 106 w 110"/>
                  <a:gd name="T13" fmla="*/ 72 h 109"/>
                  <a:gd name="T14" fmla="*/ 98 w 110"/>
                  <a:gd name="T15" fmla="*/ 86 h 109"/>
                  <a:gd name="T16" fmla="*/ 87 w 110"/>
                  <a:gd name="T17" fmla="*/ 99 h 109"/>
                  <a:gd name="T18" fmla="*/ 72 w 110"/>
                  <a:gd name="T19" fmla="*/ 107 h 109"/>
                  <a:gd name="T20" fmla="*/ 55 w 110"/>
                  <a:gd name="T21" fmla="*/ 109 h 109"/>
                  <a:gd name="T22" fmla="*/ 37 w 110"/>
                  <a:gd name="T23" fmla="*/ 107 h 109"/>
                  <a:gd name="T24" fmla="*/ 22 w 110"/>
                  <a:gd name="T25" fmla="*/ 99 h 109"/>
                  <a:gd name="T26" fmla="*/ 10 w 110"/>
                  <a:gd name="T27" fmla="*/ 86 h 109"/>
                  <a:gd name="T28" fmla="*/ 2 w 110"/>
                  <a:gd name="T29" fmla="*/ 72 h 109"/>
                  <a:gd name="T30" fmla="*/ 0 w 110"/>
                  <a:gd name="T31" fmla="*/ 55 h 109"/>
                  <a:gd name="T32" fmla="*/ 2 w 110"/>
                  <a:gd name="T33" fmla="*/ 37 h 109"/>
                  <a:gd name="T34" fmla="*/ 10 w 110"/>
                  <a:gd name="T35" fmla="*/ 22 h 109"/>
                  <a:gd name="T36" fmla="*/ 22 w 110"/>
                  <a:gd name="T37" fmla="*/ 10 h 109"/>
                  <a:gd name="T38" fmla="*/ 37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2" y="2"/>
                    </a:lnTo>
                    <a:lnTo>
                      <a:pt x="87" y="10"/>
                    </a:lnTo>
                    <a:lnTo>
                      <a:pt x="98" y="22"/>
                    </a:lnTo>
                    <a:lnTo>
                      <a:pt x="106" y="37"/>
                    </a:lnTo>
                    <a:lnTo>
                      <a:pt x="110" y="55"/>
                    </a:lnTo>
                    <a:lnTo>
                      <a:pt x="106" y="72"/>
                    </a:lnTo>
                    <a:lnTo>
                      <a:pt x="98" y="86"/>
                    </a:lnTo>
                    <a:lnTo>
                      <a:pt x="87" y="99"/>
                    </a:lnTo>
                    <a:lnTo>
                      <a:pt x="72" y="107"/>
                    </a:lnTo>
                    <a:lnTo>
                      <a:pt x="55" y="109"/>
                    </a:lnTo>
                    <a:lnTo>
                      <a:pt x="37" y="107"/>
                    </a:lnTo>
                    <a:lnTo>
                      <a:pt x="22" y="99"/>
                    </a:lnTo>
                    <a:lnTo>
                      <a:pt x="10" y="86"/>
                    </a:lnTo>
                    <a:lnTo>
                      <a:pt x="2" y="72"/>
                    </a:lnTo>
                    <a:lnTo>
                      <a:pt x="0" y="55"/>
                    </a:lnTo>
                    <a:lnTo>
                      <a:pt x="2" y="37"/>
                    </a:lnTo>
                    <a:lnTo>
                      <a:pt x="10" y="22"/>
                    </a:lnTo>
                    <a:lnTo>
                      <a:pt x="22" y="10"/>
                    </a:lnTo>
                    <a:lnTo>
                      <a:pt x="37" y="2"/>
                    </a:lnTo>
                    <a:lnTo>
                      <a:pt x="55"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82" name="Freeform 21">
                <a:extLst>
                  <a:ext uri="{FF2B5EF4-FFF2-40B4-BE49-F238E27FC236}">
                    <a16:creationId xmlns:a16="http://schemas.microsoft.com/office/drawing/2014/main" id="{1923B8A4-555C-4F00-A4D5-B88945AD7D31}"/>
                  </a:ext>
                </a:extLst>
              </p:cNvPr>
              <p:cNvSpPr>
                <a:spLocks/>
              </p:cNvSpPr>
              <p:nvPr/>
            </p:nvSpPr>
            <p:spPr bwMode="auto">
              <a:xfrm>
                <a:off x="1736725" y="1892300"/>
                <a:ext cx="87312" cy="85725"/>
              </a:xfrm>
              <a:custGeom>
                <a:avLst/>
                <a:gdLst>
                  <a:gd name="T0" fmla="*/ 55 w 110"/>
                  <a:gd name="T1" fmla="*/ 0 h 109"/>
                  <a:gd name="T2" fmla="*/ 73 w 110"/>
                  <a:gd name="T3" fmla="*/ 2 h 109"/>
                  <a:gd name="T4" fmla="*/ 88 w 110"/>
                  <a:gd name="T5" fmla="*/ 10 h 109"/>
                  <a:gd name="T6" fmla="*/ 100 w 110"/>
                  <a:gd name="T7" fmla="*/ 22 h 109"/>
                  <a:gd name="T8" fmla="*/ 108 w 110"/>
                  <a:gd name="T9" fmla="*/ 37 h 109"/>
                  <a:gd name="T10" fmla="*/ 110 w 110"/>
                  <a:gd name="T11" fmla="*/ 55 h 109"/>
                  <a:gd name="T12" fmla="*/ 108 w 110"/>
                  <a:gd name="T13" fmla="*/ 72 h 109"/>
                  <a:gd name="T14" fmla="*/ 100 w 110"/>
                  <a:gd name="T15" fmla="*/ 86 h 109"/>
                  <a:gd name="T16" fmla="*/ 88 w 110"/>
                  <a:gd name="T17" fmla="*/ 99 h 109"/>
                  <a:gd name="T18" fmla="*/ 73 w 110"/>
                  <a:gd name="T19" fmla="*/ 107 h 109"/>
                  <a:gd name="T20" fmla="*/ 55 w 110"/>
                  <a:gd name="T21" fmla="*/ 109 h 109"/>
                  <a:gd name="T22" fmla="*/ 38 w 110"/>
                  <a:gd name="T23" fmla="*/ 107 h 109"/>
                  <a:gd name="T24" fmla="*/ 23 w 110"/>
                  <a:gd name="T25" fmla="*/ 99 h 109"/>
                  <a:gd name="T26" fmla="*/ 11 w 110"/>
                  <a:gd name="T27" fmla="*/ 86 h 109"/>
                  <a:gd name="T28" fmla="*/ 4 w 110"/>
                  <a:gd name="T29" fmla="*/ 72 h 109"/>
                  <a:gd name="T30" fmla="*/ 0 w 110"/>
                  <a:gd name="T31" fmla="*/ 55 h 109"/>
                  <a:gd name="T32" fmla="*/ 4 w 110"/>
                  <a:gd name="T33" fmla="*/ 37 h 109"/>
                  <a:gd name="T34" fmla="*/ 11 w 110"/>
                  <a:gd name="T35" fmla="*/ 22 h 109"/>
                  <a:gd name="T36" fmla="*/ 23 w 110"/>
                  <a:gd name="T37" fmla="*/ 10 h 109"/>
                  <a:gd name="T38" fmla="*/ 38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3" y="2"/>
                    </a:lnTo>
                    <a:lnTo>
                      <a:pt x="88" y="10"/>
                    </a:lnTo>
                    <a:lnTo>
                      <a:pt x="100" y="22"/>
                    </a:lnTo>
                    <a:lnTo>
                      <a:pt x="108" y="37"/>
                    </a:lnTo>
                    <a:lnTo>
                      <a:pt x="110" y="55"/>
                    </a:lnTo>
                    <a:lnTo>
                      <a:pt x="108" y="72"/>
                    </a:lnTo>
                    <a:lnTo>
                      <a:pt x="100" y="86"/>
                    </a:lnTo>
                    <a:lnTo>
                      <a:pt x="88" y="99"/>
                    </a:lnTo>
                    <a:lnTo>
                      <a:pt x="73" y="107"/>
                    </a:lnTo>
                    <a:lnTo>
                      <a:pt x="55" y="109"/>
                    </a:lnTo>
                    <a:lnTo>
                      <a:pt x="38" y="107"/>
                    </a:lnTo>
                    <a:lnTo>
                      <a:pt x="23" y="99"/>
                    </a:lnTo>
                    <a:lnTo>
                      <a:pt x="11" y="86"/>
                    </a:lnTo>
                    <a:lnTo>
                      <a:pt x="4" y="72"/>
                    </a:lnTo>
                    <a:lnTo>
                      <a:pt x="0" y="55"/>
                    </a:lnTo>
                    <a:lnTo>
                      <a:pt x="4" y="37"/>
                    </a:lnTo>
                    <a:lnTo>
                      <a:pt x="11" y="22"/>
                    </a:lnTo>
                    <a:lnTo>
                      <a:pt x="23" y="10"/>
                    </a:lnTo>
                    <a:lnTo>
                      <a:pt x="38" y="2"/>
                    </a:lnTo>
                    <a:lnTo>
                      <a:pt x="55" y="0"/>
                    </a:lnTo>
                    <a:close/>
                  </a:path>
                </a:pathLst>
              </a:custGeom>
              <a:solidFill>
                <a:schemeClr val="tx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383" name="Freeform 22">
                <a:extLst>
                  <a:ext uri="{FF2B5EF4-FFF2-40B4-BE49-F238E27FC236}">
                    <a16:creationId xmlns:a16="http://schemas.microsoft.com/office/drawing/2014/main" id="{592491CE-C278-44D4-90C8-02405E367DFA}"/>
                  </a:ext>
                </a:extLst>
              </p:cNvPr>
              <p:cNvSpPr>
                <a:spLocks/>
              </p:cNvSpPr>
              <p:nvPr/>
            </p:nvSpPr>
            <p:spPr bwMode="auto">
              <a:xfrm>
                <a:off x="1871663" y="1892300"/>
                <a:ext cx="87312" cy="85725"/>
              </a:xfrm>
              <a:custGeom>
                <a:avLst/>
                <a:gdLst>
                  <a:gd name="T0" fmla="*/ 55 w 110"/>
                  <a:gd name="T1" fmla="*/ 0 h 109"/>
                  <a:gd name="T2" fmla="*/ 72 w 110"/>
                  <a:gd name="T3" fmla="*/ 2 h 109"/>
                  <a:gd name="T4" fmla="*/ 88 w 110"/>
                  <a:gd name="T5" fmla="*/ 10 h 109"/>
                  <a:gd name="T6" fmla="*/ 99 w 110"/>
                  <a:gd name="T7" fmla="*/ 22 h 109"/>
                  <a:gd name="T8" fmla="*/ 107 w 110"/>
                  <a:gd name="T9" fmla="*/ 37 h 109"/>
                  <a:gd name="T10" fmla="*/ 110 w 110"/>
                  <a:gd name="T11" fmla="*/ 55 h 109"/>
                  <a:gd name="T12" fmla="*/ 107 w 110"/>
                  <a:gd name="T13" fmla="*/ 72 h 109"/>
                  <a:gd name="T14" fmla="*/ 99 w 110"/>
                  <a:gd name="T15" fmla="*/ 86 h 109"/>
                  <a:gd name="T16" fmla="*/ 88 w 110"/>
                  <a:gd name="T17" fmla="*/ 99 h 109"/>
                  <a:gd name="T18" fmla="*/ 72 w 110"/>
                  <a:gd name="T19" fmla="*/ 107 h 109"/>
                  <a:gd name="T20" fmla="*/ 55 w 110"/>
                  <a:gd name="T21" fmla="*/ 109 h 109"/>
                  <a:gd name="T22" fmla="*/ 37 w 110"/>
                  <a:gd name="T23" fmla="*/ 107 h 109"/>
                  <a:gd name="T24" fmla="*/ 22 w 110"/>
                  <a:gd name="T25" fmla="*/ 99 h 109"/>
                  <a:gd name="T26" fmla="*/ 10 w 110"/>
                  <a:gd name="T27" fmla="*/ 86 h 109"/>
                  <a:gd name="T28" fmla="*/ 2 w 110"/>
                  <a:gd name="T29" fmla="*/ 72 h 109"/>
                  <a:gd name="T30" fmla="*/ 0 w 110"/>
                  <a:gd name="T31" fmla="*/ 55 h 109"/>
                  <a:gd name="T32" fmla="*/ 2 w 110"/>
                  <a:gd name="T33" fmla="*/ 37 h 109"/>
                  <a:gd name="T34" fmla="*/ 10 w 110"/>
                  <a:gd name="T35" fmla="*/ 22 h 109"/>
                  <a:gd name="T36" fmla="*/ 22 w 110"/>
                  <a:gd name="T37" fmla="*/ 10 h 109"/>
                  <a:gd name="T38" fmla="*/ 37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2" y="2"/>
                    </a:lnTo>
                    <a:lnTo>
                      <a:pt x="88" y="10"/>
                    </a:lnTo>
                    <a:lnTo>
                      <a:pt x="99" y="22"/>
                    </a:lnTo>
                    <a:lnTo>
                      <a:pt x="107" y="37"/>
                    </a:lnTo>
                    <a:lnTo>
                      <a:pt x="110" y="55"/>
                    </a:lnTo>
                    <a:lnTo>
                      <a:pt x="107" y="72"/>
                    </a:lnTo>
                    <a:lnTo>
                      <a:pt x="99" y="86"/>
                    </a:lnTo>
                    <a:lnTo>
                      <a:pt x="88" y="99"/>
                    </a:lnTo>
                    <a:lnTo>
                      <a:pt x="72" y="107"/>
                    </a:lnTo>
                    <a:lnTo>
                      <a:pt x="55" y="109"/>
                    </a:lnTo>
                    <a:lnTo>
                      <a:pt x="37" y="107"/>
                    </a:lnTo>
                    <a:lnTo>
                      <a:pt x="22" y="99"/>
                    </a:lnTo>
                    <a:lnTo>
                      <a:pt x="10" y="86"/>
                    </a:lnTo>
                    <a:lnTo>
                      <a:pt x="2" y="72"/>
                    </a:lnTo>
                    <a:lnTo>
                      <a:pt x="0" y="55"/>
                    </a:lnTo>
                    <a:lnTo>
                      <a:pt x="2" y="37"/>
                    </a:lnTo>
                    <a:lnTo>
                      <a:pt x="10" y="22"/>
                    </a:lnTo>
                    <a:lnTo>
                      <a:pt x="22" y="10"/>
                    </a:lnTo>
                    <a:lnTo>
                      <a:pt x="37" y="2"/>
                    </a:lnTo>
                    <a:lnTo>
                      <a:pt x="55" y="0"/>
                    </a:lnTo>
                    <a:close/>
                  </a:path>
                </a:pathLst>
              </a:custGeom>
              <a:solidFill>
                <a:schemeClr val="tx1">
                  <a:lumMod val="65000"/>
                  <a:lumOff val="3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grpSp>
        <p:grpSp>
          <p:nvGrpSpPr>
            <p:cNvPr id="360" name="Group 359">
              <a:extLst>
                <a:ext uri="{FF2B5EF4-FFF2-40B4-BE49-F238E27FC236}">
                  <a16:creationId xmlns:a16="http://schemas.microsoft.com/office/drawing/2014/main" id="{6B4F4B0F-3AA8-4543-B881-5A4B33C12AB5}"/>
                </a:ext>
              </a:extLst>
            </p:cNvPr>
            <p:cNvGrpSpPr/>
            <p:nvPr/>
          </p:nvGrpSpPr>
          <p:grpSpPr>
            <a:xfrm>
              <a:off x="2287587" y="1937871"/>
              <a:ext cx="2206625" cy="1646202"/>
              <a:chOff x="2287587" y="1937871"/>
              <a:chExt cx="2206625" cy="1646202"/>
            </a:xfrm>
          </p:grpSpPr>
          <p:sp>
            <p:nvSpPr>
              <p:cNvPr id="361" name="Rounded Rectangle 1041">
                <a:extLst>
                  <a:ext uri="{FF2B5EF4-FFF2-40B4-BE49-F238E27FC236}">
                    <a16:creationId xmlns:a16="http://schemas.microsoft.com/office/drawing/2014/main" id="{15C10197-62C9-416A-88AB-24D5510E76AC}"/>
                  </a:ext>
                </a:extLst>
              </p:cNvPr>
              <p:cNvSpPr/>
              <p:nvPr/>
            </p:nvSpPr>
            <p:spPr>
              <a:xfrm>
                <a:off x="2287587" y="1937871"/>
                <a:ext cx="790992"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62" name="Rounded Rectangle 50">
                <a:extLst>
                  <a:ext uri="{FF2B5EF4-FFF2-40B4-BE49-F238E27FC236}">
                    <a16:creationId xmlns:a16="http://schemas.microsoft.com/office/drawing/2014/main" id="{3C35B264-C733-4750-B1B7-EF7839685409}"/>
                  </a:ext>
                </a:extLst>
              </p:cNvPr>
              <p:cNvSpPr/>
              <p:nvPr/>
            </p:nvSpPr>
            <p:spPr>
              <a:xfrm>
                <a:off x="2287587" y="3509407"/>
                <a:ext cx="606425"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63" name="Rounded Rectangle 52">
                <a:extLst>
                  <a:ext uri="{FF2B5EF4-FFF2-40B4-BE49-F238E27FC236}">
                    <a16:creationId xmlns:a16="http://schemas.microsoft.com/office/drawing/2014/main" id="{A6681749-E9ED-4FE5-9BCF-61F14E3C0623}"/>
                  </a:ext>
                </a:extLst>
              </p:cNvPr>
              <p:cNvSpPr/>
              <p:nvPr/>
            </p:nvSpPr>
            <p:spPr>
              <a:xfrm>
                <a:off x="2380456" y="3366545"/>
                <a:ext cx="513556"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nvGrpSpPr>
              <p:cNvPr id="364" name="Group 363">
                <a:extLst>
                  <a:ext uri="{FF2B5EF4-FFF2-40B4-BE49-F238E27FC236}">
                    <a16:creationId xmlns:a16="http://schemas.microsoft.com/office/drawing/2014/main" id="{2D85A56C-BB00-4D88-B941-26022BC884AF}"/>
                  </a:ext>
                </a:extLst>
              </p:cNvPr>
              <p:cNvGrpSpPr/>
              <p:nvPr/>
            </p:nvGrpSpPr>
            <p:grpSpPr>
              <a:xfrm>
                <a:off x="2380456" y="2080738"/>
                <a:ext cx="1516062" cy="74666"/>
                <a:chOff x="2380456" y="2572537"/>
                <a:chExt cx="1516062" cy="63500"/>
              </a:xfrm>
              <a:solidFill>
                <a:schemeClr val="bg1">
                  <a:lumMod val="85000"/>
                </a:schemeClr>
              </a:solidFill>
            </p:grpSpPr>
            <p:sp>
              <p:nvSpPr>
                <p:cNvPr id="377" name="Rounded Rectangle 51">
                  <a:extLst>
                    <a:ext uri="{FF2B5EF4-FFF2-40B4-BE49-F238E27FC236}">
                      <a16:creationId xmlns:a16="http://schemas.microsoft.com/office/drawing/2014/main" id="{1F11CF80-4B98-46DB-AD45-A4915FE1CB53}"/>
                    </a:ext>
                  </a:extLst>
                </p:cNvPr>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78" name="Rounded Rectangle 53">
                  <a:extLst>
                    <a:ext uri="{FF2B5EF4-FFF2-40B4-BE49-F238E27FC236}">
                      <a16:creationId xmlns:a16="http://schemas.microsoft.com/office/drawing/2014/main" id="{FEA63F9F-1FE0-49DF-8713-CACFA6F972D6}"/>
                    </a:ext>
                  </a:extLst>
                </p:cNvPr>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sp>
            <p:nvSpPr>
              <p:cNvPr id="365" name="Rounded Rectangle 54">
                <a:extLst>
                  <a:ext uri="{FF2B5EF4-FFF2-40B4-BE49-F238E27FC236}">
                    <a16:creationId xmlns:a16="http://schemas.microsoft.com/office/drawing/2014/main" id="{072A52D3-7DC0-4B23-983E-047B475DE15A}"/>
                  </a:ext>
                </a:extLst>
              </p:cNvPr>
              <p:cNvSpPr/>
              <p:nvPr/>
            </p:nvSpPr>
            <p:spPr>
              <a:xfrm>
                <a:off x="2496428" y="2223606"/>
                <a:ext cx="1921583"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66" name="Rounded Rectangle 55">
                <a:extLst>
                  <a:ext uri="{FF2B5EF4-FFF2-40B4-BE49-F238E27FC236}">
                    <a16:creationId xmlns:a16="http://schemas.microsoft.com/office/drawing/2014/main" id="{6D7C8F7D-BB09-4AE2-939B-05DCAA53E06F}"/>
                  </a:ext>
                </a:extLst>
              </p:cNvPr>
              <p:cNvSpPr/>
              <p:nvPr/>
            </p:nvSpPr>
            <p:spPr>
              <a:xfrm>
                <a:off x="2497137" y="3223678"/>
                <a:ext cx="513556"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nvGrpSpPr>
              <p:cNvPr id="367" name="Group 366">
                <a:extLst>
                  <a:ext uri="{FF2B5EF4-FFF2-40B4-BE49-F238E27FC236}">
                    <a16:creationId xmlns:a16="http://schemas.microsoft.com/office/drawing/2014/main" id="{2363C215-5EBF-4006-A9B4-A25FBAD7C523}"/>
                  </a:ext>
                </a:extLst>
              </p:cNvPr>
              <p:cNvGrpSpPr/>
              <p:nvPr/>
            </p:nvGrpSpPr>
            <p:grpSpPr>
              <a:xfrm>
                <a:off x="2496429" y="2366473"/>
                <a:ext cx="1997783" cy="74666"/>
                <a:chOff x="2496429" y="2811430"/>
                <a:chExt cx="1997783" cy="63500"/>
              </a:xfrm>
              <a:solidFill>
                <a:schemeClr val="bg1">
                  <a:lumMod val="85000"/>
                </a:schemeClr>
              </a:solidFill>
            </p:grpSpPr>
            <p:sp>
              <p:nvSpPr>
                <p:cNvPr id="375" name="Rounded Rectangle 58">
                  <a:extLst>
                    <a:ext uri="{FF2B5EF4-FFF2-40B4-BE49-F238E27FC236}">
                      <a16:creationId xmlns:a16="http://schemas.microsoft.com/office/drawing/2014/main" id="{63547196-0AF3-4BF0-BFE3-D5AD83099A03}"/>
                    </a:ext>
                  </a:extLst>
                </p:cNvPr>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76" name="Rounded Rectangle 59">
                  <a:extLst>
                    <a:ext uri="{FF2B5EF4-FFF2-40B4-BE49-F238E27FC236}">
                      <a16:creationId xmlns:a16="http://schemas.microsoft.com/office/drawing/2014/main" id="{99A4A39C-755D-4C42-A1C1-9C630EAD8515}"/>
                    </a:ext>
                  </a:extLst>
                </p:cNvPr>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sp>
            <p:nvSpPr>
              <p:cNvPr id="368" name="Rounded Rectangle 60">
                <a:extLst>
                  <a:ext uri="{FF2B5EF4-FFF2-40B4-BE49-F238E27FC236}">
                    <a16:creationId xmlns:a16="http://schemas.microsoft.com/office/drawing/2014/main" id="{96956E87-6D21-40E7-A1EB-B9AD65E43E80}"/>
                  </a:ext>
                </a:extLst>
              </p:cNvPr>
              <p:cNvSpPr/>
              <p:nvPr/>
            </p:nvSpPr>
            <p:spPr>
              <a:xfrm>
                <a:off x="2496428" y="2509341"/>
                <a:ext cx="1448231"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69" name="Rounded Rectangle 61">
                <a:extLst>
                  <a:ext uri="{FF2B5EF4-FFF2-40B4-BE49-F238E27FC236}">
                    <a16:creationId xmlns:a16="http://schemas.microsoft.com/office/drawing/2014/main" id="{F9A6DA19-C945-496F-8BC7-4AB5EC65501C}"/>
                  </a:ext>
                </a:extLst>
              </p:cNvPr>
              <p:cNvSpPr/>
              <p:nvPr/>
            </p:nvSpPr>
            <p:spPr>
              <a:xfrm>
                <a:off x="2670261" y="2652208"/>
                <a:ext cx="833352"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70" name="Rounded Rectangle 62">
                <a:extLst>
                  <a:ext uri="{FF2B5EF4-FFF2-40B4-BE49-F238E27FC236}">
                    <a16:creationId xmlns:a16="http://schemas.microsoft.com/office/drawing/2014/main" id="{2990DA03-DAFF-47B1-93C0-E2EA2B4156C7}"/>
                  </a:ext>
                </a:extLst>
              </p:cNvPr>
              <p:cNvSpPr/>
              <p:nvPr/>
            </p:nvSpPr>
            <p:spPr>
              <a:xfrm>
                <a:off x="2670261" y="3080810"/>
                <a:ext cx="1069094"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71" name="Rounded Rectangle 64">
                <a:extLst>
                  <a:ext uri="{FF2B5EF4-FFF2-40B4-BE49-F238E27FC236}">
                    <a16:creationId xmlns:a16="http://schemas.microsoft.com/office/drawing/2014/main" id="{2711E8F5-4086-4076-90F0-E838766E6B48}"/>
                  </a:ext>
                </a:extLst>
              </p:cNvPr>
              <p:cNvSpPr/>
              <p:nvPr/>
            </p:nvSpPr>
            <p:spPr>
              <a:xfrm>
                <a:off x="2670260" y="2937943"/>
                <a:ext cx="1226257"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nvGrpSpPr>
              <p:cNvPr id="372" name="Group 371">
                <a:extLst>
                  <a:ext uri="{FF2B5EF4-FFF2-40B4-BE49-F238E27FC236}">
                    <a16:creationId xmlns:a16="http://schemas.microsoft.com/office/drawing/2014/main" id="{DF9B3E9B-EEDB-42B9-B5DB-89C89E5EA83C}"/>
                  </a:ext>
                </a:extLst>
              </p:cNvPr>
              <p:cNvGrpSpPr/>
              <p:nvPr/>
            </p:nvGrpSpPr>
            <p:grpSpPr>
              <a:xfrm>
                <a:off x="2670261" y="2795076"/>
                <a:ext cx="1595351" cy="74666"/>
                <a:chOff x="2670261" y="3182904"/>
                <a:chExt cx="1595351" cy="63500"/>
              </a:xfrm>
              <a:solidFill>
                <a:schemeClr val="bg1">
                  <a:lumMod val="85000"/>
                </a:schemeClr>
              </a:solidFill>
            </p:grpSpPr>
            <p:sp>
              <p:nvSpPr>
                <p:cNvPr id="373" name="Rounded Rectangle 63">
                  <a:extLst>
                    <a:ext uri="{FF2B5EF4-FFF2-40B4-BE49-F238E27FC236}">
                      <a16:creationId xmlns:a16="http://schemas.microsoft.com/office/drawing/2014/main" id="{9B7CA35D-B829-4AA5-9AFB-B80BE9730931}"/>
                    </a:ext>
                  </a:extLst>
                </p:cNvPr>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74" name="Rounded Rectangle 65">
                  <a:extLst>
                    <a:ext uri="{FF2B5EF4-FFF2-40B4-BE49-F238E27FC236}">
                      <a16:creationId xmlns:a16="http://schemas.microsoft.com/office/drawing/2014/main" id="{EDA42274-2147-4FE6-B664-BF8919D0BEBB}"/>
                    </a:ext>
                  </a:extLst>
                </p:cNvPr>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grpSp>
      </p:grpSp>
      <p:grpSp>
        <p:nvGrpSpPr>
          <p:cNvPr id="384" name="Group 383">
            <a:extLst>
              <a:ext uri="{FF2B5EF4-FFF2-40B4-BE49-F238E27FC236}">
                <a16:creationId xmlns:a16="http://schemas.microsoft.com/office/drawing/2014/main" id="{0959A7ED-E10D-4CBA-94DA-03CF12E1F105}"/>
              </a:ext>
            </a:extLst>
          </p:cNvPr>
          <p:cNvGrpSpPr/>
          <p:nvPr/>
        </p:nvGrpSpPr>
        <p:grpSpPr>
          <a:xfrm>
            <a:off x="1456263" y="2451214"/>
            <a:ext cx="2936875" cy="2152860"/>
            <a:chOff x="2145506" y="1595772"/>
            <a:chExt cx="2936875" cy="2152860"/>
          </a:xfrm>
          <a:effectLst>
            <a:outerShdw blurRad="50800" dist="38100" dir="2700000" algn="tl" rotWithShape="0">
              <a:prstClr val="black">
                <a:alpha val="40000"/>
              </a:prstClr>
            </a:outerShdw>
          </a:effectLst>
        </p:grpSpPr>
        <p:grpSp>
          <p:nvGrpSpPr>
            <p:cNvPr id="385" name="Group 384">
              <a:extLst>
                <a:ext uri="{FF2B5EF4-FFF2-40B4-BE49-F238E27FC236}">
                  <a16:creationId xmlns:a16="http://schemas.microsoft.com/office/drawing/2014/main" id="{3D571E4D-EA79-4B0E-BC3F-49AACEF0F424}"/>
                </a:ext>
              </a:extLst>
            </p:cNvPr>
            <p:cNvGrpSpPr/>
            <p:nvPr/>
          </p:nvGrpSpPr>
          <p:grpSpPr>
            <a:xfrm>
              <a:off x="2145506" y="1595772"/>
              <a:ext cx="2936875" cy="2152860"/>
              <a:chOff x="1503363" y="1830388"/>
              <a:chExt cx="2936875" cy="2152860"/>
            </a:xfrm>
          </p:grpSpPr>
          <p:sp>
            <p:nvSpPr>
              <p:cNvPr id="405" name="Freeform 19">
                <a:extLst>
                  <a:ext uri="{FF2B5EF4-FFF2-40B4-BE49-F238E27FC236}">
                    <a16:creationId xmlns:a16="http://schemas.microsoft.com/office/drawing/2014/main" id="{E7C2B2DA-1D4E-4AE9-9D39-52CD71D401CF}"/>
                  </a:ext>
                </a:extLst>
              </p:cNvPr>
              <p:cNvSpPr>
                <a:spLocks/>
              </p:cNvSpPr>
              <p:nvPr/>
            </p:nvSpPr>
            <p:spPr bwMode="auto">
              <a:xfrm>
                <a:off x="1503363" y="2024273"/>
                <a:ext cx="2936875" cy="1958975"/>
              </a:xfrm>
              <a:custGeom>
                <a:avLst/>
                <a:gdLst>
                  <a:gd name="T0" fmla="*/ 0 w 3699"/>
                  <a:gd name="T1" fmla="*/ 0 h 2469"/>
                  <a:gd name="T2" fmla="*/ 3699 w 3699"/>
                  <a:gd name="T3" fmla="*/ 0 h 2469"/>
                  <a:gd name="T4" fmla="*/ 3699 w 3699"/>
                  <a:gd name="T5" fmla="*/ 2359 h 2469"/>
                  <a:gd name="T6" fmla="*/ 3696 w 3699"/>
                  <a:gd name="T7" fmla="*/ 2384 h 2469"/>
                  <a:gd name="T8" fmla="*/ 3688 w 3699"/>
                  <a:gd name="T9" fmla="*/ 2407 h 2469"/>
                  <a:gd name="T10" fmla="*/ 3676 w 3699"/>
                  <a:gd name="T11" fmla="*/ 2427 h 2469"/>
                  <a:gd name="T12" fmla="*/ 3658 w 3699"/>
                  <a:gd name="T13" fmla="*/ 2444 h 2469"/>
                  <a:gd name="T14" fmla="*/ 3637 w 3699"/>
                  <a:gd name="T15" fmla="*/ 2458 h 2469"/>
                  <a:gd name="T16" fmla="*/ 3615 w 3699"/>
                  <a:gd name="T17" fmla="*/ 2466 h 2469"/>
                  <a:gd name="T18" fmla="*/ 3589 w 3699"/>
                  <a:gd name="T19" fmla="*/ 2469 h 2469"/>
                  <a:gd name="T20" fmla="*/ 110 w 3699"/>
                  <a:gd name="T21" fmla="*/ 2469 h 2469"/>
                  <a:gd name="T22" fmla="*/ 84 w 3699"/>
                  <a:gd name="T23" fmla="*/ 2466 h 2469"/>
                  <a:gd name="T24" fmla="*/ 62 w 3699"/>
                  <a:gd name="T25" fmla="*/ 2458 h 2469"/>
                  <a:gd name="T26" fmla="*/ 42 w 3699"/>
                  <a:gd name="T27" fmla="*/ 2444 h 2469"/>
                  <a:gd name="T28" fmla="*/ 24 w 3699"/>
                  <a:gd name="T29" fmla="*/ 2427 h 2469"/>
                  <a:gd name="T30" fmla="*/ 11 w 3699"/>
                  <a:gd name="T31" fmla="*/ 2407 h 2469"/>
                  <a:gd name="T32" fmla="*/ 3 w 3699"/>
                  <a:gd name="T33" fmla="*/ 2384 h 2469"/>
                  <a:gd name="T34" fmla="*/ 0 w 3699"/>
                  <a:gd name="T35" fmla="*/ 2359 h 2469"/>
                  <a:gd name="T36" fmla="*/ 0 w 3699"/>
                  <a:gd name="T37" fmla="*/ 0 h 2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99" h="2469">
                    <a:moveTo>
                      <a:pt x="0" y="0"/>
                    </a:moveTo>
                    <a:lnTo>
                      <a:pt x="3699" y="0"/>
                    </a:lnTo>
                    <a:lnTo>
                      <a:pt x="3699" y="2359"/>
                    </a:lnTo>
                    <a:lnTo>
                      <a:pt x="3696" y="2384"/>
                    </a:lnTo>
                    <a:lnTo>
                      <a:pt x="3688" y="2407"/>
                    </a:lnTo>
                    <a:lnTo>
                      <a:pt x="3676" y="2427"/>
                    </a:lnTo>
                    <a:lnTo>
                      <a:pt x="3658" y="2444"/>
                    </a:lnTo>
                    <a:lnTo>
                      <a:pt x="3637" y="2458"/>
                    </a:lnTo>
                    <a:lnTo>
                      <a:pt x="3615" y="2466"/>
                    </a:lnTo>
                    <a:lnTo>
                      <a:pt x="3589" y="2469"/>
                    </a:lnTo>
                    <a:lnTo>
                      <a:pt x="110" y="2469"/>
                    </a:lnTo>
                    <a:lnTo>
                      <a:pt x="84" y="2466"/>
                    </a:lnTo>
                    <a:lnTo>
                      <a:pt x="62" y="2458"/>
                    </a:lnTo>
                    <a:lnTo>
                      <a:pt x="42" y="2444"/>
                    </a:lnTo>
                    <a:lnTo>
                      <a:pt x="24" y="2427"/>
                    </a:lnTo>
                    <a:lnTo>
                      <a:pt x="11" y="2407"/>
                    </a:lnTo>
                    <a:lnTo>
                      <a:pt x="3" y="2384"/>
                    </a:lnTo>
                    <a:lnTo>
                      <a:pt x="0" y="2359"/>
                    </a:lnTo>
                    <a:lnTo>
                      <a:pt x="0"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06" name="Freeform 18">
                <a:extLst>
                  <a:ext uri="{FF2B5EF4-FFF2-40B4-BE49-F238E27FC236}">
                    <a16:creationId xmlns:a16="http://schemas.microsoft.com/office/drawing/2014/main" id="{0894B37B-FBE0-4686-9CAF-79598FF3B5EE}"/>
                  </a:ext>
                </a:extLst>
              </p:cNvPr>
              <p:cNvSpPr>
                <a:spLocks/>
              </p:cNvSpPr>
              <p:nvPr/>
            </p:nvSpPr>
            <p:spPr bwMode="auto">
              <a:xfrm>
                <a:off x="1503363" y="1830388"/>
                <a:ext cx="2936875" cy="211138"/>
              </a:xfrm>
              <a:custGeom>
                <a:avLst/>
                <a:gdLst>
                  <a:gd name="T0" fmla="*/ 110 w 3699"/>
                  <a:gd name="T1" fmla="*/ 0 h 266"/>
                  <a:gd name="T2" fmla="*/ 3589 w 3699"/>
                  <a:gd name="T3" fmla="*/ 0 h 266"/>
                  <a:gd name="T4" fmla="*/ 3615 w 3699"/>
                  <a:gd name="T5" fmla="*/ 3 h 266"/>
                  <a:gd name="T6" fmla="*/ 3637 w 3699"/>
                  <a:gd name="T7" fmla="*/ 11 h 266"/>
                  <a:gd name="T8" fmla="*/ 3658 w 3699"/>
                  <a:gd name="T9" fmla="*/ 25 h 266"/>
                  <a:gd name="T10" fmla="*/ 3676 w 3699"/>
                  <a:gd name="T11" fmla="*/ 42 h 266"/>
                  <a:gd name="T12" fmla="*/ 3688 w 3699"/>
                  <a:gd name="T13" fmla="*/ 62 h 266"/>
                  <a:gd name="T14" fmla="*/ 3696 w 3699"/>
                  <a:gd name="T15" fmla="*/ 84 h 266"/>
                  <a:gd name="T16" fmla="*/ 3699 w 3699"/>
                  <a:gd name="T17" fmla="*/ 110 h 266"/>
                  <a:gd name="T18" fmla="*/ 3699 w 3699"/>
                  <a:gd name="T19" fmla="*/ 266 h 266"/>
                  <a:gd name="T20" fmla="*/ 0 w 3699"/>
                  <a:gd name="T21" fmla="*/ 266 h 266"/>
                  <a:gd name="T22" fmla="*/ 0 w 3699"/>
                  <a:gd name="T23" fmla="*/ 110 h 266"/>
                  <a:gd name="T24" fmla="*/ 3 w 3699"/>
                  <a:gd name="T25" fmla="*/ 84 h 266"/>
                  <a:gd name="T26" fmla="*/ 11 w 3699"/>
                  <a:gd name="T27" fmla="*/ 62 h 266"/>
                  <a:gd name="T28" fmla="*/ 24 w 3699"/>
                  <a:gd name="T29" fmla="*/ 42 h 266"/>
                  <a:gd name="T30" fmla="*/ 42 w 3699"/>
                  <a:gd name="T31" fmla="*/ 25 h 266"/>
                  <a:gd name="T32" fmla="*/ 62 w 3699"/>
                  <a:gd name="T33" fmla="*/ 11 h 266"/>
                  <a:gd name="T34" fmla="*/ 84 w 3699"/>
                  <a:gd name="T35" fmla="*/ 3 h 266"/>
                  <a:gd name="T36" fmla="*/ 110 w 3699"/>
                  <a:gd name="T3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99" h="266">
                    <a:moveTo>
                      <a:pt x="110" y="0"/>
                    </a:moveTo>
                    <a:lnTo>
                      <a:pt x="3589" y="0"/>
                    </a:lnTo>
                    <a:lnTo>
                      <a:pt x="3615" y="3"/>
                    </a:lnTo>
                    <a:lnTo>
                      <a:pt x="3637" y="11"/>
                    </a:lnTo>
                    <a:lnTo>
                      <a:pt x="3658" y="25"/>
                    </a:lnTo>
                    <a:lnTo>
                      <a:pt x="3676" y="42"/>
                    </a:lnTo>
                    <a:lnTo>
                      <a:pt x="3688" y="62"/>
                    </a:lnTo>
                    <a:lnTo>
                      <a:pt x="3696" y="84"/>
                    </a:lnTo>
                    <a:lnTo>
                      <a:pt x="3699" y="110"/>
                    </a:lnTo>
                    <a:lnTo>
                      <a:pt x="3699" y="266"/>
                    </a:lnTo>
                    <a:lnTo>
                      <a:pt x="0" y="266"/>
                    </a:lnTo>
                    <a:lnTo>
                      <a:pt x="0" y="110"/>
                    </a:lnTo>
                    <a:lnTo>
                      <a:pt x="3" y="84"/>
                    </a:lnTo>
                    <a:lnTo>
                      <a:pt x="11" y="62"/>
                    </a:lnTo>
                    <a:lnTo>
                      <a:pt x="24" y="42"/>
                    </a:lnTo>
                    <a:lnTo>
                      <a:pt x="42" y="25"/>
                    </a:lnTo>
                    <a:lnTo>
                      <a:pt x="62" y="11"/>
                    </a:lnTo>
                    <a:lnTo>
                      <a:pt x="84" y="3"/>
                    </a:lnTo>
                    <a:lnTo>
                      <a:pt x="110"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07" name="Freeform 20">
                <a:extLst>
                  <a:ext uri="{FF2B5EF4-FFF2-40B4-BE49-F238E27FC236}">
                    <a16:creationId xmlns:a16="http://schemas.microsoft.com/office/drawing/2014/main" id="{BDDB75FD-9BC9-4433-A001-680F2FC2A3FE}"/>
                  </a:ext>
                </a:extLst>
              </p:cNvPr>
              <p:cNvSpPr>
                <a:spLocks/>
              </p:cNvSpPr>
              <p:nvPr/>
            </p:nvSpPr>
            <p:spPr bwMode="auto">
              <a:xfrm>
                <a:off x="1601788" y="1892300"/>
                <a:ext cx="87312" cy="85725"/>
              </a:xfrm>
              <a:custGeom>
                <a:avLst/>
                <a:gdLst>
                  <a:gd name="T0" fmla="*/ 55 w 110"/>
                  <a:gd name="T1" fmla="*/ 0 h 109"/>
                  <a:gd name="T2" fmla="*/ 72 w 110"/>
                  <a:gd name="T3" fmla="*/ 2 h 109"/>
                  <a:gd name="T4" fmla="*/ 87 w 110"/>
                  <a:gd name="T5" fmla="*/ 10 h 109"/>
                  <a:gd name="T6" fmla="*/ 98 w 110"/>
                  <a:gd name="T7" fmla="*/ 22 h 109"/>
                  <a:gd name="T8" fmla="*/ 106 w 110"/>
                  <a:gd name="T9" fmla="*/ 37 h 109"/>
                  <a:gd name="T10" fmla="*/ 110 w 110"/>
                  <a:gd name="T11" fmla="*/ 55 h 109"/>
                  <a:gd name="T12" fmla="*/ 106 w 110"/>
                  <a:gd name="T13" fmla="*/ 72 h 109"/>
                  <a:gd name="T14" fmla="*/ 98 w 110"/>
                  <a:gd name="T15" fmla="*/ 86 h 109"/>
                  <a:gd name="T16" fmla="*/ 87 w 110"/>
                  <a:gd name="T17" fmla="*/ 99 h 109"/>
                  <a:gd name="T18" fmla="*/ 72 w 110"/>
                  <a:gd name="T19" fmla="*/ 107 h 109"/>
                  <a:gd name="T20" fmla="*/ 55 w 110"/>
                  <a:gd name="T21" fmla="*/ 109 h 109"/>
                  <a:gd name="T22" fmla="*/ 37 w 110"/>
                  <a:gd name="T23" fmla="*/ 107 h 109"/>
                  <a:gd name="T24" fmla="*/ 22 w 110"/>
                  <a:gd name="T25" fmla="*/ 99 h 109"/>
                  <a:gd name="T26" fmla="*/ 10 w 110"/>
                  <a:gd name="T27" fmla="*/ 86 h 109"/>
                  <a:gd name="T28" fmla="*/ 2 w 110"/>
                  <a:gd name="T29" fmla="*/ 72 h 109"/>
                  <a:gd name="T30" fmla="*/ 0 w 110"/>
                  <a:gd name="T31" fmla="*/ 55 h 109"/>
                  <a:gd name="T32" fmla="*/ 2 w 110"/>
                  <a:gd name="T33" fmla="*/ 37 h 109"/>
                  <a:gd name="T34" fmla="*/ 10 w 110"/>
                  <a:gd name="T35" fmla="*/ 22 h 109"/>
                  <a:gd name="T36" fmla="*/ 22 w 110"/>
                  <a:gd name="T37" fmla="*/ 10 h 109"/>
                  <a:gd name="T38" fmla="*/ 37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2" y="2"/>
                    </a:lnTo>
                    <a:lnTo>
                      <a:pt x="87" y="10"/>
                    </a:lnTo>
                    <a:lnTo>
                      <a:pt x="98" y="22"/>
                    </a:lnTo>
                    <a:lnTo>
                      <a:pt x="106" y="37"/>
                    </a:lnTo>
                    <a:lnTo>
                      <a:pt x="110" y="55"/>
                    </a:lnTo>
                    <a:lnTo>
                      <a:pt x="106" y="72"/>
                    </a:lnTo>
                    <a:lnTo>
                      <a:pt x="98" y="86"/>
                    </a:lnTo>
                    <a:lnTo>
                      <a:pt x="87" y="99"/>
                    </a:lnTo>
                    <a:lnTo>
                      <a:pt x="72" y="107"/>
                    </a:lnTo>
                    <a:lnTo>
                      <a:pt x="55" y="109"/>
                    </a:lnTo>
                    <a:lnTo>
                      <a:pt x="37" y="107"/>
                    </a:lnTo>
                    <a:lnTo>
                      <a:pt x="22" y="99"/>
                    </a:lnTo>
                    <a:lnTo>
                      <a:pt x="10" y="86"/>
                    </a:lnTo>
                    <a:lnTo>
                      <a:pt x="2" y="72"/>
                    </a:lnTo>
                    <a:lnTo>
                      <a:pt x="0" y="55"/>
                    </a:lnTo>
                    <a:lnTo>
                      <a:pt x="2" y="37"/>
                    </a:lnTo>
                    <a:lnTo>
                      <a:pt x="10" y="22"/>
                    </a:lnTo>
                    <a:lnTo>
                      <a:pt x="22" y="10"/>
                    </a:lnTo>
                    <a:lnTo>
                      <a:pt x="37" y="2"/>
                    </a:lnTo>
                    <a:lnTo>
                      <a:pt x="55"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08" name="Freeform 21">
                <a:extLst>
                  <a:ext uri="{FF2B5EF4-FFF2-40B4-BE49-F238E27FC236}">
                    <a16:creationId xmlns:a16="http://schemas.microsoft.com/office/drawing/2014/main" id="{B67F0365-4918-4124-A572-A195F5150FF3}"/>
                  </a:ext>
                </a:extLst>
              </p:cNvPr>
              <p:cNvSpPr>
                <a:spLocks/>
              </p:cNvSpPr>
              <p:nvPr/>
            </p:nvSpPr>
            <p:spPr bwMode="auto">
              <a:xfrm>
                <a:off x="1736725" y="1892300"/>
                <a:ext cx="87312" cy="85725"/>
              </a:xfrm>
              <a:custGeom>
                <a:avLst/>
                <a:gdLst>
                  <a:gd name="T0" fmla="*/ 55 w 110"/>
                  <a:gd name="T1" fmla="*/ 0 h 109"/>
                  <a:gd name="T2" fmla="*/ 73 w 110"/>
                  <a:gd name="T3" fmla="*/ 2 h 109"/>
                  <a:gd name="T4" fmla="*/ 88 w 110"/>
                  <a:gd name="T5" fmla="*/ 10 h 109"/>
                  <a:gd name="T6" fmla="*/ 100 w 110"/>
                  <a:gd name="T7" fmla="*/ 22 h 109"/>
                  <a:gd name="T8" fmla="*/ 108 w 110"/>
                  <a:gd name="T9" fmla="*/ 37 h 109"/>
                  <a:gd name="T10" fmla="*/ 110 w 110"/>
                  <a:gd name="T11" fmla="*/ 55 h 109"/>
                  <a:gd name="T12" fmla="*/ 108 w 110"/>
                  <a:gd name="T13" fmla="*/ 72 h 109"/>
                  <a:gd name="T14" fmla="*/ 100 w 110"/>
                  <a:gd name="T15" fmla="*/ 86 h 109"/>
                  <a:gd name="T16" fmla="*/ 88 w 110"/>
                  <a:gd name="T17" fmla="*/ 99 h 109"/>
                  <a:gd name="T18" fmla="*/ 73 w 110"/>
                  <a:gd name="T19" fmla="*/ 107 h 109"/>
                  <a:gd name="T20" fmla="*/ 55 w 110"/>
                  <a:gd name="T21" fmla="*/ 109 h 109"/>
                  <a:gd name="T22" fmla="*/ 38 w 110"/>
                  <a:gd name="T23" fmla="*/ 107 h 109"/>
                  <a:gd name="T24" fmla="*/ 23 w 110"/>
                  <a:gd name="T25" fmla="*/ 99 h 109"/>
                  <a:gd name="T26" fmla="*/ 11 w 110"/>
                  <a:gd name="T27" fmla="*/ 86 h 109"/>
                  <a:gd name="T28" fmla="*/ 4 w 110"/>
                  <a:gd name="T29" fmla="*/ 72 h 109"/>
                  <a:gd name="T30" fmla="*/ 0 w 110"/>
                  <a:gd name="T31" fmla="*/ 55 h 109"/>
                  <a:gd name="T32" fmla="*/ 4 w 110"/>
                  <a:gd name="T33" fmla="*/ 37 h 109"/>
                  <a:gd name="T34" fmla="*/ 11 w 110"/>
                  <a:gd name="T35" fmla="*/ 22 h 109"/>
                  <a:gd name="T36" fmla="*/ 23 w 110"/>
                  <a:gd name="T37" fmla="*/ 10 h 109"/>
                  <a:gd name="T38" fmla="*/ 38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3" y="2"/>
                    </a:lnTo>
                    <a:lnTo>
                      <a:pt x="88" y="10"/>
                    </a:lnTo>
                    <a:lnTo>
                      <a:pt x="100" y="22"/>
                    </a:lnTo>
                    <a:lnTo>
                      <a:pt x="108" y="37"/>
                    </a:lnTo>
                    <a:lnTo>
                      <a:pt x="110" y="55"/>
                    </a:lnTo>
                    <a:lnTo>
                      <a:pt x="108" y="72"/>
                    </a:lnTo>
                    <a:lnTo>
                      <a:pt x="100" y="86"/>
                    </a:lnTo>
                    <a:lnTo>
                      <a:pt x="88" y="99"/>
                    </a:lnTo>
                    <a:lnTo>
                      <a:pt x="73" y="107"/>
                    </a:lnTo>
                    <a:lnTo>
                      <a:pt x="55" y="109"/>
                    </a:lnTo>
                    <a:lnTo>
                      <a:pt x="38" y="107"/>
                    </a:lnTo>
                    <a:lnTo>
                      <a:pt x="23" y="99"/>
                    </a:lnTo>
                    <a:lnTo>
                      <a:pt x="11" y="86"/>
                    </a:lnTo>
                    <a:lnTo>
                      <a:pt x="4" y="72"/>
                    </a:lnTo>
                    <a:lnTo>
                      <a:pt x="0" y="55"/>
                    </a:lnTo>
                    <a:lnTo>
                      <a:pt x="4" y="37"/>
                    </a:lnTo>
                    <a:lnTo>
                      <a:pt x="11" y="22"/>
                    </a:lnTo>
                    <a:lnTo>
                      <a:pt x="23" y="10"/>
                    </a:lnTo>
                    <a:lnTo>
                      <a:pt x="38" y="2"/>
                    </a:lnTo>
                    <a:lnTo>
                      <a:pt x="55" y="0"/>
                    </a:lnTo>
                    <a:close/>
                  </a:path>
                </a:pathLst>
              </a:custGeom>
              <a:solidFill>
                <a:schemeClr val="tx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409" name="Freeform 22">
                <a:extLst>
                  <a:ext uri="{FF2B5EF4-FFF2-40B4-BE49-F238E27FC236}">
                    <a16:creationId xmlns:a16="http://schemas.microsoft.com/office/drawing/2014/main" id="{3F79A95B-0E0D-4816-9AD5-9642B00018E2}"/>
                  </a:ext>
                </a:extLst>
              </p:cNvPr>
              <p:cNvSpPr>
                <a:spLocks/>
              </p:cNvSpPr>
              <p:nvPr/>
            </p:nvSpPr>
            <p:spPr bwMode="auto">
              <a:xfrm>
                <a:off x="1871663" y="1892300"/>
                <a:ext cx="87312" cy="85725"/>
              </a:xfrm>
              <a:custGeom>
                <a:avLst/>
                <a:gdLst>
                  <a:gd name="T0" fmla="*/ 55 w 110"/>
                  <a:gd name="T1" fmla="*/ 0 h 109"/>
                  <a:gd name="T2" fmla="*/ 72 w 110"/>
                  <a:gd name="T3" fmla="*/ 2 h 109"/>
                  <a:gd name="T4" fmla="*/ 88 w 110"/>
                  <a:gd name="T5" fmla="*/ 10 h 109"/>
                  <a:gd name="T6" fmla="*/ 99 w 110"/>
                  <a:gd name="T7" fmla="*/ 22 h 109"/>
                  <a:gd name="T8" fmla="*/ 107 w 110"/>
                  <a:gd name="T9" fmla="*/ 37 h 109"/>
                  <a:gd name="T10" fmla="*/ 110 w 110"/>
                  <a:gd name="T11" fmla="*/ 55 h 109"/>
                  <a:gd name="T12" fmla="*/ 107 w 110"/>
                  <a:gd name="T13" fmla="*/ 72 h 109"/>
                  <a:gd name="T14" fmla="*/ 99 w 110"/>
                  <a:gd name="T15" fmla="*/ 86 h 109"/>
                  <a:gd name="T16" fmla="*/ 88 w 110"/>
                  <a:gd name="T17" fmla="*/ 99 h 109"/>
                  <a:gd name="T18" fmla="*/ 72 w 110"/>
                  <a:gd name="T19" fmla="*/ 107 h 109"/>
                  <a:gd name="T20" fmla="*/ 55 w 110"/>
                  <a:gd name="T21" fmla="*/ 109 h 109"/>
                  <a:gd name="T22" fmla="*/ 37 w 110"/>
                  <a:gd name="T23" fmla="*/ 107 h 109"/>
                  <a:gd name="T24" fmla="*/ 22 w 110"/>
                  <a:gd name="T25" fmla="*/ 99 h 109"/>
                  <a:gd name="T26" fmla="*/ 10 w 110"/>
                  <a:gd name="T27" fmla="*/ 86 h 109"/>
                  <a:gd name="T28" fmla="*/ 2 w 110"/>
                  <a:gd name="T29" fmla="*/ 72 h 109"/>
                  <a:gd name="T30" fmla="*/ 0 w 110"/>
                  <a:gd name="T31" fmla="*/ 55 h 109"/>
                  <a:gd name="T32" fmla="*/ 2 w 110"/>
                  <a:gd name="T33" fmla="*/ 37 h 109"/>
                  <a:gd name="T34" fmla="*/ 10 w 110"/>
                  <a:gd name="T35" fmla="*/ 22 h 109"/>
                  <a:gd name="T36" fmla="*/ 22 w 110"/>
                  <a:gd name="T37" fmla="*/ 10 h 109"/>
                  <a:gd name="T38" fmla="*/ 37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2" y="2"/>
                    </a:lnTo>
                    <a:lnTo>
                      <a:pt x="88" y="10"/>
                    </a:lnTo>
                    <a:lnTo>
                      <a:pt x="99" y="22"/>
                    </a:lnTo>
                    <a:lnTo>
                      <a:pt x="107" y="37"/>
                    </a:lnTo>
                    <a:lnTo>
                      <a:pt x="110" y="55"/>
                    </a:lnTo>
                    <a:lnTo>
                      <a:pt x="107" y="72"/>
                    </a:lnTo>
                    <a:lnTo>
                      <a:pt x="99" y="86"/>
                    </a:lnTo>
                    <a:lnTo>
                      <a:pt x="88" y="99"/>
                    </a:lnTo>
                    <a:lnTo>
                      <a:pt x="72" y="107"/>
                    </a:lnTo>
                    <a:lnTo>
                      <a:pt x="55" y="109"/>
                    </a:lnTo>
                    <a:lnTo>
                      <a:pt x="37" y="107"/>
                    </a:lnTo>
                    <a:lnTo>
                      <a:pt x="22" y="99"/>
                    </a:lnTo>
                    <a:lnTo>
                      <a:pt x="10" y="86"/>
                    </a:lnTo>
                    <a:lnTo>
                      <a:pt x="2" y="72"/>
                    </a:lnTo>
                    <a:lnTo>
                      <a:pt x="0" y="55"/>
                    </a:lnTo>
                    <a:lnTo>
                      <a:pt x="2" y="37"/>
                    </a:lnTo>
                    <a:lnTo>
                      <a:pt x="10" y="22"/>
                    </a:lnTo>
                    <a:lnTo>
                      <a:pt x="22" y="10"/>
                    </a:lnTo>
                    <a:lnTo>
                      <a:pt x="37" y="2"/>
                    </a:lnTo>
                    <a:lnTo>
                      <a:pt x="55" y="0"/>
                    </a:lnTo>
                    <a:close/>
                  </a:path>
                </a:pathLst>
              </a:custGeom>
              <a:solidFill>
                <a:schemeClr val="tx1">
                  <a:lumMod val="65000"/>
                  <a:lumOff val="3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grpSp>
        <p:grpSp>
          <p:nvGrpSpPr>
            <p:cNvPr id="386" name="Group 385">
              <a:extLst>
                <a:ext uri="{FF2B5EF4-FFF2-40B4-BE49-F238E27FC236}">
                  <a16:creationId xmlns:a16="http://schemas.microsoft.com/office/drawing/2014/main" id="{F59DF17D-48DF-4091-BB3F-CCE5A2650B28}"/>
                </a:ext>
              </a:extLst>
            </p:cNvPr>
            <p:cNvGrpSpPr/>
            <p:nvPr/>
          </p:nvGrpSpPr>
          <p:grpSpPr>
            <a:xfrm>
              <a:off x="2287587" y="1937871"/>
              <a:ext cx="2206625" cy="1646202"/>
              <a:chOff x="2287587" y="1937871"/>
              <a:chExt cx="2206625" cy="1646202"/>
            </a:xfrm>
          </p:grpSpPr>
          <p:sp>
            <p:nvSpPr>
              <p:cNvPr id="387" name="Rounded Rectangle 160">
                <a:extLst>
                  <a:ext uri="{FF2B5EF4-FFF2-40B4-BE49-F238E27FC236}">
                    <a16:creationId xmlns:a16="http://schemas.microsoft.com/office/drawing/2014/main" id="{0473F565-E64D-490C-A0F4-0FA28AA3D735}"/>
                  </a:ext>
                </a:extLst>
              </p:cNvPr>
              <p:cNvSpPr/>
              <p:nvPr/>
            </p:nvSpPr>
            <p:spPr>
              <a:xfrm>
                <a:off x="2287587" y="1937871"/>
                <a:ext cx="790992"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88" name="Rounded Rectangle 161">
                <a:extLst>
                  <a:ext uri="{FF2B5EF4-FFF2-40B4-BE49-F238E27FC236}">
                    <a16:creationId xmlns:a16="http://schemas.microsoft.com/office/drawing/2014/main" id="{BA56581E-F268-41B8-87D9-C98A55B708AF}"/>
                  </a:ext>
                </a:extLst>
              </p:cNvPr>
              <p:cNvSpPr/>
              <p:nvPr/>
            </p:nvSpPr>
            <p:spPr>
              <a:xfrm>
                <a:off x="2287587" y="3509407"/>
                <a:ext cx="606425"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89" name="Rounded Rectangle 162">
                <a:extLst>
                  <a:ext uri="{FF2B5EF4-FFF2-40B4-BE49-F238E27FC236}">
                    <a16:creationId xmlns:a16="http://schemas.microsoft.com/office/drawing/2014/main" id="{87061664-CA02-413A-B38C-785C00B34987}"/>
                  </a:ext>
                </a:extLst>
              </p:cNvPr>
              <p:cNvSpPr/>
              <p:nvPr/>
            </p:nvSpPr>
            <p:spPr>
              <a:xfrm>
                <a:off x="2380456" y="3366545"/>
                <a:ext cx="513556"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nvGrpSpPr>
              <p:cNvPr id="390" name="Group 389">
                <a:extLst>
                  <a:ext uri="{FF2B5EF4-FFF2-40B4-BE49-F238E27FC236}">
                    <a16:creationId xmlns:a16="http://schemas.microsoft.com/office/drawing/2014/main" id="{1B81DB07-E514-4C79-A10E-638DF1EA16A8}"/>
                  </a:ext>
                </a:extLst>
              </p:cNvPr>
              <p:cNvGrpSpPr/>
              <p:nvPr/>
            </p:nvGrpSpPr>
            <p:grpSpPr>
              <a:xfrm>
                <a:off x="2380456" y="2080738"/>
                <a:ext cx="1516062" cy="74666"/>
                <a:chOff x="2380456" y="2572537"/>
                <a:chExt cx="1516062" cy="63500"/>
              </a:xfrm>
              <a:solidFill>
                <a:schemeClr val="bg1">
                  <a:lumMod val="85000"/>
                </a:schemeClr>
              </a:solidFill>
            </p:grpSpPr>
            <p:sp>
              <p:nvSpPr>
                <p:cNvPr id="403" name="Rounded Rectangle 176">
                  <a:extLst>
                    <a:ext uri="{FF2B5EF4-FFF2-40B4-BE49-F238E27FC236}">
                      <a16:creationId xmlns:a16="http://schemas.microsoft.com/office/drawing/2014/main" id="{8A499BDB-D54F-4D54-B28F-12BEE3B1217D}"/>
                    </a:ext>
                  </a:extLst>
                </p:cNvPr>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404" name="Rounded Rectangle 177">
                  <a:extLst>
                    <a:ext uri="{FF2B5EF4-FFF2-40B4-BE49-F238E27FC236}">
                      <a16:creationId xmlns:a16="http://schemas.microsoft.com/office/drawing/2014/main" id="{CDBB7677-BA44-41AB-99A5-554594490823}"/>
                    </a:ext>
                  </a:extLst>
                </p:cNvPr>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sp>
            <p:nvSpPr>
              <p:cNvPr id="391" name="Rounded Rectangle 164">
                <a:extLst>
                  <a:ext uri="{FF2B5EF4-FFF2-40B4-BE49-F238E27FC236}">
                    <a16:creationId xmlns:a16="http://schemas.microsoft.com/office/drawing/2014/main" id="{DEC17E6A-B4E5-4E8B-A50B-37C2A215CC82}"/>
                  </a:ext>
                </a:extLst>
              </p:cNvPr>
              <p:cNvSpPr/>
              <p:nvPr/>
            </p:nvSpPr>
            <p:spPr>
              <a:xfrm>
                <a:off x="2496428" y="2223606"/>
                <a:ext cx="1921583"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92" name="Rounded Rectangle 165">
                <a:extLst>
                  <a:ext uri="{FF2B5EF4-FFF2-40B4-BE49-F238E27FC236}">
                    <a16:creationId xmlns:a16="http://schemas.microsoft.com/office/drawing/2014/main" id="{F8EB25C9-4B62-4460-9261-71FC5DDDE089}"/>
                  </a:ext>
                </a:extLst>
              </p:cNvPr>
              <p:cNvSpPr/>
              <p:nvPr/>
            </p:nvSpPr>
            <p:spPr>
              <a:xfrm>
                <a:off x="2497137" y="3223678"/>
                <a:ext cx="513556"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nvGrpSpPr>
              <p:cNvPr id="393" name="Group 392">
                <a:extLst>
                  <a:ext uri="{FF2B5EF4-FFF2-40B4-BE49-F238E27FC236}">
                    <a16:creationId xmlns:a16="http://schemas.microsoft.com/office/drawing/2014/main" id="{CC4B3EF5-703A-41B9-8246-64D364F141C2}"/>
                  </a:ext>
                </a:extLst>
              </p:cNvPr>
              <p:cNvGrpSpPr/>
              <p:nvPr/>
            </p:nvGrpSpPr>
            <p:grpSpPr>
              <a:xfrm>
                <a:off x="2496429" y="2366473"/>
                <a:ext cx="1997783" cy="74666"/>
                <a:chOff x="2496429" y="2811430"/>
                <a:chExt cx="1997783" cy="63500"/>
              </a:xfrm>
              <a:solidFill>
                <a:schemeClr val="bg1">
                  <a:lumMod val="85000"/>
                </a:schemeClr>
              </a:solidFill>
            </p:grpSpPr>
            <p:sp>
              <p:nvSpPr>
                <p:cNvPr id="401" name="Rounded Rectangle 174">
                  <a:extLst>
                    <a:ext uri="{FF2B5EF4-FFF2-40B4-BE49-F238E27FC236}">
                      <a16:creationId xmlns:a16="http://schemas.microsoft.com/office/drawing/2014/main" id="{6754F174-C5EA-4969-BC93-BF5B5AF3078A}"/>
                    </a:ext>
                  </a:extLst>
                </p:cNvPr>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402" name="Rounded Rectangle 175">
                  <a:extLst>
                    <a:ext uri="{FF2B5EF4-FFF2-40B4-BE49-F238E27FC236}">
                      <a16:creationId xmlns:a16="http://schemas.microsoft.com/office/drawing/2014/main" id="{DB4FEBF8-E61F-4B3A-8E5C-47DE98613E6F}"/>
                    </a:ext>
                  </a:extLst>
                </p:cNvPr>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sp>
            <p:nvSpPr>
              <p:cNvPr id="394" name="Rounded Rectangle 167">
                <a:extLst>
                  <a:ext uri="{FF2B5EF4-FFF2-40B4-BE49-F238E27FC236}">
                    <a16:creationId xmlns:a16="http://schemas.microsoft.com/office/drawing/2014/main" id="{4E231C75-67D1-4321-AE42-E699C5EFDDB7}"/>
                  </a:ext>
                </a:extLst>
              </p:cNvPr>
              <p:cNvSpPr/>
              <p:nvPr/>
            </p:nvSpPr>
            <p:spPr>
              <a:xfrm>
                <a:off x="2496428" y="2509341"/>
                <a:ext cx="1448231"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95" name="Rounded Rectangle 168">
                <a:extLst>
                  <a:ext uri="{FF2B5EF4-FFF2-40B4-BE49-F238E27FC236}">
                    <a16:creationId xmlns:a16="http://schemas.microsoft.com/office/drawing/2014/main" id="{90B3E6F0-6B65-4520-BBA0-53F1EE3F8703}"/>
                  </a:ext>
                </a:extLst>
              </p:cNvPr>
              <p:cNvSpPr/>
              <p:nvPr/>
            </p:nvSpPr>
            <p:spPr>
              <a:xfrm>
                <a:off x="2670261" y="2652208"/>
                <a:ext cx="833352"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96" name="Rounded Rectangle 169">
                <a:extLst>
                  <a:ext uri="{FF2B5EF4-FFF2-40B4-BE49-F238E27FC236}">
                    <a16:creationId xmlns:a16="http://schemas.microsoft.com/office/drawing/2014/main" id="{5BF5910C-1A95-4A30-8619-4E9DF72CAAF2}"/>
                  </a:ext>
                </a:extLst>
              </p:cNvPr>
              <p:cNvSpPr/>
              <p:nvPr/>
            </p:nvSpPr>
            <p:spPr>
              <a:xfrm>
                <a:off x="2670261" y="3080810"/>
                <a:ext cx="1069094"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97" name="Rounded Rectangle 170">
                <a:extLst>
                  <a:ext uri="{FF2B5EF4-FFF2-40B4-BE49-F238E27FC236}">
                    <a16:creationId xmlns:a16="http://schemas.microsoft.com/office/drawing/2014/main" id="{E88873E8-68A2-4547-8B21-F5E0669B8E57}"/>
                  </a:ext>
                </a:extLst>
              </p:cNvPr>
              <p:cNvSpPr/>
              <p:nvPr/>
            </p:nvSpPr>
            <p:spPr>
              <a:xfrm>
                <a:off x="2670260" y="2937943"/>
                <a:ext cx="1226257"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nvGrpSpPr>
              <p:cNvPr id="398" name="Group 397">
                <a:extLst>
                  <a:ext uri="{FF2B5EF4-FFF2-40B4-BE49-F238E27FC236}">
                    <a16:creationId xmlns:a16="http://schemas.microsoft.com/office/drawing/2014/main" id="{4B8AA66D-17F0-44A9-9853-D91F6F091026}"/>
                  </a:ext>
                </a:extLst>
              </p:cNvPr>
              <p:cNvGrpSpPr/>
              <p:nvPr/>
            </p:nvGrpSpPr>
            <p:grpSpPr>
              <a:xfrm>
                <a:off x="2670261" y="2795076"/>
                <a:ext cx="1595351" cy="74666"/>
                <a:chOff x="2670261" y="3182904"/>
                <a:chExt cx="1595351" cy="63500"/>
              </a:xfrm>
              <a:solidFill>
                <a:schemeClr val="bg1">
                  <a:lumMod val="85000"/>
                </a:schemeClr>
              </a:solidFill>
            </p:grpSpPr>
            <p:sp>
              <p:nvSpPr>
                <p:cNvPr id="399" name="Rounded Rectangle 172">
                  <a:extLst>
                    <a:ext uri="{FF2B5EF4-FFF2-40B4-BE49-F238E27FC236}">
                      <a16:creationId xmlns:a16="http://schemas.microsoft.com/office/drawing/2014/main" id="{CE617903-A4F1-4A3B-8D1C-6846FD2A80D9}"/>
                    </a:ext>
                  </a:extLst>
                </p:cNvPr>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400" name="Rounded Rectangle 173">
                  <a:extLst>
                    <a:ext uri="{FF2B5EF4-FFF2-40B4-BE49-F238E27FC236}">
                      <a16:creationId xmlns:a16="http://schemas.microsoft.com/office/drawing/2014/main" id="{01432A79-9A12-4A8A-9CED-FFEB22A27139}"/>
                    </a:ext>
                  </a:extLst>
                </p:cNvPr>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grpSp>
      </p:grpSp>
      <p:sp>
        <p:nvSpPr>
          <p:cNvPr id="410" name="TextBox 409">
            <a:extLst>
              <a:ext uri="{FF2B5EF4-FFF2-40B4-BE49-F238E27FC236}">
                <a16:creationId xmlns:a16="http://schemas.microsoft.com/office/drawing/2014/main" id="{D8C73471-0210-4862-827D-FFB17E0C25C2}"/>
              </a:ext>
            </a:extLst>
          </p:cNvPr>
          <p:cNvSpPr txBox="1"/>
          <p:nvPr/>
        </p:nvSpPr>
        <p:spPr>
          <a:xfrm>
            <a:off x="8598338" y="1868011"/>
            <a:ext cx="1141659" cy="369332"/>
          </a:xfrm>
          <a:prstGeom prst="rect">
            <a:avLst/>
          </a:prstGeom>
          <a:noFill/>
        </p:spPr>
        <p:txBody>
          <a:bodyPr wrap="none" rtlCol="0">
            <a:spAutoFit/>
          </a:bodyPr>
          <a:lstStyle/>
          <a:p>
            <a:pPr algn="ctr" rtl="1"/>
            <a:r>
              <a:rPr lang="fa-IR" dirty="0">
                <a:cs typeface="B Nazanin" panose="00000400000000000000" pitchFamily="2" charset="-78"/>
              </a:rPr>
              <a:t>برنامه مشتری</a:t>
            </a:r>
            <a:endParaRPr lang="en-US" dirty="0">
              <a:cs typeface="B Nazanin" panose="00000400000000000000" pitchFamily="2" charset="-78"/>
            </a:endParaRPr>
          </a:p>
        </p:txBody>
      </p:sp>
      <p:sp>
        <p:nvSpPr>
          <p:cNvPr id="411" name="TextBox 410">
            <a:extLst>
              <a:ext uri="{FF2B5EF4-FFF2-40B4-BE49-F238E27FC236}">
                <a16:creationId xmlns:a16="http://schemas.microsoft.com/office/drawing/2014/main" id="{4CB0F658-0B7B-4237-80A3-B614C45E3BB8}"/>
              </a:ext>
            </a:extLst>
          </p:cNvPr>
          <p:cNvSpPr txBox="1"/>
          <p:nvPr/>
        </p:nvSpPr>
        <p:spPr>
          <a:xfrm>
            <a:off x="2025388" y="1867277"/>
            <a:ext cx="1843055" cy="369332"/>
          </a:xfrm>
          <a:prstGeom prst="rect">
            <a:avLst/>
          </a:prstGeom>
          <a:noFill/>
        </p:spPr>
        <p:txBody>
          <a:bodyPr wrap="square" rtlCol="0">
            <a:spAutoFit/>
          </a:bodyPr>
          <a:lstStyle/>
          <a:p>
            <a:pPr algn="ctr" rtl="1"/>
            <a:r>
              <a:rPr lang="fa-IR" dirty="0">
                <a:cs typeface="B Nazanin" panose="00000400000000000000" pitchFamily="2" charset="-78"/>
              </a:rPr>
              <a:t>برنامه سرویس دهنده</a:t>
            </a:r>
            <a:endParaRPr lang="en-US" dirty="0">
              <a:cs typeface="B Nazanin" panose="00000400000000000000" pitchFamily="2" charset="-78"/>
            </a:endParaRPr>
          </a:p>
        </p:txBody>
      </p:sp>
      <p:sp>
        <p:nvSpPr>
          <p:cNvPr id="413" name="Title 1">
            <a:extLst>
              <a:ext uri="{FF2B5EF4-FFF2-40B4-BE49-F238E27FC236}">
                <a16:creationId xmlns:a16="http://schemas.microsoft.com/office/drawing/2014/main" id="{6B0C6600-DAC3-4A6E-B31D-35B1FFF42E9E}"/>
              </a:ext>
            </a:extLst>
          </p:cNvPr>
          <p:cNvSpPr>
            <a:spLocks noGrp="1"/>
          </p:cNvSpPr>
          <p:nvPr>
            <p:ph type="title"/>
          </p:nvPr>
        </p:nvSpPr>
        <p:spPr>
          <a:xfrm>
            <a:off x="838200" y="365125"/>
            <a:ext cx="10515600" cy="1325563"/>
          </a:xfrm>
        </p:spPr>
        <p:txBody>
          <a:bodyPr/>
          <a:lstStyle/>
          <a:p>
            <a:pPr algn="r" rtl="1"/>
            <a:r>
              <a:rPr lang="fa-IR" dirty="0">
                <a:cs typeface="B Nazanin" panose="00000400000000000000" pitchFamily="2" charset="-78"/>
              </a:rPr>
              <a:t>برنامه </a:t>
            </a:r>
            <a:r>
              <a:rPr lang="fa-IR" dirty="0" err="1">
                <a:cs typeface="B Nazanin" panose="00000400000000000000" pitchFamily="2" charset="-78"/>
              </a:rPr>
              <a:t>نویسی</a:t>
            </a:r>
            <a:r>
              <a:rPr lang="fa-IR" dirty="0">
                <a:cs typeface="B Nazanin" panose="00000400000000000000" pitchFamily="2" charset="-78"/>
              </a:rPr>
              <a:t> </a:t>
            </a:r>
            <a:r>
              <a:rPr lang="fa-IR" dirty="0" err="1">
                <a:cs typeface="B Nazanin" panose="00000400000000000000" pitchFamily="2" charset="-78"/>
              </a:rPr>
              <a:t>سوکت</a:t>
            </a:r>
            <a:r>
              <a:rPr lang="fa-IR" dirty="0">
                <a:cs typeface="B Nazanin" panose="00000400000000000000" pitchFamily="2" charset="-78"/>
              </a:rPr>
              <a:t> – ایجاد برنامه های کاربردی شبکه</a:t>
            </a:r>
            <a:r>
              <a:rPr lang="fa-IR" sz="2400" dirty="0">
                <a:cs typeface="B Nazanin" panose="00000400000000000000" pitchFamily="2" charset="-78"/>
              </a:rPr>
              <a:t> (ادامه)</a:t>
            </a:r>
            <a:endParaRPr lang="en-US" dirty="0">
              <a:cs typeface="B Nazanin" panose="00000400000000000000" pitchFamily="2" charset="-78"/>
            </a:endParaRPr>
          </a:p>
        </p:txBody>
      </p:sp>
      <p:pic>
        <p:nvPicPr>
          <p:cNvPr id="414" name="Picture 413" descr="underline_base">
            <a:extLst>
              <a:ext uri="{FF2B5EF4-FFF2-40B4-BE49-F238E27FC236}">
                <a16:creationId xmlns:a16="http://schemas.microsoft.com/office/drawing/2014/main" id="{162C3218-3775-49C3-9AA2-FAD534D3C2E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0" y="1321171"/>
            <a:ext cx="10515600"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7603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45D30-7AD2-439E-B8F3-5BB3B7210E90}"/>
              </a:ext>
            </a:extLst>
          </p:cNvPr>
          <p:cNvSpPr>
            <a:spLocks noGrp="1"/>
          </p:cNvSpPr>
          <p:nvPr>
            <p:ph type="title"/>
          </p:nvPr>
        </p:nvSpPr>
        <p:spPr/>
        <p:txBody>
          <a:bodyPr/>
          <a:lstStyle/>
          <a:p>
            <a:pPr algn="r" rtl="1"/>
            <a:r>
              <a:rPr lang="fa-IR" dirty="0">
                <a:cs typeface="B Nazanin" panose="00000400000000000000" pitchFamily="2" charset="-78"/>
              </a:rPr>
              <a:t>برنامه </a:t>
            </a:r>
            <a:r>
              <a:rPr lang="fa-IR" dirty="0" err="1">
                <a:cs typeface="B Nazanin" panose="00000400000000000000" pitchFamily="2" charset="-78"/>
              </a:rPr>
              <a:t>نویسی</a:t>
            </a:r>
            <a:r>
              <a:rPr lang="fa-IR" dirty="0">
                <a:cs typeface="B Nazanin" panose="00000400000000000000" pitchFamily="2" charset="-78"/>
              </a:rPr>
              <a:t> </a:t>
            </a:r>
            <a:r>
              <a:rPr lang="fa-IR" dirty="0" err="1">
                <a:cs typeface="B Nazanin" panose="00000400000000000000" pitchFamily="2" charset="-78"/>
              </a:rPr>
              <a:t>سوکت</a:t>
            </a:r>
            <a:r>
              <a:rPr lang="fa-IR" dirty="0">
                <a:cs typeface="B Nazanin" panose="00000400000000000000" pitchFamily="2" charset="-78"/>
              </a:rPr>
              <a:t> با </a:t>
            </a:r>
            <a:r>
              <a:rPr lang="en-US" dirty="0">
                <a:cs typeface="B Nazanin" panose="00000400000000000000" pitchFamily="2" charset="-78"/>
              </a:rPr>
              <a:t>TCP</a:t>
            </a:r>
          </a:p>
        </p:txBody>
      </p:sp>
      <p:sp>
        <p:nvSpPr>
          <p:cNvPr id="5" name="Footer Placeholder 4">
            <a:extLst>
              <a:ext uri="{FF2B5EF4-FFF2-40B4-BE49-F238E27FC236}">
                <a16:creationId xmlns:a16="http://schemas.microsoft.com/office/drawing/2014/main" id="{01BF0357-08B8-4E10-951F-2DC5BA8420E2}"/>
              </a:ext>
            </a:extLst>
          </p:cNvPr>
          <p:cNvSpPr>
            <a:spLocks noGrp="1"/>
          </p:cNvSpPr>
          <p:nvPr>
            <p:ph type="ftr" sz="quarter" idx="11"/>
          </p:nvPr>
        </p:nvSpPr>
        <p:spPr/>
        <p:txBody>
          <a:bodyPr/>
          <a:lstStyle/>
          <a:p>
            <a:r>
              <a:rPr lang="fa-IR">
                <a:cs typeface="B Nazanin" panose="00000400000000000000" pitchFamily="2" charset="-78"/>
              </a:rPr>
              <a:t>هانیه هوشمند / شبکه های کامپیوتری</a:t>
            </a:r>
            <a:endParaRPr lang="en-US">
              <a:cs typeface="B Nazanin" panose="00000400000000000000" pitchFamily="2" charset="-78"/>
            </a:endParaRPr>
          </a:p>
        </p:txBody>
      </p:sp>
      <p:sp>
        <p:nvSpPr>
          <p:cNvPr id="6" name="Slide Number Placeholder 5">
            <a:extLst>
              <a:ext uri="{FF2B5EF4-FFF2-40B4-BE49-F238E27FC236}">
                <a16:creationId xmlns:a16="http://schemas.microsoft.com/office/drawing/2014/main" id="{63E2C0F0-76E8-4843-9A20-08A927E0A742}"/>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16</a:t>
            </a:r>
          </a:p>
        </p:txBody>
      </p:sp>
      <p:pic>
        <p:nvPicPr>
          <p:cNvPr id="9" name="Picture 8" descr="underline_base">
            <a:extLst>
              <a:ext uri="{FF2B5EF4-FFF2-40B4-BE49-F238E27FC236}">
                <a16:creationId xmlns:a16="http://schemas.microsoft.com/office/drawing/2014/main" id="{2F0C0E0B-AC4B-4495-9F6D-9B356ACC65E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6790" y="1321171"/>
            <a:ext cx="5547810"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1DB460DA-252A-4400-873F-693F2F8BF04E}"/>
              </a:ext>
            </a:extLst>
          </p:cNvPr>
          <p:cNvSpPr txBox="1"/>
          <p:nvPr/>
        </p:nvSpPr>
        <p:spPr>
          <a:xfrm>
            <a:off x="7054279" y="2663495"/>
            <a:ext cx="534185" cy="369332"/>
          </a:xfrm>
          <a:prstGeom prst="rect">
            <a:avLst/>
          </a:prstGeom>
          <a:noFill/>
        </p:spPr>
        <p:txBody>
          <a:bodyPr wrap="none" rtlCol="0">
            <a:spAutoFit/>
          </a:bodyPr>
          <a:lstStyle/>
          <a:p>
            <a:r>
              <a:rPr lang="en-US" dirty="0">
                <a:cs typeface="B Nazanin" panose="00000400000000000000" pitchFamily="2" charset="-78"/>
              </a:rPr>
              <a:t>TCP</a:t>
            </a:r>
          </a:p>
        </p:txBody>
      </p:sp>
      <p:cxnSp>
        <p:nvCxnSpPr>
          <p:cNvPr id="8" name="Straight Arrow Connector 7">
            <a:extLst>
              <a:ext uri="{FF2B5EF4-FFF2-40B4-BE49-F238E27FC236}">
                <a16:creationId xmlns:a16="http://schemas.microsoft.com/office/drawing/2014/main" id="{BF94CAD5-9E1F-4B04-B6D9-F935C9E4DE5F}"/>
              </a:ext>
            </a:extLst>
          </p:cNvPr>
          <p:cNvCxnSpPr/>
          <p:nvPr/>
        </p:nvCxnSpPr>
        <p:spPr>
          <a:xfrm flipH="1">
            <a:off x="5253471" y="2848161"/>
            <a:ext cx="1800808" cy="76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0C2A7553-2373-4E57-A4E2-227CEBC28B31}"/>
              </a:ext>
            </a:extLst>
          </p:cNvPr>
          <p:cNvSpPr txBox="1"/>
          <p:nvPr/>
        </p:nvSpPr>
        <p:spPr>
          <a:xfrm>
            <a:off x="5668807" y="2386496"/>
            <a:ext cx="845103" cy="369332"/>
          </a:xfrm>
          <a:prstGeom prst="rect">
            <a:avLst/>
          </a:prstGeom>
          <a:noFill/>
        </p:spPr>
        <p:txBody>
          <a:bodyPr wrap="none" rtlCol="0">
            <a:spAutoFit/>
          </a:bodyPr>
          <a:lstStyle/>
          <a:p>
            <a:r>
              <a:rPr lang="fa-IR" dirty="0">
                <a:cs typeface="B Nazanin" panose="00000400000000000000" pitchFamily="2" charset="-78"/>
              </a:rPr>
              <a:t>اتصال گرا</a:t>
            </a:r>
            <a:endParaRPr lang="en-US" dirty="0">
              <a:cs typeface="B Nazanin" panose="00000400000000000000" pitchFamily="2" charset="-78"/>
            </a:endParaRPr>
          </a:p>
        </p:txBody>
      </p:sp>
      <p:sp>
        <p:nvSpPr>
          <p:cNvPr id="10" name="TextBox 9">
            <a:extLst>
              <a:ext uri="{FF2B5EF4-FFF2-40B4-BE49-F238E27FC236}">
                <a16:creationId xmlns:a16="http://schemas.microsoft.com/office/drawing/2014/main" id="{2A7BE74C-67D5-4C58-95E2-2EFB1A48385B}"/>
              </a:ext>
            </a:extLst>
          </p:cNvPr>
          <p:cNvSpPr txBox="1"/>
          <p:nvPr/>
        </p:nvSpPr>
        <p:spPr>
          <a:xfrm>
            <a:off x="4490451" y="2663495"/>
            <a:ext cx="691215" cy="369332"/>
          </a:xfrm>
          <a:prstGeom prst="rect">
            <a:avLst/>
          </a:prstGeom>
          <a:noFill/>
        </p:spPr>
        <p:txBody>
          <a:bodyPr wrap="none" rtlCol="0">
            <a:spAutoFit/>
          </a:bodyPr>
          <a:lstStyle/>
          <a:p>
            <a:r>
              <a:rPr lang="fa-IR" dirty="0" err="1">
                <a:cs typeface="B Nazanin" panose="00000400000000000000" pitchFamily="2" charset="-78"/>
              </a:rPr>
              <a:t>دستداد</a:t>
            </a:r>
            <a:endParaRPr lang="en-US" dirty="0">
              <a:cs typeface="B Nazanin" panose="00000400000000000000" pitchFamily="2" charset="-78"/>
            </a:endParaRPr>
          </a:p>
        </p:txBody>
      </p:sp>
      <p:sp>
        <p:nvSpPr>
          <p:cNvPr id="11" name="Freeform: Shape 10">
            <a:extLst>
              <a:ext uri="{FF2B5EF4-FFF2-40B4-BE49-F238E27FC236}">
                <a16:creationId xmlns:a16="http://schemas.microsoft.com/office/drawing/2014/main" id="{050EA828-79BD-44BE-B055-8218ECEEB4AB}"/>
              </a:ext>
            </a:extLst>
          </p:cNvPr>
          <p:cNvSpPr/>
          <p:nvPr/>
        </p:nvSpPr>
        <p:spPr>
          <a:xfrm>
            <a:off x="7741589" y="2585326"/>
            <a:ext cx="1629825" cy="541055"/>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ln/>
        </p:spPr>
        <p:style>
          <a:lnRef idx="2">
            <a:schemeClr val="dk1"/>
          </a:lnRef>
          <a:fillRef idx="1">
            <a:schemeClr val="lt1"/>
          </a:fillRef>
          <a:effectRef idx="0">
            <a:schemeClr val="dk1"/>
          </a:effectRef>
          <a:fontRef idx="minor">
            <a:schemeClr val="dk1"/>
          </a:fontRef>
        </p:style>
        <p:txBody>
          <a:bodyPr spcFirstLastPara="0" vert="horz" wrap="square" lIns="49176" tIns="49176" rIns="49176" bIns="49176" numCol="1" spcCol="1270" anchor="ctr" anchorCtr="0">
            <a:noAutofit/>
          </a:bodyP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marL="0" lvl="0" indent="0" algn="ctr" defTabSz="1955800">
              <a:lnSpc>
                <a:spcPts val="2500"/>
              </a:lnSpc>
              <a:spcBef>
                <a:spcPct val="0"/>
              </a:spcBef>
              <a:spcAft>
                <a:spcPct val="35000"/>
              </a:spcAft>
              <a:buNone/>
            </a:pPr>
            <a:r>
              <a:rPr lang="fa-IR" sz="2400" kern="1200" dirty="0">
                <a:solidFill>
                  <a:schemeClr val="tx1">
                    <a:lumMod val="85000"/>
                    <a:lumOff val="15000"/>
                  </a:schemeClr>
                </a:solidFill>
                <a:cs typeface="B Nazanin" panose="00000400000000000000" pitchFamily="2" charset="-78"/>
              </a:rPr>
              <a:t>مشتری</a:t>
            </a:r>
            <a:endParaRPr lang="en-US" sz="2400" kern="1200" dirty="0">
              <a:solidFill>
                <a:schemeClr val="tx1">
                  <a:lumMod val="85000"/>
                  <a:lumOff val="15000"/>
                </a:schemeClr>
              </a:solidFill>
              <a:cs typeface="B Nazanin" panose="00000400000000000000" pitchFamily="2" charset="-78"/>
            </a:endParaRPr>
          </a:p>
        </p:txBody>
      </p:sp>
      <p:sp>
        <p:nvSpPr>
          <p:cNvPr id="12" name="Freeform: Shape 11">
            <a:extLst>
              <a:ext uri="{FF2B5EF4-FFF2-40B4-BE49-F238E27FC236}">
                <a16:creationId xmlns:a16="http://schemas.microsoft.com/office/drawing/2014/main" id="{7085BBDD-757C-4F31-A71C-55D817EBE379}"/>
              </a:ext>
            </a:extLst>
          </p:cNvPr>
          <p:cNvSpPr/>
          <p:nvPr/>
        </p:nvSpPr>
        <p:spPr>
          <a:xfrm>
            <a:off x="2625182" y="2585326"/>
            <a:ext cx="1629825" cy="541055"/>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ln/>
        </p:spPr>
        <p:style>
          <a:lnRef idx="2">
            <a:schemeClr val="dk1"/>
          </a:lnRef>
          <a:fillRef idx="1">
            <a:schemeClr val="lt1"/>
          </a:fillRef>
          <a:effectRef idx="0">
            <a:schemeClr val="dk1"/>
          </a:effectRef>
          <a:fontRef idx="minor">
            <a:schemeClr val="dk1"/>
          </a:fontRef>
        </p:style>
        <p:txBody>
          <a:bodyPr spcFirstLastPara="0" vert="horz" wrap="square" lIns="49176" tIns="49176" rIns="49176" bIns="49176" numCol="1" spcCol="1270" anchor="ctr" anchorCtr="0">
            <a:noAutofit/>
          </a:bodyP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marL="0" lvl="0" indent="0" algn="ctr" defTabSz="1955800">
              <a:lnSpc>
                <a:spcPts val="2500"/>
              </a:lnSpc>
              <a:spcBef>
                <a:spcPct val="0"/>
              </a:spcBef>
              <a:spcAft>
                <a:spcPct val="35000"/>
              </a:spcAft>
              <a:buNone/>
            </a:pPr>
            <a:r>
              <a:rPr lang="fa-IR" sz="2400" kern="1200" dirty="0">
                <a:solidFill>
                  <a:schemeClr val="tx1">
                    <a:lumMod val="85000"/>
                    <a:lumOff val="15000"/>
                  </a:schemeClr>
                </a:solidFill>
                <a:cs typeface="B Nazanin" panose="00000400000000000000" pitchFamily="2" charset="-78"/>
              </a:rPr>
              <a:t>سرویس دهنده</a:t>
            </a:r>
            <a:endParaRPr lang="en-US" sz="2400" kern="1200" dirty="0">
              <a:solidFill>
                <a:schemeClr val="tx1">
                  <a:lumMod val="85000"/>
                  <a:lumOff val="15000"/>
                </a:schemeClr>
              </a:solidFill>
              <a:cs typeface="B Nazanin" panose="00000400000000000000" pitchFamily="2" charset="-78"/>
            </a:endParaRPr>
          </a:p>
        </p:txBody>
      </p:sp>
      <p:sp>
        <p:nvSpPr>
          <p:cNvPr id="19" name="TextBox 18">
            <a:extLst>
              <a:ext uri="{FF2B5EF4-FFF2-40B4-BE49-F238E27FC236}">
                <a16:creationId xmlns:a16="http://schemas.microsoft.com/office/drawing/2014/main" id="{611A7007-A71E-4D3C-A092-2B489B3D811D}"/>
              </a:ext>
            </a:extLst>
          </p:cNvPr>
          <p:cNvSpPr txBox="1"/>
          <p:nvPr/>
        </p:nvSpPr>
        <p:spPr>
          <a:xfrm>
            <a:off x="5731205" y="3724486"/>
            <a:ext cx="534185" cy="369332"/>
          </a:xfrm>
          <a:prstGeom prst="rect">
            <a:avLst/>
          </a:prstGeom>
          <a:noFill/>
        </p:spPr>
        <p:txBody>
          <a:bodyPr wrap="none" rtlCol="0">
            <a:spAutoFit/>
          </a:bodyPr>
          <a:lstStyle/>
          <a:p>
            <a:r>
              <a:rPr lang="en-US" dirty="0">
                <a:cs typeface="B Nazanin" panose="00000400000000000000" pitchFamily="2" charset="-78"/>
              </a:rPr>
              <a:t>TCP</a:t>
            </a:r>
          </a:p>
        </p:txBody>
      </p:sp>
      <p:sp>
        <p:nvSpPr>
          <p:cNvPr id="23" name="Freeform: Shape 22">
            <a:extLst>
              <a:ext uri="{FF2B5EF4-FFF2-40B4-BE49-F238E27FC236}">
                <a16:creationId xmlns:a16="http://schemas.microsoft.com/office/drawing/2014/main" id="{C1B47474-2EBF-462A-A1F2-ACDF2F97F689}"/>
              </a:ext>
            </a:extLst>
          </p:cNvPr>
          <p:cNvSpPr/>
          <p:nvPr/>
        </p:nvSpPr>
        <p:spPr>
          <a:xfrm>
            <a:off x="7741589" y="3844904"/>
            <a:ext cx="1629825" cy="541055"/>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ln/>
        </p:spPr>
        <p:style>
          <a:lnRef idx="2">
            <a:schemeClr val="accent6"/>
          </a:lnRef>
          <a:fillRef idx="1">
            <a:schemeClr val="lt1"/>
          </a:fillRef>
          <a:effectRef idx="0">
            <a:schemeClr val="accent6"/>
          </a:effectRef>
          <a:fontRef idx="minor">
            <a:schemeClr val="dk1"/>
          </a:fontRef>
        </p:style>
        <p:txBody>
          <a:bodyPr spcFirstLastPara="0" vert="horz" wrap="square" lIns="49176" tIns="49176" rIns="49176" bIns="49176" numCol="1" spcCol="1270" anchor="ctr" anchorCtr="0">
            <a:noAutofit/>
          </a:bodyP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marL="0" lvl="0" indent="0" algn="ctr" defTabSz="1955800">
              <a:lnSpc>
                <a:spcPts val="2500"/>
              </a:lnSpc>
              <a:spcBef>
                <a:spcPct val="0"/>
              </a:spcBef>
              <a:spcAft>
                <a:spcPct val="35000"/>
              </a:spcAft>
              <a:buNone/>
            </a:pPr>
            <a:r>
              <a:rPr lang="fa-IR" sz="2400" kern="1200" dirty="0">
                <a:solidFill>
                  <a:schemeClr val="accent6">
                    <a:lumMod val="75000"/>
                  </a:schemeClr>
                </a:solidFill>
                <a:cs typeface="B Nazanin" panose="00000400000000000000" pitchFamily="2" charset="-78"/>
              </a:rPr>
              <a:t>مشتری</a:t>
            </a:r>
            <a:endParaRPr lang="en-US" sz="2400" kern="1200" dirty="0">
              <a:solidFill>
                <a:schemeClr val="accent6">
                  <a:lumMod val="75000"/>
                </a:schemeClr>
              </a:solidFill>
              <a:cs typeface="B Nazanin" panose="00000400000000000000" pitchFamily="2" charset="-78"/>
            </a:endParaRPr>
          </a:p>
        </p:txBody>
      </p:sp>
      <p:sp>
        <p:nvSpPr>
          <p:cNvPr id="24" name="Freeform: Shape 23">
            <a:extLst>
              <a:ext uri="{FF2B5EF4-FFF2-40B4-BE49-F238E27FC236}">
                <a16:creationId xmlns:a16="http://schemas.microsoft.com/office/drawing/2014/main" id="{BCE201AB-20BA-4BED-8C91-B5AD5CF2066A}"/>
              </a:ext>
            </a:extLst>
          </p:cNvPr>
          <p:cNvSpPr/>
          <p:nvPr/>
        </p:nvSpPr>
        <p:spPr>
          <a:xfrm>
            <a:off x="2625182" y="3844904"/>
            <a:ext cx="1629825" cy="541055"/>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ln/>
        </p:spPr>
        <p:style>
          <a:lnRef idx="2">
            <a:schemeClr val="accent6"/>
          </a:lnRef>
          <a:fillRef idx="1">
            <a:schemeClr val="lt1"/>
          </a:fillRef>
          <a:effectRef idx="0">
            <a:schemeClr val="accent6"/>
          </a:effectRef>
          <a:fontRef idx="minor">
            <a:schemeClr val="dk1"/>
          </a:fontRef>
        </p:style>
        <p:txBody>
          <a:bodyPr spcFirstLastPara="0" vert="horz" wrap="square" lIns="49176" tIns="49176" rIns="49176" bIns="49176" numCol="1" spcCol="1270" anchor="ctr" anchorCtr="0">
            <a:noAutofit/>
          </a:bodyP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marL="0" lvl="0" indent="0" algn="ctr" defTabSz="1955800">
              <a:lnSpc>
                <a:spcPts val="2500"/>
              </a:lnSpc>
              <a:spcBef>
                <a:spcPct val="0"/>
              </a:spcBef>
              <a:spcAft>
                <a:spcPct val="35000"/>
              </a:spcAft>
              <a:buNone/>
            </a:pPr>
            <a:r>
              <a:rPr lang="fa-IR" sz="2400" kern="1200" dirty="0">
                <a:solidFill>
                  <a:schemeClr val="accent6">
                    <a:lumMod val="75000"/>
                  </a:schemeClr>
                </a:solidFill>
                <a:cs typeface="B Nazanin" panose="00000400000000000000" pitchFamily="2" charset="-78"/>
              </a:rPr>
              <a:t>سرویس دهنده</a:t>
            </a:r>
            <a:endParaRPr lang="en-US" sz="2400" kern="1200" dirty="0">
              <a:solidFill>
                <a:schemeClr val="accent6">
                  <a:lumMod val="75000"/>
                </a:schemeClr>
              </a:solidFill>
              <a:cs typeface="B Nazanin" panose="00000400000000000000" pitchFamily="2" charset="-78"/>
            </a:endParaRPr>
          </a:p>
        </p:txBody>
      </p:sp>
      <p:cxnSp>
        <p:nvCxnSpPr>
          <p:cNvPr id="26" name="Straight Arrow Connector 25">
            <a:extLst>
              <a:ext uri="{FF2B5EF4-FFF2-40B4-BE49-F238E27FC236}">
                <a16:creationId xmlns:a16="http://schemas.microsoft.com/office/drawing/2014/main" id="{5D7BAB8E-491D-459D-908E-785DD28FF1A8}"/>
              </a:ext>
            </a:extLst>
          </p:cNvPr>
          <p:cNvCxnSpPr/>
          <p:nvPr/>
        </p:nvCxnSpPr>
        <p:spPr>
          <a:xfrm>
            <a:off x="4490451" y="4115431"/>
            <a:ext cx="30980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Freeform 288">
            <a:extLst>
              <a:ext uri="{FF2B5EF4-FFF2-40B4-BE49-F238E27FC236}">
                <a16:creationId xmlns:a16="http://schemas.microsoft.com/office/drawing/2014/main" id="{EC6F70E5-3A3D-4BE8-9E37-2B80295DFE0C}"/>
              </a:ext>
            </a:extLst>
          </p:cNvPr>
          <p:cNvSpPr>
            <a:spLocks/>
          </p:cNvSpPr>
          <p:nvPr/>
        </p:nvSpPr>
        <p:spPr bwMode="auto">
          <a:xfrm>
            <a:off x="7400314" y="4538304"/>
            <a:ext cx="682549" cy="137982"/>
          </a:xfrm>
          <a:custGeom>
            <a:avLst/>
            <a:gdLst>
              <a:gd name="T0" fmla="*/ 1453 w 1482"/>
              <a:gd name="T1" fmla="*/ 0 h 302"/>
              <a:gd name="T2" fmla="*/ 1285 w 1482"/>
              <a:gd name="T3" fmla="*/ 34 h 302"/>
              <a:gd name="T4" fmla="*/ 1033 w 1482"/>
              <a:gd name="T5" fmla="*/ 85 h 302"/>
              <a:gd name="T6" fmla="*/ 865 w 1482"/>
              <a:gd name="T7" fmla="*/ 114 h 302"/>
              <a:gd name="T8" fmla="*/ 779 w 1482"/>
              <a:gd name="T9" fmla="*/ 124 h 302"/>
              <a:gd name="T10" fmla="*/ 658 w 1482"/>
              <a:gd name="T11" fmla="*/ 136 h 302"/>
              <a:gd name="T12" fmla="*/ 415 w 1482"/>
              <a:gd name="T13" fmla="*/ 144 h 302"/>
              <a:gd name="T14" fmla="*/ 293 w 1482"/>
              <a:gd name="T15" fmla="*/ 146 h 302"/>
              <a:gd name="T16" fmla="*/ 296 w 1482"/>
              <a:gd name="T17" fmla="*/ 115 h 302"/>
              <a:gd name="T18" fmla="*/ 297 w 1482"/>
              <a:gd name="T19" fmla="*/ 84 h 302"/>
              <a:gd name="T20" fmla="*/ 297 w 1482"/>
              <a:gd name="T21" fmla="*/ 74 h 302"/>
              <a:gd name="T22" fmla="*/ 289 w 1482"/>
              <a:gd name="T23" fmla="*/ 58 h 302"/>
              <a:gd name="T24" fmla="*/ 277 w 1482"/>
              <a:gd name="T25" fmla="*/ 49 h 302"/>
              <a:gd name="T26" fmla="*/ 260 w 1482"/>
              <a:gd name="T27" fmla="*/ 46 h 302"/>
              <a:gd name="T28" fmla="*/ 251 w 1482"/>
              <a:gd name="T29" fmla="*/ 48 h 302"/>
              <a:gd name="T30" fmla="*/ 226 w 1482"/>
              <a:gd name="T31" fmla="*/ 48 h 302"/>
              <a:gd name="T32" fmla="*/ 175 w 1482"/>
              <a:gd name="T33" fmla="*/ 61 h 302"/>
              <a:gd name="T34" fmla="*/ 153 w 1482"/>
              <a:gd name="T35" fmla="*/ 69 h 302"/>
              <a:gd name="T36" fmla="*/ 83 w 1482"/>
              <a:gd name="T37" fmla="*/ 91 h 302"/>
              <a:gd name="T38" fmla="*/ 15 w 1482"/>
              <a:gd name="T39" fmla="*/ 119 h 302"/>
              <a:gd name="T40" fmla="*/ 4 w 1482"/>
              <a:gd name="T41" fmla="*/ 127 h 302"/>
              <a:gd name="T42" fmla="*/ 0 w 1482"/>
              <a:gd name="T43" fmla="*/ 149 h 302"/>
              <a:gd name="T44" fmla="*/ 4 w 1482"/>
              <a:gd name="T45" fmla="*/ 159 h 302"/>
              <a:gd name="T46" fmla="*/ 2 w 1482"/>
              <a:gd name="T47" fmla="*/ 168 h 302"/>
              <a:gd name="T48" fmla="*/ 7 w 1482"/>
              <a:gd name="T49" fmla="*/ 185 h 302"/>
              <a:gd name="T50" fmla="*/ 15 w 1482"/>
              <a:gd name="T51" fmla="*/ 192 h 302"/>
              <a:gd name="T52" fmla="*/ 121 w 1482"/>
              <a:gd name="T53" fmla="*/ 245 h 302"/>
              <a:gd name="T54" fmla="*/ 229 w 1482"/>
              <a:gd name="T55" fmla="*/ 297 h 302"/>
              <a:gd name="T56" fmla="*/ 238 w 1482"/>
              <a:gd name="T57" fmla="*/ 302 h 302"/>
              <a:gd name="T58" fmla="*/ 257 w 1482"/>
              <a:gd name="T59" fmla="*/ 301 h 302"/>
              <a:gd name="T60" fmla="*/ 273 w 1482"/>
              <a:gd name="T61" fmla="*/ 291 h 302"/>
              <a:gd name="T62" fmla="*/ 283 w 1482"/>
              <a:gd name="T63" fmla="*/ 275 h 302"/>
              <a:gd name="T64" fmla="*/ 284 w 1482"/>
              <a:gd name="T65" fmla="*/ 264 h 302"/>
              <a:gd name="T66" fmla="*/ 286 w 1482"/>
              <a:gd name="T67" fmla="*/ 250 h 302"/>
              <a:gd name="T68" fmla="*/ 287 w 1482"/>
              <a:gd name="T69" fmla="*/ 234 h 302"/>
              <a:gd name="T70" fmla="*/ 352 w 1482"/>
              <a:gd name="T71" fmla="*/ 236 h 302"/>
              <a:gd name="T72" fmla="*/ 481 w 1482"/>
              <a:gd name="T73" fmla="*/ 233 h 302"/>
              <a:gd name="T74" fmla="*/ 674 w 1482"/>
              <a:gd name="T75" fmla="*/ 218 h 302"/>
              <a:gd name="T76" fmla="*/ 800 w 1482"/>
              <a:gd name="T77" fmla="*/ 203 h 302"/>
              <a:gd name="T78" fmla="*/ 884 w 1482"/>
              <a:gd name="T79" fmla="*/ 192 h 302"/>
              <a:gd name="T80" fmla="*/ 1054 w 1482"/>
              <a:gd name="T81" fmla="*/ 164 h 302"/>
              <a:gd name="T82" fmla="*/ 1223 w 1482"/>
              <a:gd name="T83" fmla="*/ 127 h 302"/>
              <a:gd name="T84" fmla="*/ 1386 w 1482"/>
              <a:gd name="T85" fmla="*/ 76 h 302"/>
              <a:gd name="T86" fmla="*/ 1466 w 1482"/>
              <a:gd name="T87" fmla="*/ 45 h 302"/>
              <a:gd name="T88" fmla="*/ 1475 w 1482"/>
              <a:gd name="T89" fmla="*/ 40 h 302"/>
              <a:gd name="T90" fmla="*/ 1482 w 1482"/>
              <a:gd name="T91" fmla="*/ 24 h 302"/>
              <a:gd name="T92" fmla="*/ 1478 w 1482"/>
              <a:gd name="T93" fmla="*/ 9 h 302"/>
              <a:gd name="T94" fmla="*/ 1464 w 1482"/>
              <a:gd name="T95" fmla="*/ 0 h 302"/>
              <a:gd name="T96" fmla="*/ 1453 w 1482"/>
              <a:gd name="T97"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2" h="302">
                <a:moveTo>
                  <a:pt x="1453" y="0"/>
                </a:moveTo>
                <a:lnTo>
                  <a:pt x="1285" y="34"/>
                </a:lnTo>
                <a:lnTo>
                  <a:pt x="1033" y="85"/>
                </a:lnTo>
                <a:lnTo>
                  <a:pt x="865" y="114"/>
                </a:lnTo>
                <a:lnTo>
                  <a:pt x="779" y="124"/>
                </a:lnTo>
                <a:lnTo>
                  <a:pt x="658" y="136"/>
                </a:lnTo>
                <a:lnTo>
                  <a:pt x="415" y="144"/>
                </a:lnTo>
                <a:lnTo>
                  <a:pt x="293" y="146"/>
                </a:lnTo>
                <a:lnTo>
                  <a:pt x="296" y="115"/>
                </a:lnTo>
                <a:lnTo>
                  <a:pt x="297" y="84"/>
                </a:lnTo>
                <a:lnTo>
                  <a:pt x="297" y="74"/>
                </a:lnTo>
                <a:lnTo>
                  <a:pt x="289" y="58"/>
                </a:lnTo>
                <a:lnTo>
                  <a:pt x="277" y="49"/>
                </a:lnTo>
                <a:lnTo>
                  <a:pt x="260" y="46"/>
                </a:lnTo>
                <a:lnTo>
                  <a:pt x="251" y="48"/>
                </a:lnTo>
                <a:lnTo>
                  <a:pt x="226" y="48"/>
                </a:lnTo>
                <a:lnTo>
                  <a:pt x="175" y="61"/>
                </a:lnTo>
                <a:lnTo>
                  <a:pt x="153" y="69"/>
                </a:lnTo>
                <a:lnTo>
                  <a:pt x="83" y="91"/>
                </a:lnTo>
                <a:lnTo>
                  <a:pt x="15" y="119"/>
                </a:lnTo>
                <a:lnTo>
                  <a:pt x="4" y="127"/>
                </a:lnTo>
                <a:lnTo>
                  <a:pt x="0" y="149"/>
                </a:lnTo>
                <a:lnTo>
                  <a:pt x="4" y="159"/>
                </a:lnTo>
                <a:lnTo>
                  <a:pt x="2" y="168"/>
                </a:lnTo>
                <a:lnTo>
                  <a:pt x="7" y="185"/>
                </a:lnTo>
                <a:lnTo>
                  <a:pt x="15" y="192"/>
                </a:lnTo>
                <a:lnTo>
                  <a:pt x="121" y="245"/>
                </a:lnTo>
                <a:lnTo>
                  <a:pt x="229" y="297"/>
                </a:lnTo>
                <a:lnTo>
                  <a:pt x="238" y="302"/>
                </a:lnTo>
                <a:lnTo>
                  <a:pt x="257" y="301"/>
                </a:lnTo>
                <a:lnTo>
                  <a:pt x="273" y="291"/>
                </a:lnTo>
                <a:lnTo>
                  <a:pt x="283" y="275"/>
                </a:lnTo>
                <a:lnTo>
                  <a:pt x="284" y="264"/>
                </a:lnTo>
                <a:lnTo>
                  <a:pt x="286" y="250"/>
                </a:lnTo>
                <a:lnTo>
                  <a:pt x="287" y="234"/>
                </a:lnTo>
                <a:lnTo>
                  <a:pt x="352" y="236"/>
                </a:lnTo>
                <a:lnTo>
                  <a:pt x="481" y="233"/>
                </a:lnTo>
                <a:lnTo>
                  <a:pt x="674" y="218"/>
                </a:lnTo>
                <a:lnTo>
                  <a:pt x="800" y="203"/>
                </a:lnTo>
                <a:lnTo>
                  <a:pt x="884" y="192"/>
                </a:lnTo>
                <a:lnTo>
                  <a:pt x="1054" y="164"/>
                </a:lnTo>
                <a:lnTo>
                  <a:pt x="1223" y="127"/>
                </a:lnTo>
                <a:lnTo>
                  <a:pt x="1386" y="76"/>
                </a:lnTo>
                <a:lnTo>
                  <a:pt x="1466" y="45"/>
                </a:lnTo>
                <a:lnTo>
                  <a:pt x="1475" y="40"/>
                </a:lnTo>
                <a:lnTo>
                  <a:pt x="1482" y="24"/>
                </a:lnTo>
                <a:lnTo>
                  <a:pt x="1478" y="9"/>
                </a:lnTo>
                <a:lnTo>
                  <a:pt x="1464" y="0"/>
                </a:lnTo>
                <a:lnTo>
                  <a:pt x="1453" y="0"/>
                </a:lnTo>
                <a:close/>
              </a:path>
            </a:pathLst>
          </a:custGeom>
          <a:solidFill>
            <a:schemeClr val="accent1"/>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28" name="Freeform 288">
            <a:extLst>
              <a:ext uri="{FF2B5EF4-FFF2-40B4-BE49-F238E27FC236}">
                <a16:creationId xmlns:a16="http://schemas.microsoft.com/office/drawing/2014/main" id="{C85AB72F-2638-4132-BD6A-B29071753AD7}"/>
              </a:ext>
            </a:extLst>
          </p:cNvPr>
          <p:cNvSpPr>
            <a:spLocks/>
          </p:cNvSpPr>
          <p:nvPr/>
        </p:nvSpPr>
        <p:spPr bwMode="auto">
          <a:xfrm rot="229056" flipH="1">
            <a:off x="3913732" y="4528403"/>
            <a:ext cx="682549" cy="137982"/>
          </a:xfrm>
          <a:custGeom>
            <a:avLst/>
            <a:gdLst>
              <a:gd name="T0" fmla="*/ 1453 w 1482"/>
              <a:gd name="T1" fmla="*/ 0 h 302"/>
              <a:gd name="T2" fmla="*/ 1285 w 1482"/>
              <a:gd name="T3" fmla="*/ 34 h 302"/>
              <a:gd name="T4" fmla="*/ 1033 w 1482"/>
              <a:gd name="T5" fmla="*/ 85 h 302"/>
              <a:gd name="T6" fmla="*/ 865 w 1482"/>
              <a:gd name="T7" fmla="*/ 114 h 302"/>
              <a:gd name="T8" fmla="*/ 779 w 1482"/>
              <a:gd name="T9" fmla="*/ 124 h 302"/>
              <a:gd name="T10" fmla="*/ 658 w 1482"/>
              <a:gd name="T11" fmla="*/ 136 h 302"/>
              <a:gd name="T12" fmla="*/ 415 w 1482"/>
              <a:gd name="T13" fmla="*/ 144 h 302"/>
              <a:gd name="T14" fmla="*/ 293 w 1482"/>
              <a:gd name="T15" fmla="*/ 146 h 302"/>
              <a:gd name="T16" fmla="*/ 296 w 1482"/>
              <a:gd name="T17" fmla="*/ 115 h 302"/>
              <a:gd name="T18" fmla="*/ 297 w 1482"/>
              <a:gd name="T19" fmla="*/ 84 h 302"/>
              <a:gd name="T20" fmla="*/ 297 w 1482"/>
              <a:gd name="T21" fmla="*/ 74 h 302"/>
              <a:gd name="T22" fmla="*/ 289 w 1482"/>
              <a:gd name="T23" fmla="*/ 58 h 302"/>
              <a:gd name="T24" fmla="*/ 277 w 1482"/>
              <a:gd name="T25" fmla="*/ 49 h 302"/>
              <a:gd name="T26" fmla="*/ 260 w 1482"/>
              <a:gd name="T27" fmla="*/ 46 h 302"/>
              <a:gd name="T28" fmla="*/ 251 w 1482"/>
              <a:gd name="T29" fmla="*/ 48 h 302"/>
              <a:gd name="T30" fmla="*/ 226 w 1482"/>
              <a:gd name="T31" fmla="*/ 48 h 302"/>
              <a:gd name="T32" fmla="*/ 175 w 1482"/>
              <a:gd name="T33" fmla="*/ 61 h 302"/>
              <a:gd name="T34" fmla="*/ 153 w 1482"/>
              <a:gd name="T35" fmla="*/ 69 h 302"/>
              <a:gd name="T36" fmla="*/ 83 w 1482"/>
              <a:gd name="T37" fmla="*/ 91 h 302"/>
              <a:gd name="T38" fmla="*/ 15 w 1482"/>
              <a:gd name="T39" fmla="*/ 119 h 302"/>
              <a:gd name="T40" fmla="*/ 4 w 1482"/>
              <a:gd name="T41" fmla="*/ 127 h 302"/>
              <a:gd name="T42" fmla="*/ 0 w 1482"/>
              <a:gd name="T43" fmla="*/ 149 h 302"/>
              <a:gd name="T44" fmla="*/ 4 w 1482"/>
              <a:gd name="T45" fmla="*/ 159 h 302"/>
              <a:gd name="T46" fmla="*/ 2 w 1482"/>
              <a:gd name="T47" fmla="*/ 168 h 302"/>
              <a:gd name="T48" fmla="*/ 7 w 1482"/>
              <a:gd name="T49" fmla="*/ 185 h 302"/>
              <a:gd name="T50" fmla="*/ 15 w 1482"/>
              <a:gd name="T51" fmla="*/ 192 h 302"/>
              <a:gd name="T52" fmla="*/ 121 w 1482"/>
              <a:gd name="T53" fmla="*/ 245 h 302"/>
              <a:gd name="T54" fmla="*/ 229 w 1482"/>
              <a:gd name="T55" fmla="*/ 297 h 302"/>
              <a:gd name="T56" fmla="*/ 238 w 1482"/>
              <a:gd name="T57" fmla="*/ 302 h 302"/>
              <a:gd name="T58" fmla="*/ 257 w 1482"/>
              <a:gd name="T59" fmla="*/ 301 h 302"/>
              <a:gd name="T60" fmla="*/ 273 w 1482"/>
              <a:gd name="T61" fmla="*/ 291 h 302"/>
              <a:gd name="T62" fmla="*/ 283 w 1482"/>
              <a:gd name="T63" fmla="*/ 275 h 302"/>
              <a:gd name="T64" fmla="*/ 284 w 1482"/>
              <a:gd name="T65" fmla="*/ 264 h 302"/>
              <a:gd name="T66" fmla="*/ 286 w 1482"/>
              <a:gd name="T67" fmla="*/ 250 h 302"/>
              <a:gd name="T68" fmla="*/ 287 w 1482"/>
              <a:gd name="T69" fmla="*/ 234 h 302"/>
              <a:gd name="T70" fmla="*/ 352 w 1482"/>
              <a:gd name="T71" fmla="*/ 236 h 302"/>
              <a:gd name="T72" fmla="*/ 481 w 1482"/>
              <a:gd name="T73" fmla="*/ 233 h 302"/>
              <a:gd name="T74" fmla="*/ 674 w 1482"/>
              <a:gd name="T75" fmla="*/ 218 h 302"/>
              <a:gd name="T76" fmla="*/ 800 w 1482"/>
              <a:gd name="T77" fmla="*/ 203 h 302"/>
              <a:gd name="T78" fmla="*/ 884 w 1482"/>
              <a:gd name="T79" fmla="*/ 192 h 302"/>
              <a:gd name="T80" fmla="*/ 1054 w 1482"/>
              <a:gd name="T81" fmla="*/ 164 h 302"/>
              <a:gd name="T82" fmla="*/ 1223 w 1482"/>
              <a:gd name="T83" fmla="*/ 127 h 302"/>
              <a:gd name="T84" fmla="*/ 1386 w 1482"/>
              <a:gd name="T85" fmla="*/ 76 h 302"/>
              <a:gd name="T86" fmla="*/ 1466 w 1482"/>
              <a:gd name="T87" fmla="*/ 45 h 302"/>
              <a:gd name="T88" fmla="*/ 1475 w 1482"/>
              <a:gd name="T89" fmla="*/ 40 h 302"/>
              <a:gd name="T90" fmla="*/ 1482 w 1482"/>
              <a:gd name="T91" fmla="*/ 24 h 302"/>
              <a:gd name="T92" fmla="*/ 1478 w 1482"/>
              <a:gd name="T93" fmla="*/ 9 h 302"/>
              <a:gd name="T94" fmla="*/ 1464 w 1482"/>
              <a:gd name="T95" fmla="*/ 0 h 302"/>
              <a:gd name="T96" fmla="*/ 1453 w 1482"/>
              <a:gd name="T97"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2" h="302">
                <a:moveTo>
                  <a:pt x="1453" y="0"/>
                </a:moveTo>
                <a:lnTo>
                  <a:pt x="1285" y="34"/>
                </a:lnTo>
                <a:lnTo>
                  <a:pt x="1033" y="85"/>
                </a:lnTo>
                <a:lnTo>
                  <a:pt x="865" y="114"/>
                </a:lnTo>
                <a:lnTo>
                  <a:pt x="779" y="124"/>
                </a:lnTo>
                <a:lnTo>
                  <a:pt x="658" y="136"/>
                </a:lnTo>
                <a:lnTo>
                  <a:pt x="415" y="144"/>
                </a:lnTo>
                <a:lnTo>
                  <a:pt x="293" y="146"/>
                </a:lnTo>
                <a:lnTo>
                  <a:pt x="296" y="115"/>
                </a:lnTo>
                <a:lnTo>
                  <a:pt x="297" y="84"/>
                </a:lnTo>
                <a:lnTo>
                  <a:pt x="297" y="74"/>
                </a:lnTo>
                <a:lnTo>
                  <a:pt x="289" y="58"/>
                </a:lnTo>
                <a:lnTo>
                  <a:pt x="277" y="49"/>
                </a:lnTo>
                <a:lnTo>
                  <a:pt x="260" y="46"/>
                </a:lnTo>
                <a:lnTo>
                  <a:pt x="251" y="48"/>
                </a:lnTo>
                <a:lnTo>
                  <a:pt x="226" y="48"/>
                </a:lnTo>
                <a:lnTo>
                  <a:pt x="175" y="61"/>
                </a:lnTo>
                <a:lnTo>
                  <a:pt x="153" y="69"/>
                </a:lnTo>
                <a:lnTo>
                  <a:pt x="83" y="91"/>
                </a:lnTo>
                <a:lnTo>
                  <a:pt x="15" y="119"/>
                </a:lnTo>
                <a:lnTo>
                  <a:pt x="4" y="127"/>
                </a:lnTo>
                <a:lnTo>
                  <a:pt x="0" y="149"/>
                </a:lnTo>
                <a:lnTo>
                  <a:pt x="4" y="159"/>
                </a:lnTo>
                <a:lnTo>
                  <a:pt x="2" y="168"/>
                </a:lnTo>
                <a:lnTo>
                  <a:pt x="7" y="185"/>
                </a:lnTo>
                <a:lnTo>
                  <a:pt x="15" y="192"/>
                </a:lnTo>
                <a:lnTo>
                  <a:pt x="121" y="245"/>
                </a:lnTo>
                <a:lnTo>
                  <a:pt x="229" y="297"/>
                </a:lnTo>
                <a:lnTo>
                  <a:pt x="238" y="302"/>
                </a:lnTo>
                <a:lnTo>
                  <a:pt x="257" y="301"/>
                </a:lnTo>
                <a:lnTo>
                  <a:pt x="273" y="291"/>
                </a:lnTo>
                <a:lnTo>
                  <a:pt x="283" y="275"/>
                </a:lnTo>
                <a:lnTo>
                  <a:pt x="284" y="264"/>
                </a:lnTo>
                <a:lnTo>
                  <a:pt x="286" y="250"/>
                </a:lnTo>
                <a:lnTo>
                  <a:pt x="287" y="234"/>
                </a:lnTo>
                <a:lnTo>
                  <a:pt x="352" y="236"/>
                </a:lnTo>
                <a:lnTo>
                  <a:pt x="481" y="233"/>
                </a:lnTo>
                <a:lnTo>
                  <a:pt x="674" y="218"/>
                </a:lnTo>
                <a:lnTo>
                  <a:pt x="800" y="203"/>
                </a:lnTo>
                <a:lnTo>
                  <a:pt x="884" y="192"/>
                </a:lnTo>
                <a:lnTo>
                  <a:pt x="1054" y="164"/>
                </a:lnTo>
                <a:lnTo>
                  <a:pt x="1223" y="127"/>
                </a:lnTo>
                <a:lnTo>
                  <a:pt x="1386" y="76"/>
                </a:lnTo>
                <a:lnTo>
                  <a:pt x="1466" y="45"/>
                </a:lnTo>
                <a:lnTo>
                  <a:pt x="1475" y="40"/>
                </a:lnTo>
                <a:lnTo>
                  <a:pt x="1482" y="24"/>
                </a:lnTo>
                <a:lnTo>
                  <a:pt x="1478" y="9"/>
                </a:lnTo>
                <a:lnTo>
                  <a:pt x="1464" y="0"/>
                </a:lnTo>
                <a:lnTo>
                  <a:pt x="1453" y="0"/>
                </a:lnTo>
                <a:close/>
              </a:path>
            </a:pathLst>
          </a:custGeom>
          <a:solidFill>
            <a:schemeClr val="accent1"/>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cs typeface="B Nazanin" panose="00000400000000000000" pitchFamily="2" charset="-78"/>
            </a:endParaRPr>
          </a:p>
        </p:txBody>
      </p:sp>
      <p:sp>
        <p:nvSpPr>
          <p:cNvPr id="29" name="TextBox 28">
            <a:extLst>
              <a:ext uri="{FF2B5EF4-FFF2-40B4-BE49-F238E27FC236}">
                <a16:creationId xmlns:a16="http://schemas.microsoft.com/office/drawing/2014/main" id="{DFF52DEF-C295-4135-ABEA-8147A244A738}"/>
              </a:ext>
            </a:extLst>
          </p:cNvPr>
          <p:cNvSpPr txBox="1"/>
          <p:nvPr/>
        </p:nvSpPr>
        <p:spPr>
          <a:xfrm>
            <a:off x="7400314" y="4755928"/>
            <a:ext cx="816442" cy="369332"/>
          </a:xfrm>
          <a:prstGeom prst="rect">
            <a:avLst/>
          </a:prstGeom>
          <a:noFill/>
        </p:spPr>
        <p:txBody>
          <a:bodyPr wrap="none" rtlCol="0">
            <a:spAutoFit/>
          </a:bodyPr>
          <a:lstStyle/>
          <a:p>
            <a:r>
              <a:rPr lang="en-US" dirty="0" err="1"/>
              <a:t>IP:Port</a:t>
            </a:r>
            <a:endParaRPr lang="en-US" dirty="0"/>
          </a:p>
        </p:txBody>
      </p:sp>
      <p:sp>
        <p:nvSpPr>
          <p:cNvPr id="30" name="TextBox 29">
            <a:extLst>
              <a:ext uri="{FF2B5EF4-FFF2-40B4-BE49-F238E27FC236}">
                <a16:creationId xmlns:a16="http://schemas.microsoft.com/office/drawing/2014/main" id="{4397DA41-3DB0-49A9-AA3B-A5A0EA4EC1F6}"/>
              </a:ext>
            </a:extLst>
          </p:cNvPr>
          <p:cNvSpPr txBox="1"/>
          <p:nvPr/>
        </p:nvSpPr>
        <p:spPr>
          <a:xfrm>
            <a:off x="3861247" y="4676286"/>
            <a:ext cx="816442" cy="369332"/>
          </a:xfrm>
          <a:prstGeom prst="rect">
            <a:avLst/>
          </a:prstGeom>
          <a:noFill/>
        </p:spPr>
        <p:txBody>
          <a:bodyPr wrap="none" rtlCol="0">
            <a:spAutoFit/>
          </a:bodyPr>
          <a:lstStyle/>
          <a:p>
            <a:r>
              <a:rPr lang="en-US" dirty="0" err="1"/>
              <a:t>IP:Port</a:t>
            </a:r>
            <a:endParaRPr lang="en-US" dirty="0"/>
          </a:p>
        </p:txBody>
      </p:sp>
    </p:spTree>
    <p:extLst>
      <p:ext uri="{BB962C8B-B14F-4D97-AF65-F5344CB8AC3E}">
        <p14:creationId xmlns:p14="http://schemas.microsoft.com/office/powerpoint/2010/main" val="3847004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45D30-7AD2-439E-B8F3-5BB3B7210E90}"/>
              </a:ext>
            </a:extLst>
          </p:cNvPr>
          <p:cNvSpPr>
            <a:spLocks noGrp="1"/>
          </p:cNvSpPr>
          <p:nvPr>
            <p:ph type="title"/>
          </p:nvPr>
        </p:nvSpPr>
        <p:spPr/>
        <p:txBody>
          <a:bodyPr/>
          <a:lstStyle/>
          <a:p>
            <a:pPr algn="r" rtl="1"/>
            <a:r>
              <a:rPr lang="fa-IR" dirty="0">
                <a:cs typeface="B Nazanin" panose="00000400000000000000" pitchFamily="2" charset="-78"/>
              </a:rPr>
              <a:t>برنامه </a:t>
            </a:r>
            <a:r>
              <a:rPr lang="fa-IR" dirty="0" err="1">
                <a:cs typeface="B Nazanin" panose="00000400000000000000" pitchFamily="2" charset="-78"/>
              </a:rPr>
              <a:t>نویسی</a:t>
            </a:r>
            <a:r>
              <a:rPr lang="fa-IR" dirty="0">
                <a:cs typeface="B Nazanin" panose="00000400000000000000" pitchFamily="2" charset="-78"/>
              </a:rPr>
              <a:t> </a:t>
            </a:r>
            <a:r>
              <a:rPr lang="fa-IR" dirty="0" err="1">
                <a:cs typeface="B Nazanin" panose="00000400000000000000" pitchFamily="2" charset="-78"/>
              </a:rPr>
              <a:t>سوکت</a:t>
            </a:r>
            <a:r>
              <a:rPr lang="fa-IR" dirty="0">
                <a:cs typeface="B Nazanin" panose="00000400000000000000" pitchFamily="2" charset="-78"/>
              </a:rPr>
              <a:t> با </a:t>
            </a:r>
            <a:r>
              <a:rPr lang="en-US" dirty="0">
                <a:cs typeface="B Nazanin" panose="00000400000000000000" pitchFamily="2" charset="-78"/>
              </a:rPr>
              <a:t>TCP</a:t>
            </a:r>
            <a:r>
              <a:rPr lang="fa-IR" sz="2400" dirty="0">
                <a:cs typeface="B Nazanin" panose="00000400000000000000" pitchFamily="2" charset="-78"/>
              </a:rPr>
              <a:t> (ادامه)</a:t>
            </a:r>
            <a:endParaRPr lang="en-US" dirty="0">
              <a:cs typeface="B Nazanin" panose="00000400000000000000" pitchFamily="2" charset="-78"/>
            </a:endParaRPr>
          </a:p>
        </p:txBody>
      </p:sp>
      <p:sp>
        <p:nvSpPr>
          <p:cNvPr id="5" name="Footer Placeholder 4">
            <a:extLst>
              <a:ext uri="{FF2B5EF4-FFF2-40B4-BE49-F238E27FC236}">
                <a16:creationId xmlns:a16="http://schemas.microsoft.com/office/drawing/2014/main" id="{01BF0357-08B8-4E10-951F-2DC5BA8420E2}"/>
              </a:ext>
            </a:extLst>
          </p:cNvPr>
          <p:cNvSpPr>
            <a:spLocks noGrp="1"/>
          </p:cNvSpPr>
          <p:nvPr>
            <p:ph type="ftr" sz="quarter" idx="11"/>
          </p:nvPr>
        </p:nvSpPr>
        <p:spPr/>
        <p:txBody>
          <a:bodyPr/>
          <a:lstStyle/>
          <a:p>
            <a:r>
              <a:rPr lang="fa-IR">
                <a:cs typeface="B Nazanin" panose="00000400000000000000" pitchFamily="2" charset="-78"/>
              </a:rPr>
              <a:t>هانیه هوشمند / شبکه های کامپیوتری</a:t>
            </a:r>
            <a:endParaRPr lang="en-US">
              <a:cs typeface="B Nazanin" panose="00000400000000000000" pitchFamily="2" charset="-78"/>
            </a:endParaRPr>
          </a:p>
        </p:txBody>
      </p:sp>
      <p:sp>
        <p:nvSpPr>
          <p:cNvPr id="6" name="Slide Number Placeholder 5">
            <a:extLst>
              <a:ext uri="{FF2B5EF4-FFF2-40B4-BE49-F238E27FC236}">
                <a16:creationId xmlns:a16="http://schemas.microsoft.com/office/drawing/2014/main" id="{63E2C0F0-76E8-4843-9A20-08A927E0A742}"/>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17</a:t>
            </a:r>
          </a:p>
        </p:txBody>
      </p:sp>
      <p:pic>
        <p:nvPicPr>
          <p:cNvPr id="9" name="Picture 8" descr="underline_base">
            <a:extLst>
              <a:ext uri="{FF2B5EF4-FFF2-40B4-BE49-F238E27FC236}">
                <a16:creationId xmlns:a16="http://schemas.microsoft.com/office/drawing/2014/main" id="{2F0C0E0B-AC4B-4495-9F6D-9B356ACC65E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471" y="1321170"/>
            <a:ext cx="6151129"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a:extLst>
              <a:ext uri="{FF2B5EF4-FFF2-40B4-BE49-F238E27FC236}">
                <a16:creationId xmlns:a16="http://schemas.microsoft.com/office/drawing/2014/main" id="{BF94CAD5-9E1F-4B04-B6D9-F935C9E4DE5F}"/>
              </a:ext>
            </a:extLst>
          </p:cNvPr>
          <p:cNvCxnSpPr>
            <a:cxnSpLocks/>
          </p:cNvCxnSpPr>
          <p:nvPr/>
        </p:nvCxnSpPr>
        <p:spPr>
          <a:xfrm flipH="1" flipV="1">
            <a:off x="4225771" y="3272809"/>
            <a:ext cx="3334426"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Freeform: Shape 10">
            <a:extLst>
              <a:ext uri="{FF2B5EF4-FFF2-40B4-BE49-F238E27FC236}">
                <a16:creationId xmlns:a16="http://schemas.microsoft.com/office/drawing/2014/main" id="{050EA828-79BD-44BE-B055-8218ECEEB4AB}"/>
              </a:ext>
            </a:extLst>
          </p:cNvPr>
          <p:cNvSpPr/>
          <p:nvPr/>
        </p:nvSpPr>
        <p:spPr>
          <a:xfrm>
            <a:off x="7819490" y="3152746"/>
            <a:ext cx="1629826" cy="1287788"/>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ln/>
        </p:spPr>
        <p:style>
          <a:lnRef idx="2">
            <a:schemeClr val="dk1"/>
          </a:lnRef>
          <a:fillRef idx="1">
            <a:schemeClr val="lt1"/>
          </a:fillRef>
          <a:effectRef idx="0">
            <a:schemeClr val="dk1"/>
          </a:effectRef>
          <a:fontRef idx="minor">
            <a:schemeClr val="dk1"/>
          </a:fontRef>
        </p:style>
        <p:txBody>
          <a:bodyPr spcFirstLastPara="0" vert="horz" wrap="square" lIns="49176" tIns="49176" rIns="49176" bIns="49176" numCol="1" spcCol="1270" anchor="ctr" anchorCtr="0">
            <a:noAutofit/>
          </a:bodyP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marL="0" lvl="0" indent="0" algn="ctr" defTabSz="1955800">
              <a:lnSpc>
                <a:spcPts val="2500"/>
              </a:lnSpc>
              <a:spcBef>
                <a:spcPct val="0"/>
              </a:spcBef>
              <a:spcAft>
                <a:spcPct val="35000"/>
              </a:spcAft>
              <a:buNone/>
            </a:pPr>
            <a:r>
              <a:rPr lang="fa-IR" sz="2400" kern="1200" dirty="0">
                <a:solidFill>
                  <a:schemeClr val="tx1">
                    <a:lumMod val="85000"/>
                    <a:lumOff val="15000"/>
                  </a:schemeClr>
                </a:solidFill>
                <a:cs typeface="B Nazanin" panose="00000400000000000000" pitchFamily="2" charset="-78"/>
              </a:rPr>
              <a:t>مشتری</a:t>
            </a:r>
            <a:endParaRPr lang="en-US" sz="2400" kern="1200" dirty="0">
              <a:solidFill>
                <a:schemeClr val="tx1">
                  <a:lumMod val="85000"/>
                  <a:lumOff val="15000"/>
                </a:schemeClr>
              </a:solidFill>
              <a:cs typeface="B Nazanin" panose="00000400000000000000" pitchFamily="2" charset="-78"/>
            </a:endParaRPr>
          </a:p>
        </p:txBody>
      </p:sp>
      <p:sp>
        <p:nvSpPr>
          <p:cNvPr id="12" name="Freeform: Shape 11">
            <a:extLst>
              <a:ext uri="{FF2B5EF4-FFF2-40B4-BE49-F238E27FC236}">
                <a16:creationId xmlns:a16="http://schemas.microsoft.com/office/drawing/2014/main" id="{7085BBDD-757C-4F31-A71C-55D817EBE379}"/>
              </a:ext>
            </a:extLst>
          </p:cNvPr>
          <p:cNvSpPr/>
          <p:nvPr/>
        </p:nvSpPr>
        <p:spPr>
          <a:xfrm>
            <a:off x="2286999" y="3152746"/>
            <a:ext cx="1629825" cy="1287788"/>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ln/>
        </p:spPr>
        <p:style>
          <a:lnRef idx="2">
            <a:schemeClr val="dk1"/>
          </a:lnRef>
          <a:fillRef idx="1">
            <a:schemeClr val="lt1"/>
          </a:fillRef>
          <a:effectRef idx="0">
            <a:schemeClr val="dk1"/>
          </a:effectRef>
          <a:fontRef idx="minor">
            <a:schemeClr val="dk1"/>
          </a:fontRef>
        </p:style>
        <p:txBody>
          <a:bodyPr spcFirstLastPara="0" vert="horz" wrap="square" lIns="49176" tIns="49176" rIns="49176" bIns="49176" numCol="1" spcCol="1270" anchor="ctr" anchorCtr="0">
            <a:noAutofit/>
          </a:bodyP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marL="0" lvl="0" indent="0" algn="ctr" defTabSz="1955800">
              <a:lnSpc>
                <a:spcPts val="2500"/>
              </a:lnSpc>
              <a:spcBef>
                <a:spcPct val="0"/>
              </a:spcBef>
              <a:spcAft>
                <a:spcPct val="35000"/>
              </a:spcAft>
              <a:buNone/>
            </a:pPr>
            <a:r>
              <a:rPr lang="fa-IR" sz="2400" kern="1200" dirty="0">
                <a:solidFill>
                  <a:schemeClr val="tx1">
                    <a:lumMod val="85000"/>
                    <a:lumOff val="15000"/>
                  </a:schemeClr>
                </a:solidFill>
                <a:cs typeface="B Nazanin" panose="00000400000000000000" pitchFamily="2" charset="-78"/>
              </a:rPr>
              <a:t>سرویس دهنده</a:t>
            </a:r>
            <a:endParaRPr lang="en-US" sz="2400" kern="1200" dirty="0">
              <a:solidFill>
                <a:schemeClr val="tx1">
                  <a:lumMod val="85000"/>
                  <a:lumOff val="15000"/>
                </a:schemeClr>
              </a:solidFill>
              <a:cs typeface="B Nazanin" panose="00000400000000000000" pitchFamily="2" charset="-78"/>
            </a:endParaRPr>
          </a:p>
        </p:txBody>
      </p:sp>
      <p:cxnSp>
        <p:nvCxnSpPr>
          <p:cNvPr id="31" name="Straight Arrow Connector 30">
            <a:extLst>
              <a:ext uri="{FF2B5EF4-FFF2-40B4-BE49-F238E27FC236}">
                <a16:creationId xmlns:a16="http://schemas.microsoft.com/office/drawing/2014/main" id="{465AD683-146A-416A-9612-BBB985E101FE}"/>
              </a:ext>
            </a:extLst>
          </p:cNvPr>
          <p:cNvCxnSpPr>
            <a:cxnSpLocks/>
          </p:cNvCxnSpPr>
          <p:nvPr/>
        </p:nvCxnSpPr>
        <p:spPr>
          <a:xfrm flipH="1" flipV="1">
            <a:off x="4225771" y="4300724"/>
            <a:ext cx="336471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51066A8D-271C-485E-9E49-169630843E2B}"/>
              </a:ext>
            </a:extLst>
          </p:cNvPr>
          <p:cNvCxnSpPr>
            <a:cxnSpLocks/>
          </p:cNvCxnSpPr>
          <p:nvPr/>
        </p:nvCxnSpPr>
        <p:spPr>
          <a:xfrm flipV="1">
            <a:off x="4248754" y="3790344"/>
            <a:ext cx="3341736" cy="217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8D6AC408-DCD8-4037-A041-8152F672300A}"/>
              </a:ext>
            </a:extLst>
          </p:cNvPr>
          <p:cNvSpPr txBox="1"/>
          <p:nvPr/>
        </p:nvSpPr>
        <p:spPr>
          <a:xfrm>
            <a:off x="6938051" y="2830501"/>
            <a:ext cx="549509" cy="369332"/>
          </a:xfrm>
          <a:prstGeom prst="rect">
            <a:avLst/>
          </a:prstGeom>
          <a:noFill/>
        </p:spPr>
        <p:txBody>
          <a:bodyPr wrap="none" rtlCol="0">
            <a:spAutoFit/>
          </a:bodyPr>
          <a:lstStyle/>
          <a:p>
            <a:r>
              <a:rPr lang="en-US" dirty="0"/>
              <a:t>SYN</a:t>
            </a:r>
          </a:p>
        </p:txBody>
      </p:sp>
      <p:sp>
        <p:nvSpPr>
          <p:cNvPr id="36" name="TextBox 35">
            <a:extLst>
              <a:ext uri="{FF2B5EF4-FFF2-40B4-BE49-F238E27FC236}">
                <a16:creationId xmlns:a16="http://schemas.microsoft.com/office/drawing/2014/main" id="{00A5FE93-4A93-4D45-99C7-463C6C41EADF}"/>
              </a:ext>
            </a:extLst>
          </p:cNvPr>
          <p:cNvSpPr txBox="1"/>
          <p:nvPr/>
        </p:nvSpPr>
        <p:spPr>
          <a:xfrm>
            <a:off x="4372511" y="3388169"/>
            <a:ext cx="1006301" cy="369332"/>
          </a:xfrm>
          <a:prstGeom prst="rect">
            <a:avLst/>
          </a:prstGeom>
          <a:noFill/>
        </p:spPr>
        <p:txBody>
          <a:bodyPr wrap="none" rtlCol="0">
            <a:spAutoFit/>
          </a:bodyPr>
          <a:lstStyle/>
          <a:p>
            <a:r>
              <a:rPr lang="en-US" dirty="0"/>
              <a:t>SYN/ACK</a:t>
            </a:r>
          </a:p>
        </p:txBody>
      </p:sp>
      <p:sp>
        <p:nvSpPr>
          <p:cNvPr id="37" name="TextBox 36">
            <a:extLst>
              <a:ext uri="{FF2B5EF4-FFF2-40B4-BE49-F238E27FC236}">
                <a16:creationId xmlns:a16="http://schemas.microsoft.com/office/drawing/2014/main" id="{4867BC2E-F4B6-4B9A-8024-5FD9E4836BD6}"/>
              </a:ext>
            </a:extLst>
          </p:cNvPr>
          <p:cNvSpPr txBox="1"/>
          <p:nvPr/>
        </p:nvSpPr>
        <p:spPr>
          <a:xfrm>
            <a:off x="6927855" y="3842468"/>
            <a:ext cx="559705" cy="369332"/>
          </a:xfrm>
          <a:prstGeom prst="rect">
            <a:avLst/>
          </a:prstGeom>
          <a:noFill/>
        </p:spPr>
        <p:txBody>
          <a:bodyPr wrap="none" rtlCol="0">
            <a:spAutoFit/>
          </a:bodyPr>
          <a:lstStyle/>
          <a:p>
            <a:r>
              <a:rPr lang="en-US" dirty="0"/>
              <a:t>ACK</a:t>
            </a:r>
          </a:p>
        </p:txBody>
      </p:sp>
    </p:spTree>
    <p:extLst>
      <p:ext uri="{BB962C8B-B14F-4D97-AF65-F5344CB8AC3E}">
        <p14:creationId xmlns:p14="http://schemas.microsoft.com/office/powerpoint/2010/main" val="3691497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555E4-F4AB-41AC-8BE0-319C3E5524EA}"/>
              </a:ext>
            </a:extLst>
          </p:cNvPr>
          <p:cNvSpPr>
            <a:spLocks noGrp="1"/>
          </p:cNvSpPr>
          <p:nvPr>
            <p:ph type="title"/>
          </p:nvPr>
        </p:nvSpPr>
        <p:spPr/>
        <p:txBody>
          <a:bodyPr/>
          <a:lstStyle/>
          <a:p>
            <a:pPr algn="r" rtl="1"/>
            <a:r>
              <a:rPr lang="fa-IR" dirty="0">
                <a:cs typeface="B Nazanin" panose="00000400000000000000" pitchFamily="2" charset="-78"/>
              </a:rPr>
              <a:t>برنامه کاربردی مشتری – سرویس دهنده</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915EB8BF-F46A-47B7-9ED2-159D0DF0C0A5}"/>
              </a:ext>
            </a:extLst>
          </p:cNvPr>
          <p:cNvSpPr>
            <a:spLocks noGrp="1"/>
          </p:cNvSpPr>
          <p:nvPr>
            <p:ph idx="1"/>
          </p:nvPr>
        </p:nvSpPr>
        <p:spPr/>
        <p:txBody>
          <a:bodyPr/>
          <a:lstStyle/>
          <a:p>
            <a:pPr marL="0" indent="0" algn="r" rtl="1">
              <a:buNone/>
            </a:pPr>
            <a:r>
              <a:rPr lang="fa-IR" dirty="0">
                <a:cs typeface="B Nazanin" panose="00000400000000000000" pitchFamily="2" charset="-78"/>
              </a:rPr>
              <a:t>هدف: تبدیل حروف کوچک به حروف بزرگ در سمت سرویس دهنده</a:t>
            </a:r>
          </a:p>
          <a:p>
            <a:pPr marL="0" indent="0" algn="r" rtl="1">
              <a:buNone/>
            </a:pPr>
            <a:r>
              <a:rPr lang="fa-IR" dirty="0">
                <a:cs typeface="B Nazanin" panose="00000400000000000000" pitchFamily="2" charset="-78"/>
              </a:rPr>
              <a:t>1. ارسال به سرویس دهنده</a:t>
            </a:r>
          </a:p>
          <a:p>
            <a:pPr marL="0" indent="0" algn="r" rtl="1">
              <a:buNone/>
            </a:pPr>
            <a:r>
              <a:rPr lang="fa-IR" dirty="0">
                <a:cs typeface="B Nazanin" panose="00000400000000000000" pitchFamily="2" charset="-78"/>
              </a:rPr>
              <a:t>2. دریافت و اعمال تغییرات</a:t>
            </a:r>
          </a:p>
          <a:p>
            <a:pPr marL="0" indent="0" algn="r" rtl="1">
              <a:buNone/>
            </a:pPr>
            <a:r>
              <a:rPr lang="fa-IR" dirty="0">
                <a:cs typeface="B Nazanin" panose="00000400000000000000" pitchFamily="2" charset="-78"/>
              </a:rPr>
              <a:t>3. ارسال تغییرات به مشتری</a:t>
            </a:r>
          </a:p>
          <a:p>
            <a:pPr marL="0" indent="0" algn="r" rtl="1">
              <a:buNone/>
            </a:pPr>
            <a:r>
              <a:rPr lang="fa-IR" dirty="0">
                <a:cs typeface="B Nazanin" panose="00000400000000000000" pitchFamily="2" charset="-78"/>
              </a:rPr>
              <a:t>4. دریافت و نمایش</a:t>
            </a:r>
          </a:p>
        </p:txBody>
      </p:sp>
      <p:sp>
        <p:nvSpPr>
          <p:cNvPr id="4" name="Footer Placeholder 3">
            <a:extLst>
              <a:ext uri="{FF2B5EF4-FFF2-40B4-BE49-F238E27FC236}">
                <a16:creationId xmlns:a16="http://schemas.microsoft.com/office/drawing/2014/main" id="{F6C22CD7-F2BC-4C92-9B6B-E9FBEA404BD0}"/>
              </a:ext>
            </a:extLst>
          </p:cNvPr>
          <p:cNvSpPr>
            <a:spLocks noGrp="1"/>
          </p:cNvSpPr>
          <p:nvPr>
            <p:ph type="ftr" sz="quarter" idx="11"/>
          </p:nvPr>
        </p:nvSpPr>
        <p:spPr/>
        <p:txBody>
          <a:bodyPr/>
          <a:lstStyle/>
          <a:p>
            <a:r>
              <a:rPr lang="fa-IR">
                <a:cs typeface="B Nazanin" panose="00000400000000000000" pitchFamily="2" charset="-78"/>
              </a:rPr>
              <a:t>هانیه هوشمند / شبکه های کامپیوتری</a:t>
            </a:r>
            <a:endParaRPr lang="en-US">
              <a:cs typeface="B Nazanin" panose="00000400000000000000" pitchFamily="2" charset="-78"/>
            </a:endParaRPr>
          </a:p>
        </p:txBody>
      </p:sp>
      <p:pic>
        <p:nvPicPr>
          <p:cNvPr id="5" name="Picture 4" descr="underline_base">
            <a:extLst>
              <a:ext uri="{FF2B5EF4-FFF2-40B4-BE49-F238E27FC236}">
                <a16:creationId xmlns:a16="http://schemas.microsoft.com/office/drawing/2014/main" id="{FF8ED9C9-2FF2-4D65-8BC3-967A38348F8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7559" y="1321170"/>
            <a:ext cx="7607041"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F53CFD88-13B1-4E64-A27F-E3411F1FDA13}"/>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18</a:t>
            </a:r>
          </a:p>
        </p:txBody>
      </p:sp>
    </p:spTree>
    <p:extLst>
      <p:ext uri="{BB962C8B-B14F-4D97-AF65-F5344CB8AC3E}">
        <p14:creationId xmlns:p14="http://schemas.microsoft.com/office/powerpoint/2010/main" val="2529755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8057E-2CC1-4511-AD21-39A6C51310AE}"/>
              </a:ext>
            </a:extLst>
          </p:cNvPr>
          <p:cNvSpPr>
            <a:spLocks noGrp="1"/>
          </p:cNvSpPr>
          <p:nvPr>
            <p:ph idx="1"/>
          </p:nvPr>
        </p:nvSpPr>
        <p:spPr/>
        <p:txBody>
          <a:bodyPr>
            <a:normAutofit/>
          </a:bodyPr>
          <a:lstStyle/>
          <a:p>
            <a:pPr marL="0" indent="0">
              <a:buNone/>
            </a:pPr>
            <a:r>
              <a:rPr lang="en-US" sz="1800" dirty="0">
                <a:latin typeface="Courier New" panose="02070309020205020404" pitchFamily="49" charset="0"/>
                <a:cs typeface="Courier New" panose="02070309020205020404" pitchFamily="49" charset="0"/>
              </a:rPr>
              <a:t>from socket import *</a:t>
            </a:r>
          </a:p>
          <a:p>
            <a:pPr marL="0" indent="0">
              <a:buNone/>
            </a:pPr>
            <a:r>
              <a:rPr lang="en-US" sz="1800" dirty="0" err="1">
                <a:latin typeface="Courier New" panose="02070309020205020404" pitchFamily="49" charset="0"/>
                <a:cs typeface="Courier New" panose="02070309020205020404" pitchFamily="49" charset="0"/>
              </a:rPr>
              <a:t>serverName</a:t>
            </a:r>
            <a:r>
              <a:rPr lang="en-US" sz="1800" dirty="0">
                <a:latin typeface="Courier New" panose="02070309020205020404" pitchFamily="49" charset="0"/>
                <a:cs typeface="Courier New" panose="02070309020205020404" pitchFamily="49" charset="0"/>
              </a:rPr>
              <a:t> = ‘hostname'</a:t>
            </a:r>
          </a:p>
          <a:p>
            <a:pPr marL="0" indent="0">
              <a:buNone/>
            </a:pPr>
            <a:r>
              <a:rPr lang="en-US" sz="1800" dirty="0" err="1">
                <a:latin typeface="Courier New" panose="02070309020205020404" pitchFamily="49" charset="0"/>
                <a:cs typeface="Courier New" panose="02070309020205020404" pitchFamily="49" charset="0"/>
              </a:rPr>
              <a:t>serverPort</a:t>
            </a:r>
            <a:r>
              <a:rPr lang="en-US" sz="1800" dirty="0">
                <a:latin typeface="Courier New" panose="02070309020205020404" pitchFamily="49" charset="0"/>
                <a:cs typeface="Courier New" panose="02070309020205020404" pitchFamily="49" charset="0"/>
              </a:rPr>
              <a:t> = 12000</a:t>
            </a:r>
          </a:p>
          <a:p>
            <a:pPr marL="0" indent="0">
              <a:buNone/>
            </a:pPr>
            <a:r>
              <a:rPr lang="en-US" sz="1800" dirty="0" err="1">
                <a:latin typeface="Courier New" panose="02070309020205020404" pitchFamily="49" charset="0"/>
                <a:cs typeface="Courier New" panose="02070309020205020404" pitchFamily="49" charset="0"/>
              </a:rPr>
              <a:t>clientSocket</a:t>
            </a:r>
            <a:r>
              <a:rPr lang="en-US" sz="1800" dirty="0">
                <a:latin typeface="Courier New" panose="02070309020205020404" pitchFamily="49" charset="0"/>
                <a:cs typeface="Courier New" panose="02070309020205020404" pitchFamily="49" charset="0"/>
              </a:rPr>
              <a:t> = socket(AF_INET, SOCK_STREAM)</a:t>
            </a:r>
          </a:p>
          <a:p>
            <a:pPr marL="0" indent="0">
              <a:buNone/>
            </a:pPr>
            <a:r>
              <a:rPr lang="en-US" sz="1800" dirty="0" err="1">
                <a:latin typeface="Courier New" panose="02070309020205020404" pitchFamily="49" charset="0"/>
                <a:cs typeface="Courier New" panose="02070309020205020404" pitchFamily="49" charset="0"/>
              </a:rPr>
              <a:t>clientSocket.connect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serverName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serverPort</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sentence = input("Input lowercase sentence:")</a:t>
            </a:r>
          </a:p>
          <a:p>
            <a:pPr marL="0" indent="0">
              <a:buNone/>
            </a:pPr>
            <a:r>
              <a:rPr lang="en-US" sz="1800" dirty="0" err="1">
                <a:latin typeface="Courier New" panose="02070309020205020404" pitchFamily="49" charset="0"/>
                <a:cs typeface="Courier New" panose="02070309020205020404" pitchFamily="49" charset="0"/>
              </a:rPr>
              <a:t>clientSocket.send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sentence.encode</a:t>
            </a:r>
            <a:r>
              <a:rPr lang="en-US" sz="1800" dirty="0">
                <a:latin typeface="Courier New" panose="02070309020205020404" pitchFamily="49" charset="0"/>
                <a:cs typeface="Courier New" panose="02070309020205020404" pitchFamily="49" charset="0"/>
              </a:rPr>
              <a:t>())</a:t>
            </a:r>
          </a:p>
          <a:p>
            <a:pPr marL="0" indent="0">
              <a:buNone/>
            </a:pPr>
            <a:r>
              <a:rPr lang="en-US" sz="1800" dirty="0" err="1">
                <a:latin typeface="Courier New" panose="02070309020205020404" pitchFamily="49" charset="0"/>
                <a:cs typeface="Courier New" panose="02070309020205020404" pitchFamily="49" charset="0"/>
              </a:rPr>
              <a:t>modifiedSentence</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clientSocket.recv</a:t>
            </a:r>
            <a:r>
              <a:rPr lang="en-US" sz="1800" dirty="0">
                <a:latin typeface="Courier New" panose="02070309020205020404" pitchFamily="49" charset="0"/>
                <a:cs typeface="Courier New" panose="02070309020205020404" pitchFamily="49" charset="0"/>
              </a:rPr>
              <a:t>(1024).decode()</a:t>
            </a:r>
          </a:p>
          <a:p>
            <a:pPr marL="0" indent="0">
              <a:buNone/>
            </a:pPr>
            <a:r>
              <a:rPr lang="en-US" sz="1800" dirty="0">
                <a:latin typeface="Courier New" panose="02070309020205020404" pitchFamily="49" charset="0"/>
                <a:cs typeface="Courier New" panose="02070309020205020404" pitchFamily="49" charset="0"/>
              </a:rPr>
              <a:t>print(</a:t>
            </a:r>
            <a:r>
              <a:rPr lang="en-US" sz="1800" dirty="0" err="1">
                <a:latin typeface="Courier New" panose="02070309020205020404" pitchFamily="49" charset="0"/>
                <a:cs typeface="Courier New" panose="02070309020205020404" pitchFamily="49" charset="0"/>
              </a:rPr>
              <a:t>modifiedSentence</a:t>
            </a:r>
            <a:r>
              <a:rPr lang="en-US" sz="1800" dirty="0">
                <a:latin typeface="Courier New" panose="02070309020205020404" pitchFamily="49" charset="0"/>
                <a:cs typeface="Courier New" panose="02070309020205020404" pitchFamily="49" charset="0"/>
              </a:rPr>
              <a:t>)</a:t>
            </a:r>
          </a:p>
          <a:p>
            <a:pPr marL="0" indent="0">
              <a:buNone/>
            </a:pPr>
            <a:r>
              <a:rPr lang="en-US" sz="1800" dirty="0" err="1">
                <a:latin typeface="Courier New" panose="02070309020205020404" pitchFamily="49" charset="0"/>
                <a:cs typeface="Courier New" panose="02070309020205020404" pitchFamily="49" charset="0"/>
              </a:rPr>
              <a:t>clientSocket.close</a:t>
            </a:r>
            <a:r>
              <a:rPr lang="en-US" sz="1800"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B5655FDA-06C9-40D5-A3DB-F9D705D0000D}"/>
              </a:ext>
            </a:extLst>
          </p:cNvPr>
          <p:cNvSpPr>
            <a:spLocks noGrp="1"/>
          </p:cNvSpPr>
          <p:nvPr>
            <p:ph type="ftr" sz="quarter" idx="11"/>
          </p:nvPr>
        </p:nvSpPr>
        <p:spPr/>
        <p:txBody>
          <a:bodyPr/>
          <a:lstStyle/>
          <a:p>
            <a:r>
              <a:rPr lang="fa-IR" dirty="0" err="1">
                <a:cs typeface="B Nazanin" panose="00000400000000000000" pitchFamily="2" charset="-78"/>
              </a:rPr>
              <a:t>هانیه</a:t>
            </a:r>
            <a:r>
              <a:rPr lang="fa-IR" dirty="0">
                <a:cs typeface="B Nazanin" panose="00000400000000000000" pitchFamily="2" charset="-78"/>
              </a:rPr>
              <a:t> هوشمند / شبکه های کامپیوتری</a:t>
            </a:r>
            <a:endParaRPr lang="en-US" dirty="0">
              <a:cs typeface="B Nazanin" panose="00000400000000000000" pitchFamily="2" charset="-78"/>
            </a:endParaRPr>
          </a:p>
        </p:txBody>
      </p:sp>
      <p:sp>
        <p:nvSpPr>
          <p:cNvPr id="5" name="Title 1">
            <a:extLst>
              <a:ext uri="{FF2B5EF4-FFF2-40B4-BE49-F238E27FC236}">
                <a16:creationId xmlns:a16="http://schemas.microsoft.com/office/drawing/2014/main" id="{F6D1081E-2F55-4762-BE73-77D6E4A7405E}"/>
              </a:ext>
            </a:extLst>
          </p:cNvPr>
          <p:cNvSpPr>
            <a:spLocks noGrp="1"/>
          </p:cNvSpPr>
          <p:nvPr>
            <p:ph type="title"/>
          </p:nvPr>
        </p:nvSpPr>
        <p:spPr>
          <a:xfrm>
            <a:off x="838200" y="365125"/>
            <a:ext cx="10515600" cy="1325563"/>
          </a:xfrm>
        </p:spPr>
        <p:txBody>
          <a:bodyPr/>
          <a:lstStyle/>
          <a:p>
            <a:pPr algn="r" rtl="1"/>
            <a:r>
              <a:rPr lang="fa-IR" dirty="0">
                <a:cs typeface="B Nazanin" panose="00000400000000000000" pitchFamily="2" charset="-78"/>
              </a:rPr>
              <a:t>برنامه کاربردی – قسمت مشتری</a:t>
            </a:r>
            <a:endParaRPr lang="en-US" dirty="0">
              <a:cs typeface="B Nazanin" panose="00000400000000000000" pitchFamily="2" charset="-78"/>
            </a:endParaRPr>
          </a:p>
        </p:txBody>
      </p:sp>
      <p:pic>
        <p:nvPicPr>
          <p:cNvPr id="6" name="Picture 5" descr="underline_base">
            <a:extLst>
              <a:ext uri="{FF2B5EF4-FFF2-40B4-BE49-F238E27FC236}">
                <a16:creationId xmlns:a16="http://schemas.microsoft.com/office/drawing/2014/main" id="{946E75BF-6711-4307-A937-32BFA5F1E34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6441" y="1321171"/>
            <a:ext cx="6058159"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a:extLst>
              <a:ext uri="{FF2B5EF4-FFF2-40B4-BE49-F238E27FC236}">
                <a16:creationId xmlns:a16="http://schemas.microsoft.com/office/drawing/2014/main" id="{260FEE01-F653-426B-B203-DA3B0857FA9F}"/>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19</a:t>
            </a:r>
          </a:p>
        </p:txBody>
      </p:sp>
    </p:spTree>
    <p:extLst>
      <p:ext uri="{BB962C8B-B14F-4D97-AF65-F5344CB8AC3E}">
        <p14:creationId xmlns:p14="http://schemas.microsoft.com/office/powerpoint/2010/main" val="2929477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8057E-2CC1-4511-AD21-39A6C51310AE}"/>
              </a:ext>
            </a:extLst>
          </p:cNvPr>
          <p:cNvSpPr>
            <a:spLocks noGrp="1"/>
          </p:cNvSpPr>
          <p:nvPr>
            <p:ph idx="1"/>
          </p:nvPr>
        </p:nvSpPr>
        <p:spPr/>
        <p:txBody>
          <a:bodyPr>
            <a:normAutofit/>
          </a:bodyPr>
          <a:lstStyle/>
          <a:p>
            <a:pPr marL="0" indent="0">
              <a:buNone/>
            </a:pPr>
            <a:r>
              <a:rPr lang="en-US" sz="1800" dirty="0">
                <a:highlight>
                  <a:srgbClr val="FFFF00"/>
                </a:highlight>
                <a:latin typeface="Courier New" panose="02070309020205020404" pitchFamily="49" charset="0"/>
                <a:cs typeface="Courier New" panose="02070309020205020404" pitchFamily="49" charset="0"/>
              </a:rPr>
              <a:t>from socket import *</a:t>
            </a:r>
          </a:p>
          <a:p>
            <a:pPr marL="0" indent="0">
              <a:buNone/>
            </a:pPr>
            <a:r>
              <a:rPr lang="en-US" sz="1800" dirty="0" err="1">
                <a:latin typeface="Courier New" panose="02070309020205020404" pitchFamily="49" charset="0"/>
                <a:cs typeface="Courier New" panose="02070309020205020404" pitchFamily="49" charset="0"/>
              </a:rPr>
              <a:t>serverName</a:t>
            </a:r>
            <a:r>
              <a:rPr lang="en-US" sz="1800" dirty="0">
                <a:latin typeface="Courier New" panose="02070309020205020404" pitchFamily="49" charset="0"/>
                <a:cs typeface="Courier New" panose="02070309020205020404" pitchFamily="49" charset="0"/>
              </a:rPr>
              <a:t> = ‘hostname'</a:t>
            </a:r>
          </a:p>
          <a:p>
            <a:pPr marL="0" indent="0">
              <a:buNone/>
            </a:pPr>
            <a:r>
              <a:rPr lang="en-US" sz="1800" dirty="0" err="1">
                <a:latin typeface="Courier New" panose="02070309020205020404" pitchFamily="49" charset="0"/>
                <a:cs typeface="Courier New" panose="02070309020205020404" pitchFamily="49" charset="0"/>
              </a:rPr>
              <a:t>serverPort</a:t>
            </a:r>
            <a:r>
              <a:rPr lang="en-US" sz="1800" dirty="0">
                <a:latin typeface="Courier New" panose="02070309020205020404" pitchFamily="49" charset="0"/>
                <a:cs typeface="Courier New" panose="02070309020205020404" pitchFamily="49" charset="0"/>
              </a:rPr>
              <a:t> = 12000</a:t>
            </a:r>
          </a:p>
          <a:p>
            <a:pPr marL="0" indent="0">
              <a:buNone/>
            </a:pPr>
            <a:r>
              <a:rPr lang="en-US" sz="1800" dirty="0" err="1">
                <a:latin typeface="Courier New" panose="02070309020205020404" pitchFamily="49" charset="0"/>
                <a:cs typeface="Courier New" panose="02070309020205020404" pitchFamily="49" charset="0"/>
              </a:rPr>
              <a:t>clientSocket</a:t>
            </a:r>
            <a:r>
              <a:rPr lang="en-US" sz="1800" dirty="0">
                <a:latin typeface="Courier New" panose="02070309020205020404" pitchFamily="49" charset="0"/>
                <a:cs typeface="Courier New" panose="02070309020205020404" pitchFamily="49" charset="0"/>
              </a:rPr>
              <a:t> = socket(AF_INET, SOCK_STREAM)</a:t>
            </a:r>
          </a:p>
          <a:p>
            <a:pPr marL="0" indent="0">
              <a:buNone/>
            </a:pPr>
            <a:r>
              <a:rPr lang="en-US" sz="1800" dirty="0" err="1">
                <a:latin typeface="Courier New" panose="02070309020205020404" pitchFamily="49" charset="0"/>
                <a:cs typeface="Courier New" panose="02070309020205020404" pitchFamily="49" charset="0"/>
              </a:rPr>
              <a:t>clientSocket.connect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serverName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serverPort</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sentence = input("Input lowercase sentence:")</a:t>
            </a:r>
          </a:p>
          <a:p>
            <a:pPr marL="0" indent="0">
              <a:buNone/>
            </a:pPr>
            <a:r>
              <a:rPr lang="en-US" sz="1800" dirty="0" err="1">
                <a:latin typeface="Courier New" panose="02070309020205020404" pitchFamily="49" charset="0"/>
                <a:cs typeface="Courier New" panose="02070309020205020404" pitchFamily="49" charset="0"/>
              </a:rPr>
              <a:t>clientSocket.send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sentence.encode</a:t>
            </a:r>
            <a:r>
              <a:rPr lang="en-US" sz="1800" dirty="0">
                <a:latin typeface="Courier New" panose="02070309020205020404" pitchFamily="49" charset="0"/>
                <a:cs typeface="Courier New" panose="02070309020205020404" pitchFamily="49" charset="0"/>
              </a:rPr>
              <a:t>())</a:t>
            </a:r>
          </a:p>
          <a:p>
            <a:pPr marL="0" indent="0">
              <a:buNone/>
            </a:pPr>
            <a:r>
              <a:rPr lang="en-US" sz="1800" dirty="0" err="1">
                <a:latin typeface="Courier New" panose="02070309020205020404" pitchFamily="49" charset="0"/>
                <a:cs typeface="Courier New" panose="02070309020205020404" pitchFamily="49" charset="0"/>
              </a:rPr>
              <a:t>modifiedSentence</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clientSocket.recv</a:t>
            </a:r>
            <a:r>
              <a:rPr lang="en-US" sz="1800" dirty="0">
                <a:latin typeface="Courier New" panose="02070309020205020404" pitchFamily="49" charset="0"/>
                <a:cs typeface="Courier New" panose="02070309020205020404" pitchFamily="49" charset="0"/>
              </a:rPr>
              <a:t>(1024).decode()</a:t>
            </a:r>
          </a:p>
          <a:p>
            <a:pPr marL="0" indent="0">
              <a:buNone/>
            </a:pPr>
            <a:r>
              <a:rPr lang="en-US" sz="1800" dirty="0">
                <a:latin typeface="Courier New" panose="02070309020205020404" pitchFamily="49" charset="0"/>
                <a:cs typeface="Courier New" panose="02070309020205020404" pitchFamily="49" charset="0"/>
              </a:rPr>
              <a:t>print(</a:t>
            </a:r>
            <a:r>
              <a:rPr lang="en-US" sz="1800" dirty="0" err="1">
                <a:latin typeface="Courier New" panose="02070309020205020404" pitchFamily="49" charset="0"/>
                <a:cs typeface="Courier New" panose="02070309020205020404" pitchFamily="49" charset="0"/>
              </a:rPr>
              <a:t>modifiedSentence</a:t>
            </a:r>
            <a:r>
              <a:rPr lang="en-US" sz="1800" dirty="0">
                <a:latin typeface="Courier New" panose="02070309020205020404" pitchFamily="49" charset="0"/>
                <a:cs typeface="Courier New" panose="02070309020205020404" pitchFamily="49" charset="0"/>
              </a:rPr>
              <a:t>)</a:t>
            </a:r>
          </a:p>
          <a:p>
            <a:pPr marL="0" indent="0">
              <a:buNone/>
            </a:pPr>
            <a:r>
              <a:rPr lang="en-US" sz="1800" dirty="0" err="1">
                <a:latin typeface="Courier New" panose="02070309020205020404" pitchFamily="49" charset="0"/>
                <a:cs typeface="Courier New" panose="02070309020205020404" pitchFamily="49" charset="0"/>
              </a:rPr>
              <a:t>clientSocket.close</a:t>
            </a:r>
            <a:r>
              <a:rPr lang="en-US" sz="1800"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B5655FDA-06C9-40D5-A3DB-F9D705D0000D}"/>
              </a:ext>
            </a:extLst>
          </p:cNvPr>
          <p:cNvSpPr>
            <a:spLocks noGrp="1"/>
          </p:cNvSpPr>
          <p:nvPr>
            <p:ph type="ftr" sz="quarter" idx="11"/>
          </p:nvPr>
        </p:nvSpPr>
        <p:spPr/>
        <p:txBody>
          <a:bodyPr/>
          <a:lstStyle/>
          <a:p>
            <a:r>
              <a:rPr lang="fa-IR" dirty="0" err="1">
                <a:cs typeface="B Nazanin" panose="00000400000000000000" pitchFamily="2" charset="-78"/>
              </a:rPr>
              <a:t>هانیه</a:t>
            </a:r>
            <a:r>
              <a:rPr lang="fa-IR" dirty="0">
                <a:cs typeface="B Nazanin" panose="00000400000000000000" pitchFamily="2" charset="-78"/>
              </a:rPr>
              <a:t> هوشمند / شبکه های کامپیوتری</a:t>
            </a:r>
            <a:endParaRPr lang="en-US" dirty="0">
              <a:cs typeface="B Nazanin" panose="00000400000000000000" pitchFamily="2" charset="-78"/>
            </a:endParaRPr>
          </a:p>
        </p:txBody>
      </p:sp>
      <p:sp>
        <p:nvSpPr>
          <p:cNvPr id="8" name="Title 1">
            <a:extLst>
              <a:ext uri="{FF2B5EF4-FFF2-40B4-BE49-F238E27FC236}">
                <a16:creationId xmlns:a16="http://schemas.microsoft.com/office/drawing/2014/main" id="{8B7A4C10-941F-45AF-A1C4-1AB6E5526956}"/>
              </a:ext>
            </a:extLst>
          </p:cNvPr>
          <p:cNvSpPr>
            <a:spLocks noGrp="1"/>
          </p:cNvSpPr>
          <p:nvPr>
            <p:ph type="title"/>
          </p:nvPr>
        </p:nvSpPr>
        <p:spPr>
          <a:xfrm>
            <a:off x="838200" y="365125"/>
            <a:ext cx="10515600" cy="1325563"/>
          </a:xfrm>
        </p:spPr>
        <p:txBody>
          <a:bodyPr/>
          <a:lstStyle/>
          <a:p>
            <a:pPr algn="r" rtl="1"/>
            <a:r>
              <a:rPr lang="fa-IR" dirty="0">
                <a:cs typeface="B Nazanin" panose="00000400000000000000" pitchFamily="2" charset="-78"/>
              </a:rPr>
              <a:t>برنامه کاربردی – قسمت مشتری</a:t>
            </a:r>
            <a:endParaRPr lang="en-US" dirty="0">
              <a:cs typeface="B Nazanin" panose="00000400000000000000" pitchFamily="2" charset="-78"/>
            </a:endParaRPr>
          </a:p>
        </p:txBody>
      </p:sp>
      <p:sp>
        <p:nvSpPr>
          <p:cNvPr id="6" name="Slide Number Placeholder 5">
            <a:extLst>
              <a:ext uri="{FF2B5EF4-FFF2-40B4-BE49-F238E27FC236}">
                <a16:creationId xmlns:a16="http://schemas.microsoft.com/office/drawing/2014/main" id="{0A224D58-6577-4E48-A6B3-D133C13FCE62}"/>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19</a:t>
            </a:r>
          </a:p>
        </p:txBody>
      </p:sp>
      <p:pic>
        <p:nvPicPr>
          <p:cNvPr id="7" name="Picture 6" descr="underline_base">
            <a:extLst>
              <a:ext uri="{FF2B5EF4-FFF2-40B4-BE49-F238E27FC236}">
                <a16:creationId xmlns:a16="http://schemas.microsoft.com/office/drawing/2014/main" id="{6407DE91-38A9-4681-9DDD-CD74E107A64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6441" y="1321171"/>
            <a:ext cx="6058159"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0965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8057E-2CC1-4511-AD21-39A6C51310AE}"/>
              </a:ext>
            </a:extLst>
          </p:cNvPr>
          <p:cNvSpPr>
            <a:spLocks noGrp="1"/>
          </p:cNvSpPr>
          <p:nvPr>
            <p:ph idx="1"/>
          </p:nvPr>
        </p:nvSpPr>
        <p:spPr/>
        <p:txBody>
          <a:bodyPr>
            <a:normAutofit/>
          </a:bodyPr>
          <a:lstStyle/>
          <a:p>
            <a:pPr marL="0" indent="0">
              <a:buNone/>
            </a:pPr>
            <a:r>
              <a:rPr lang="en-US" sz="1800" dirty="0">
                <a:latin typeface="Courier New" panose="02070309020205020404" pitchFamily="49" charset="0"/>
                <a:cs typeface="Courier New" panose="02070309020205020404" pitchFamily="49" charset="0"/>
              </a:rPr>
              <a:t>from socket import *</a:t>
            </a:r>
          </a:p>
          <a:p>
            <a:pPr marL="0" indent="0">
              <a:buNone/>
            </a:pPr>
            <a:r>
              <a:rPr lang="en-US" sz="1800" dirty="0" err="1">
                <a:highlight>
                  <a:srgbClr val="FFFF00"/>
                </a:highlight>
                <a:latin typeface="Courier New" panose="02070309020205020404" pitchFamily="49" charset="0"/>
                <a:cs typeface="Courier New" panose="02070309020205020404" pitchFamily="49" charset="0"/>
              </a:rPr>
              <a:t>serverName</a:t>
            </a:r>
            <a:r>
              <a:rPr lang="en-US" sz="1800" dirty="0">
                <a:highlight>
                  <a:srgbClr val="FFFF00"/>
                </a:highlight>
                <a:latin typeface="Courier New" panose="02070309020205020404" pitchFamily="49" charset="0"/>
                <a:cs typeface="Courier New" panose="02070309020205020404" pitchFamily="49" charset="0"/>
              </a:rPr>
              <a:t> = ‘hostname'</a:t>
            </a:r>
          </a:p>
          <a:p>
            <a:pPr marL="0" indent="0">
              <a:buNone/>
            </a:pPr>
            <a:r>
              <a:rPr lang="en-US" sz="1800" dirty="0" err="1">
                <a:highlight>
                  <a:srgbClr val="FFFF00"/>
                </a:highlight>
                <a:latin typeface="Courier New" panose="02070309020205020404" pitchFamily="49" charset="0"/>
                <a:cs typeface="Courier New" panose="02070309020205020404" pitchFamily="49" charset="0"/>
              </a:rPr>
              <a:t>serverPort</a:t>
            </a:r>
            <a:r>
              <a:rPr lang="en-US" sz="1800" dirty="0">
                <a:highlight>
                  <a:srgbClr val="FFFF00"/>
                </a:highlight>
                <a:latin typeface="Courier New" panose="02070309020205020404" pitchFamily="49" charset="0"/>
                <a:cs typeface="Courier New" panose="02070309020205020404" pitchFamily="49" charset="0"/>
              </a:rPr>
              <a:t> = 12000</a:t>
            </a:r>
          </a:p>
          <a:p>
            <a:pPr marL="0" indent="0">
              <a:buNone/>
            </a:pPr>
            <a:r>
              <a:rPr lang="en-US" sz="1800" dirty="0" err="1">
                <a:latin typeface="Courier New" panose="02070309020205020404" pitchFamily="49" charset="0"/>
                <a:cs typeface="Courier New" panose="02070309020205020404" pitchFamily="49" charset="0"/>
              </a:rPr>
              <a:t>clientSocket</a:t>
            </a:r>
            <a:r>
              <a:rPr lang="en-US" sz="1800" dirty="0">
                <a:latin typeface="Courier New" panose="02070309020205020404" pitchFamily="49" charset="0"/>
                <a:cs typeface="Courier New" panose="02070309020205020404" pitchFamily="49" charset="0"/>
              </a:rPr>
              <a:t> = socket(AF_INET, SOCK_STREAM)</a:t>
            </a:r>
          </a:p>
          <a:p>
            <a:pPr marL="0" indent="0">
              <a:buNone/>
            </a:pPr>
            <a:r>
              <a:rPr lang="en-US" sz="1800" dirty="0" err="1">
                <a:latin typeface="Courier New" panose="02070309020205020404" pitchFamily="49" charset="0"/>
                <a:cs typeface="Courier New" panose="02070309020205020404" pitchFamily="49" charset="0"/>
              </a:rPr>
              <a:t>clientSocket.connect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serverName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serverPort</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sentence = input("Input lowercase sentence:")</a:t>
            </a:r>
          </a:p>
          <a:p>
            <a:pPr marL="0" indent="0">
              <a:buNone/>
            </a:pPr>
            <a:r>
              <a:rPr lang="en-US" sz="1800" dirty="0" err="1">
                <a:latin typeface="Courier New" panose="02070309020205020404" pitchFamily="49" charset="0"/>
                <a:cs typeface="Courier New" panose="02070309020205020404" pitchFamily="49" charset="0"/>
              </a:rPr>
              <a:t>clientSocket.send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sentence.encode</a:t>
            </a:r>
            <a:r>
              <a:rPr lang="en-US" sz="1800" dirty="0">
                <a:latin typeface="Courier New" panose="02070309020205020404" pitchFamily="49" charset="0"/>
                <a:cs typeface="Courier New" panose="02070309020205020404" pitchFamily="49" charset="0"/>
              </a:rPr>
              <a:t>())</a:t>
            </a:r>
          </a:p>
          <a:p>
            <a:pPr marL="0" indent="0">
              <a:buNone/>
            </a:pPr>
            <a:r>
              <a:rPr lang="en-US" sz="1800" dirty="0" err="1">
                <a:latin typeface="Courier New" panose="02070309020205020404" pitchFamily="49" charset="0"/>
                <a:cs typeface="Courier New" panose="02070309020205020404" pitchFamily="49" charset="0"/>
              </a:rPr>
              <a:t>modifiedSentence</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clientSocket.recv</a:t>
            </a:r>
            <a:r>
              <a:rPr lang="en-US" sz="1800" dirty="0">
                <a:latin typeface="Courier New" panose="02070309020205020404" pitchFamily="49" charset="0"/>
                <a:cs typeface="Courier New" panose="02070309020205020404" pitchFamily="49" charset="0"/>
              </a:rPr>
              <a:t>(1024).decode()</a:t>
            </a:r>
          </a:p>
          <a:p>
            <a:pPr marL="0" indent="0">
              <a:buNone/>
            </a:pPr>
            <a:r>
              <a:rPr lang="en-US" sz="1800" dirty="0">
                <a:latin typeface="Courier New" panose="02070309020205020404" pitchFamily="49" charset="0"/>
                <a:cs typeface="Courier New" panose="02070309020205020404" pitchFamily="49" charset="0"/>
              </a:rPr>
              <a:t>print(</a:t>
            </a:r>
            <a:r>
              <a:rPr lang="en-US" sz="1800" dirty="0" err="1">
                <a:latin typeface="Courier New" panose="02070309020205020404" pitchFamily="49" charset="0"/>
                <a:cs typeface="Courier New" panose="02070309020205020404" pitchFamily="49" charset="0"/>
              </a:rPr>
              <a:t>modifiedSentence</a:t>
            </a:r>
            <a:r>
              <a:rPr lang="en-US" sz="1800" dirty="0">
                <a:latin typeface="Courier New" panose="02070309020205020404" pitchFamily="49" charset="0"/>
                <a:cs typeface="Courier New" panose="02070309020205020404" pitchFamily="49" charset="0"/>
              </a:rPr>
              <a:t>)</a:t>
            </a:r>
          </a:p>
          <a:p>
            <a:pPr marL="0" indent="0">
              <a:buNone/>
            </a:pPr>
            <a:r>
              <a:rPr lang="en-US" sz="1800" dirty="0" err="1">
                <a:latin typeface="Courier New" panose="02070309020205020404" pitchFamily="49" charset="0"/>
                <a:cs typeface="Courier New" panose="02070309020205020404" pitchFamily="49" charset="0"/>
              </a:rPr>
              <a:t>clientSocket.close</a:t>
            </a:r>
            <a:r>
              <a:rPr lang="en-US" sz="1800"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B5655FDA-06C9-40D5-A3DB-F9D705D0000D}"/>
              </a:ext>
            </a:extLst>
          </p:cNvPr>
          <p:cNvSpPr>
            <a:spLocks noGrp="1"/>
          </p:cNvSpPr>
          <p:nvPr>
            <p:ph type="ftr" sz="quarter" idx="11"/>
          </p:nvPr>
        </p:nvSpPr>
        <p:spPr/>
        <p:txBody>
          <a:bodyPr/>
          <a:lstStyle/>
          <a:p>
            <a:r>
              <a:rPr lang="fa-IR" dirty="0" err="1">
                <a:cs typeface="B Nazanin" panose="00000400000000000000" pitchFamily="2" charset="-78"/>
              </a:rPr>
              <a:t>هانیه</a:t>
            </a:r>
            <a:r>
              <a:rPr lang="fa-IR" dirty="0">
                <a:cs typeface="B Nazanin" panose="00000400000000000000" pitchFamily="2" charset="-78"/>
              </a:rPr>
              <a:t> هوشمند / شبکه های کامپیوتری</a:t>
            </a:r>
            <a:endParaRPr lang="en-US" dirty="0">
              <a:cs typeface="B Nazanin" panose="00000400000000000000" pitchFamily="2" charset="-78"/>
            </a:endParaRPr>
          </a:p>
        </p:txBody>
      </p:sp>
      <p:sp>
        <p:nvSpPr>
          <p:cNvPr id="10" name="Title 1">
            <a:extLst>
              <a:ext uri="{FF2B5EF4-FFF2-40B4-BE49-F238E27FC236}">
                <a16:creationId xmlns:a16="http://schemas.microsoft.com/office/drawing/2014/main" id="{5ED5A2E1-F89D-48E2-B6FB-9DA512837007}"/>
              </a:ext>
            </a:extLst>
          </p:cNvPr>
          <p:cNvSpPr>
            <a:spLocks noGrp="1"/>
          </p:cNvSpPr>
          <p:nvPr>
            <p:ph type="title"/>
          </p:nvPr>
        </p:nvSpPr>
        <p:spPr>
          <a:xfrm>
            <a:off x="838200" y="365125"/>
            <a:ext cx="10515600" cy="1325563"/>
          </a:xfrm>
        </p:spPr>
        <p:txBody>
          <a:bodyPr/>
          <a:lstStyle/>
          <a:p>
            <a:pPr algn="r" rtl="1"/>
            <a:r>
              <a:rPr lang="fa-IR" dirty="0">
                <a:cs typeface="B Nazanin" panose="00000400000000000000" pitchFamily="2" charset="-78"/>
              </a:rPr>
              <a:t>برنامه کاربردی – قسمت مشتری</a:t>
            </a:r>
            <a:endParaRPr lang="en-US" dirty="0">
              <a:cs typeface="B Nazanin" panose="00000400000000000000" pitchFamily="2" charset="-78"/>
            </a:endParaRPr>
          </a:p>
        </p:txBody>
      </p:sp>
      <p:sp>
        <p:nvSpPr>
          <p:cNvPr id="6" name="Slide Number Placeholder 5">
            <a:extLst>
              <a:ext uri="{FF2B5EF4-FFF2-40B4-BE49-F238E27FC236}">
                <a16:creationId xmlns:a16="http://schemas.microsoft.com/office/drawing/2014/main" id="{860950E7-CAC2-4EC5-83EB-FA03FDEB52ED}"/>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19</a:t>
            </a:r>
          </a:p>
        </p:txBody>
      </p:sp>
      <p:pic>
        <p:nvPicPr>
          <p:cNvPr id="7" name="Picture 6" descr="underline_base">
            <a:extLst>
              <a:ext uri="{FF2B5EF4-FFF2-40B4-BE49-F238E27FC236}">
                <a16:creationId xmlns:a16="http://schemas.microsoft.com/office/drawing/2014/main" id="{CAFE2FAC-E3DD-4D7B-AF68-18EB3FE3096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6441" y="1321171"/>
            <a:ext cx="6058159"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8990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8057E-2CC1-4511-AD21-39A6C51310AE}"/>
              </a:ext>
            </a:extLst>
          </p:cNvPr>
          <p:cNvSpPr>
            <a:spLocks noGrp="1"/>
          </p:cNvSpPr>
          <p:nvPr>
            <p:ph idx="1"/>
          </p:nvPr>
        </p:nvSpPr>
        <p:spPr/>
        <p:txBody>
          <a:bodyPr>
            <a:normAutofit/>
          </a:bodyPr>
          <a:lstStyle/>
          <a:p>
            <a:pPr marL="0" indent="0">
              <a:buNone/>
            </a:pPr>
            <a:r>
              <a:rPr lang="en-US" sz="1800" dirty="0">
                <a:latin typeface="Courier New" panose="02070309020205020404" pitchFamily="49" charset="0"/>
                <a:cs typeface="Courier New" panose="02070309020205020404" pitchFamily="49" charset="0"/>
              </a:rPr>
              <a:t>from socket import *</a:t>
            </a:r>
          </a:p>
          <a:p>
            <a:pPr marL="0" indent="0">
              <a:buNone/>
            </a:pPr>
            <a:r>
              <a:rPr lang="en-US" sz="1800" dirty="0" err="1">
                <a:latin typeface="Courier New" panose="02070309020205020404" pitchFamily="49" charset="0"/>
                <a:cs typeface="Courier New" panose="02070309020205020404" pitchFamily="49" charset="0"/>
              </a:rPr>
              <a:t>serverName</a:t>
            </a:r>
            <a:r>
              <a:rPr lang="en-US" sz="1800" dirty="0">
                <a:latin typeface="Courier New" panose="02070309020205020404" pitchFamily="49" charset="0"/>
                <a:cs typeface="Courier New" panose="02070309020205020404" pitchFamily="49" charset="0"/>
              </a:rPr>
              <a:t> = ‘hostname'</a:t>
            </a:r>
          </a:p>
          <a:p>
            <a:pPr marL="0" indent="0">
              <a:buNone/>
            </a:pPr>
            <a:r>
              <a:rPr lang="en-US" sz="1800" dirty="0" err="1">
                <a:latin typeface="Courier New" panose="02070309020205020404" pitchFamily="49" charset="0"/>
                <a:cs typeface="Courier New" panose="02070309020205020404" pitchFamily="49" charset="0"/>
              </a:rPr>
              <a:t>serverPort</a:t>
            </a:r>
            <a:r>
              <a:rPr lang="en-US" sz="1800" dirty="0">
                <a:latin typeface="Courier New" panose="02070309020205020404" pitchFamily="49" charset="0"/>
                <a:cs typeface="Courier New" panose="02070309020205020404" pitchFamily="49" charset="0"/>
              </a:rPr>
              <a:t> = 12000</a:t>
            </a:r>
          </a:p>
          <a:p>
            <a:pPr marL="0" indent="0">
              <a:buNone/>
            </a:pPr>
            <a:r>
              <a:rPr lang="en-US" sz="1800" dirty="0" err="1">
                <a:highlight>
                  <a:srgbClr val="FFFF00"/>
                </a:highlight>
                <a:latin typeface="Courier New" panose="02070309020205020404" pitchFamily="49" charset="0"/>
                <a:cs typeface="Courier New" panose="02070309020205020404" pitchFamily="49" charset="0"/>
              </a:rPr>
              <a:t>clientSocket</a:t>
            </a:r>
            <a:r>
              <a:rPr lang="en-US" sz="1800" dirty="0">
                <a:highlight>
                  <a:srgbClr val="FFFF00"/>
                </a:highlight>
                <a:latin typeface="Courier New" panose="02070309020205020404" pitchFamily="49" charset="0"/>
                <a:cs typeface="Courier New" panose="02070309020205020404" pitchFamily="49" charset="0"/>
              </a:rPr>
              <a:t> = socket(AF_INET, SOCK_STREAM)</a:t>
            </a:r>
          </a:p>
          <a:p>
            <a:pPr marL="0" indent="0">
              <a:buNone/>
            </a:pPr>
            <a:r>
              <a:rPr lang="en-US" sz="1800" dirty="0" err="1">
                <a:latin typeface="Courier New" panose="02070309020205020404" pitchFamily="49" charset="0"/>
                <a:cs typeface="Courier New" panose="02070309020205020404" pitchFamily="49" charset="0"/>
              </a:rPr>
              <a:t>clientSocket.connect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serverName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serverPort</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sentence = input("Input lowercase sentence:")</a:t>
            </a:r>
          </a:p>
          <a:p>
            <a:pPr marL="0" indent="0">
              <a:buNone/>
            </a:pPr>
            <a:r>
              <a:rPr lang="en-US" sz="1800" dirty="0" err="1">
                <a:latin typeface="Courier New" panose="02070309020205020404" pitchFamily="49" charset="0"/>
                <a:cs typeface="Courier New" panose="02070309020205020404" pitchFamily="49" charset="0"/>
              </a:rPr>
              <a:t>clientSocket.send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sentence.encode</a:t>
            </a:r>
            <a:r>
              <a:rPr lang="en-US" sz="1800" dirty="0">
                <a:latin typeface="Courier New" panose="02070309020205020404" pitchFamily="49" charset="0"/>
                <a:cs typeface="Courier New" panose="02070309020205020404" pitchFamily="49" charset="0"/>
              </a:rPr>
              <a:t>())</a:t>
            </a:r>
          </a:p>
          <a:p>
            <a:pPr marL="0" indent="0">
              <a:buNone/>
            </a:pPr>
            <a:r>
              <a:rPr lang="en-US" sz="1800" dirty="0" err="1">
                <a:latin typeface="Courier New" panose="02070309020205020404" pitchFamily="49" charset="0"/>
                <a:cs typeface="Courier New" panose="02070309020205020404" pitchFamily="49" charset="0"/>
              </a:rPr>
              <a:t>modifiedSentence</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clientSocket.recv</a:t>
            </a:r>
            <a:r>
              <a:rPr lang="en-US" sz="1800" dirty="0">
                <a:latin typeface="Courier New" panose="02070309020205020404" pitchFamily="49" charset="0"/>
                <a:cs typeface="Courier New" panose="02070309020205020404" pitchFamily="49" charset="0"/>
              </a:rPr>
              <a:t>(1024).decode()</a:t>
            </a:r>
          </a:p>
          <a:p>
            <a:pPr marL="0" indent="0">
              <a:buNone/>
            </a:pPr>
            <a:r>
              <a:rPr lang="en-US" sz="1800" dirty="0">
                <a:latin typeface="Courier New" panose="02070309020205020404" pitchFamily="49" charset="0"/>
                <a:cs typeface="Courier New" panose="02070309020205020404" pitchFamily="49" charset="0"/>
              </a:rPr>
              <a:t>print(</a:t>
            </a:r>
            <a:r>
              <a:rPr lang="en-US" sz="1800" dirty="0" err="1">
                <a:latin typeface="Courier New" panose="02070309020205020404" pitchFamily="49" charset="0"/>
                <a:cs typeface="Courier New" panose="02070309020205020404" pitchFamily="49" charset="0"/>
              </a:rPr>
              <a:t>modifiedSentence</a:t>
            </a:r>
            <a:r>
              <a:rPr lang="en-US" sz="1800" dirty="0">
                <a:latin typeface="Courier New" panose="02070309020205020404" pitchFamily="49" charset="0"/>
                <a:cs typeface="Courier New" panose="02070309020205020404" pitchFamily="49" charset="0"/>
              </a:rPr>
              <a:t>)</a:t>
            </a:r>
          </a:p>
          <a:p>
            <a:pPr marL="0" indent="0">
              <a:buNone/>
            </a:pPr>
            <a:r>
              <a:rPr lang="en-US" sz="1800" dirty="0" err="1">
                <a:latin typeface="Courier New" panose="02070309020205020404" pitchFamily="49" charset="0"/>
                <a:cs typeface="Courier New" panose="02070309020205020404" pitchFamily="49" charset="0"/>
              </a:rPr>
              <a:t>clientSocket.close</a:t>
            </a:r>
            <a:r>
              <a:rPr lang="en-US" sz="1800"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B5655FDA-06C9-40D5-A3DB-F9D705D0000D}"/>
              </a:ext>
            </a:extLst>
          </p:cNvPr>
          <p:cNvSpPr>
            <a:spLocks noGrp="1"/>
          </p:cNvSpPr>
          <p:nvPr>
            <p:ph type="ftr" sz="quarter" idx="11"/>
          </p:nvPr>
        </p:nvSpPr>
        <p:spPr/>
        <p:txBody>
          <a:bodyPr/>
          <a:lstStyle/>
          <a:p>
            <a:r>
              <a:rPr lang="fa-IR" dirty="0" err="1">
                <a:cs typeface="B Nazanin" panose="00000400000000000000" pitchFamily="2" charset="-78"/>
              </a:rPr>
              <a:t>هانیه</a:t>
            </a:r>
            <a:r>
              <a:rPr lang="fa-IR" dirty="0">
                <a:cs typeface="B Nazanin" panose="00000400000000000000" pitchFamily="2" charset="-78"/>
              </a:rPr>
              <a:t> هوشمند / شبکه های کامپیوتری</a:t>
            </a:r>
            <a:endParaRPr lang="en-US" dirty="0">
              <a:cs typeface="B Nazanin" panose="00000400000000000000" pitchFamily="2" charset="-78"/>
            </a:endParaRPr>
          </a:p>
        </p:txBody>
      </p:sp>
      <p:sp>
        <p:nvSpPr>
          <p:cNvPr id="13" name="Title 1">
            <a:extLst>
              <a:ext uri="{FF2B5EF4-FFF2-40B4-BE49-F238E27FC236}">
                <a16:creationId xmlns:a16="http://schemas.microsoft.com/office/drawing/2014/main" id="{4EC43775-0201-462C-95EB-4DAA563F639A}"/>
              </a:ext>
            </a:extLst>
          </p:cNvPr>
          <p:cNvSpPr>
            <a:spLocks noGrp="1"/>
          </p:cNvSpPr>
          <p:nvPr>
            <p:ph type="title"/>
          </p:nvPr>
        </p:nvSpPr>
        <p:spPr>
          <a:xfrm>
            <a:off x="838200" y="365125"/>
            <a:ext cx="10515600" cy="1325563"/>
          </a:xfrm>
        </p:spPr>
        <p:txBody>
          <a:bodyPr/>
          <a:lstStyle/>
          <a:p>
            <a:pPr algn="r" rtl="1"/>
            <a:r>
              <a:rPr lang="fa-IR" dirty="0">
                <a:cs typeface="B Nazanin" panose="00000400000000000000" pitchFamily="2" charset="-78"/>
              </a:rPr>
              <a:t>برنامه کاربردی – قسمت مشتری</a:t>
            </a:r>
            <a:endParaRPr lang="en-US" dirty="0">
              <a:cs typeface="B Nazanin" panose="00000400000000000000" pitchFamily="2" charset="-78"/>
            </a:endParaRPr>
          </a:p>
        </p:txBody>
      </p:sp>
      <p:sp>
        <p:nvSpPr>
          <p:cNvPr id="6" name="Slide Number Placeholder 5">
            <a:extLst>
              <a:ext uri="{FF2B5EF4-FFF2-40B4-BE49-F238E27FC236}">
                <a16:creationId xmlns:a16="http://schemas.microsoft.com/office/drawing/2014/main" id="{E8DFD947-EF9B-48E2-BB5C-5E7C803ABD2E}"/>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19</a:t>
            </a:r>
          </a:p>
        </p:txBody>
      </p:sp>
      <p:pic>
        <p:nvPicPr>
          <p:cNvPr id="7" name="Picture 6" descr="underline_base">
            <a:extLst>
              <a:ext uri="{FF2B5EF4-FFF2-40B4-BE49-F238E27FC236}">
                <a16:creationId xmlns:a16="http://schemas.microsoft.com/office/drawing/2014/main" id="{9695DFCB-832B-42AC-BB77-76D10CF150A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6441" y="1321171"/>
            <a:ext cx="6058159"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5233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3000" t="-22000" r="65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FCB5-63DD-47A6-90A7-39F5E2216061}"/>
              </a:ext>
            </a:extLst>
          </p:cNvPr>
          <p:cNvSpPr>
            <a:spLocks noGrp="1"/>
          </p:cNvSpPr>
          <p:nvPr>
            <p:ph type="title"/>
          </p:nvPr>
        </p:nvSpPr>
        <p:spPr/>
        <p:txBody>
          <a:bodyPr/>
          <a:lstStyle/>
          <a:p>
            <a:pPr algn="r" rtl="1"/>
            <a:r>
              <a:rPr lang="fa-IR" dirty="0">
                <a:cs typeface="B Nazanin" panose="00000400000000000000" pitchFamily="2" charset="-78"/>
              </a:rPr>
              <a:t>فهرست</a:t>
            </a:r>
            <a:r>
              <a:rPr lang="fa-IR" sz="2400" dirty="0">
                <a:cs typeface="B Nazanin" panose="00000400000000000000" pitchFamily="2" charset="-78"/>
              </a:rPr>
              <a:t> (ادامه)</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A1A6E6F6-8A20-4524-8D06-B9E2B5C7EAF3}"/>
              </a:ext>
            </a:extLst>
          </p:cNvPr>
          <p:cNvSpPr>
            <a:spLocks noGrp="1"/>
          </p:cNvSpPr>
          <p:nvPr>
            <p:ph idx="1"/>
          </p:nvPr>
        </p:nvSpPr>
        <p:spPr/>
        <p:txBody>
          <a:bodyPr/>
          <a:lstStyle/>
          <a:p>
            <a:pPr algn="r" rtl="1"/>
            <a:r>
              <a:rPr lang="fa-IR" dirty="0">
                <a:cs typeface="B Nazanin" panose="00000400000000000000" pitchFamily="2" charset="-78"/>
                <a:hlinkClick r:id="rId3" action="ppaction://hlinksldjump"/>
              </a:rPr>
              <a:t>برنامه </a:t>
            </a:r>
            <a:r>
              <a:rPr lang="fa-IR" dirty="0" err="1">
                <a:cs typeface="B Nazanin" panose="00000400000000000000" pitchFamily="2" charset="-78"/>
                <a:hlinkClick r:id="rId3" action="ppaction://hlinksldjump"/>
              </a:rPr>
              <a:t>نویسی</a:t>
            </a:r>
            <a:r>
              <a:rPr lang="fa-IR" dirty="0">
                <a:cs typeface="B Nazanin" panose="00000400000000000000" pitchFamily="2" charset="-78"/>
                <a:hlinkClick r:id="rId3" action="ppaction://hlinksldjump"/>
              </a:rPr>
              <a:t> </a:t>
            </a:r>
            <a:r>
              <a:rPr lang="fa-IR" dirty="0" err="1">
                <a:cs typeface="B Nazanin" panose="00000400000000000000" pitchFamily="2" charset="-78"/>
                <a:hlinkClick r:id="rId3" action="ppaction://hlinksldjump"/>
              </a:rPr>
              <a:t>سوکت</a:t>
            </a:r>
            <a:r>
              <a:rPr lang="fa-IR" dirty="0">
                <a:cs typeface="B Nazanin" panose="00000400000000000000" pitchFamily="2" charset="-78"/>
                <a:hlinkClick r:id="rId3" action="ppaction://hlinksldjump"/>
              </a:rPr>
              <a:t> با </a:t>
            </a:r>
            <a:r>
              <a:rPr lang="en-US" dirty="0">
                <a:cs typeface="B Nazanin" panose="00000400000000000000" pitchFamily="2" charset="-78"/>
                <a:hlinkClick r:id="rId3" action="ppaction://hlinksldjump"/>
              </a:rPr>
              <a:t>TCP</a:t>
            </a:r>
            <a:endParaRPr lang="fa-IR" dirty="0">
              <a:cs typeface="B Nazanin" panose="00000400000000000000" pitchFamily="2" charset="-78"/>
            </a:endParaRPr>
          </a:p>
          <a:p>
            <a:pPr algn="r" rtl="1"/>
            <a:r>
              <a:rPr lang="fa-IR" dirty="0">
                <a:cs typeface="B Nazanin" panose="00000400000000000000" pitchFamily="2" charset="-78"/>
                <a:hlinkClick r:id="rId4" action="ppaction://hlinksldjump"/>
              </a:rPr>
              <a:t>برنامه کاربردی مشتری – سرویس دهنده</a:t>
            </a:r>
            <a:endParaRPr lang="fa-IR" dirty="0">
              <a:cs typeface="B Nazanin" panose="00000400000000000000" pitchFamily="2" charset="-78"/>
            </a:endParaRPr>
          </a:p>
          <a:p>
            <a:pPr lvl="1" algn="r" rtl="1"/>
            <a:r>
              <a:rPr lang="fa-IR" dirty="0">
                <a:cs typeface="B Nazanin" panose="00000400000000000000" pitchFamily="2" charset="-78"/>
                <a:hlinkClick r:id="rId5" action="ppaction://hlinksldjump"/>
              </a:rPr>
              <a:t>قسمت مشتری</a:t>
            </a:r>
            <a:endParaRPr lang="fa-IR" dirty="0">
              <a:cs typeface="B Nazanin" panose="00000400000000000000" pitchFamily="2" charset="-78"/>
            </a:endParaRPr>
          </a:p>
          <a:p>
            <a:pPr lvl="1" algn="r" rtl="1"/>
            <a:r>
              <a:rPr lang="fa-IR" dirty="0">
                <a:cs typeface="B Nazanin" panose="00000400000000000000" pitchFamily="2" charset="-78"/>
                <a:hlinkClick r:id="rId6" action="ppaction://hlinksldjump"/>
              </a:rPr>
              <a:t>قسمت سرویس دهنده</a:t>
            </a:r>
            <a:endParaRPr lang="fa-IR" dirty="0">
              <a:cs typeface="B Nazanin" panose="00000400000000000000" pitchFamily="2" charset="-78"/>
            </a:endParaRPr>
          </a:p>
          <a:p>
            <a:pPr lvl="1" algn="r" rtl="1"/>
            <a:r>
              <a:rPr lang="fa-IR" dirty="0">
                <a:cs typeface="B Nazanin" panose="00000400000000000000" pitchFamily="2" charset="-78"/>
                <a:hlinkClick r:id="rId7" action="ppaction://hlinksldjump"/>
              </a:rPr>
              <a:t>تست و اجرا</a:t>
            </a:r>
            <a:endParaRPr lang="fa-IR" dirty="0">
              <a:cs typeface="B Nazanin" panose="00000400000000000000" pitchFamily="2" charset="-78"/>
            </a:endParaRPr>
          </a:p>
        </p:txBody>
      </p:sp>
      <p:sp>
        <p:nvSpPr>
          <p:cNvPr id="5" name="Footer Placeholder 4">
            <a:extLst>
              <a:ext uri="{FF2B5EF4-FFF2-40B4-BE49-F238E27FC236}">
                <a16:creationId xmlns:a16="http://schemas.microsoft.com/office/drawing/2014/main" id="{19D9EC81-0254-4E0B-A88A-315D84E3132D}"/>
              </a:ext>
            </a:extLst>
          </p:cNvPr>
          <p:cNvSpPr>
            <a:spLocks noGrp="1"/>
          </p:cNvSpPr>
          <p:nvPr>
            <p:ph type="ftr" sz="quarter" idx="11"/>
          </p:nvPr>
        </p:nvSpPr>
        <p:spPr/>
        <p:txBody>
          <a:bodyPr/>
          <a:lstStyle/>
          <a:p>
            <a:r>
              <a:rPr lang="fa-IR">
                <a:cs typeface="B Nazanin" panose="00000400000000000000" pitchFamily="2" charset="-78"/>
              </a:rPr>
              <a:t>هانیه هوشمند / شبکه های کامپیوتری</a:t>
            </a:r>
            <a:endParaRPr lang="en-US">
              <a:cs typeface="B Nazanin" panose="00000400000000000000" pitchFamily="2" charset="-78"/>
            </a:endParaRPr>
          </a:p>
        </p:txBody>
      </p:sp>
      <p:pic>
        <p:nvPicPr>
          <p:cNvPr id="8" name="Picture 7" descr="underline_base">
            <a:extLst>
              <a:ext uri="{FF2B5EF4-FFF2-40B4-BE49-F238E27FC236}">
                <a16:creationId xmlns:a16="http://schemas.microsoft.com/office/drawing/2014/main" id="{A6651C34-DA06-4517-8602-DBDBAE49C5CC}"/>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96759" y="1321171"/>
            <a:ext cx="2607841"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0799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8057E-2CC1-4511-AD21-39A6C51310AE}"/>
              </a:ext>
            </a:extLst>
          </p:cNvPr>
          <p:cNvSpPr>
            <a:spLocks noGrp="1"/>
          </p:cNvSpPr>
          <p:nvPr>
            <p:ph idx="1"/>
          </p:nvPr>
        </p:nvSpPr>
        <p:spPr/>
        <p:txBody>
          <a:bodyPr>
            <a:normAutofit/>
          </a:bodyPr>
          <a:lstStyle/>
          <a:p>
            <a:pPr marL="0" indent="0">
              <a:buNone/>
            </a:pPr>
            <a:r>
              <a:rPr lang="en-US" sz="1800" dirty="0">
                <a:latin typeface="Courier New" panose="02070309020205020404" pitchFamily="49" charset="0"/>
                <a:cs typeface="Courier New" panose="02070309020205020404" pitchFamily="49" charset="0"/>
              </a:rPr>
              <a:t>from socket import *</a:t>
            </a:r>
          </a:p>
          <a:p>
            <a:pPr marL="0" indent="0">
              <a:buNone/>
            </a:pPr>
            <a:r>
              <a:rPr lang="en-US" sz="1800" dirty="0" err="1">
                <a:latin typeface="Courier New" panose="02070309020205020404" pitchFamily="49" charset="0"/>
                <a:cs typeface="Courier New" panose="02070309020205020404" pitchFamily="49" charset="0"/>
              </a:rPr>
              <a:t>serverName</a:t>
            </a:r>
            <a:r>
              <a:rPr lang="en-US" sz="1800" dirty="0">
                <a:latin typeface="Courier New" panose="02070309020205020404" pitchFamily="49" charset="0"/>
                <a:cs typeface="Courier New" panose="02070309020205020404" pitchFamily="49" charset="0"/>
              </a:rPr>
              <a:t> = ‘hostname'</a:t>
            </a:r>
          </a:p>
          <a:p>
            <a:pPr marL="0" indent="0">
              <a:buNone/>
            </a:pPr>
            <a:r>
              <a:rPr lang="en-US" sz="1800" dirty="0" err="1">
                <a:latin typeface="Courier New" panose="02070309020205020404" pitchFamily="49" charset="0"/>
                <a:cs typeface="Courier New" panose="02070309020205020404" pitchFamily="49" charset="0"/>
              </a:rPr>
              <a:t>serverPort</a:t>
            </a:r>
            <a:r>
              <a:rPr lang="en-US" sz="1800" dirty="0">
                <a:latin typeface="Courier New" panose="02070309020205020404" pitchFamily="49" charset="0"/>
                <a:cs typeface="Courier New" panose="02070309020205020404" pitchFamily="49" charset="0"/>
              </a:rPr>
              <a:t> = 12000</a:t>
            </a:r>
          </a:p>
          <a:p>
            <a:pPr marL="0" indent="0">
              <a:buNone/>
            </a:pPr>
            <a:r>
              <a:rPr lang="en-US" sz="1800" dirty="0" err="1">
                <a:latin typeface="Courier New" panose="02070309020205020404" pitchFamily="49" charset="0"/>
                <a:cs typeface="Courier New" panose="02070309020205020404" pitchFamily="49" charset="0"/>
              </a:rPr>
              <a:t>clientSocket</a:t>
            </a:r>
            <a:r>
              <a:rPr lang="en-US" sz="1800" dirty="0">
                <a:latin typeface="Courier New" panose="02070309020205020404" pitchFamily="49" charset="0"/>
                <a:cs typeface="Courier New" panose="02070309020205020404" pitchFamily="49" charset="0"/>
              </a:rPr>
              <a:t> = socket(AF_INET, SOCK_STREAM)</a:t>
            </a:r>
          </a:p>
          <a:p>
            <a:pPr marL="0" indent="0">
              <a:buNone/>
            </a:pPr>
            <a:r>
              <a:rPr lang="en-US" sz="1800" dirty="0" err="1">
                <a:highlight>
                  <a:srgbClr val="FFFF00"/>
                </a:highlight>
                <a:latin typeface="Courier New" panose="02070309020205020404" pitchFamily="49" charset="0"/>
                <a:cs typeface="Courier New" panose="02070309020205020404" pitchFamily="49" charset="0"/>
              </a:rPr>
              <a:t>clientSocket.connect</a:t>
            </a:r>
            <a:r>
              <a:rPr lang="en-US" sz="1800" dirty="0">
                <a:highlight>
                  <a:srgbClr val="FFFF00"/>
                </a:highlight>
                <a:latin typeface="Courier New" panose="02070309020205020404" pitchFamily="49" charset="0"/>
                <a:cs typeface="Courier New" panose="02070309020205020404" pitchFamily="49" charset="0"/>
              </a:rPr>
              <a:t>((</a:t>
            </a:r>
            <a:r>
              <a:rPr lang="en-US" sz="1800" dirty="0" err="1">
                <a:highlight>
                  <a:srgbClr val="FFFF00"/>
                </a:highlight>
                <a:latin typeface="Courier New" panose="02070309020205020404" pitchFamily="49" charset="0"/>
                <a:cs typeface="Courier New" panose="02070309020205020404" pitchFamily="49" charset="0"/>
              </a:rPr>
              <a:t>serverName</a:t>
            </a:r>
            <a:r>
              <a:rPr lang="en-US" sz="1800" dirty="0">
                <a:highlight>
                  <a:srgbClr val="FFFF00"/>
                </a:highlight>
                <a:latin typeface="Courier New" panose="02070309020205020404" pitchFamily="49" charset="0"/>
                <a:cs typeface="Courier New" panose="02070309020205020404" pitchFamily="49" charset="0"/>
              </a:rPr>
              <a:t>, </a:t>
            </a:r>
            <a:r>
              <a:rPr lang="en-US" sz="1800" dirty="0" err="1">
                <a:highlight>
                  <a:srgbClr val="FFFF00"/>
                </a:highlight>
                <a:latin typeface="Courier New" panose="02070309020205020404" pitchFamily="49" charset="0"/>
                <a:cs typeface="Courier New" panose="02070309020205020404" pitchFamily="49" charset="0"/>
              </a:rPr>
              <a:t>serverPort</a:t>
            </a:r>
            <a:r>
              <a:rPr lang="en-US" sz="1800" dirty="0">
                <a:highlight>
                  <a:srgbClr val="FFFF00"/>
                </a:highlight>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sentence = input("Input lowercase sentence:")</a:t>
            </a:r>
          </a:p>
          <a:p>
            <a:pPr marL="0" indent="0">
              <a:buNone/>
            </a:pPr>
            <a:r>
              <a:rPr lang="en-US" sz="1800" dirty="0" err="1">
                <a:latin typeface="Courier New" panose="02070309020205020404" pitchFamily="49" charset="0"/>
                <a:cs typeface="Courier New" panose="02070309020205020404" pitchFamily="49" charset="0"/>
              </a:rPr>
              <a:t>clientSocket.send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sentence.encode</a:t>
            </a:r>
            <a:r>
              <a:rPr lang="en-US" sz="1800" dirty="0">
                <a:latin typeface="Courier New" panose="02070309020205020404" pitchFamily="49" charset="0"/>
                <a:cs typeface="Courier New" panose="02070309020205020404" pitchFamily="49" charset="0"/>
              </a:rPr>
              <a:t>())</a:t>
            </a:r>
          </a:p>
          <a:p>
            <a:pPr marL="0" indent="0">
              <a:buNone/>
            </a:pPr>
            <a:r>
              <a:rPr lang="en-US" sz="1800" dirty="0" err="1">
                <a:latin typeface="Courier New" panose="02070309020205020404" pitchFamily="49" charset="0"/>
                <a:cs typeface="Courier New" panose="02070309020205020404" pitchFamily="49" charset="0"/>
              </a:rPr>
              <a:t>modifiedSentence</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clientSocket.recv</a:t>
            </a:r>
            <a:r>
              <a:rPr lang="en-US" sz="1800" dirty="0">
                <a:latin typeface="Courier New" panose="02070309020205020404" pitchFamily="49" charset="0"/>
                <a:cs typeface="Courier New" panose="02070309020205020404" pitchFamily="49" charset="0"/>
              </a:rPr>
              <a:t>(1024).decode()</a:t>
            </a:r>
          </a:p>
          <a:p>
            <a:pPr marL="0" indent="0">
              <a:buNone/>
            </a:pPr>
            <a:r>
              <a:rPr lang="en-US" sz="1800" dirty="0">
                <a:latin typeface="Courier New" panose="02070309020205020404" pitchFamily="49" charset="0"/>
                <a:cs typeface="Courier New" panose="02070309020205020404" pitchFamily="49" charset="0"/>
              </a:rPr>
              <a:t>print(</a:t>
            </a:r>
            <a:r>
              <a:rPr lang="en-US" sz="1800" dirty="0" err="1">
                <a:latin typeface="Courier New" panose="02070309020205020404" pitchFamily="49" charset="0"/>
                <a:cs typeface="Courier New" panose="02070309020205020404" pitchFamily="49" charset="0"/>
              </a:rPr>
              <a:t>modifiedSentence</a:t>
            </a:r>
            <a:r>
              <a:rPr lang="en-US" sz="1800" dirty="0">
                <a:latin typeface="Courier New" panose="02070309020205020404" pitchFamily="49" charset="0"/>
                <a:cs typeface="Courier New" panose="02070309020205020404" pitchFamily="49" charset="0"/>
              </a:rPr>
              <a:t>)</a:t>
            </a:r>
          </a:p>
          <a:p>
            <a:pPr marL="0" indent="0">
              <a:buNone/>
            </a:pPr>
            <a:r>
              <a:rPr lang="en-US" sz="1800" dirty="0" err="1">
                <a:latin typeface="Courier New" panose="02070309020205020404" pitchFamily="49" charset="0"/>
                <a:cs typeface="Courier New" panose="02070309020205020404" pitchFamily="49" charset="0"/>
              </a:rPr>
              <a:t>clientSocket.close</a:t>
            </a:r>
            <a:r>
              <a:rPr lang="en-US" sz="1800"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B5655FDA-06C9-40D5-A3DB-F9D705D0000D}"/>
              </a:ext>
            </a:extLst>
          </p:cNvPr>
          <p:cNvSpPr>
            <a:spLocks noGrp="1"/>
          </p:cNvSpPr>
          <p:nvPr>
            <p:ph type="ftr" sz="quarter" idx="11"/>
          </p:nvPr>
        </p:nvSpPr>
        <p:spPr/>
        <p:txBody>
          <a:bodyPr/>
          <a:lstStyle/>
          <a:p>
            <a:r>
              <a:rPr lang="fa-IR" dirty="0" err="1">
                <a:cs typeface="B Nazanin" panose="00000400000000000000" pitchFamily="2" charset="-78"/>
              </a:rPr>
              <a:t>هانیه</a:t>
            </a:r>
            <a:r>
              <a:rPr lang="fa-IR" dirty="0">
                <a:cs typeface="B Nazanin" panose="00000400000000000000" pitchFamily="2" charset="-78"/>
              </a:rPr>
              <a:t> هوشمند / شبکه های کامپیوتری</a:t>
            </a:r>
            <a:endParaRPr lang="en-US" dirty="0">
              <a:cs typeface="B Nazanin" panose="00000400000000000000" pitchFamily="2" charset="-78"/>
            </a:endParaRPr>
          </a:p>
        </p:txBody>
      </p:sp>
      <p:sp>
        <p:nvSpPr>
          <p:cNvPr id="7" name="Title 1">
            <a:extLst>
              <a:ext uri="{FF2B5EF4-FFF2-40B4-BE49-F238E27FC236}">
                <a16:creationId xmlns:a16="http://schemas.microsoft.com/office/drawing/2014/main" id="{B4CC35C2-793F-4947-95B1-D421EA9AF290}"/>
              </a:ext>
            </a:extLst>
          </p:cNvPr>
          <p:cNvSpPr>
            <a:spLocks noGrp="1"/>
          </p:cNvSpPr>
          <p:nvPr>
            <p:ph type="title"/>
          </p:nvPr>
        </p:nvSpPr>
        <p:spPr>
          <a:xfrm>
            <a:off x="838200" y="365125"/>
            <a:ext cx="10515600" cy="1325563"/>
          </a:xfrm>
        </p:spPr>
        <p:txBody>
          <a:bodyPr/>
          <a:lstStyle/>
          <a:p>
            <a:pPr algn="r" rtl="1"/>
            <a:r>
              <a:rPr lang="fa-IR" dirty="0">
                <a:cs typeface="B Nazanin" panose="00000400000000000000" pitchFamily="2" charset="-78"/>
              </a:rPr>
              <a:t>برنامه کاربردی – قسمت مشتری</a:t>
            </a:r>
            <a:endParaRPr lang="en-US" dirty="0">
              <a:cs typeface="B Nazanin" panose="00000400000000000000" pitchFamily="2" charset="-78"/>
            </a:endParaRPr>
          </a:p>
        </p:txBody>
      </p:sp>
      <p:sp>
        <p:nvSpPr>
          <p:cNvPr id="6" name="Slide Number Placeholder 5">
            <a:extLst>
              <a:ext uri="{FF2B5EF4-FFF2-40B4-BE49-F238E27FC236}">
                <a16:creationId xmlns:a16="http://schemas.microsoft.com/office/drawing/2014/main" id="{2CFE8A75-A865-4836-852B-CB7967A2D5CD}"/>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19</a:t>
            </a:r>
          </a:p>
        </p:txBody>
      </p:sp>
      <p:pic>
        <p:nvPicPr>
          <p:cNvPr id="9" name="Picture 8" descr="underline_base">
            <a:extLst>
              <a:ext uri="{FF2B5EF4-FFF2-40B4-BE49-F238E27FC236}">
                <a16:creationId xmlns:a16="http://schemas.microsoft.com/office/drawing/2014/main" id="{6A40932B-3A8A-4E82-B131-8B3D59BEBD3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6441" y="1321171"/>
            <a:ext cx="6058159"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4840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8057E-2CC1-4511-AD21-39A6C51310AE}"/>
              </a:ext>
            </a:extLst>
          </p:cNvPr>
          <p:cNvSpPr>
            <a:spLocks noGrp="1"/>
          </p:cNvSpPr>
          <p:nvPr>
            <p:ph idx="1"/>
          </p:nvPr>
        </p:nvSpPr>
        <p:spPr/>
        <p:txBody>
          <a:bodyPr>
            <a:normAutofit/>
          </a:bodyPr>
          <a:lstStyle/>
          <a:p>
            <a:pPr marL="0" indent="0">
              <a:buNone/>
            </a:pPr>
            <a:r>
              <a:rPr lang="en-US" sz="1800" dirty="0">
                <a:latin typeface="Courier New" panose="02070309020205020404" pitchFamily="49" charset="0"/>
                <a:cs typeface="Courier New" panose="02070309020205020404" pitchFamily="49" charset="0"/>
              </a:rPr>
              <a:t>from socket import *</a:t>
            </a:r>
          </a:p>
          <a:p>
            <a:pPr marL="0" indent="0">
              <a:buNone/>
            </a:pPr>
            <a:r>
              <a:rPr lang="en-US" sz="1800" dirty="0" err="1">
                <a:latin typeface="Courier New" panose="02070309020205020404" pitchFamily="49" charset="0"/>
                <a:cs typeface="Courier New" panose="02070309020205020404" pitchFamily="49" charset="0"/>
              </a:rPr>
              <a:t>serverName</a:t>
            </a:r>
            <a:r>
              <a:rPr lang="en-US" sz="1800" dirty="0">
                <a:latin typeface="Courier New" panose="02070309020205020404" pitchFamily="49" charset="0"/>
                <a:cs typeface="Courier New" panose="02070309020205020404" pitchFamily="49" charset="0"/>
              </a:rPr>
              <a:t> = ‘hostname'</a:t>
            </a:r>
          </a:p>
          <a:p>
            <a:pPr marL="0" indent="0">
              <a:buNone/>
            </a:pPr>
            <a:r>
              <a:rPr lang="en-US" sz="1800" dirty="0" err="1">
                <a:latin typeface="Courier New" panose="02070309020205020404" pitchFamily="49" charset="0"/>
                <a:cs typeface="Courier New" panose="02070309020205020404" pitchFamily="49" charset="0"/>
              </a:rPr>
              <a:t>serverPort</a:t>
            </a:r>
            <a:r>
              <a:rPr lang="en-US" sz="1800" dirty="0">
                <a:latin typeface="Courier New" panose="02070309020205020404" pitchFamily="49" charset="0"/>
                <a:cs typeface="Courier New" panose="02070309020205020404" pitchFamily="49" charset="0"/>
              </a:rPr>
              <a:t> = 12000</a:t>
            </a:r>
          </a:p>
          <a:p>
            <a:pPr marL="0" indent="0">
              <a:buNone/>
            </a:pPr>
            <a:r>
              <a:rPr lang="en-US" sz="1800" dirty="0" err="1">
                <a:latin typeface="Courier New" panose="02070309020205020404" pitchFamily="49" charset="0"/>
                <a:cs typeface="Courier New" panose="02070309020205020404" pitchFamily="49" charset="0"/>
              </a:rPr>
              <a:t>clientSocket</a:t>
            </a:r>
            <a:r>
              <a:rPr lang="en-US" sz="1800" dirty="0">
                <a:latin typeface="Courier New" panose="02070309020205020404" pitchFamily="49" charset="0"/>
                <a:cs typeface="Courier New" panose="02070309020205020404" pitchFamily="49" charset="0"/>
              </a:rPr>
              <a:t> = socket(AF_INET, SOCK_STREAM)</a:t>
            </a:r>
          </a:p>
          <a:p>
            <a:pPr marL="0" indent="0">
              <a:buNone/>
            </a:pPr>
            <a:r>
              <a:rPr lang="en-US" sz="1800" dirty="0" err="1">
                <a:latin typeface="Courier New" panose="02070309020205020404" pitchFamily="49" charset="0"/>
                <a:cs typeface="Courier New" panose="02070309020205020404" pitchFamily="49" charset="0"/>
              </a:rPr>
              <a:t>clientSocket.connect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serverName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serverPort</a:t>
            </a:r>
            <a:r>
              <a:rPr lang="en-US" sz="1800" dirty="0">
                <a:latin typeface="Courier New" panose="02070309020205020404" pitchFamily="49" charset="0"/>
                <a:cs typeface="Courier New" panose="02070309020205020404" pitchFamily="49" charset="0"/>
              </a:rPr>
              <a:t>))</a:t>
            </a:r>
          </a:p>
          <a:p>
            <a:pPr marL="0" indent="0">
              <a:buNone/>
            </a:pPr>
            <a:r>
              <a:rPr lang="en-US" sz="1800" dirty="0">
                <a:highlight>
                  <a:srgbClr val="FFFF00"/>
                </a:highlight>
                <a:latin typeface="Courier New" panose="02070309020205020404" pitchFamily="49" charset="0"/>
                <a:cs typeface="Courier New" panose="02070309020205020404" pitchFamily="49" charset="0"/>
              </a:rPr>
              <a:t>sentence = input("Input lowercase sentence:")</a:t>
            </a:r>
          </a:p>
          <a:p>
            <a:pPr marL="0" indent="0">
              <a:buNone/>
            </a:pPr>
            <a:r>
              <a:rPr lang="en-US" sz="1800" dirty="0" err="1">
                <a:latin typeface="Courier New" panose="02070309020205020404" pitchFamily="49" charset="0"/>
                <a:cs typeface="Courier New" panose="02070309020205020404" pitchFamily="49" charset="0"/>
              </a:rPr>
              <a:t>clientSocket.send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sentence.encode</a:t>
            </a:r>
            <a:r>
              <a:rPr lang="en-US" sz="1800" dirty="0">
                <a:latin typeface="Courier New" panose="02070309020205020404" pitchFamily="49" charset="0"/>
                <a:cs typeface="Courier New" panose="02070309020205020404" pitchFamily="49" charset="0"/>
              </a:rPr>
              <a:t>())</a:t>
            </a:r>
          </a:p>
          <a:p>
            <a:pPr marL="0" indent="0">
              <a:buNone/>
            </a:pPr>
            <a:r>
              <a:rPr lang="en-US" sz="1800" dirty="0" err="1">
                <a:latin typeface="Courier New" panose="02070309020205020404" pitchFamily="49" charset="0"/>
                <a:cs typeface="Courier New" panose="02070309020205020404" pitchFamily="49" charset="0"/>
              </a:rPr>
              <a:t>modifiedSentence</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clientSocket.recv</a:t>
            </a:r>
            <a:r>
              <a:rPr lang="en-US" sz="1800" dirty="0">
                <a:latin typeface="Courier New" panose="02070309020205020404" pitchFamily="49" charset="0"/>
                <a:cs typeface="Courier New" panose="02070309020205020404" pitchFamily="49" charset="0"/>
              </a:rPr>
              <a:t>(1024).decode()</a:t>
            </a:r>
          </a:p>
          <a:p>
            <a:pPr marL="0" indent="0">
              <a:buNone/>
            </a:pPr>
            <a:r>
              <a:rPr lang="en-US" sz="1800" dirty="0">
                <a:latin typeface="Courier New" panose="02070309020205020404" pitchFamily="49" charset="0"/>
                <a:cs typeface="Courier New" panose="02070309020205020404" pitchFamily="49" charset="0"/>
              </a:rPr>
              <a:t>print(</a:t>
            </a:r>
            <a:r>
              <a:rPr lang="en-US" sz="1800" dirty="0" err="1">
                <a:latin typeface="Courier New" panose="02070309020205020404" pitchFamily="49" charset="0"/>
                <a:cs typeface="Courier New" panose="02070309020205020404" pitchFamily="49" charset="0"/>
              </a:rPr>
              <a:t>modifiedSentence</a:t>
            </a:r>
            <a:r>
              <a:rPr lang="en-US" sz="1800" dirty="0">
                <a:latin typeface="Courier New" panose="02070309020205020404" pitchFamily="49" charset="0"/>
                <a:cs typeface="Courier New" panose="02070309020205020404" pitchFamily="49" charset="0"/>
              </a:rPr>
              <a:t>)</a:t>
            </a:r>
          </a:p>
          <a:p>
            <a:pPr marL="0" indent="0">
              <a:buNone/>
            </a:pPr>
            <a:r>
              <a:rPr lang="en-US" sz="1800" dirty="0" err="1">
                <a:latin typeface="Courier New" panose="02070309020205020404" pitchFamily="49" charset="0"/>
                <a:cs typeface="Courier New" panose="02070309020205020404" pitchFamily="49" charset="0"/>
              </a:rPr>
              <a:t>clientSocket.close</a:t>
            </a:r>
            <a:r>
              <a:rPr lang="en-US" sz="1800"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B5655FDA-06C9-40D5-A3DB-F9D705D0000D}"/>
              </a:ext>
            </a:extLst>
          </p:cNvPr>
          <p:cNvSpPr>
            <a:spLocks noGrp="1"/>
          </p:cNvSpPr>
          <p:nvPr>
            <p:ph type="ftr" sz="quarter" idx="11"/>
          </p:nvPr>
        </p:nvSpPr>
        <p:spPr/>
        <p:txBody>
          <a:bodyPr/>
          <a:lstStyle/>
          <a:p>
            <a:r>
              <a:rPr lang="fa-IR" dirty="0" err="1">
                <a:cs typeface="B Nazanin" panose="00000400000000000000" pitchFamily="2" charset="-78"/>
              </a:rPr>
              <a:t>هانیه</a:t>
            </a:r>
            <a:r>
              <a:rPr lang="fa-IR" dirty="0">
                <a:cs typeface="B Nazanin" panose="00000400000000000000" pitchFamily="2" charset="-78"/>
              </a:rPr>
              <a:t> هوشمند / شبکه های کامپیوتری</a:t>
            </a:r>
            <a:endParaRPr lang="en-US" dirty="0">
              <a:cs typeface="B Nazanin" panose="00000400000000000000" pitchFamily="2" charset="-78"/>
            </a:endParaRPr>
          </a:p>
        </p:txBody>
      </p:sp>
      <p:sp>
        <p:nvSpPr>
          <p:cNvPr id="7" name="Title 1">
            <a:extLst>
              <a:ext uri="{FF2B5EF4-FFF2-40B4-BE49-F238E27FC236}">
                <a16:creationId xmlns:a16="http://schemas.microsoft.com/office/drawing/2014/main" id="{99A002A8-78E2-409E-92E5-DB1246C2CE7C}"/>
              </a:ext>
            </a:extLst>
          </p:cNvPr>
          <p:cNvSpPr>
            <a:spLocks noGrp="1"/>
          </p:cNvSpPr>
          <p:nvPr>
            <p:ph type="title"/>
          </p:nvPr>
        </p:nvSpPr>
        <p:spPr>
          <a:xfrm>
            <a:off x="838200" y="365125"/>
            <a:ext cx="10515600" cy="1325563"/>
          </a:xfrm>
        </p:spPr>
        <p:txBody>
          <a:bodyPr/>
          <a:lstStyle/>
          <a:p>
            <a:pPr algn="r" rtl="1"/>
            <a:r>
              <a:rPr lang="fa-IR" dirty="0">
                <a:cs typeface="B Nazanin" panose="00000400000000000000" pitchFamily="2" charset="-78"/>
              </a:rPr>
              <a:t>برنامه کاربردی – قسمت مشتری</a:t>
            </a:r>
            <a:endParaRPr lang="en-US" dirty="0">
              <a:cs typeface="B Nazanin" panose="00000400000000000000" pitchFamily="2" charset="-78"/>
            </a:endParaRPr>
          </a:p>
        </p:txBody>
      </p:sp>
      <p:sp>
        <p:nvSpPr>
          <p:cNvPr id="6" name="Slide Number Placeholder 5">
            <a:extLst>
              <a:ext uri="{FF2B5EF4-FFF2-40B4-BE49-F238E27FC236}">
                <a16:creationId xmlns:a16="http://schemas.microsoft.com/office/drawing/2014/main" id="{8824A283-22CF-4597-A914-E7486F671F70}"/>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19</a:t>
            </a:r>
          </a:p>
        </p:txBody>
      </p:sp>
      <p:pic>
        <p:nvPicPr>
          <p:cNvPr id="9" name="Picture 8" descr="underline_base">
            <a:extLst>
              <a:ext uri="{FF2B5EF4-FFF2-40B4-BE49-F238E27FC236}">
                <a16:creationId xmlns:a16="http://schemas.microsoft.com/office/drawing/2014/main" id="{FDCE6E97-140B-4C60-A243-547E285B23B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6441" y="1321171"/>
            <a:ext cx="6058159"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4494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8057E-2CC1-4511-AD21-39A6C51310AE}"/>
              </a:ext>
            </a:extLst>
          </p:cNvPr>
          <p:cNvSpPr>
            <a:spLocks noGrp="1"/>
          </p:cNvSpPr>
          <p:nvPr>
            <p:ph idx="1"/>
          </p:nvPr>
        </p:nvSpPr>
        <p:spPr/>
        <p:txBody>
          <a:bodyPr>
            <a:normAutofit/>
          </a:bodyPr>
          <a:lstStyle/>
          <a:p>
            <a:pPr marL="0" indent="0">
              <a:buNone/>
            </a:pPr>
            <a:r>
              <a:rPr lang="en-US" sz="1800" dirty="0">
                <a:latin typeface="Courier New" panose="02070309020205020404" pitchFamily="49" charset="0"/>
                <a:cs typeface="Courier New" panose="02070309020205020404" pitchFamily="49" charset="0"/>
              </a:rPr>
              <a:t>from socket import *</a:t>
            </a:r>
          </a:p>
          <a:p>
            <a:pPr marL="0" indent="0">
              <a:buNone/>
            </a:pPr>
            <a:r>
              <a:rPr lang="en-US" sz="1800" dirty="0" err="1">
                <a:latin typeface="Courier New" panose="02070309020205020404" pitchFamily="49" charset="0"/>
                <a:cs typeface="Courier New" panose="02070309020205020404" pitchFamily="49" charset="0"/>
              </a:rPr>
              <a:t>serverName</a:t>
            </a:r>
            <a:r>
              <a:rPr lang="en-US" sz="1800" dirty="0">
                <a:latin typeface="Courier New" panose="02070309020205020404" pitchFamily="49" charset="0"/>
                <a:cs typeface="Courier New" panose="02070309020205020404" pitchFamily="49" charset="0"/>
              </a:rPr>
              <a:t> = ‘hostname'</a:t>
            </a:r>
          </a:p>
          <a:p>
            <a:pPr marL="0" indent="0">
              <a:buNone/>
            </a:pPr>
            <a:r>
              <a:rPr lang="en-US" sz="1800" dirty="0" err="1">
                <a:latin typeface="Courier New" panose="02070309020205020404" pitchFamily="49" charset="0"/>
                <a:cs typeface="Courier New" panose="02070309020205020404" pitchFamily="49" charset="0"/>
              </a:rPr>
              <a:t>serverPort</a:t>
            </a:r>
            <a:r>
              <a:rPr lang="en-US" sz="1800" dirty="0">
                <a:latin typeface="Courier New" panose="02070309020205020404" pitchFamily="49" charset="0"/>
                <a:cs typeface="Courier New" panose="02070309020205020404" pitchFamily="49" charset="0"/>
              </a:rPr>
              <a:t> = 12000</a:t>
            </a:r>
          </a:p>
          <a:p>
            <a:pPr marL="0" indent="0">
              <a:buNone/>
            </a:pPr>
            <a:r>
              <a:rPr lang="en-US" sz="1800" dirty="0" err="1">
                <a:latin typeface="Courier New" panose="02070309020205020404" pitchFamily="49" charset="0"/>
                <a:cs typeface="Courier New" panose="02070309020205020404" pitchFamily="49" charset="0"/>
              </a:rPr>
              <a:t>clientSocket</a:t>
            </a:r>
            <a:r>
              <a:rPr lang="en-US" sz="1800" dirty="0">
                <a:latin typeface="Courier New" panose="02070309020205020404" pitchFamily="49" charset="0"/>
                <a:cs typeface="Courier New" panose="02070309020205020404" pitchFamily="49" charset="0"/>
              </a:rPr>
              <a:t> = socket(AF_INET, SOCK_STREAM)</a:t>
            </a:r>
          </a:p>
          <a:p>
            <a:pPr marL="0" indent="0">
              <a:buNone/>
            </a:pPr>
            <a:r>
              <a:rPr lang="en-US" sz="1800" dirty="0" err="1">
                <a:latin typeface="Courier New" panose="02070309020205020404" pitchFamily="49" charset="0"/>
                <a:cs typeface="Courier New" panose="02070309020205020404" pitchFamily="49" charset="0"/>
              </a:rPr>
              <a:t>clientSocket.connect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serverName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serverPort</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sentence = input("Input lowercase sentence:")</a:t>
            </a:r>
          </a:p>
          <a:p>
            <a:pPr marL="0" indent="0">
              <a:buNone/>
            </a:pPr>
            <a:r>
              <a:rPr lang="en-US" sz="1800" dirty="0" err="1">
                <a:highlight>
                  <a:srgbClr val="FFFF00"/>
                </a:highlight>
                <a:latin typeface="Courier New" panose="02070309020205020404" pitchFamily="49" charset="0"/>
                <a:cs typeface="Courier New" panose="02070309020205020404" pitchFamily="49" charset="0"/>
              </a:rPr>
              <a:t>clientSocket.send</a:t>
            </a:r>
            <a:r>
              <a:rPr lang="en-US" sz="1800" dirty="0">
                <a:highlight>
                  <a:srgbClr val="FFFF00"/>
                </a:highlight>
                <a:latin typeface="Courier New" panose="02070309020205020404" pitchFamily="49" charset="0"/>
                <a:cs typeface="Courier New" panose="02070309020205020404" pitchFamily="49" charset="0"/>
              </a:rPr>
              <a:t>(</a:t>
            </a:r>
            <a:r>
              <a:rPr lang="en-US" sz="1800" dirty="0" err="1">
                <a:highlight>
                  <a:srgbClr val="FFFF00"/>
                </a:highlight>
                <a:latin typeface="Courier New" panose="02070309020205020404" pitchFamily="49" charset="0"/>
                <a:cs typeface="Courier New" panose="02070309020205020404" pitchFamily="49" charset="0"/>
              </a:rPr>
              <a:t>sentence.encode</a:t>
            </a:r>
            <a:r>
              <a:rPr lang="en-US" sz="1800" dirty="0">
                <a:highlight>
                  <a:srgbClr val="FFFF00"/>
                </a:highlight>
                <a:latin typeface="Courier New" panose="02070309020205020404" pitchFamily="49" charset="0"/>
                <a:cs typeface="Courier New" panose="02070309020205020404" pitchFamily="49" charset="0"/>
              </a:rPr>
              <a:t>())</a:t>
            </a:r>
          </a:p>
          <a:p>
            <a:pPr marL="0" indent="0">
              <a:buNone/>
            </a:pPr>
            <a:r>
              <a:rPr lang="en-US" sz="1800" dirty="0" err="1">
                <a:latin typeface="Courier New" panose="02070309020205020404" pitchFamily="49" charset="0"/>
                <a:cs typeface="Courier New" panose="02070309020205020404" pitchFamily="49" charset="0"/>
              </a:rPr>
              <a:t>modifiedSentence</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clientSocket.recv</a:t>
            </a:r>
            <a:r>
              <a:rPr lang="en-US" sz="1800" dirty="0">
                <a:latin typeface="Courier New" panose="02070309020205020404" pitchFamily="49" charset="0"/>
                <a:cs typeface="Courier New" panose="02070309020205020404" pitchFamily="49" charset="0"/>
              </a:rPr>
              <a:t>(1024).decode()</a:t>
            </a:r>
          </a:p>
          <a:p>
            <a:pPr marL="0" indent="0">
              <a:buNone/>
            </a:pPr>
            <a:r>
              <a:rPr lang="en-US" sz="1800" dirty="0">
                <a:latin typeface="Courier New" panose="02070309020205020404" pitchFamily="49" charset="0"/>
                <a:cs typeface="Courier New" panose="02070309020205020404" pitchFamily="49" charset="0"/>
              </a:rPr>
              <a:t>print(</a:t>
            </a:r>
            <a:r>
              <a:rPr lang="en-US" sz="1800" dirty="0" err="1">
                <a:latin typeface="Courier New" panose="02070309020205020404" pitchFamily="49" charset="0"/>
                <a:cs typeface="Courier New" panose="02070309020205020404" pitchFamily="49" charset="0"/>
              </a:rPr>
              <a:t>modifiedSentence</a:t>
            </a:r>
            <a:r>
              <a:rPr lang="en-US" sz="1800" dirty="0">
                <a:latin typeface="Courier New" panose="02070309020205020404" pitchFamily="49" charset="0"/>
                <a:cs typeface="Courier New" panose="02070309020205020404" pitchFamily="49" charset="0"/>
              </a:rPr>
              <a:t>)</a:t>
            </a:r>
          </a:p>
          <a:p>
            <a:pPr marL="0" indent="0">
              <a:buNone/>
            </a:pPr>
            <a:r>
              <a:rPr lang="en-US" sz="1800" dirty="0" err="1">
                <a:latin typeface="Courier New" panose="02070309020205020404" pitchFamily="49" charset="0"/>
                <a:cs typeface="Courier New" panose="02070309020205020404" pitchFamily="49" charset="0"/>
              </a:rPr>
              <a:t>clientSocket.close</a:t>
            </a:r>
            <a:r>
              <a:rPr lang="en-US" sz="1800"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B5655FDA-06C9-40D5-A3DB-F9D705D0000D}"/>
              </a:ext>
            </a:extLst>
          </p:cNvPr>
          <p:cNvSpPr>
            <a:spLocks noGrp="1"/>
          </p:cNvSpPr>
          <p:nvPr>
            <p:ph type="ftr" sz="quarter" idx="11"/>
          </p:nvPr>
        </p:nvSpPr>
        <p:spPr/>
        <p:txBody>
          <a:bodyPr/>
          <a:lstStyle/>
          <a:p>
            <a:r>
              <a:rPr lang="fa-IR" dirty="0" err="1">
                <a:cs typeface="B Nazanin" panose="00000400000000000000" pitchFamily="2" charset="-78"/>
              </a:rPr>
              <a:t>هانیه</a:t>
            </a:r>
            <a:r>
              <a:rPr lang="fa-IR" dirty="0">
                <a:cs typeface="B Nazanin" panose="00000400000000000000" pitchFamily="2" charset="-78"/>
              </a:rPr>
              <a:t> هوشمند / شبکه های کامپیوتری</a:t>
            </a:r>
            <a:endParaRPr lang="en-US" dirty="0">
              <a:cs typeface="B Nazanin" panose="00000400000000000000" pitchFamily="2" charset="-78"/>
            </a:endParaRPr>
          </a:p>
        </p:txBody>
      </p:sp>
      <p:sp>
        <p:nvSpPr>
          <p:cNvPr id="7" name="Title 1">
            <a:extLst>
              <a:ext uri="{FF2B5EF4-FFF2-40B4-BE49-F238E27FC236}">
                <a16:creationId xmlns:a16="http://schemas.microsoft.com/office/drawing/2014/main" id="{94C5EE41-8627-4EBD-ACF4-19FD33104A49}"/>
              </a:ext>
            </a:extLst>
          </p:cNvPr>
          <p:cNvSpPr>
            <a:spLocks noGrp="1"/>
          </p:cNvSpPr>
          <p:nvPr>
            <p:ph type="title"/>
          </p:nvPr>
        </p:nvSpPr>
        <p:spPr>
          <a:xfrm>
            <a:off x="838200" y="365125"/>
            <a:ext cx="10515600" cy="1325563"/>
          </a:xfrm>
        </p:spPr>
        <p:txBody>
          <a:bodyPr/>
          <a:lstStyle/>
          <a:p>
            <a:pPr algn="r" rtl="1"/>
            <a:r>
              <a:rPr lang="fa-IR" dirty="0">
                <a:cs typeface="B Nazanin" panose="00000400000000000000" pitchFamily="2" charset="-78"/>
              </a:rPr>
              <a:t>برنامه کاربردی – قسمت مشتری</a:t>
            </a:r>
            <a:endParaRPr lang="en-US" dirty="0">
              <a:cs typeface="B Nazanin" panose="00000400000000000000" pitchFamily="2" charset="-78"/>
            </a:endParaRPr>
          </a:p>
        </p:txBody>
      </p:sp>
      <p:sp>
        <p:nvSpPr>
          <p:cNvPr id="6" name="Slide Number Placeholder 5">
            <a:extLst>
              <a:ext uri="{FF2B5EF4-FFF2-40B4-BE49-F238E27FC236}">
                <a16:creationId xmlns:a16="http://schemas.microsoft.com/office/drawing/2014/main" id="{03E36387-96DF-47D1-B578-C641ACF57381}"/>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19</a:t>
            </a:r>
          </a:p>
        </p:txBody>
      </p:sp>
      <p:pic>
        <p:nvPicPr>
          <p:cNvPr id="9" name="Picture 8" descr="underline_base">
            <a:extLst>
              <a:ext uri="{FF2B5EF4-FFF2-40B4-BE49-F238E27FC236}">
                <a16:creationId xmlns:a16="http://schemas.microsoft.com/office/drawing/2014/main" id="{33F70B55-E647-4F8B-8B84-74C6031332E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6441" y="1321171"/>
            <a:ext cx="6058159"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1146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8057E-2CC1-4511-AD21-39A6C51310AE}"/>
              </a:ext>
            </a:extLst>
          </p:cNvPr>
          <p:cNvSpPr>
            <a:spLocks noGrp="1"/>
          </p:cNvSpPr>
          <p:nvPr>
            <p:ph idx="1"/>
          </p:nvPr>
        </p:nvSpPr>
        <p:spPr/>
        <p:txBody>
          <a:bodyPr>
            <a:normAutofit/>
          </a:bodyPr>
          <a:lstStyle/>
          <a:p>
            <a:pPr marL="0" indent="0">
              <a:buNone/>
            </a:pPr>
            <a:r>
              <a:rPr lang="en-US" sz="1800" dirty="0">
                <a:latin typeface="Courier New" panose="02070309020205020404" pitchFamily="49" charset="0"/>
                <a:cs typeface="Courier New" panose="02070309020205020404" pitchFamily="49" charset="0"/>
              </a:rPr>
              <a:t>from socket import *</a:t>
            </a:r>
          </a:p>
          <a:p>
            <a:pPr marL="0" indent="0">
              <a:buNone/>
            </a:pPr>
            <a:r>
              <a:rPr lang="en-US" sz="1800" dirty="0" err="1">
                <a:latin typeface="Courier New" panose="02070309020205020404" pitchFamily="49" charset="0"/>
                <a:cs typeface="Courier New" panose="02070309020205020404" pitchFamily="49" charset="0"/>
              </a:rPr>
              <a:t>serverName</a:t>
            </a:r>
            <a:r>
              <a:rPr lang="en-US" sz="1800" dirty="0">
                <a:latin typeface="Courier New" panose="02070309020205020404" pitchFamily="49" charset="0"/>
                <a:cs typeface="Courier New" panose="02070309020205020404" pitchFamily="49" charset="0"/>
              </a:rPr>
              <a:t> = ‘hostname'</a:t>
            </a:r>
          </a:p>
          <a:p>
            <a:pPr marL="0" indent="0">
              <a:buNone/>
            </a:pPr>
            <a:r>
              <a:rPr lang="en-US" sz="1800" dirty="0" err="1">
                <a:latin typeface="Courier New" panose="02070309020205020404" pitchFamily="49" charset="0"/>
                <a:cs typeface="Courier New" panose="02070309020205020404" pitchFamily="49" charset="0"/>
              </a:rPr>
              <a:t>serverPort</a:t>
            </a:r>
            <a:r>
              <a:rPr lang="en-US" sz="1800" dirty="0">
                <a:latin typeface="Courier New" panose="02070309020205020404" pitchFamily="49" charset="0"/>
                <a:cs typeface="Courier New" panose="02070309020205020404" pitchFamily="49" charset="0"/>
              </a:rPr>
              <a:t> = 12000</a:t>
            </a:r>
          </a:p>
          <a:p>
            <a:pPr marL="0" indent="0">
              <a:buNone/>
            </a:pPr>
            <a:r>
              <a:rPr lang="en-US" sz="1800" dirty="0" err="1">
                <a:latin typeface="Courier New" panose="02070309020205020404" pitchFamily="49" charset="0"/>
                <a:cs typeface="Courier New" panose="02070309020205020404" pitchFamily="49" charset="0"/>
              </a:rPr>
              <a:t>clientSocket</a:t>
            </a:r>
            <a:r>
              <a:rPr lang="en-US" sz="1800" dirty="0">
                <a:latin typeface="Courier New" panose="02070309020205020404" pitchFamily="49" charset="0"/>
                <a:cs typeface="Courier New" panose="02070309020205020404" pitchFamily="49" charset="0"/>
              </a:rPr>
              <a:t> = socket(AF_INET, SOCK_STREAM)</a:t>
            </a:r>
          </a:p>
          <a:p>
            <a:pPr marL="0" indent="0">
              <a:buNone/>
            </a:pPr>
            <a:r>
              <a:rPr lang="en-US" sz="1800" dirty="0" err="1">
                <a:latin typeface="Courier New" panose="02070309020205020404" pitchFamily="49" charset="0"/>
                <a:cs typeface="Courier New" panose="02070309020205020404" pitchFamily="49" charset="0"/>
              </a:rPr>
              <a:t>clientSocket.connect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serverName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serverPort</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sentence = input("Input lowercase sentence:")</a:t>
            </a:r>
          </a:p>
          <a:p>
            <a:pPr marL="0" indent="0">
              <a:buNone/>
            </a:pPr>
            <a:r>
              <a:rPr lang="en-US" sz="1800" dirty="0" err="1">
                <a:latin typeface="Courier New" panose="02070309020205020404" pitchFamily="49" charset="0"/>
                <a:cs typeface="Courier New" panose="02070309020205020404" pitchFamily="49" charset="0"/>
              </a:rPr>
              <a:t>clientSocket.send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sentence.encode</a:t>
            </a:r>
            <a:r>
              <a:rPr lang="en-US" sz="1800" dirty="0">
                <a:latin typeface="Courier New" panose="02070309020205020404" pitchFamily="49" charset="0"/>
                <a:cs typeface="Courier New" panose="02070309020205020404" pitchFamily="49" charset="0"/>
              </a:rPr>
              <a:t>())</a:t>
            </a:r>
          </a:p>
          <a:p>
            <a:pPr marL="0" indent="0">
              <a:buNone/>
            </a:pPr>
            <a:r>
              <a:rPr lang="en-US" sz="1800" dirty="0" err="1">
                <a:highlight>
                  <a:srgbClr val="FFFF00"/>
                </a:highlight>
                <a:latin typeface="Courier New" panose="02070309020205020404" pitchFamily="49" charset="0"/>
                <a:cs typeface="Courier New" panose="02070309020205020404" pitchFamily="49" charset="0"/>
              </a:rPr>
              <a:t>modifiedSentence</a:t>
            </a:r>
            <a:r>
              <a:rPr lang="en-US" sz="1800" dirty="0">
                <a:highlight>
                  <a:srgbClr val="FFFF00"/>
                </a:highlight>
                <a:latin typeface="Courier New" panose="02070309020205020404" pitchFamily="49" charset="0"/>
                <a:cs typeface="Courier New" panose="02070309020205020404" pitchFamily="49" charset="0"/>
              </a:rPr>
              <a:t> = </a:t>
            </a:r>
            <a:r>
              <a:rPr lang="en-US" sz="1800" dirty="0" err="1">
                <a:highlight>
                  <a:srgbClr val="FFFF00"/>
                </a:highlight>
                <a:latin typeface="Courier New" panose="02070309020205020404" pitchFamily="49" charset="0"/>
                <a:cs typeface="Courier New" panose="02070309020205020404" pitchFamily="49" charset="0"/>
              </a:rPr>
              <a:t>clientSocket.recv</a:t>
            </a:r>
            <a:r>
              <a:rPr lang="en-US" sz="1800" dirty="0">
                <a:highlight>
                  <a:srgbClr val="FFFF00"/>
                </a:highlight>
                <a:latin typeface="Courier New" panose="02070309020205020404" pitchFamily="49" charset="0"/>
                <a:cs typeface="Courier New" panose="02070309020205020404" pitchFamily="49" charset="0"/>
              </a:rPr>
              <a:t>(1024).decode()</a:t>
            </a:r>
          </a:p>
          <a:p>
            <a:pPr marL="0" indent="0">
              <a:buNone/>
            </a:pPr>
            <a:r>
              <a:rPr lang="en-US" sz="1800" dirty="0">
                <a:latin typeface="Courier New" panose="02070309020205020404" pitchFamily="49" charset="0"/>
                <a:cs typeface="Courier New" panose="02070309020205020404" pitchFamily="49" charset="0"/>
              </a:rPr>
              <a:t>print(</a:t>
            </a:r>
            <a:r>
              <a:rPr lang="en-US" sz="1800" dirty="0" err="1">
                <a:latin typeface="Courier New" panose="02070309020205020404" pitchFamily="49" charset="0"/>
                <a:cs typeface="Courier New" panose="02070309020205020404" pitchFamily="49" charset="0"/>
              </a:rPr>
              <a:t>modifiedSentence</a:t>
            </a:r>
            <a:r>
              <a:rPr lang="en-US" sz="1800" dirty="0">
                <a:latin typeface="Courier New" panose="02070309020205020404" pitchFamily="49" charset="0"/>
                <a:cs typeface="Courier New" panose="02070309020205020404" pitchFamily="49" charset="0"/>
              </a:rPr>
              <a:t>)</a:t>
            </a:r>
          </a:p>
          <a:p>
            <a:pPr marL="0" indent="0">
              <a:buNone/>
            </a:pPr>
            <a:r>
              <a:rPr lang="en-US" sz="1800" dirty="0" err="1">
                <a:latin typeface="Courier New" panose="02070309020205020404" pitchFamily="49" charset="0"/>
                <a:cs typeface="Courier New" panose="02070309020205020404" pitchFamily="49" charset="0"/>
              </a:rPr>
              <a:t>clientSocket.close</a:t>
            </a:r>
            <a:r>
              <a:rPr lang="en-US" sz="1800"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B5655FDA-06C9-40D5-A3DB-F9D705D0000D}"/>
              </a:ext>
            </a:extLst>
          </p:cNvPr>
          <p:cNvSpPr>
            <a:spLocks noGrp="1"/>
          </p:cNvSpPr>
          <p:nvPr>
            <p:ph type="ftr" sz="quarter" idx="11"/>
          </p:nvPr>
        </p:nvSpPr>
        <p:spPr/>
        <p:txBody>
          <a:bodyPr/>
          <a:lstStyle/>
          <a:p>
            <a:r>
              <a:rPr lang="fa-IR" dirty="0" err="1">
                <a:cs typeface="B Nazanin" panose="00000400000000000000" pitchFamily="2" charset="-78"/>
              </a:rPr>
              <a:t>هانیه</a:t>
            </a:r>
            <a:r>
              <a:rPr lang="fa-IR" dirty="0">
                <a:cs typeface="B Nazanin" panose="00000400000000000000" pitchFamily="2" charset="-78"/>
              </a:rPr>
              <a:t> هوشمند / شبکه های کامپیوتری</a:t>
            </a:r>
            <a:endParaRPr lang="en-US" dirty="0">
              <a:cs typeface="B Nazanin" panose="00000400000000000000" pitchFamily="2" charset="-78"/>
            </a:endParaRPr>
          </a:p>
        </p:txBody>
      </p:sp>
      <p:sp>
        <p:nvSpPr>
          <p:cNvPr id="7" name="Title 1">
            <a:extLst>
              <a:ext uri="{FF2B5EF4-FFF2-40B4-BE49-F238E27FC236}">
                <a16:creationId xmlns:a16="http://schemas.microsoft.com/office/drawing/2014/main" id="{097288FD-D419-42C1-837A-6FED470F973B}"/>
              </a:ext>
            </a:extLst>
          </p:cNvPr>
          <p:cNvSpPr>
            <a:spLocks noGrp="1"/>
          </p:cNvSpPr>
          <p:nvPr>
            <p:ph type="title"/>
          </p:nvPr>
        </p:nvSpPr>
        <p:spPr>
          <a:xfrm>
            <a:off x="838200" y="365125"/>
            <a:ext cx="10515600" cy="1325563"/>
          </a:xfrm>
        </p:spPr>
        <p:txBody>
          <a:bodyPr/>
          <a:lstStyle/>
          <a:p>
            <a:pPr algn="r" rtl="1"/>
            <a:r>
              <a:rPr lang="fa-IR" dirty="0">
                <a:cs typeface="B Nazanin" panose="00000400000000000000" pitchFamily="2" charset="-78"/>
              </a:rPr>
              <a:t>برنامه کاربردی – قسمت مشتری</a:t>
            </a:r>
            <a:endParaRPr lang="en-US" dirty="0">
              <a:cs typeface="B Nazanin" panose="00000400000000000000" pitchFamily="2" charset="-78"/>
            </a:endParaRPr>
          </a:p>
        </p:txBody>
      </p:sp>
      <p:sp>
        <p:nvSpPr>
          <p:cNvPr id="6" name="Slide Number Placeholder 5">
            <a:extLst>
              <a:ext uri="{FF2B5EF4-FFF2-40B4-BE49-F238E27FC236}">
                <a16:creationId xmlns:a16="http://schemas.microsoft.com/office/drawing/2014/main" id="{41CC6CD2-7698-426A-B073-EC13CBD1AB1F}"/>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19</a:t>
            </a:r>
          </a:p>
        </p:txBody>
      </p:sp>
      <p:pic>
        <p:nvPicPr>
          <p:cNvPr id="10" name="Picture 9" descr="underline_base">
            <a:extLst>
              <a:ext uri="{FF2B5EF4-FFF2-40B4-BE49-F238E27FC236}">
                <a16:creationId xmlns:a16="http://schemas.microsoft.com/office/drawing/2014/main" id="{5102DDF5-E4A9-4D8B-9A0C-5CE854DB2ED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6441" y="1321171"/>
            <a:ext cx="6058159"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1787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8057E-2CC1-4511-AD21-39A6C51310AE}"/>
              </a:ext>
            </a:extLst>
          </p:cNvPr>
          <p:cNvSpPr>
            <a:spLocks noGrp="1"/>
          </p:cNvSpPr>
          <p:nvPr>
            <p:ph idx="1"/>
          </p:nvPr>
        </p:nvSpPr>
        <p:spPr/>
        <p:txBody>
          <a:bodyPr>
            <a:normAutofit/>
          </a:bodyPr>
          <a:lstStyle/>
          <a:p>
            <a:pPr marL="0" indent="0">
              <a:buNone/>
            </a:pPr>
            <a:r>
              <a:rPr lang="en-US" sz="1800" dirty="0">
                <a:latin typeface="Courier New" panose="02070309020205020404" pitchFamily="49" charset="0"/>
                <a:cs typeface="Courier New" panose="02070309020205020404" pitchFamily="49" charset="0"/>
              </a:rPr>
              <a:t>from socket import *</a:t>
            </a:r>
          </a:p>
          <a:p>
            <a:pPr marL="0" indent="0">
              <a:buNone/>
            </a:pPr>
            <a:r>
              <a:rPr lang="en-US" sz="1800" dirty="0" err="1">
                <a:latin typeface="Courier New" panose="02070309020205020404" pitchFamily="49" charset="0"/>
                <a:cs typeface="Courier New" panose="02070309020205020404" pitchFamily="49" charset="0"/>
              </a:rPr>
              <a:t>serverName</a:t>
            </a:r>
            <a:r>
              <a:rPr lang="en-US" sz="1800" dirty="0">
                <a:latin typeface="Courier New" panose="02070309020205020404" pitchFamily="49" charset="0"/>
                <a:cs typeface="Courier New" panose="02070309020205020404" pitchFamily="49" charset="0"/>
              </a:rPr>
              <a:t> = ‘hostname’</a:t>
            </a:r>
          </a:p>
          <a:p>
            <a:pPr marL="0" indent="0">
              <a:buNone/>
            </a:pPr>
            <a:r>
              <a:rPr lang="en-US" sz="1800" dirty="0" err="1">
                <a:latin typeface="Courier New" panose="02070309020205020404" pitchFamily="49" charset="0"/>
                <a:cs typeface="Courier New" panose="02070309020205020404" pitchFamily="49" charset="0"/>
              </a:rPr>
              <a:t>serverPort</a:t>
            </a:r>
            <a:r>
              <a:rPr lang="en-US" sz="1800" dirty="0">
                <a:latin typeface="Courier New" panose="02070309020205020404" pitchFamily="49" charset="0"/>
                <a:cs typeface="Courier New" panose="02070309020205020404" pitchFamily="49" charset="0"/>
              </a:rPr>
              <a:t> = 12000</a:t>
            </a:r>
          </a:p>
          <a:p>
            <a:pPr marL="0" indent="0">
              <a:buNone/>
            </a:pPr>
            <a:r>
              <a:rPr lang="en-US" sz="1800" dirty="0" err="1">
                <a:latin typeface="Courier New" panose="02070309020205020404" pitchFamily="49" charset="0"/>
                <a:cs typeface="Courier New" panose="02070309020205020404" pitchFamily="49" charset="0"/>
              </a:rPr>
              <a:t>clientSocket</a:t>
            </a:r>
            <a:r>
              <a:rPr lang="en-US" sz="1800" dirty="0">
                <a:latin typeface="Courier New" panose="02070309020205020404" pitchFamily="49" charset="0"/>
                <a:cs typeface="Courier New" panose="02070309020205020404" pitchFamily="49" charset="0"/>
              </a:rPr>
              <a:t> = socket(AF_INET, SOCK_STREAM)</a:t>
            </a:r>
          </a:p>
          <a:p>
            <a:pPr marL="0" indent="0">
              <a:buNone/>
            </a:pPr>
            <a:r>
              <a:rPr lang="en-US" sz="1800" dirty="0" err="1">
                <a:latin typeface="Courier New" panose="02070309020205020404" pitchFamily="49" charset="0"/>
                <a:cs typeface="Courier New" panose="02070309020205020404" pitchFamily="49" charset="0"/>
              </a:rPr>
              <a:t>clientSocket.connect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serverName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serverPort</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sentence = input("Input lowercase sentence:")</a:t>
            </a:r>
          </a:p>
          <a:p>
            <a:pPr marL="0" indent="0">
              <a:buNone/>
            </a:pPr>
            <a:r>
              <a:rPr lang="en-US" sz="1800" dirty="0" err="1">
                <a:latin typeface="Courier New" panose="02070309020205020404" pitchFamily="49" charset="0"/>
                <a:cs typeface="Courier New" panose="02070309020205020404" pitchFamily="49" charset="0"/>
              </a:rPr>
              <a:t>clientSocket.send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sentence.encode</a:t>
            </a:r>
            <a:r>
              <a:rPr lang="en-US" sz="1800" dirty="0">
                <a:latin typeface="Courier New" panose="02070309020205020404" pitchFamily="49" charset="0"/>
                <a:cs typeface="Courier New" panose="02070309020205020404" pitchFamily="49" charset="0"/>
              </a:rPr>
              <a:t>())</a:t>
            </a:r>
          </a:p>
          <a:p>
            <a:pPr marL="0" indent="0">
              <a:buNone/>
            </a:pPr>
            <a:r>
              <a:rPr lang="en-US" sz="1800" dirty="0" err="1">
                <a:latin typeface="Courier New" panose="02070309020205020404" pitchFamily="49" charset="0"/>
                <a:cs typeface="Courier New" panose="02070309020205020404" pitchFamily="49" charset="0"/>
              </a:rPr>
              <a:t>modifiedSentence</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clientSocket.recv</a:t>
            </a:r>
            <a:r>
              <a:rPr lang="en-US" sz="1800" dirty="0">
                <a:latin typeface="Courier New" panose="02070309020205020404" pitchFamily="49" charset="0"/>
                <a:cs typeface="Courier New" panose="02070309020205020404" pitchFamily="49" charset="0"/>
              </a:rPr>
              <a:t>(1024).decode()</a:t>
            </a:r>
          </a:p>
          <a:p>
            <a:pPr marL="0" indent="0">
              <a:buNone/>
            </a:pPr>
            <a:r>
              <a:rPr lang="en-US" sz="1800" dirty="0">
                <a:highlight>
                  <a:srgbClr val="FFFF00"/>
                </a:highlight>
                <a:latin typeface="Courier New" panose="02070309020205020404" pitchFamily="49" charset="0"/>
                <a:cs typeface="Courier New" panose="02070309020205020404" pitchFamily="49" charset="0"/>
              </a:rPr>
              <a:t>print(</a:t>
            </a:r>
            <a:r>
              <a:rPr lang="en-US" sz="1800" dirty="0" err="1">
                <a:highlight>
                  <a:srgbClr val="FFFF00"/>
                </a:highlight>
                <a:latin typeface="Courier New" panose="02070309020205020404" pitchFamily="49" charset="0"/>
                <a:cs typeface="Courier New" panose="02070309020205020404" pitchFamily="49" charset="0"/>
              </a:rPr>
              <a:t>modifiedSentence</a:t>
            </a:r>
            <a:r>
              <a:rPr lang="en-US" sz="1800" dirty="0">
                <a:highlight>
                  <a:srgbClr val="FFFF00"/>
                </a:highlight>
                <a:latin typeface="Courier New" panose="02070309020205020404" pitchFamily="49" charset="0"/>
                <a:cs typeface="Courier New" panose="02070309020205020404" pitchFamily="49" charset="0"/>
              </a:rPr>
              <a:t>)</a:t>
            </a:r>
          </a:p>
          <a:p>
            <a:pPr marL="0" indent="0">
              <a:buNone/>
            </a:pPr>
            <a:r>
              <a:rPr lang="en-US" sz="1800" dirty="0" err="1">
                <a:highlight>
                  <a:srgbClr val="FFFF00"/>
                </a:highlight>
                <a:latin typeface="Courier New" panose="02070309020205020404" pitchFamily="49" charset="0"/>
                <a:cs typeface="Courier New" panose="02070309020205020404" pitchFamily="49" charset="0"/>
              </a:rPr>
              <a:t>clientSocket.close</a:t>
            </a:r>
            <a:r>
              <a:rPr lang="en-US" sz="1800" dirty="0">
                <a:highlight>
                  <a:srgbClr val="FFFF00"/>
                </a:highlight>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B5655FDA-06C9-40D5-A3DB-F9D705D0000D}"/>
              </a:ext>
            </a:extLst>
          </p:cNvPr>
          <p:cNvSpPr>
            <a:spLocks noGrp="1"/>
          </p:cNvSpPr>
          <p:nvPr>
            <p:ph type="ftr" sz="quarter" idx="11"/>
          </p:nvPr>
        </p:nvSpPr>
        <p:spPr/>
        <p:txBody>
          <a:bodyPr/>
          <a:lstStyle/>
          <a:p>
            <a:r>
              <a:rPr lang="fa-IR" dirty="0" err="1">
                <a:cs typeface="B Nazanin" panose="00000400000000000000" pitchFamily="2" charset="-78"/>
              </a:rPr>
              <a:t>هانیه</a:t>
            </a:r>
            <a:r>
              <a:rPr lang="fa-IR" dirty="0">
                <a:cs typeface="B Nazanin" panose="00000400000000000000" pitchFamily="2" charset="-78"/>
              </a:rPr>
              <a:t> هوشمند / شبکه های کامپیوتری</a:t>
            </a:r>
            <a:endParaRPr lang="en-US" dirty="0">
              <a:cs typeface="B Nazanin" panose="00000400000000000000" pitchFamily="2" charset="-78"/>
            </a:endParaRPr>
          </a:p>
        </p:txBody>
      </p:sp>
      <p:sp>
        <p:nvSpPr>
          <p:cNvPr id="7" name="Title 1">
            <a:extLst>
              <a:ext uri="{FF2B5EF4-FFF2-40B4-BE49-F238E27FC236}">
                <a16:creationId xmlns:a16="http://schemas.microsoft.com/office/drawing/2014/main" id="{A731C7B5-A969-4834-82F8-16505648D6AD}"/>
              </a:ext>
            </a:extLst>
          </p:cNvPr>
          <p:cNvSpPr>
            <a:spLocks noGrp="1"/>
          </p:cNvSpPr>
          <p:nvPr>
            <p:ph type="title"/>
          </p:nvPr>
        </p:nvSpPr>
        <p:spPr>
          <a:xfrm>
            <a:off x="838200" y="365125"/>
            <a:ext cx="10515600" cy="1325563"/>
          </a:xfrm>
        </p:spPr>
        <p:txBody>
          <a:bodyPr/>
          <a:lstStyle/>
          <a:p>
            <a:pPr algn="r" rtl="1"/>
            <a:r>
              <a:rPr lang="fa-IR" dirty="0">
                <a:cs typeface="B Nazanin" panose="00000400000000000000" pitchFamily="2" charset="-78"/>
              </a:rPr>
              <a:t>برنامه کاربردی – قسمت مشتری</a:t>
            </a:r>
            <a:endParaRPr lang="en-US" dirty="0">
              <a:cs typeface="B Nazanin" panose="00000400000000000000" pitchFamily="2" charset="-78"/>
            </a:endParaRPr>
          </a:p>
        </p:txBody>
      </p:sp>
      <p:sp>
        <p:nvSpPr>
          <p:cNvPr id="6" name="Slide Number Placeholder 5">
            <a:extLst>
              <a:ext uri="{FF2B5EF4-FFF2-40B4-BE49-F238E27FC236}">
                <a16:creationId xmlns:a16="http://schemas.microsoft.com/office/drawing/2014/main" id="{86453716-9D4C-460C-AAEA-FAACDA051D4A}"/>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19</a:t>
            </a:r>
          </a:p>
        </p:txBody>
      </p:sp>
      <p:pic>
        <p:nvPicPr>
          <p:cNvPr id="9" name="Picture 8" descr="underline_base">
            <a:extLst>
              <a:ext uri="{FF2B5EF4-FFF2-40B4-BE49-F238E27FC236}">
                <a16:creationId xmlns:a16="http://schemas.microsoft.com/office/drawing/2014/main" id="{15277E22-47DF-4474-8765-7BE36557372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6441" y="1321171"/>
            <a:ext cx="6058159"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9860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8057E-2CC1-4511-AD21-39A6C51310AE}"/>
              </a:ext>
            </a:extLst>
          </p:cNvPr>
          <p:cNvSpPr>
            <a:spLocks noGrp="1"/>
          </p:cNvSpPr>
          <p:nvPr>
            <p:ph idx="1"/>
          </p:nvPr>
        </p:nvSpPr>
        <p:spPr/>
        <p:txBody>
          <a:bodyPr>
            <a:normAutofit fontScale="62500" lnSpcReduction="20000"/>
          </a:bodyPr>
          <a:lstStyle/>
          <a:p>
            <a:pPr marL="0" indent="0">
              <a:buNone/>
            </a:pPr>
            <a:r>
              <a:rPr lang="en-US" dirty="0">
                <a:latin typeface="Courier New" panose="02070309020205020404" pitchFamily="49" charset="0"/>
                <a:cs typeface="Courier New" panose="02070309020205020404" pitchFamily="49" charset="0"/>
              </a:rPr>
              <a:t>from socket import *</a:t>
            </a:r>
          </a:p>
          <a:p>
            <a:pPr marL="0" indent="0">
              <a:buNone/>
            </a:pPr>
            <a:r>
              <a:rPr lang="en-US" dirty="0" err="1">
                <a:latin typeface="Courier New" panose="02070309020205020404" pitchFamily="49" charset="0"/>
                <a:cs typeface="Courier New" panose="02070309020205020404" pitchFamily="49" charset="0"/>
              </a:rPr>
              <a:t>serverPort</a:t>
            </a:r>
            <a:r>
              <a:rPr lang="en-US" dirty="0">
                <a:latin typeface="Courier New" panose="02070309020205020404" pitchFamily="49" charset="0"/>
                <a:cs typeface="Courier New" panose="02070309020205020404" pitchFamily="49" charset="0"/>
              </a:rPr>
              <a:t> = 12000</a:t>
            </a:r>
          </a:p>
          <a:p>
            <a:pPr marL="0" indent="0">
              <a:buNone/>
            </a:pPr>
            <a:r>
              <a:rPr lang="en-US" dirty="0" err="1">
                <a:latin typeface="Courier New" panose="02070309020205020404" pitchFamily="49" charset="0"/>
                <a:cs typeface="Courier New" panose="02070309020205020404" pitchFamily="49" charset="0"/>
              </a:rPr>
              <a:t>serverSocket</a:t>
            </a:r>
            <a:r>
              <a:rPr lang="en-US" dirty="0">
                <a:latin typeface="Courier New" panose="02070309020205020404" pitchFamily="49" charset="0"/>
                <a:cs typeface="Courier New" panose="02070309020205020404" pitchFamily="49" charset="0"/>
              </a:rPr>
              <a:t> = socket(AF_INET, SOCK_STREAM)</a:t>
            </a:r>
          </a:p>
          <a:p>
            <a:pPr marL="0" indent="0">
              <a:buNone/>
            </a:pPr>
            <a:r>
              <a:rPr lang="en-US" dirty="0" err="1">
                <a:latin typeface="Courier New" panose="02070309020205020404" pitchFamily="49" charset="0"/>
                <a:cs typeface="Courier New" panose="02070309020205020404" pitchFamily="49" charset="0"/>
              </a:rPr>
              <a:t>serverSocket.bind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serverPort</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serverSocket.listen</a:t>
            </a:r>
            <a:r>
              <a:rPr lang="en-US" dirty="0">
                <a:latin typeface="Courier New" panose="02070309020205020404" pitchFamily="49" charset="0"/>
                <a:cs typeface="Courier New" panose="02070309020205020404" pitchFamily="49" charset="0"/>
              </a:rPr>
              <a:t>(</a:t>
            </a:r>
            <a:r>
              <a:rPr lang="fa-IR"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print("the server is ready to receive")</a:t>
            </a:r>
          </a:p>
          <a:p>
            <a:pPr marL="0" indent="0">
              <a:buNone/>
            </a:pPr>
            <a:r>
              <a:rPr lang="en-US" dirty="0">
                <a:latin typeface="Courier New" panose="02070309020205020404" pitchFamily="49" charset="0"/>
                <a:cs typeface="Courier New" panose="02070309020205020404" pitchFamily="49" charset="0"/>
              </a:rPr>
              <a:t>while True: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connectionSocket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addr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serverSocket.accept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sentence = </a:t>
            </a:r>
            <a:r>
              <a:rPr lang="en-US" dirty="0" err="1">
                <a:latin typeface="Courier New" panose="02070309020205020404" pitchFamily="49" charset="0"/>
                <a:cs typeface="Courier New" panose="02070309020205020404" pitchFamily="49" charset="0"/>
              </a:rPr>
              <a:t>connectionSocket.recv</a:t>
            </a:r>
            <a:r>
              <a:rPr lang="en-US" dirty="0">
                <a:latin typeface="Courier New" panose="02070309020205020404" pitchFamily="49" charset="0"/>
                <a:cs typeface="Courier New" panose="02070309020205020404" pitchFamily="49" charset="0"/>
              </a:rPr>
              <a:t>(1024).decode()</a:t>
            </a:r>
          </a:p>
          <a:p>
            <a:pPr marL="0" indent="0">
              <a:buNone/>
            </a:pPr>
            <a:r>
              <a:rPr lang="en-US" dirty="0">
                <a:latin typeface="Courier New" panose="02070309020205020404" pitchFamily="49" charset="0"/>
                <a:cs typeface="Courier New" panose="02070309020205020404" pitchFamily="49" charset="0"/>
              </a:rPr>
              <a:t>    print(sentence)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capitalizedSentence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sentence.upper</a:t>
            </a:r>
            <a:r>
              <a:rPr lang="en-US" dirty="0">
                <a:latin typeface="Courier New" panose="02070309020205020404" pitchFamily="49" charset="0"/>
                <a:cs typeface="Courier New" panose="02070309020205020404" pitchFamily="49" charset="0"/>
              </a:rPr>
              <a:t>().encode()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connectionSocket.send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capitalizedSentence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connectionSocket.close</a:t>
            </a:r>
            <a:r>
              <a:rPr lang="en-US"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B5655FDA-06C9-40D5-A3DB-F9D705D0000D}"/>
              </a:ext>
            </a:extLst>
          </p:cNvPr>
          <p:cNvSpPr>
            <a:spLocks noGrp="1"/>
          </p:cNvSpPr>
          <p:nvPr>
            <p:ph type="ftr" sz="quarter" idx="11"/>
          </p:nvPr>
        </p:nvSpPr>
        <p:spPr/>
        <p:txBody>
          <a:bodyPr/>
          <a:lstStyle/>
          <a:p>
            <a:r>
              <a:rPr lang="fa-IR" dirty="0" err="1">
                <a:cs typeface="B Nazanin" panose="00000400000000000000" pitchFamily="2" charset="-78"/>
              </a:rPr>
              <a:t>هانیه</a:t>
            </a:r>
            <a:r>
              <a:rPr lang="fa-IR" dirty="0">
                <a:cs typeface="B Nazanin" panose="00000400000000000000" pitchFamily="2" charset="-78"/>
              </a:rPr>
              <a:t> هوشمند / شبکه های کامپیوتری</a:t>
            </a:r>
            <a:endParaRPr lang="en-US" dirty="0">
              <a:cs typeface="B Nazanin" panose="00000400000000000000" pitchFamily="2" charset="-78"/>
            </a:endParaRPr>
          </a:p>
        </p:txBody>
      </p:sp>
      <p:sp>
        <p:nvSpPr>
          <p:cNvPr id="5" name="Title 1">
            <a:extLst>
              <a:ext uri="{FF2B5EF4-FFF2-40B4-BE49-F238E27FC236}">
                <a16:creationId xmlns:a16="http://schemas.microsoft.com/office/drawing/2014/main" id="{F6D1081E-2F55-4762-BE73-77D6E4A7405E}"/>
              </a:ext>
            </a:extLst>
          </p:cNvPr>
          <p:cNvSpPr>
            <a:spLocks noGrp="1"/>
          </p:cNvSpPr>
          <p:nvPr>
            <p:ph type="title"/>
          </p:nvPr>
        </p:nvSpPr>
        <p:spPr>
          <a:xfrm>
            <a:off x="838200" y="365125"/>
            <a:ext cx="10515600" cy="1325563"/>
          </a:xfrm>
        </p:spPr>
        <p:txBody>
          <a:bodyPr/>
          <a:lstStyle/>
          <a:p>
            <a:pPr algn="r" rtl="1"/>
            <a:r>
              <a:rPr lang="fa-IR" dirty="0">
                <a:cs typeface="B Nazanin" panose="00000400000000000000" pitchFamily="2" charset="-78"/>
              </a:rPr>
              <a:t>برنامه کاربردی – قسمت سرویس دهنده</a:t>
            </a:r>
            <a:endParaRPr lang="en-US" dirty="0">
              <a:cs typeface="B Nazanin" panose="00000400000000000000" pitchFamily="2" charset="-78"/>
            </a:endParaRPr>
          </a:p>
        </p:txBody>
      </p:sp>
      <p:pic>
        <p:nvPicPr>
          <p:cNvPr id="6" name="Picture 5" descr="underline_base">
            <a:extLst>
              <a:ext uri="{FF2B5EF4-FFF2-40B4-BE49-F238E27FC236}">
                <a16:creationId xmlns:a16="http://schemas.microsoft.com/office/drawing/2014/main" id="{23F6BFFE-95BD-4DB0-9A17-2B0DECFEBB5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4226" y="1321171"/>
            <a:ext cx="7240373"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a:extLst>
              <a:ext uri="{FF2B5EF4-FFF2-40B4-BE49-F238E27FC236}">
                <a16:creationId xmlns:a16="http://schemas.microsoft.com/office/drawing/2014/main" id="{1D08CCA4-25F0-4107-AE44-33E357635393}"/>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20</a:t>
            </a:r>
          </a:p>
        </p:txBody>
      </p:sp>
    </p:spTree>
    <p:extLst>
      <p:ext uri="{BB962C8B-B14F-4D97-AF65-F5344CB8AC3E}">
        <p14:creationId xmlns:p14="http://schemas.microsoft.com/office/powerpoint/2010/main" val="3707475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8057E-2CC1-4511-AD21-39A6C51310AE}"/>
              </a:ext>
            </a:extLst>
          </p:cNvPr>
          <p:cNvSpPr>
            <a:spLocks noGrp="1"/>
          </p:cNvSpPr>
          <p:nvPr>
            <p:ph idx="1"/>
          </p:nvPr>
        </p:nvSpPr>
        <p:spPr/>
        <p:txBody>
          <a:bodyPr>
            <a:normAutofit fontScale="62500" lnSpcReduction="20000"/>
          </a:bodyPr>
          <a:lstStyle/>
          <a:p>
            <a:pPr marL="0" indent="0">
              <a:buNone/>
            </a:pPr>
            <a:r>
              <a:rPr lang="en-US" dirty="0">
                <a:latin typeface="Courier New" panose="02070309020205020404" pitchFamily="49" charset="0"/>
                <a:cs typeface="Courier New" panose="02070309020205020404" pitchFamily="49" charset="0"/>
              </a:rPr>
              <a:t>from socket import *</a:t>
            </a:r>
          </a:p>
          <a:p>
            <a:pPr marL="0" indent="0">
              <a:buNone/>
            </a:pPr>
            <a:r>
              <a:rPr lang="en-US" dirty="0" err="1">
                <a:latin typeface="Courier New" panose="02070309020205020404" pitchFamily="49" charset="0"/>
                <a:cs typeface="Courier New" panose="02070309020205020404" pitchFamily="49" charset="0"/>
              </a:rPr>
              <a:t>serverPort</a:t>
            </a:r>
            <a:r>
              <a:rPr lang="en-US" dirty="0">
                <a:latin typeface="Courier New" panose="02070309020205020404" pitchFamily="49" charset="0"/>
                <a:cs typeface="Courier New" panose="02070309020205020404" pitchFamily="49" charset="0"/>
              </a:rPr>
              <a:t> = 12000</a:t>
            </a:r>
          </a:p>
          <a:p>
            <a:pPr marL="0" indent="0">
              <a:buNone/>
            </a:pPr>
            <a:r>
              <a:rPr lang="en-US" dirty="0" err="1">
                <a:latin typeface="Courier New" panose="02070309020205020404" pitchFamily="49" charset="0"/>
                <a:cs typeface="Courier New" panose="02070309020205020404" pitchFamily="49" charset="0"/>
              </a:rPr>
              <a:t>serverSocket</a:t>
            </a:r>
            <a:r>
              <a:rPr lang="en-US" dirty="0">
                <a:latin typeface="Courier New" panose="02070309020205020404" pitchFamily="49" charset="0"/>
                <a:cs typeface="Courier New" panose="02070309020205020404" pitchFamily="49" charset="0"/>
              </a:rPr>
              <a:t> = socket(AF_INET, SOCK_STREAM)</a:t>
            </a:r>
          </a:p>
          <a:p>
            <a:pPr marL="0" indent="0">
              <a:buNone/>
            </a:pPr>
            <a:r>
              <a:rPr lang="en-US" dirty="0" err="1">
                <a:highlight>
                  <a:srgbClr val="FFFF00"/>
                </a:highlight>
                <a:latin typeface="Courier New" panose="02070309020205020404" pitchFamily="49" charset="0"/>
                <a:cs typeface="Courier New" panose="02070309020205020404" pitchFamily="49" charset="0"/>
              </a:rPr>
              <a:t>serverSocket.bind</a:t>
            </a:r>
            <a:r>
              <a:rPr lang="en-US" dirty="0">
                <a:highlight>
                  <a:srgbClr val="FFFF00"/>
                </a:highlight>
                <a:latin typeface="Courier New" panose="02070309020205020404" pitchFamily="49" charset="0"/>
                <a:cs typeface="Courier New" panose="02070309020205020404" pitchFamily="49" charset="0"/>
              </a:rPr>
              <a:t>(('', </a:t>
            </a:r>
            <a:r>
              <a:rPr lang="en-US" dirty="0" err="1">
                <a:highlight>
                  <a:srgbClr val="FFFF00"/>
                </a:highlight>
                <a:latin typeface="Courier New" panose="02070309020205020404" pitchFamily="49" charset="0"/>
                <a:cs typeface="Courier New" panose="02070309020205020404" pitchFamily="49" charset="0"/>
              </a:rPr>
              <a:t>serverPort</a:t>
            </a:r>
            <a:r>
              <a:rPr lang="en-US" dirty="0">
                <a:highlight>
                  <a:srgbClr val="FFFF00"/>
                </a:highlight>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serverSocket.listen</a:t>
            </a:r>
            <a:r>
              <a:rPr lang="en-US" dirty="0">
                <a:latin typeface="Courier New" panose="02070309020205020404" pitchFamily="49" charset="0"/>
                <a:cs typeface="Courier New" panose="02070309020205020404" pitchFamily="49" charset="0"/>
              </a:rPr>
              <a:t>(</a:t>
            </a:r>
            <a:r>
              <a:rPr lang="fa-IR"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print("the server is ready to receive")</a:t>
            </a:r>
          </a:p>
          <a:p>
            <a:pPr marL="0" indent="0">
              <a:buNone/>
            </a:pPr>
            <a:r>
              <a:rPr lang="en-US" dirty="0">
                <a:latin typeface="Courier New" panose="02070309020205020404" pitchFamily="49" charset="0"/>
                <a:cs typeface="Courier New" panose="02070309020205020404" pitchFamily="49" charset="0"/>
              </a:rPr>
              <a:t>while True: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connectionSocket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addr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serverSocket.accept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sentence = </a:t>
            </a:r>
            <a:r>
              <a:rPr lang="en-US" dirty="0" err="1">
                <a:latin typeface="Courier New" panose="02070309020205020404" pitchFamily="49" charset="0"/>
                <a:cs typeface="Courier New" panose="02070309020205020404" pitchFamily="49" charset="0"/>
              </a:rPr>
              <a:t>connectionSocket.recv</a:t>
            </a:r>
            <a:r>
              <a:rPr lang="en-US" dirty="0">
                <a:latin typeface="Courier New" panose="02070309020205020404" pitchFamily="49" charset="0"/>
                <a:cs typeface="Courier New" panose="02070309020205020404" pitchFamily="49" charset="0"/>
              </a:rPr>
              <a:t>(1024).decode()</a:t>
            </a:r>
          </a:p>
          <a:p>
            <a:pPr marL="0" indent="0">
              <a:buNone/>
            </a:pPr>
            <a:r>
              <a:rPr lang="en-US" dirty="0">
                <a:latin typeface="Courier New" panose="02070309020205020404" pitchFamily="49" charset="0"/>
                <a:cs typeface="Courier New" panose="02070309020205020404" pitchFamily="49" charset="0"/>
              </a:rPr>
              <a:t>    print(sentence)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capitalizedSentence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sentence.upper</a:t>
            </a:r>
            <a:r>
              <a:rPr lang="en-US" dirty="0">
                <a:latin typeface="Courier New" panose="02070309020205020404" pitchFamily="49" charset="0"/>
                <a:cs typeface="Courier New" panose="02070309020205020404" pitchFamily="49" charset="0"/>
              </a:rPr>
              <a:t>().encode()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connectionSocket.send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capitalizedSentence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connectionSocket.close</a:t>
            </a:r>
            <a:r>
              <a:rPr lang="en-US"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B5655FDA-06C9-40D5-A3DB-F9D705D0000D}"/>
              </a:ext>
            </a:extLst>
          </p:cNvPr>
          <p:cNvSpPr>
            <a:spLocks noGrp="1"/>
          </p:cNvSpPr>
          <p:nvPr>
            <p:ph type="ftr" sz="quarter" idx="11"/>
          </p:nvPr>
        </p:nvSpPr>
        <p:spPr/>
        <p:txBody>
          <a:bodyPr/>
          <a:lstStyle/>
          <a:p>
            <a:r>
              <a:rPr lang="fa-IR" dirty="0" err="1">
                <a:cs typeface="B Nazanin" panose="00000400000000000000" pitchFamily="2" charset="-78"/>
              </a:rPr>
              <a:t>هانیه</a:t>
            </a:r>
            <a:r>
              <a:rPr lang="fa-IR" dirty="0">
                <a:cs typeface="B Nazanin" panose="00000400000000000000" pitchFamily="2" charset="-78"/>
              </a:rPr>
              <a:t> هوشمند / شبکه های کامپیوتری</a:t>
            </a:r>
            <a:endParaRPr lang="en-US" dirty="0">
              <a:cs typeface="B Nazanin" panose="00000400000000000000" pitchFamily="2" charset="-78"/>
            </a:endParaRPr>
          </a:p>
        </p:txBody>
      </p:sp>
      <p:sp>
        <p:nvSpPr>
          <p:cNvPr id="8" name="Title 1">
            <a:extLst>
              <a:ext uri="{FF2B5EF4-FFF2-40B4-BE49-F238E27FC236}">
                <a16:creationId xmlns:a16="http://schemas.microsoft.com/office/drawing/2014/main" id="{40765B51-F973-47C5-ACF7-8EDF7E42B687}"/>
              </a:ext>
            </a:extLst>
          </p:cNvPr>
          <p:cNvSpPr>
            <a:spLocks noGrp="1"/>
          </p:cNvSpPr>
          <p:nvPr>
            <p:ph type="title"/>
          </p:nvPr>
        </p:nvSpPr>
        <p:spPr>
          <a:xfrm>
            <a:off x="838200" y="365125"/>
            <a:ext cx="10515600" cy="1325563"/>
          </a:xfrm>
        </p:spPr>
        <p:txBody>
          <a:bodyPr/>
          <a:lstStyle/>
          <a:p>
            <a:pPr algn="r" rtl="1"/>
            <a:r>
              <a:rPr lang="fa-IR" dirty="0">
                <a:cs typeface="B Nazanin" panose="00000400000000000000" pitchFamily="2" charset="-78"/>
              </a:rPr>
              <a:t>برنامه کاربردی – قسمت سرویس دهنده</a:t>
            </a:r>
            <a:endParaRPr lang="en-US" dirty="0">
              <a:cs typeface="B Nazanin" panose="00000400000000000000" pitchFamily="2" charset="-78"/>
            </a:endParaRPr>
          </a:p>
        </p:txBody>
      </p:sp>
      <p:sp>
        <p:nvSpPr>
          <p:cNvPr id="6" name="Slide Number Placeholder 5">
            <a:extLst>
              <a:ext uri="{FF2B5EF4-FFF2-40B4-BE49-F238E27FC236}">
                <a16:creationId xmlns:a16="http://schemas.microsoft.com/office/drawing/2014/main" id="{CC518B22-472B-41D9-BB3D-7F8BB36813D4}"/>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20</a:t>
            </a:r>
          </a:p>
        </p:txBody>
      </p:sp>
      <p:pic>
        <p:nvPicPr>
          <p:cNvPr id="7" name="Picture 6" descr="underline_base">
            <a:extLst>
              <a:ext uri="{FF2B5EF4-FFF2-40B4-BE49-F238E27FC236}">
                <a16:creationId xmlns:a16="http://schemas.microsoft.com/office/drawing/2014/main" id="{8B44C138-9D4C-4C92-89B9-921BE32F3BC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4226" y="1321171"/>
            <a:ext cx="7240373"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1995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8057E-2CC1-4511-AD21-39A6C51310AE}"/>
              </a:ext>
            </a:extLst>
          </p:cNvPr>
          <p:cNvSpPr>
            <a:spLocks noGrp="1"/>
          </p:cNvSpPr>
          <p:nvPr>
            <p:ph idx="1"/>
          </p:nvPr>
        </p:nvSpPr>
        <p:spPr/>
        <p:txBody>
          <a:bodyPr>
            <a:normAutofit fontScale="62500" lnSpcReduction="20000"/>
          </a:bodyPr>
          <a:lstStyle/>
          <a:p>
            <a:pPr marL="0" indent="0">
              <a:buNone/>
            </a:pPr>
            <a:r>
              <a:rPr lang="en-US" dirty="0">
                <a:latin typeface="Courier New" panose="02070309020205020404" pitchFamily="49" charset="0"/>
                <a:cs typeface="Courier New" panose="02070309020205020404" pitchFamily="49" charset="0"/>
              </a:rPr>
              <a:t>from socket import *</a:t>
            </a:r>
          </a:p>
          <a:p>
            <a:pPr marL="0" indent="0">
              <a:buNone/>
            </a:pPr>
            <a:r>
              <a:rPr lang="en-US" dirty="0" err="1">
                <a:latin typeface="Courier New" panose="02070309020205020404" pitchFamily="49" charset="0"/>
                <a:cs typeface="Courier New" panose="02070309020205020404" pitchFamily="49" charset="0"/>
              </a:rPr>
              <a:t>serverPort</a:t>
            </a:r>
            <a:r>
              <a:rPr lang="en-US" dirty="0">
                <a:latin typeface="Courier New" panose="02070309020205020404" pitchFamily="49" charset="0"/>
                <a:cs typeface="Courier New" panose="02070309020205020404" pitchFamily="49" charset="0"/>
              </a:rPr>
              <a:t> = 12000</a:t>
            </a:r>
          </a:p>
          <a:p>
            <a:pPr marL="0" indent="0">
              <a:buNone/>
            </a:pPr>
            <a:r>
              <a:rPr lang="en-US" dirty="0" err="1">
                <a:latin typeface="Courier New" panose="02070309020205020404" pitchFamily="49" charset="0"/>
                <a:cs typeface="Courier New" panose="02070309020205020404" pitchFamily="49" charset="0"/>
              </a:rPr>
              <a:t>serverSocket</a:t>
            </a:r>
            <a:r>
              <a:rPr lang="en-US" dirty="0">
                <a:latin typeface="Courier New" panose="02070309020205020404" pitchFamily="49" charset="0"/>
                <a:cs typeface="Courier New" panose="02070309020205020404" pitchFamily="49" charset="0"/>
              </a:rPr>
              <a:t> = socket(AF_INET, SOCK_STREAM)</a:t>
            </a:r>
          </a:p>
          <a:p>
            <a:pPr marL="0" indent="0">
              <a:buNone/>
            </a:pPr>
            <a:r>
              <a:rPr lang="en-US" dirty="0" err="1">
                <a:latin typeface="Courier New" panose="02070309020205020404" pitchFamily="49" charset="0"/>
                <a:cs typeface="Courier New" panose="02070309020205020404" pitchFamily="49" charset="0"/>
              </a:rPr>
              <a:t>serverSocket.bind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serverPort</a:t>
            </a:r>
            <a:r>
              <a:rPr lang="en-US" dirty="0">
                <a:latin typeface="Courier New" panose="02070309020205020404" pitchFamily="49" charset="0"/>
                <a:cs typeface="Courier New" panose="02070309020205020404" pitchFamily="49" charset="0"/>
              </a:rPr>
              <a:t>))</a:t>
            </a:r>
          </a:p>
          <a:p>
            <a:pPr marL="0" indent="0">
              <a:buNone/>
            </a:pPr>
            <a:r>
              <a:rPr lang="en-US" dirty="0" err="1">
                <a:highlight>
                  <a:srgbClr val="FFFF00"/>
                </a:highlight>
                <a:latin typeface="Courier New" panose="02070309020205020404" pitchFamily="49" charset="0"/>
                <a:cs typeface="Courier New" panose="02070309020205020404" pitchFamily="49" charset="0"/>
              </a:rPr>
              <a:t>serverSocket.listen</a:t>
            </a:r>
            <a:r>
              <a:rPr lang="en-US" dirty="0">
                <a:highlight>
                  <a:srgbClr val="FFFF00"/>
                </a:highlight>
                <a:latin typeface="Courier New" panose="02070309020205020404" pitchFamily="49" charset="0"/>
                <a:cs typeface="Courier New" panose="02070309020205020404" pitchFamily="49" charset="0"/>
              </a:rPr>
              <a:t>(</a:t>
            </a:r>
            <a:r>
              <a:rPr lang="fa-IR" dirty="0">
                <a:highlight>
                  <a:srgbClr val="FFFF00"/>
                </a:highlight>
                <a:latin typeface="Courier New" panose="02070309020205020404" pitchFamily="49" charset="0"/>
                <a:cs typeface="Courier New" panose="02070309020205020404" pitchFamily="49" charset="0"/>
              </a:rPr>
              <a:t>1</a:t>
            </a:r>
            <a:r>
              <a:rPr lang="en-US" dirty="0">
                <a:highlight>
                  <a:srgbClr val="FFFF00"/>
                </a:highlight>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print("the server is ready to receive")</a:t>
            </a:r>
          </a:p>
          <a:p>
            <a:pPr marL="0" indent="0">
              <a:buNone/>
            </a:pPr>
            <a:r>
              <a:rPr lang="en-US" dirty="0">
                <a:latin typeface="Courier New" panose="02070309020205020404" pitchFamily="49" charset="0"/>
                <a:cs typeface="Courier New" panose="02070309020205020404" pitchFamily="49" charset="0"/>
              </a:rPr>
              <a:t>while True: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connectionSocket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addr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serverSocket.accept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sentence = </a:t>
            </a:r>
            <a:r>
              <a:rPr lang="en-US" dirty="0" err="1">
                <a:latin typeface="Courier New" panose="02070309020205020404" pitchFamily="49" charset="0"/>
                <a:cs typeface="Courier New" panose="02070309020205020404" pitchFamily="49" charset="0"/>
              </a:rPr>
              <a:t>connectionSocket.recv</a:t>
            </a:r>
            <a:r>
              <a:rPr lang="en-US" dirty="0">
                <a:latin typeface="Courier New" panose="02070309020205020404" pitchFamily="49" charset="0"/>
                <a:cs typeface="Courier New" panose="02070309020205020404" pitchFamily="49" charset="0"/>
              </a:rPr>
              <a:t>(1024).decode()</a:t>
            </a:r>
          </a:p>
          <a:p>
            <a:pPr marL="0" indent="0">
              <a:buNone/>
            </a:pPr>
            <a:r>
              <a:rPr lang="en-US" dirty="0">
                <a:latin typeface="Courier New" panose="02070309020205020404" pitchFamily="49" charset="0"/>
                <a:cs typeface="Courier New" panose="02070309020205020404" pitchFamily="49" charset="0"/>
              </a:rPr>
              <a:t>    print(sentence)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capitalizedSentence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sentence.upper</a:t>
            </a:r>
            <a:r>
              <a:rPr lang="en-US" dirty="0">
                <a:latin typeface="Courier New" panose="02070309020205020404" pitchFamily="49" charset="0"/>
                <a:cs typeface="Courier New" panose="02070309020205020404" pitchFamily="49" charset="0"/>
              </a:rPr>
              <a:t>().encode()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connectionSocket.send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capitalizedSentence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connectionSocket.close</a:t>
            </a:r>
            <a:r>
              <a:rPr lang="en-US"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B5655FDA-06C9-40D5-A3DB-F9D705D0000D}"/>
              </a:ext>
            </a:extLst>
          </p:cNvPr>
          <p:cNvSpPr>
            <a:spLocks noGrp="1"/>
          </p:cNvSpPr>
          <p:nvPr>
            <p:ph type="ftr" sz="quarter" idx="11"/>
          </p:nvPr>
        </p:nvSpPr>
        <p:spPr/>
        <p:txBody>
          <a:bodyPr/>
          <a:lstStyle/>
          <a:p>
            <a:r>
              <a:rPr lang="fa-IR" dirty="0" err="1">
                <a:cs typeface="B Nazanin" panose="00000400000000000000" pitchFamily="2" charset="-78"/>
              </a:rPr>
              <a:t>هانیه</a:t>
            </a:r>
            <a:r>
              <a:rPr lang="fa-IR" dirty="0">
                <a:cs typeface="B Nazanin" panose="00000400000000000000" pitchFamily="2" charset="-78"/>
              </a:rPr>
              <a:t> هوشمند / شبکه های کامپیوتری</a:t>
            </a:r>
            <a:endParaRPr lang="en-US" dirty="0">
              <a:cs typeface="B Nazanin" panose="00000400000000000000" pitchFamily="2" charset="-78"/>
            </a:endParaRPr>
          </a:p>
        </p:txBody>
      </p:sp>
      <p:sp>
        <p:nvSpPr>
          <p:cNvPr id="8" name="Title 1">
            <a:extLst>
              <a:ext uri="{FF2B5EF4-FFF2-40B4-BE49-F238E27FC236}">
                <a16:creationId xmlns:a16="http://schemas.microsoft.com/office/drawing/2014/main" id="{E78F4FB3-4DBF-41E4-83D3-8B5C262FAD17}"/>
              </a:ext>
            </a:extLst>
          </p:cNvPr>
          <p:cNvSpPr>
            <a:spLocks noGrp="1"/>
          </p:cNvSpPr>
          <p:nvPr>
            <p:ph type="title"/>
          </p:nvPr>
        </p:nvSpPr>
        <p:spPr>
          <a:xfrm>
            <a:off x="838200" y="365125"/>
            <a:ext cx="10515600" cy="1325563"/>
          </a:xfrm>
        </p:spPr>
        <p:txBody>
          <a:bodyPr/>
          <a:lstStyle/>
          <a:p>
            <a:pPr algn="r" rtl="1"/>
            <a:r>
              <a:rPr lang="fa-IR" dirty="0">
                <a:cs typeface="B Nazanin" panose="00000400000000000000" pitchFamily="2" charset="-78"/>
              </a:rPr>
              <a:t>برنامه کاربردی – قسمت سرویس دهنده</a:t>
            </a:r>
            <a:endParaRPr lang="en-US" dirty="0">
              <a:cs typeface="B Nazanin" panose="00000400000000000000" pitchFamily="2" charset="-78"/>
            </a:endParaRPr>
          </a:p>
        </p:txBody>
      </p:sp>
      <p:sp>
        <p:nvSpPr>
          <p:cNvPr id="6" name="Slide Number Placeholder 5">
            <a:extLst>
              <a:ext uri="{FF2B5EF4-FFF2-40B4-BE49-F238E27FC236}">
                <a16:creationId xmlns:a16="http://schemas.microsoft.com/office/drawing/2014/main" id="{21F04F5D-76B3-4233-8BC2-BBE4116C34A9}"/>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20</a:t>
            </a:r>
          </a:p>
        </p:txBody>
      </p:sp>
      <p:pic>
        <p:nvPicPr>
          <p:cNvPr id="7" name="Picture 6" descr="underline_base">
            <a:extLst>
              <a:ext uri="{FF2B5EF4-FFF2-40B4-BE49-F238E27FC236}">
                <a16:creationId xmlns:a16="http://schemas.microsoft.com/office/drawing/2014/main" id="{C9CCB1EC-24D7-4574-8F72-925DB4CBF5E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4226" y="1321171"/>
            <a:ext cx="7240373"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1067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8057E-2CC1-4511-AD21-39A6C51310AE}"/>
              </a:ext>
            </a:extLst>
          </p:cNvPr>
          <p:cNvSpPr>
            <a:spLocks noGrp="1"/>
          </p:cNvSpPr>
          <p:nvPr>
            <p:ph idx="1"/>
          </p:nvPr>
        </p:nvSpPr>
        <p:spPr/>
        <p:txBody>
          <a:bodyPr>
            <a:normAutofit fontScale="62500" lnSpcReduction="20000"/>
          </a:bodyPr>
          <a:lstStyle/>
          <a:p>
            <a:pPr marL="0" indent="0">
              <a:buNone/>
            </a:pPr>
            <a:r>
              <a:rPr lang="en-US" dirty="0">
                <a:latin typeface="Courier New" panose="02070309020205020404" pitchFamily="49" charset="0"/>
                <a:cs typeface="Courier New" panose="02070309020205020404" pitchFamily="49" charset="0"/>
              </a:rPr>
              <a:t>from socket import *</a:t>
            </a:r>
          </a:p>
          <a:p>
            <a:pPr marL="0" indent="0">
              <a:buNone/>
            </a:pPr>
            <a:r>
              <a:rPr lang="en-US" dirty="0" err="1">
                <a:latin typeface="Courier New" panose="02070309020205020404" pitchFamily="49" charset="0"/>
                <a:cs typeface="Courier New" panose="02070309020205020404" pitchFamily="49" charset="0"/>
              </a:rPr>
              <a:t>serverPort</a:t>
            </a:r>
            <a:r>
              <a:rPr lang="en-US" dirty="0">
                <a:latin typeface="Courier New" panose="02070309020205020404" pitchFamily="49" charset="0"/>
                <a:cs typeface="Courier New" panose="02070309020205020404" pitchFamily="49" charset="0"/>
              </a:rPr>
              <a:t> = 12000</a:t>
            </a:r>
          </a:p>
          <a:p>
            <a:pPr marL="0" indent="0">
              <a:buNone/>
            </a:pPr>
            <a:r>
              <a:rPr lang="en-US" dirty="0" err="1">
                <a:latin typeface="Courier New" panose="02070309020205020404" pitchFamily="49" charset="0"/>
                <a:cs typeface="Courier New" panose="02070309020205020404" pitchFamily="49" charset="0"/>
              </a:rPr>
              <a:t>serverSocket</a:t>
            </a:r>
            <a:r>
              <a:rPr lang="en-US" dirty="0">
                <a:latin typeface="Courier New" panose="02070309020205020404" pitchFamily="49" charset="0"/>
                <a:cs typeface="Courier New" panose="02070309020205020404" pitchFamily="49" charset="0"/>
              </a:rPr>
              <a:t> = socket(AF_INET, SOCK_STREAM)</a:t>
            </a:r>
          </a:p>
          <a:p>
            <a:pPr marL="0" indent="0">
              <a:buNone/>
            </a:pPr>
            <a:r>
              <a:rPr lang="en-US" dirty="0" err="1">
                <a:latin typeface="Courier New" panose="02070309020205020404" pitchFamily="49" charset="0"/>
                <a:cs typeface="Courier New" panose="02070309020205020404" pitchFamily="49" charset="0"/>
              </a:rPr>
              <a:t>serverSocket.bind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serverPort</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serverSocket.listen</a:t>
            </a:r>
            <a:r>
              <a:rPr lang="en-US" dirty="0">
                <a:latin typeface="Courier New" panose="02070309020205020404" pitchFamily="49" charset="0"/>
                <a:cs typeface="Courier New" panose="02070309020205020404" pitchFamily="49" charset="0"/>
              </a:rPr>
              <a:t>(</a:t>
            </a:r>
            <a:r>
              <a:rPr lang="fa-IR"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print("the server is ready to receive")</a:t>
            </a:r>
          </a:p>
          <a:p>
            <a:pPr marL="0" indent="0">
              <a:buNone/>
            </a:pPr>
            <a:r>
              <a:rPr lang="en-US" dirty="0">
                <a:highlight>
                  <a:srgbClr val="FFFF00"/>
                </a:highlight>
                <a:latin typeface="Courier New" panose="02070309020205020404" pitchFamily="49" charset="0"/>
                <a:cs typeface="Courier New" panose="02070309020205020404" pitchFamily="49" charset="0"/>
              </a:rPr>
              <a:t>while True: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connectionSocket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addr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serverSocket.accept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sentence = </a:t>
            </a:r>
            <a:r>
              <a:rPr lang="en-US" dirty="0" err="1">
                <a:latin typeface="Courier New" panose="02070309020205020404" pitchFamily="49" charset="0"/>
                <a:cs typeface="Courier New" panose="02070309020205020404" pitchFamily="49" charset="0"/>
              </a:rPr>
              <a:t>connectionSocket.recv</a:t>
            </a:r>
            <a:r>
              <a:rPr lang="en-US" dirty="0">
                <a:latin typeface="Courier New" panose="02070309020205020404" pitchFamily="49" charset="0"/>
                <a:cs typeface="Courier New" panose="02070309020205020404" pitchFamily="49" charset="0"/>
              </a:rPr>
              <a:t>(1024).decode()</a:t>
            </a:r>
          </a:p>
          <a:p>
            <a:pPr marL="0" indent="0">
              <a:buNone/>
            </a:pPr>
            <a:r>
              <a:rPr lang="en-US" dirty="0">
                <a:latin typeface="Courier New" panose="02070309020205020404" pitchFamily="49" charset="0"/>
                <a:cs typeface="Courier New" panose="02070309020205020404" pitchFamily="49" charset="0"/>
              </a:rPr>
              <a:t>    print(sentence)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capitalizedSentence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sentence.upper</a:t>
            </a:r>
            <a:r>
              <a:rPr lang="en-US" dirty="0">
                <a:latin typeface="Courier New" panose="02070309020205020404" pitchFamily="49" charset="0"/>
                <a:cs typeface="Courier New" panose="02070309020205020404" pitchFamily="49" charset="0"/>
              </a:rPr>
              <a:t>().encode()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connectionSocket.send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capitalizedSentence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connectionSocket.close</a:t>
            </a:r>
            <a:r>
              <a:rPr lang="en-US"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B5655FDA-06C9-40D5-A3DB-F9D705D0000D}"/>
              </a:ext>
            </a:extLst>
          </p:cNvPr>
          <p:cNvSpPr>
            <a:spLocks noGrp="1"/>
          </p:cNvSpPr>
          <p:nvPr>
            <p:ph type="ftr" sz="quarter" idx="11"/>
          </p:nvPr>
        </p:nvSpPr>
        <p:spPr/>
        <p:txBody>
          <a:bodyPr/>
          <a:lstStyle/>
          <a:p>
            <a:r>
              <a:rPr lang="fa-IR" dirty="0" err="1">
                <a:cs typeface="B Nazanin" panose="00000400000000000000" pitchFamily="2" charset="-78"/>
              </a:rPr>
              <a:t>هانیه</a:t>
            </a:r>
            <a:r>
              <a:rPr lang="fa-IR" dirty="0">
                <a:cs typeface="B Nazanin" panose="00000400000000000000" pitchFamily="2" charset="-78"/>
              </a:rPr>
              <a:t> هوشمند / شبکه های کامپیوتری</a:t>
            </a:r>
            <a:endParaRPr lang="en-US" dirty="0">
              <a:cs typeface="B Nazanin" panose="00000400000000000000" pitchFamily="2" charset="-78"/>
            </a:endParaRPr>
          </a:p>
        </p:txBody>
      </p:sp>
      <p:sp>
        <p:nvSpPr>
          <p:cNvPr id="7" name="Title 1">
            <a:extLst>
              <a:ext uri="{FF2B5EF4-FFF2-40B4-BE49-F238E27FC236}">
                <a16:creationId xmlns:a16="http://schemas.microsoft.com/office/drawing/2014/main" id="{8D6F8D21-0FE7-4902-B239-688FFCA9E80C}"/>
              </a:ext>
            </a:extLst>
          </p:cNvPr>
          <p:cNvSpPr>
            <a:spLocks noGrp="1"/>
          </p:cNvSpPr>
          <p:nvPr>
            <p:ph type="title"/>
          </p:nvPr>
        </p:nvSpPr>
        <p:spPr>
          <a:xfrm>
            <a:off x="838200" y="365125"/>
            <a:ext cx="10515600" cy="1325563"/>
          </a:xfrm>
        </p:spPr>
        <p:txBody>
          <a:bodyPr/>
          <a:lstStyle/>
          <a:p>
            <a:pPr algn="r" rtl="1"/>
            <a:r>
              <a:rPr lang="fa-IR" dirty="0">
                <a:cs typeface="B Nazanin" panose="00000400000000000000" pitchFamily="2" charset="-78"/>
              </a:rPr>
              <a:t>برنامه کاربردی – قسمت سرویس دهنده</a:t>
            </a:r>
            <a:endParaRPr lang="en-US" dirty="0">
              <a:cs typeface="B Nazanin" panose="00000400000000000000" pitchFamily="2" charset="-78"/>
            </a:endParaRPr>
          </a:p>
        </p:txBody>
      </p:sp>
      <p:sp>
        <p:nvSpPr>
          <p:cNvPr id="6" name="Slide Number Placeholder 5">
            <a:extLst>
              <a:ext uri="{FF2B5EF4-FFF2-40B4-BE49-F238E27FC236}">
                <a16:creationId xmlns:a16="http://schemas.microsoft.com/office/drawing/2014/main" id="{2F5A8293-2395-4B7C-9B9A-9668802DFB52}"/>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20</a:t>
            </a:r>
          </a:p>
        </p:txBody>
      </p:sp>
      <p:pic>
        <p:nvPicPr>
          <p:cNvPr id="9" name="Picture 8" descr="underline_base">
            <a:extLst>
              <a:ext uri="{FF2B5EF4-FFF2-40B4-BE49-F238E27FC236}">
                <a16:creationId xmlns:a16="http://schemas.microsoft.com/office/drawing/2014/main" id="{47B860F3-9146-4358-A8AD-5CDCF7A2B27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4226" y="1321171"/>
            <a:ext cx="7240373"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0910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8057E-2CC1-4511-AD21-39A6C51310AE}"/>
              </a:ext>
            </a:extLst>
          </p:cNvPr>
          <p:cNvSpPr>
            <a:spLocks noGrp="1"/>
          </p:cNvSpPr>
          <p:nvPr>
            <p:ph idx="1"/>
          </p:nvPr>
        </p:nvSpPr>
        <p:spPr/>
        <p:txBody>
          <a:bodyPr>
            <a:normAutofit fontScale="62500" lnSpcReduction="20000"/>
          </a:bodyPr>
          <a:lstStyle/>
          <a:p>
            <a:pPr marL="0" indent="0">
              <a:buNone/>
            </a:pPr>
            <a:r>
              <a:rPr lang="en-US" dirty="0">
                <a:latin typeface="Courier New" panose="02070309020205020404" pitchFamily="49" charset="0"/>
                <a:cs typeface="Courier New" panose="02070309020205020404" pitchFamily="49" charset="0"/>
              </a:rPr>
              <a:t>from socket import *</a:t>
            </a:r>
          </a:p>
          <a:p>
            <a:pPr marL="0" indent="0">
              <a:buNone/>
            </a:pPr>
            <a:r>
              <a:rPr lang="en-US" dirty="0" err="1">
                <a:latin typeface="Courier New" panose="02070309020205020404" pitchFamily="49" charset="0"/>
                <a:cs typeface="Courier New" panose="02070309020205020404" pitchFamily="49" charset="0"/>
              </a:rPr>
              <a:t>serverPort</a:t>
            </a:r>
            <a:r>
              <a:rPr lang="en-US" dirty="0">
                <a:latin typeface="Courier New" panose="02070309020205020404" pitchFamily="49" charset="0"/>
                <a:cs typeface="Courier New" panose="02070309020205020404" pitchFamily="49" charset="0"/>
              </a:rPr>
              <a:t> = 12000</a:t>
            </a:r>
          </a:p>
          <a:p>
            <a:pPr marL="0" indent="0">
              <a:buNone/>
            </a:pPr>
            <a:r>
              <a:rPr lang="en-US" dirty="0" err="1">
                <a:latin typeface="Courier New" panose="02070309020205020404" pitchFamily="49" charset="0"/>
                <a:cs typeface="Courier New" panose="02070309020205020404" pitchFamily="49" charset="0"/>
              </a:rPr>
              <a:t>serverSocket</a:t>
            </a:r>
            <a:r>
              <a:rPr lang="en-US" dirty="0">
                <a:latin typeface="Courier New" panose="02070309020205020404" pitchFamily="49" charset="0"/>
                <a:cs typeface="Courier New" panose="02070309020205020404" pitchFamily="49" charset="0"/>
              </a:rPr>
              <a:t> = socket(AF_INET, SOCK_STREAM)</a:t>
            </a:r>
          </a:p>
          <a:p>
            <a:pPr marL="0" indent="0">
              <a:buNone/>
            </a:pPr>
            <a:r>
              <a:rPr lang="en-US" dirty="0" err="1">
                <a:latin typeface="Courier New" panose="02070309020205020404" pitchFamily="49" charset="0"/>
                <a:cs typeface="Courier New" panose="02070309020205020404" pitchFamily="49" charset="0"/>
              </a:rPr>
              <a:t>serverSocket.bind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serverPort</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serverSocket.listen</a:t>
            </a:r>
            <a:r>
              <a:rPr lang="en-US" dirty="0">
                <a:latin typeface="Courier New" panose="02070309020205020404" pitchFamily="49" charset="0"/>
                <a:cs typeface="Courier New" panose="02070309020205020404" pitchFamily="49" charset="0"/>
              </a:rPr>
              <a:t>(</a:t>
            </a:r>
            <a:r>
              <a:rPr lang="fa-IR"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print("the server is ready to receive")</a:t>
            </a:r>
          </a:p>
          <a:p>
            <a:pPr marL="0" indent="0">
              <a:buNone/>
            </a:pPr>
            <a:r>
              <a:rPr lang="en-US" dirty="0">
                <a:latin typeface="Courier New" panose="02070309020205020404" pitchFamily="49" charset="0"/>
                <a:cs typeface="Courier New" panose="02070309020205020404" pitchFamily="49" charset="0"/>
              </a:rPr>
              <a:t>while True:</a:t>
            </a:r>
          </a:p>
          <a:p>
            <a:pPr marL="0" indent="0">
              <a:buNone/>
            </a:pPr>
            <a:r>
              <a:rPr lang="en-US" dirty="0">
                <a:latin typeface="Courier New" panose="02070309020205020404" pitchFamily="49" charset="0"/>
                <a:cs typeface="Courier New" panose="02070309020205020404" pitchFamily="49" charset="0"/>
              </a:rPr>
              <a:t>    </a:t>
            </a:r>
            <a:r>
              <a:rPr lang="en-US" dirty="0" err="1">
                <a:highlight>
                  <a:srgbClr val="FFFF00"/>
                </a:highlight>
                <a:latin typeface="Courier New" panose="02070309020205020404" pitchFamily="49" charset="0"/>
                <a:cs typeface="Courier New" panose="02070309020205020404" pitchFamily="49" charset="0"/>
              </a:rPr>
              <a:t>connectionSocket</a:t>
            </a:r>
            <a:r>
              <a:rPr lang="en-US" dirty="0">
                <a:highlight>
                  <a:srgbClr val="FFFF00"/>
                </a:highlight>
                <a:latin typeface="Courier New" panose="02070309020205020404" pitchFamily="49" charset="0"/>
                <a:cs typeface="Courier New" panose="02070309020205020404" pitchFamily="49" charset="0"/>
              </a:rPr>
              <a:t>, </a:t>
            </a:r>
            <a:r>
              <a:rPr lang="en-US" dirty="0" err="1">
                <a:highlight>
                  <a:srgbClr val="FFFF00"/>
                </a:highlight>
                <a:latin typeface="Courier New" panose="02070309020205020404" pitchFamily="49" charset="0"/>
                <a:cs typeface="Courier New" panose="02070309020205020404" pitchFamily="49" charset="0"/>
              </a:rPr>
              <a:t>addr</a:t>
            </a:r>
            <a:r>
              <a:rPr lang="en-US" dirty="0">
                <a:highlight>
                  <a:srgbClr val="FFFF00"/>
                </a:highlight>
                <a:latin typeface="Courier New" panose="02070309020205020404" pitchFamily="49" charset="0"/>
                <a:cs typeface="Courier New" panose="02070309020205020404" pitchFamily="49" charset="0"/>
              </a:rPr>
              <a:t> = </a:t>
            </a:r>
            <a:r>
              <a:rPr lang="en-US" dirty="0" err="1">
                <a:highlight>
                  <a:srgbClr val="FFFF00"/>
                </a:highlight>
                <a:latin typeface="Courier New" panose="02070309020205020404" pitchFamily="49" charset="0"/>
                <a:cs typeface="Courier New" panose="02070309020205020404" pitchFamily="49" charset="0"/>
              </a:rPr>
              <a:t>serverSocket.accept</a:t>
            </a:r>
            <a:r>
              <a:rPr lang="en-US" dirty="0">
                <a:highlight>
                  <a:srgbClr val="FFFF00"/>
                </a:highlight>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sentence = </a:t>
            </a:r>
            <a:r>
              <a:rPr lang="en-US" dirty="0" err="1">
                <a:latin typeface="Courier New" panose="02070309020205020404" pitchFamily="49" charset="0"/>
                <a:cs typeface="Courier New" panose="02070309020205020404" pitchFamily="49" charset="0"/>
              </a:rPr>
              <a:t>connectionSocket.recv</a:t>
            </a:r>
            <a:r>
              <a:rPr lang="en-US" dirty="0">
                <a:latin typeface="Courier New" panose="02070309020205020404" pitchFamily="49" charset="0"/>
                <a:cs typeface="Courier New" panose="02070309020205020404" pitchFamily="49" charset="0"/>
              </a:rPr>
              <a:t>(1024).decode()</a:t>
            </a:r>
          </a:p>
          <a:p>
            <a:pPr marL="0" indent="0">
              <a:buNone/>
            </a:pPr>
            <a:r>
              <a:rPr lang="en-US" dirty="0">
                <a:latin typeface="Courier New" panose="02070309020205020404" pitchFamily="49" charset="0"/>
                <a:cs typeface="Courier New" panose="02070309020205020404" pitchFamily="49" charset="0"/>
              </a:rPr>
              <a:t>    print(sentence)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capitalizedSentence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sentence.upper</a:t>
            </a:r>
            <a:r>
              <a:rPr lang="en-US" dirty="0">
                <a:latin typeface="Courier New" panose="02070309020205020404" pitchFamily="49" charset="0"/>
                <a:cs typeface="Courier New" panose="02070309020205020404" pitchFamily="49" charset="0"/>
              </a:rPr>
              <a:t>().encode()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connectionSocket.send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capitalizedSentence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connectionSocket.close</a:t>
            </a:r>
            <a:r>
              <a:rPr lang="en-US"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B5655FDA-06C9-40D5-A3DB-F9D705D0000D}"/>
              </a:ext>
            </a:extLst>
          </p:cNvPr>
          <p:cNvSpPr>
            <a:spLocks noGrp="1"/>
          </p:cNvSpPr>
          <p:nvPr>
            <p:ph type="ftr" sz="quarter" idx="11"/>
          </p:nvPr>
        </p:nvSpPr>
        <p:spPr/>
        <p:txBody>
          <a:bodyPr/>
          <a:lstStyle/>
          <a:p>
            <a:r>
              <a:rPr lang="fa-IR" dirty="0" err="1">
                <a:cs typeface="B Nazanin" panose="00000400000000000000" pitchFamily="2" charset="-78"/>
              </a:rPr>
              <a:t>هانیه</a:t>
            </a:r>
            <a:r>
              <a:rPr lang="fa-IR" dirty="0">
                <a:cs typeface="B Nazanin" panose="00000400000000000000" pitchFamily="2" charset="-78"/>
              </a:rPr>
              <a:t> هوشمند / شبکه های کامپیوتری</a:t>
            </a:r>
            <a:endParaRPr lang="en-US" dirty="0">
              <a:cs typeface="B Nazanin" panose="00000400000000000000" pitchFamily="2" charset="-78"/>
            </a:endParaRPr>
          </a:p>
        </p:txBody>
      </p:sp>
      <p:sp>
        <p:nvSpPr>
          <p:cNvPr id="7" name="Title 1">
            <a:extLst>
              <a:ext uri="{FF2B5EF4-FFF2-40B4-BE49-F238E27FC236}">
                <a16:creationId xmlns:a16="http://schemas.microsoft.com/office/drawing/2014/main" id="{7672B23C-E193-4DD1-976E-6FC30F636FFB}"/>
              </a:ext>
            </a:extLst>
          </p:cNvPr>
          <p:cNvSpPr>
            <a:spLocks noGrp="1"/>
          </p:cNvSpPr>
          <p:nvPr>
            <p:ph type="title"/>
          </p:nvPr>
        </p:nvSpPr>
        <p:spPr>
          <a:xfrm>
            <a:off x="838200" y="365125"/>
            <a:ext cx="10515600" cy="1325563"/>
          </a:xfrm>
        </p:spPr>
        <p:txBody>
          <a:bodyPr/>
          <a:lstStyle/>
          <a:p>
            <a:pPr algn="r" rtl="1"/>
            <a:r>
              <a:rPr lang="fa-IR" dirty="0">
                <a:cs typeface="B Nazanin" panose="00000400000000000000" pitchFamily="2" charset="-78"/>
              </a:rPr>
              <a:t>برنامه کاربردی – قسمت سرویس دهنده</a:t>
            </a:r>
            <a:endParaRPr lang="en-US" dirty="0">
              <a:cs typeface="B Nazanin" panose="00000400000000000000" pitchFamily="2" charset="-78"/>
            </a:endParaRPr>
          </a:p>
        </p:txBody>
      </p:sp>
      <p:sp>
        <p:nvSpPr>
          <p:cNvPr id="6" name="Slide Number Placeholder 5">
            <a:extLst>
              <a:ext uri="{FF2B5EF4-FFF2-40B4-BE49-F238E27FC236}">
                <a16:creationId xmlns:a16="http://schemas.microsoft.com/office/drawing/2014/main" id="{2B87242F-DADA-40F4-A58E-0E3E5D79B963}"/>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20</a:t>
            </a:r>
          </a:p>
        </p:txBody>
      </p:sp>
      <p:pic>
        <p:nvPicPr>
          <p:cNvPr id="9" name="Picture 8" descr="underline_base">
            <a:extLst>
              <a:ext uri="{FF2B5EF4-FFF2-40B4-BE49-F238E27FC236}">
                <a16:creationId xmlns:a16="http://schemas.microsoft.com/office/drawing/2014/main" id="{4200076E-B663-4170-9EE6-B787A65E552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4226" y="1321171"/>
            <a:ext cx="7240373"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9051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3B2A-C182-4751-A642-3485E4DEE95D}"/>
              </a:ext>
            </a:extLst>
          </p:cNvPr>
          <p:cNvSpPr>
            <a:spLocks noGrp="1"/>
          </p:cNvSpPr>
          <p:nvPr>
            <p:ph type="title"/>
          </p:nvPr>
        </p:nvSpPr>
        <p:spPr>
          <a:xfrm>
            <a:off x="838200" y="334645"/>
            <a:ext cx="10515600" cy="1325563"/>
          </a:xfrm>
        </p:spPr>
        <p:txBody>
          <a:bodyPr/>
          <a:lstStyle/>
          <a:p>
            <a:pPr algn="r" rtl="1"/>
            <a:r>
              <a:rPr lang="fa-IR" dirty="0">
                <a:cs typeface="B Nazanin" panose="00000400000000000000" pitchFamily="2" charset="-78"/>
              </a:rPr>
              <a:t>ارتباط بین فرآیندها</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F5394756-A4DD-4CDD-ABC8-2C8D434E3706}"/>
              </a:ext>
            </a:extLst>
          </p:cNvPr>
          <p:cNvSpPr>
            <a:spLocks noGrp="1"/>
          </p:cNvSpPr>
          <p:nvPr>
            <p:ph idx="1"/>
          </p:nvPr>
        </p:nvSpPr>
        <p:spPr>
          <a:xfrm>
            <a:off x="838200" y="1825625"/>
            <a:ext cx="10515600" cy="1603375"/>
          </a:xfrm>
        </p:spPr>
        <p:txBody>
          <a:bodyPr/>
          <a:lstStyle/>
          <a:p>
            <a:pPr algn="r" rtl="1"/>
            <a:r>
              <a:rPr lang="fa-IR" dirty="0">
                <a:cs typeface="B Nazanin" panose="00000400000000000000" pitchFamily="2" charset="-78"/>
              </a:rPr>
              <a:t>نحوه کارکرد برنامه ها</a:t>
            </a:r>
          </a:p>
          <a:p>
            <a:pPr algn="r" rtl="1"/>
            <a:r>
              <a:rPr lang="fa-IR" dirty="0">
                <a:cs typeface="B Nazanin" panose="00000400000000000000" pitchFamily="2" charset="-78"/>
              </a:rPr>
              <a:t>نحوه اجرای برنامه ها روی سیستم ها</a:t>
            </a:r>
          </a:p>
          <a:p>
            <a:pPr algn="r" rtl="1"/>
            <a:r>
              <a:rPr lang="fa-IR" dirty="0">
                <a:cs typeface="B Nazanin" panose="00000400000000000000" pitchFamily="2" charset="-78"/>
              </a:rPr>
              <a:t>نحوه برقراری ارتباط</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2E5AACDE-48A2-4836-BDBB-2AC835B24B2D}"/>
              </a:ext>
            </a:extLst>
          </p:cNvPr>
          <p:cNvSpPr txBox="1"/>
          <p:nvPr/>
        </p:nvSpPr>
        <p:spPr>
          <a:xfrm>
            <a:off x="2996465" y="4701154"/>
            <a:ext cx="4578220" cy="461665"/>
          </a:xfrm>
          <a:prstGeom prst="rect">
            <a:avLst/>
          </a:prstGeom>
          <a:noFill/>
        </p:spPr>
        <p:txBody>
          <a:bodyPr wrap="square" rtlCol="0">
            <a:spAutoFit/>
          </a:bodyPr>
          <a:lstStyle/>
          <a:p>
            <a:pPr algn="ctr" rtl="1"/>
            <a:r>
              <a:rPr lang="fa-IR" sz="2400" dirty="0">
                <a:cs typeface="B Nazanin" panose="00000400000000000000" pitchFamily="2" charset="-78"/>
                <a:sym typeface="Wingdings" panose="05000000000000000000" pitchFamily="2" charset="2"/>
              </a:rPr>
              <a:t>ارتباط بین فرآیند ها است، نه برنامه ها.</a:t>
            </a:r>
            <a:endParaRPr lang="en-US" sz="2400" dirty="0">
              <a:cs typeface="B Nazanin" panose="00000400000000000000" pitchFamily="2" charset="-78"/>
            </a:endParaRPr>
          </a:p>
        </p:txBody>
      </p:sp>
      <p:sp>
        <p:nvSpPr>
          <p:cNvPr id="5" name="TextBox 4">
            <a:extLst>
              <a:ext uri="{FF2B5EF4-FFF2-40B4-BE49-F238E27FC236}">
                <a16:creationId xmlns:a16="http://schemas.microsoft.com/office/drawing/2014/main" id="{C1F1DAAD-5298-4651-ABA4-AFE41FE08150}"/>
              </a:ext>
            </a:extLst>
          </p:cNvPr>
          <p:cNvSpPr txBox="1"/>
          <p:nvPr/>
        </p:nvSpPr>
        <p:spPr>
          <a:xfrm>
            <a:off x="2350882" y="3848309"/>
            <a:ext cx="3191069" cy="400110"/>
          </a:xfrm>
          <a:prstGeom prst="rect">
            <a:avLst/>
          </a:prstGeom>
          <a:noFill/>
        </p:spPr>
        <p:txBody>
          <a:bodyPr wrap="square" rtlCol="0">
            <a:spAutoFit/>
          </a:bodyPr>
          <a:lstStyle/>
          <a:p>
            <a:pPr algn="r" rtl="1"/>
            <a:r>
              <a:rPr lang="fa-IR" sz="2000" dirty="0">
                <a:cs typeface="B Nazanin" panose="00000400000000000000" pitchFamily="2" charset="-78"/>
              </a:rPr>
              <a:t>برنامه ی در حال اجرا بر روی سیستم</a:t>
            </a:r>
            <a:endParaRPr lang="en-US" sz="2000" dirty="0">
              <a:cs typeface="B Nazanin" panose="00000400000000000000" pitchFamily="2" charset="-78"/>
            </a:endParaRPr>
          </a:p>
        </p:txBody>
      </p:sp>
      <p:sp>
        <p:nvSpPr>
          <p:cNvPr id="6" name="Freeform 100">
            <a:extLst>
              <a:ext uri="{FF2B5EF4-FFF2-40B4-BE49-F238E27FC236}">
                <a16:creationId xmlns:a16="http://schemas.microsoft.com/office/drawing/2014/main" id="{486E2614-58DD-46DF-9F17-3FE3FB77481C}"/>
              </a:ext>
            </a:extLst>
          </p:cNvPr>
          <p:cNvSpPr>
            <a:spLocks/>
          </p:cNvSpPr>
          <p:nvPr/>
        </p:nvSpPr>
        <p:spPr bwMode="auto">
          <a:xfrm rot="18913365">
            <a:off x="5130657" y="4248118"/>
            <a:ext cx="156856" cy="485169"/>
          </a:xfrm>
          <a:custGeom>
            <a:avLst/>
            <a:gdLst>
              <a:gd name="T0" fmla="*/ 624 w 705"/>
              <a:gd name="T1" fmla="*/ 494 h 2533"/>
              <a:gd name="T2" fmla="*/ 488 w 705"/>
              <a:gd name="T3" fmla="*/ 168 h 2533"/>
              <a:gd name="T4" fmla="*/ 431 w 705"/>
              <a:gd name="T5" fmla="*/ 8 h 2533"/>
              <a:gd name="T6" fmla="*/ 400 w 705"/>
              <a:gd name="T7" fmla="*/ 6 h 2533"/>
              <a:gd name="T8" fmla="*/ 391 w 705"/>
              <a:gd name="T9" fmla="*/ 30 h 2533"/>
              <a:gd name="T10" fmla="*/ 396 w 705"/>
              <a:gd name="T11" fmla="*/ 56 h 2533"/>
              <a:gd name="T12" fmla="*/ 396 w 705"/>
              <a:gd name="T13" fmla="*/ 59 h 2533"/>
              <a:gd name="T14" fmla="*/ 392 w 705"/>
              <a:gd name="T15" fmla="*/ 69 h 2533"/>
              <a:gd name="T16" fmla="*/ 386 w 705"/>
              <a:gd name="T17" fmla="*/ 81 h 2533"/>
              <a:gd name="T18" fmla="*/ 379 w 705"/>
              <a:gd name="T19" fmla="*/ 78 h 2533"/>
              <a:gd name="T20" fmla="*/ 377 w 705"/>
              <a:gd name="T21" fmla="*/ 74 h 2533"/>
              <a:gd name="T22" fmla="*/ 378 w 705"/>
              <a:gd name="T23" fmla="*/ 72 h 2533"/>
              <a:gd name="T24" fmla="*/ 375 w 705"/>
              <a:gd name="T25" fmla="*/ 47 h 2533"/>
              <a:gd name="T26" fmla="*/ 346 w 705"/>
              <a:gd name="T27" fmla="*/ 42 h 2533"/>
              <a:gd name="T28" fmla="*/ 339 w 705"/>
              <a:gd name="T29" fmla="*/ 51 h 2533"/>
              <a:gd name="T30" fmla="*/ 330 w 705"/>
              <a:gd name="T31" fmla="*/ 61 h 2533"/>
              <a:gd name="T32" fmla="*/ 300 w 705"/>
              <a:gd name="T33" fmla="*/ 125 h 2533"/>
              <a:gd name="T34" fmla="*/ 220 w 705"/>
              <a:gd name="T35" fmla="*/ 271 h 2533"/>
              <a:gd name="T36" fmla="*/ 124 w 705"/>
              <a:gd name="T37" fmla="*/ 459 h 2533"/>
              <a:gd name="T38" fmla="*/ 2 w 705"/>
              <a:gd name="T39" fmla="*/ 738 h 2533"/>
              <a:gd name="T40" fmla="*/ 7 w 705"/>
              <a:gd name="T41" fmla="*/ 760 h 2533"/>
              <a:gd name="T42" fmla="*/ 37 w 705"/>
              <a:gd name="T43" fmla="*/ 763 h 2533"/>
              <a:gd name="T44" fmla="*/ 49 w 705"/>
              <a:gd name="T45" fmla="*/ 741 h 2533"/>
              <a:gd name="T46" fmla="*/ 57 w 705"/>
              <a:gd name="T47" fmla="*/ 725 h 2533"/>
              <a:gd name="T48" fmla="*/ 54 w 705"/>
              <a:gd name="T49" fmla="*/ 735 h 2533"/>
              <a:gd name="T50" fmla="*/ 51 w 705"/>
              <a:gd name="T51" fmla="*/ 753 h 2533"/>
              <a:gd name="T52" fmla="*/ 75 w 705"/>
              <a:gd name="T53" fmla="*/ 774 h 2533"/>
              <a:gd name="T54" fmla="*/ 94 w 705"/>
              <a:gd name="T55" fmla="*/ 763 h 2533"/>
              <a:gd name="T56" fmla="*/ 121 w 705"/>
              <a:gd name="T57" fmla="*/ 704 h 2533"/>
              <a:gd name="T58" fmla="*/ 130 w 705"/>
              <a:gd name="T59" fmla="*/ 694 h 2533"/>
              <a:gd name="T60" fmla="*/ 155 w 705"/>
              <a:gd name="T61" fmla="*/ 643 h 2533"/>
              <a:gd name="T62" fmla="*/ 158 w 705"/>
              <a:gd name="T63" fmla="*/ 648 h 2533"/>
              <a:gd name="T64" fmla="*/ 175 w 705"/>
              <a:gd name="T65" fmla="*/ 655 h 2533"/>
              <a:gd name="T66" fmla="*/ 182 w 705"/>
              <a:gd name="T67" fmla="*/ 654 h 2533"/>
              <a:gd name="T68" fmla="*/ 193 w 705"/>
              <a:gd name="T69" fmla="*/ 642 h 2533"/>
              <a:gd name="T70" fmla="*/ 181 w 705"/>
              <a:gd name="T71" fmla="*/ 625 h 2533"/>
              <a:gd name="T72" fmla="*/ 182 w 705"/>
              <a:gd name="T73" fmla="*/ 621 h 2533"/>
              <a:gd name="T74" fmla="*/ 224 w 705"/>
              <a:gd name="T75" fmla="*/ 520 h 2533"/>
              <a:gd name="T76" fmla="*/ 250 w 705"/>
              <a:gd name="T77" fmla="*/ 457 h 2533"/>
              <a:gd name="T78" fmla="*/ 307 w 705"/>
              <a:gd name="T79" fmla="*/ 337 h 2533"/>
              <a:gd name="T80" fmla="*/ 346 w 705"/>
              <a:gd name="T81" fmla="*/ 330 h 2533"/>
              <a:gd name="T82" fmla="*/ 326 w 705"/>
              <a:gd name="T83" fmla="*/ 668 h 2533"/>
              <a:gd name="T84" fmla="*/ 327 w 705"/>
              <a:gd name="T85" fmla="*/ 1722 h 2533"/>
              <a:gd name="T86" fmla="*/ 391 w 705"/>
              <a:gd name="T87" fmla="*/ 2511 h 2533"/>
              <a:gd name="T88" fmla="*/ 404 w 705"/>
              <a:gd name="T89" fmla="*/ 2527 h 2533"/>
              <a:gd name="T90" fmla="*/ 426 w 705"/>
              <a:gd name="T91" fmla="*/ 2519 h 2533"/>
              <a:gd name="T92" fmla="*/ 423 w 705"/>
              <a:gd name="T93" fmla="*/ 2472 h 2533"/>
              <a:gd name="T94" fmla="*/ 425 w 705"/>
              <a:gd name="T95" fmla="*/ 2458 h 2533"/>
              <a:gd name="T96" fmla="*/ 464 w 705"/>
              <a:gd name="T97" fmla="*/ 2527 h 2533"/>
              <a:gd name="T98" fmla="*/ 521 w 705"/>
              <a:gd name="T99" fmla="*/ 2524 h 2533"/>
              <a:gd name="T100" fmla="*/ 530 w 705"/>
              <a:gd name="T101" fmla="*/ 2508 h 2533"/>
              <a:gd name="T102" fmla="*/ 510 w 705"/>
              <a:gd name="T103" fmla="*/ 1683 h 2533"/>
              <a:gd name="T104" fmla="*/ 451 w 705"/>
              <a:gd name="T105" fmla="*/ 584 h 2533"/>
              <a:gd name="T106" fmla="*/ 528 w 705"/>
              <a:gd name="T107" fmla="*/ 525 h 2533"/>
              <a:gd name="T108" fmla="*/ 631 w 705"/>
              <a:gd name="T109" fmla="*/ 750 h 2533"/>
              <a:gd name="T110" fmla="*/ 657 w 705"/>
              <a:gd name="T111" fmla="*/ 752 h 2533"/>
              <a:gd name="T112" fmla="*/ 671 w 705"/>
              <a:gd name="T113" fmla="*/ 738 h 2533"/>
              <a:gd name="T114" fmla="*/ 690 w 705"/>
              <a:gd name="T115" fmla="*/ 720 h 2533"/>
              <a:gd name="T116" fmla="*/ 687 w 705"/>
              <a:gd name="T117" fmla="*/ 706 h 2533"/>
              <a:gd name="T118" fmla="*/ 696 w 705"/>
              <a:gd name="T119" fmla="*/ 699 h 2533"/>
              <a:gd name="T120" fmla="*/ 702 w 705"/>
              <a:gd name="T121" fmla="*/ 673 h 2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5" h="2533">
                <a:moveTo>
                  <a:pt x="702" y="673"/>
                </a:moveTo>
                <a:lnTo>
                  <a:pt x="624" y="494"/>
                </a:lnTo>
                <a:lnTo>
                  <a:pt x="540" y="317"/>
                </a:lnTo>
                <a:lnTo>
                  <a:pt x="488" y="168"/>
                </a:lnTo>
                <a:lnTo>
                  <a:pt x="436" y="17"/>
                </a:lnTo>
                <a:lnTo>
                  <a:pt x="431" y="8"/>
                </a:lnTo>
                <a:lnTo>
                  <a:pt x="417" y="0"/>
                </a:lnTo>
                <a:lnTo>
                  <a:pt x="400" y="6"/>
                </a:lnTo>
                <a:lnTo>
                  <a:pt x="391" y="20"/>
                </a:lnTo>
                <a:lnTo>
                  <a:pt x="391" y="30"/>
                </a:lnTo>
                <a:lnTo>
                  <a:pt x="394" y="43"/>
                </a:lnTo>
                <a:lnTo>
                  <a:pt x="396" y="56"/>
                </a:lnTo>
                <a:lnTo>
                  <a:pt x="396" y="57"/>
                </a:lnTo>
                <a:lnTo>
                  <a:pt x="396" y="59"/>
                </a:lnTo>
                <a:lnTo>
                  <a:pt x="394" y="64"/>
                </a:lnTo>
                <a:lnTo>
                  <a:pt x="392" y="69"/>
                </a:lnTo>
                <a:lnTo>
                  <a:pt x="390" y="76"/>
                </a:lnTo>
                <a:lnTo>
                  <a:pt x="386" y="81"/>
                </a:lnTo>
                <a:lnTo>
                  <a:pt x="383" y="79"/>
                </a:lnTo>
                <a:lnTo>
                  <a:pt x="379" y="78"/>
                </a:lnTo>
                <a:lnTo>
                  <a:pt x="378" y="77"/>
                </a:lnTo>
                <a:lnTo>
                  <a:pt x="377" y="74"/>
                </a:lnTo>
                <a:lnTo>
                  <a:pt x="378" y="73"/>
                </a:lnTo>
                <a:lnTo>
                  <a:pt x="378" y="72"/>
                </a:lnTo>
                <a:lnTo>
                  <a:pt x="381" y="63"/>
                </a:lnTo>
                <a:lnTo>
                  <a:pt x="375" y="47"/>
                </a:lnTo>
                <a:lnTo>
                  <a:pt x="361" y="38"/>
                </a:lnTo>
                <a:lnTo>
                  <a:pt x="346" y="42"/>
                </a:lnTo>
                <a:lnTo>
                  <a:pt x="340" y="50"/>
                </a:lnTo>
                <a:lnTo>
                  <a:pt x="339" y="51"/>
                </a:lnTo>
                <a:lnTo>
                  <a:pt x="338" y="54"/>
                </a:lnTo>
                <a:lnTo>
                  <a:pt x="330" y="61"/>
                </a:lnTo>
                <a:lnTo>
                  <a:pt x="327" y="73"/>
                </a:lnTo>
                <a:lnTo>
                  <a:pt x="300" y="125"/>
                </a:lnTo>
                <a:lnTo>
                  <a:pt x="274" y="177"/>
                </a:lnTo>
                <a:lnTo>
                  <a:pt x="220" y="271"/>
                </a:lnTo>
                <a:lnTo>
                  <a:pt x="171" y="369"/>
                </a:lnTo>
                <a:lnTo>
                  <a:pt x="124" y="459"/>
                </a:lnTo>
                <a:lnTo>
                  <a:pt x="38" y="643"/>
                </a:lnTo>
                <a:lnTo>
                  <a:pt x="2" y="738"/>
                </a:lnTo>
                <a:lnTo>
                  <a:pt x="0" y="747"/>
                </a:lnTo>
                <a:lnTo>
                  <a:pt x="7" y="760"/>
                </a:lnTo>
                <a:lnTo>
                  <a:pt x="22" y="766"/>
                </a:lnTo>
                <a:lnTo>
                  <a:pt x="37" y="763"/>
                </a:lnTo>
                <a:lnTo>
                  <a:pt x="42" y="756"/>
                </a:lnTo>
                <a:lnTo>
                  <a:pt x="49" y="741"/>
                </a:lnTo>
                <a:lnTo>
                  <a:pt x="57" y="725"/>
                </a:lnTo>
                <a:lnTo>
                  <a:pt x="57" y="725"/>
                </a:lnTo>
                <a:lnTo>
                  <a:pt x="57" y="725"/>
                </a:lnTo>
                <a:lnTo>
                  <a:pt x="54" y="735"/>
                </a:lnTo>
                <a:lnTo>
                  <a:pt x="53" y="744"/>
                </a:lnTo>
                <a:lnTo>
                  <a:pt x="51" y="753"/>
                </a:lnTo>
                <a:lnTo>
                  <a:pt x="60" y="768"/>
                </a:lnTo>
                <a:lnTo>
                  <a:pt x="75" y="774"/>
                </a:lnTo>
                <a:lnTo>
                  <a:pt x="89" y="770"/>
                </a:lnTo>
                <a:lnTo>
                  <a:pt x="94" y="763"/>
                </a:lnTo>
                <a:lnTo>
                  <a:pt x="107" y="733"/>
                </a:lnTo>
                <a:lnTo>
                  <a:pt x="121" y="704"/>
                </a:lnTo>
                <a:lnTo>
                  <a:pt x="127" y="700"/>
                </a:lnTo>
                <a:lnTo>
                  <a:pt x="130" y="694"/>
                </a:lnTo>
                <a:lnTo>
                  <a:pt x="143" y="669"/>
                </a:lnTo>
                <a:lnTo>
                  <a:pt x="155" y="643"/>
                </a:lnTo>
                <a:lnTo>
                  <a:pt x="156" y="646"/>
                </a:lnTo>
                <a:lnTo>
                  <a:pt x="158" y="648"/>
                </a:lnTo>
                <a:lnTo>
                  <a:pt x="164" y="655"/>
                </a:lnTo>
                <a:lnTo>
                  <a:pt x="175" y="655"/>
                </a:lnTo>
                <a:lnTo>
                  <a:pt x="178" y="654"/>
                </a:lnTo>
                <a:lnTo>
                  <a:pt x="182" y="654"/>
                </a:lnTo>
                <a:lnTo>
                  <a:pt x="187" y="651"/>
                </a:lnTo>
                <a:lnTo>
                  <a:pt x="193" y="642"/>
                </a:lnTo>
                <a:lnTo>
                  <a:pt x="190" y="632"/>
                </a:lnTo>
                <a:lnTo>
                  <a:pt x="181" y="625"/>
                </a:lnTo>
                <a:lnTo>
                  <a:pt x="175" y="625"/>
                </a:lnTo>
                <a:lnTo>
                  <a:pt x="182" y="621"/>
                </a:lnTo>
                <a:lnTo>
                  <a:pt x="200" y="588"/>
                </a:lnTo>
                <a:lnTo>
                  <a:pt x="224" y="520"/>
                </a:lnTo>
                <a:lnTo>
                  <a:pt x="233" y="494"/>
                </a:lnTo>
                <a:lnTo>
                  <a:pt x="250" y="457"/>
                </a:lnTo>
                <a:lnTo>
                  <a:pt x="267" y="419"/>
                </a:lnTo>
                <a:lnTo>
                  <a:pt x="307" y="337"/>
                </a:lnTo>
                <a:lnTo>
                  <a:pt x="348" y="254"/>
                </a:lnTo>
                <a:lnTo>
                  <a:pt x="346" y="330"/>
                </a:lnTo>
                <a:lnTo>
                  <a:pt x="343" y="405"/>
                </a:lnTo>
                <a:lnTo>
                  <a:pt x="326" y="668"/>
                </a:lnTo>
                <a:lnTo>
                  <a:pt x="315" y="1195"/>
                </a:lnTo>
                <a:lnTo>
                  <a:pt x="327" y="1722"/>
                </a:lnTo>
                <a:lnTo>
                  <a:pt x="364" y="2248"/>
                </a:lnTo>
                <a:lnTo>
                  <a:pt x="391" y="2511"/>
                </a:lnTo>
                <a:lnTo>
                  <a:pt x="394" y="2519"/>
                </a:lnTo>
                <a:lnTo>
                  <a:pt x="404" y="2527"/>
                </a:lnTo>
                <a:lnTo>
                  <a:pt x="417" y="2527"/>
                </a:lnTo>
                <a:lnTo>
                  <a:pt x="426" y="2519"/>
                </a:lnTo>
                <a:lnTo>
                  <a:pt x="427" y="2511"/>
                </a:lnTo>
                <a:lnTo>
                  <a:pt x="423" y="2472"/>
                </a:lnTo>
                <a:lnTo>
                  <a:pt x="420" y="2433"/>
                </a:lnTo>
                <a:lnTo>
                  <a:pt x="425" y="2458"/>
                </a:lnTo>
                <a:lnTo>
                  <a:pt x="440" y="2499"/>
                </a:lnTo>
                <a:lnTo>
                  <a:pt x="464" y="2527"/>
                </a:lnTo>
                <a:lnTo>
                  <a:pt x="499" y="2533"/>
                </a:lnTo>
                <a:lnTo>
                  <a:pt x="521" y="2524"/>
                </a:lnTo>
                <a:lnTo>
                  <a:pt x="528" y="2518"/>
                </a:lnTo>
                <a:lnTo>
                  <a:pt x="530" y="2508"/>
                </a:lnTo>
                <a:lnTo>
                  <a:pt x="526" y="2232"/>
                </a:lnTo>
                <a:lnTo>
                  <a:pt x="510" y="1683"/>
                </a:lnTo>
                <a:lnTo>
                  <a:pt x="486" y="1133"/>
                </a:lnTo>
                <a:lnTo>
                  <a:pt x="451" y="584"/>
                </a:lnTo>
                <a:lnTo>
                  <a:pt x="431" y="309"/>
                </a:lnTo>
                <a:lnTo>
                  <a:pt x="528" y="525"/>
                </a:lnTo>
                <a:lnTo>
                  <a:pt x="627" y="742"/>
                </a:lnTo>
                <a:lnTo>
                  <a:pt x="631" y="750"/>
                </a:lnTo>
                <a:lnTo>
                  <a:pt x="644" y="755"/>
                </a:lnTo>
                <a:lnTo>
                  <a:pt x="657" y="752"/>
                </a:lnTo>
                <a:lnTo>
                  <a:pt x="668" y="744"/>
                </a:lnTo>
                <a:lnTo>
                  <a:pt x="671" y="738"/>
                </a:lnTo>
                <a:lnTo>
                  <a:pt x="680" y="735"/>
                </a:lnTo>
                <a:lnTo>
                  <a:pt x="690" y="720"/>
                </a:lnTo>
                <a:lnTo>
                  <a:pt x="688" y="708"/>
                </a:lnTo>
                <a:lnTo>
                  <a:pt x="687" y="706"/>
                </a:lnTo>
                <a:lnTo>
                  <a:pt x="687" y="703"/>
                </a:lnTo>
                <a:lnTo>
                  <a:pt x="696" y="699"/>
                </a:lnTo>
                <a:lnTo>
                  <a:pt x="705" y="685"/>
                </a:lnTo>
                <a:lnTo>
                  <a:pt x="702" y="673"/>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cs typeface="B Nazanin" panose="00000400000000000000" pitchFamily="2" charset="-78"/>
            </a:endParaRPr>
          </a:p>
        </p:txBody>
      </p:sp>
      <p:sp>
        <p:nvSpPr>
          <p:cNvPr id="7" name="TextBox 6">
            <a:extLst>
              <a:ext uri="{FF2B5EF4-FFF2-40B4-BE49-F238E27FC236}">
                <a16:creationId xmlns:a16="http://schemas.microsoft.com/office/drawing/2014/main" id="{18FDEDEF-262B-4BDA-820E-B1ED091821A8}"/>
              </a:ext>
            </a:extLst>
          </p:cNvPr>
          <p:cNvSpPr txBox="1"/>
          <p:nvPr/>
        </p:nvSpPr>
        <p:spPr>
          <a:xfrm>
            <a:off x="7921689" y="4701153"/>
            <a:ext cx="1474451" cy="461665"/>
          </a:xfrm>
          <a:prstGeom prst="rect">
            <a:avLst/>
          </a:prstGeom>
          <a:noFill/>
        </p:spPr>
        <p:txBody>
          <a:bodyPr wrap="square" rtlCol="0">
            <a:spAutoFit/>
          </a:bodyPr>
          <a:lstStyle/>
          <a:p>
            <a:pPr algn="r" rtl="1"/>
            <a:r>
              <a:rPr lang="fa-IR" sz="2400" dirty="0">
                <a:cs typeface="B Nazanin" panose="00000400000000000000" pitchFamily="2" charset="-78"/>
              </a:rPr>
              <a:t>سیستم عامل</a:t>
            </a:r>
            <a:endParaRPr lang="en-US" sz="2400" dirty="0">
              <a:cs typeface="B Nazanin" panose="00000400000000000000" pitchFamily="2" charset="-78"/>
            </a:endParaRPr>
          </a:p>
        </p:txBody>
      </p:sp>
      <p:sp>
        <p:nvSpPr>
          <p:cNvPr id="8" name="Freeform: Shape 7">
            <a:extLst>
              <a:ext uri="{FF2B5EF4-FFF2-40B4-BE49-F238E27FC236}">
                <a16:creationId xmlns:a16="http://schemas.microsoft.com/office/drawing/2014/main" id="{45991CF4-CDD7-465D-8F7D-9EF3D86CB276}"/>
              </a:ext>
            </a:extLst>
          </p:cNvPr>
          <p:cNvSpPr>
            <a:spLocks/>
          </p:cNvSpPr>
          <p:nvPr/>
        </p:nvSpPr>
        <p:spPr bwMode="auto">
          <a:xfrm>
            <a:off x="5085725" y="4701153"/>
            <a:ext cx="1091140" cy="551060"/>
          </a:xfrm>
          <a:custGeom>
            <a:avLst/>
            <a:gdLst>
              <a:gd name="connsiteX0" fmla="*/ 53183 w 2036763"/>
              <a:gd name="connsiteY0" fmla="*/ 587375 h 957263"/>
              <a:gd name="connsiteX1" fmla="*/ 52388 w 2036763"/>
              <a:gd name="connsiteY1" fmla="*/ 587772 h 957263"/>
              <a:gd name="connsiteX2" fmla="*/ 52388 w 2036763"/>
              <a:gd name="connsiteY2" fmla="*/ 588964 h 957263"/>
              <a:gd name="connsiteX3" fmla="*/ 53580 w 2036763"/>
              <a:gd name="connsiteY3" fmla="*/ 604858 h 957263"/>
              <a:gd name="connsiteX4" fmla="*/ 57950 w 2036763"/>
              <a:gd name="connsiteY4" fmla="*/ 634658 h 957263"/>
              <a:gd name="connsiteX5" fmla="*/ 66294 w 2036763"/>
              <a:gd name="connsiteY5" fmla="*/ 662471 h 957263"/>
              <a:gd name="connsiteX6" fmla="*/ 77815 w 2036763"/>
              <a:gd name="connsiteY6" fmla="*/ 688298 h 957263"/>
              <a:gd name="connsiteX7" fmla="*/ 91721 w 2036763"/>
              <a:gd name="connsiteY7" fmla="*/ 711741 h 957263"/>
              <a:gd name="connsiteX8" fmla="*/ 108010 w 2036763"/>
              <a:gd name="connsiteY8" fmla="*/ 733992 h 957263"/>
              <a:gd name="connsiteX9" fmla="*/ 136615 w 2036763"/>
              <a:gd name="connsiteY9" fmla="*/ 763394 h 957263"/>
              <a:gd name="connsiteX10" fmla="*/ 180715 w 2036763"/>
              <a:gd name="connsiteY10" fmla="*/ 796771 h 957263"/>
              <a:gd name="connsiteX11" fmla="*/ 228788 w 2036763"/>
              <a:gd name="connsiteY11" fmla="*/ 824187 h 957263"/>
              <a:gd name="connsiteX12" fmla="*/ 279244 w 2036763"/>
              <a:gd name="connsiteY12" fmla="*/ 845643 h 957263"/>
              <a:gd name="connsiteX13" fmla="*/ 328906 w 2036763"/>
              <a:gd name="connsiteY13" fmla="*/ 862728 h 957263"/>
              <a:gd name="connsiteX14" fmla="*/ 352744 w 2036763"/>
              <a:gd name="connsiteY14" fmla="*/ 869483 h 957263"/>
              <a:gd name="connsiteX15" fmla="*/ 407968 w 2036763"/>
              <a:gd name="connsiteY15" fmla="*/ 883787 h 957263"/>
              <a:gd name="connsiteX16" fmla="*/ 519608 w 2036763"/>
              <a:gd name="connsiteY16" fmla="*/ 906038 h 957263"/>
              <a:gd name="connsiteX17" fmla="*/ 631646 w 2036763"/>
              <a:gd name="connsiteY17" fmla="*/ 920342 h 957263"/>
              <a:gd name="connsiteX18" fmla="*/ 745272 w 2036763"/>
              <a:gd name="connsiteY18" fmla="*/ 928686 h 957263"/>
              <a:gd name="connsiteX19" fmla="*/ 801688 w 2036763"/>
              <a:gd name="connsiteY19" fmla="*/ 930275 h 957263"/>
              <a:gd name="connsiteX20" fmla="*/ 748053 w 2036763"/>
              <a:gd name="connsiteY20" fmla="*/ 923918 h 957263"/>
              <a:gd name="connsiteX21" fmla="*/ 695213 w 2036763"/>
              <a:gd name="connsiteY21" fmla="*/ 915971 h 957263"/>
              <a:gd name="connsiteX22" fmla="*/ 636810 w 2036763"/>
              <a:gd name="connsiteY22" fmla="*/ 905640 h 957263"/>
              <a:gd name="connsiteX23" fmla="*/ 520403 w 2036763"/>
              <a:gd name="connsiteY23" fmla="*/ 879814 h 957263"/>
              <a:gd name="connsiteX24" fmla="*/ 434190 w 2036763"/>
              <a:gd name="connsiteY24" fmla="*/ 853987 h 957263"/>
              <a:gd name="connsiteX25" fmla="*/ 377376 w 2036763"/>
              <a:gd name="connsiteY25" fmla="*/ 833325 h 957263"/>
              <a:gd name="connsiteX26" fmla="*/ 321755 w 2036763"/>
              <a:gd name="connsiteY26" fmla="*/ 809883 h 957263"/>
              <a:gd name="connsiteX27" fmla="*/ 267723 w 2036763"/>
              <a:gd name="connsiteY27" fmla="*/ 782466 h 957263"/>
              <a:gd name="connsiteX28" fmla="*/ 241501 w 2036763"/>
              <a:gd name="connsiteY28" fmla="*/ 766970 h 957263"/>
              <a:gd name="connsiteX29" fmla="*/ 215280 w 2036763"/>
              <a:gd name="connsiteY29" fmla="*/ 750680 h 957263"/>
              <a:gd name="connsiteX30" fmla="*/ 163234 w 2036763"/>
              <a:gd name="connsiteY30" fmla="*/ 711741 h 957263"/>
              <a:gd name="connsiteX31" fmla="*/ 114366 w 2036763"/>
              <a:gd name="connsiteY31" fmla="*/ 666445 h 957263"/>
              <a:gd name="connsiteX32" fmla="*/ 71061 w 2036763"/>
              <a:gd name="connsiteY32" fmla="*/ 615586 h 957263"/>
              <a:gd name="connsiteX33" fmla="*/ 1748621 w 2036763"/>
              <a:gd name="connsiteY33" fmla="*/ 201613 h 957263"/>
              <a:gd name="connsiteX34" fmla="*/ 1766058 w 2036763"/>
              <a:gd name="connsiteY34" fmla="*/ 219076 h 957263"/>
              <a:gd name="connsiteX35" fmla="*/ 1798950 w 2036763"/>
              <a:gd name="connsiteY35" fmla="*/ 257176 h 957263"/>
              <a:gd name="connsiteX36" fmla="*/ 1827483 w 2036763"/>
              <a:gd name="connsiteY36" fmla="*/ 298847 h 957263"/>
              <a:gd name="connsiteX37" fmla="*/ 1850468 w 2036763"/>
              <a:gd name="connsiteY37" fmla="*/ 344091 h 957263"/>
              <a:gd name="connsiteX38" fmla="*/ 1867508 w 2036763"/>
              <a:gd name="connsiteY38" fmla="*/ 392113 h 957263"/>
              <a:gd name="connsiteX39" fmla="*/ 1877812 w 2036763"/>
              <a:gd name="connsiteY39" fmla="*/ 442120 h 957263"/>
              <a:gd name="connsiteX40" fmla="*/ 1880189 w 2036763"/>
              <a:gd name="connsiteY40" fmla="*/ 494110 h 957263"/>
              <a:gd name="connsiteX41" fmla="*/ 1873452 w 2036763"/>
              <a:gd name="connsiteY41" fmla="*/ 546498 h 957263"/>
              <a:gd name="connsiteX42" fmla="*/ 1866319 w 2036763"/>
              <a:gd name="connsiteY42" fmla="*/ 573088 h 957263"/>
              <a:gd name="connsiteX43" fmla="*/ 1857205 w 2036763"/>
              <a:gd name="connsiteY43" fmla="*/ 602060 h 957263"/>
              <a:gd name="connsiteX44" fmla="*/ 1831446 w 2036763"/>
              <a:gd name="connsiteY44" fmla="*/ 654448 h 957263"/>
              <a:gd name="connsiteX45" fmla="*/ 1799743 w 2036763"/>
              <a:gd name="connsiteY45" fmla="*/ 700882 h 957263"/>
              <a:gd name="connsiteX46" fmla="*/ 1762095 w 2036763"/>
              <a:gd name="connsiteY46" fmla="*/ 740967 h 957263"/>
              <a:gd name="connsiteX47" fmla="*/ 1741488 w 2036763"/>
              <a:gd name="connsiteY47" fmla="*/ 758826 h 957263"/>
              <a:gd name="connsiteX48" fmla="*/ 1766851 w 2036763"/>
              <a:gd name="connsiteY48" fmla="*/ 748110 h 957263"/>
              <a:gd name="connsiteX49" fmla="*/ 1791420 w 2036763"/>
              <a:gd name="connsiteY49" fmla="*/ 736601 h 957263"/>
              <a:gd name="connsiteX50" fmla="*/ 1816387 w 2036763"/>
              <a:gd name="connsiteY50" fmla="*/ 725489 h 957263"/>
              <a:gd name="connsiteX51" fmla="*/ 1866319 w 2036763"/>
              <a:gd name="connsiteY51" fmla="*/ 698501 h 957263"/>
              <a:gd name="connsiteX52" fmla="*/ 1913478 w 2036763"/>
              <a:gd name="connsiteY52" fmla="*/ 666354 h 957263"/>
              <a:gd name="connsiteX53" fmla="*/ 1944785 w 2036763"/>
              <a:gd name="connsiteY53" fmla="*/ 636588 h 957263"/>
              <a:gd name="connsiteX54" fmla="*/ 1963806 w 2036763"/>
              <a:gd name="connsiteY54" fmla="*/ 613173 h 957263"/>
              <a:gd name="connsiteX55" fmla="*/ 1972129 w 2036763"/>
              <a:gd name="connsiteY55" fmla="*/ 600870 h 957263"/>
              <a:gd name="connsiteX56" fmla="*/ 1980451 w 2036763"/>
              <a:gd name="connsiteY56" fmla="*/ 587376 h 957263"/>
              <a:gd name="connsiteX57" fmla="*/ 1993924 w 2036763"/>
              <a:gd name="connsiteY57" fmla="*/ 559595 h 957263"/>
              <a:gd name="connsiteX58" fmla="*/ 2003435 w 2036763"/>
              <a:gd name="connsiteY58" fmla="*/ 530623 h 957263"/>
              <a:gd name="connsiteX59" fmla="*/ 2008587 w 2036763"/>
              <a:gd name="connsiteY59" fmla="*/ 501254 h 957263"/>
              <a:gd name="connsiteX60" fmla="*/ 2009776 w 2036763"/>
              <a:gd name="connsiteY60" fmla="*/ 471091 h 957263"/>
              <a:gd name="connsiteX61" fmla="*/ 2006209 w 2036763"/>
              <a:gd name="connsiteY61" fmla="*/ 441326 h 957263"/>
              <a:gd name="connsiteX62" fmla="*/ 1998284 w 2036763"/>
              <a:gd name="connsiteY62" fmla="*/ 411957 h 957263"/>
              <a:gd name="connsiteX63" fmla="*/ 1985602 w 2036763"/>
              <a:gd name="connsiteY63" fmla="*/ 383779 h 957263"/>
              <a:gd name="connsiteX64" fmla="*/ 1977280 w 2036763"/>
              <a:gd name="connsiteY64" fmla="*/ 369888 h 957263"/>
              <a:gd name="connsiteX65" fmla="*/ 1962221 w 2036763"/>
              <a:gd name="connsiteY65" fmla="*/ 348457 h 957263"/>
              <a:gd name="connsiteX66" fmla="*/ 1926951 w 2036763"/>
              <a:gd name="connsiteY66" fmla="*/ 310754 h 957263"/>
              <a:gd name="connsiteX67" fmla="*/ 1886926 w 2036763"/>
              <a:gd name="connsiteY67" fmla="*/ 279004 h 957263"/>
              <a:gd name="connsiteX68" fmla="*/ 1844127 w 2036763"/>
              <a:gd name="connsiteY68" fmla="*/ 252016 h 957263"/>
              <a:gd name="connsiteX69" fmla="*/ 1822727 w 2036763"/>
              <a:gd name="connsiteY69" fmla="*/ 239713 h 957263"/>
              <a:gd name="connsiteX70" fmla="*/ 1786269 w 2036763"/>
              <a:gd name="connsiteY70" fmla="*/ 219869 h 957263"/>
              <a:gd name="connsiteX71" fmla="*/ 1135063 w 2036763"/>
              <a:gd name="connsiteY71" fmla="*/ 76200 h 957263"/>
              <a:gd name="connsiteX72" fmla="*/ 1025129 w 2036763"/>
              <a:gd name="connsiteY72" fmla="*/ 77788 h 957263"/>
              <a:gd name="connsiteX73" fmla="*/ 915988 w 2036763"/>
              <a:gd name="connsiteY73" fmla="*/ 83344 h 957263"/>
              <a:gd name="connsiteX74" fmla="*/ 807244 w 2036763"/>
              <a:gd name="connsiteY74" fmla="*/ 93663 h 957263"/>
              <a:gd name="connsiteX75" fmla="*/ 754063 w 2036763"/>
              <a:gd name="connsiteY75" fmla="*/ 100013 h 957263"/>
              <a:gd name="connsiteX76" fmla="*/ 698500 w 2036763"/>
              <a:gd name="connsiteY76" fmla="*/ 107553 h 957263"/>
              <a:gd name="connsiteX77" fmla="*/ 615157 w 2036763"/>
              <a:gd name="connsiteY77" fmla="*/ 123031 h 957263"/>
              <a:gd name="connsiteX78" fmla="*/ 560388 w 2036763"/>
              <a:gd name="connsiteY78" fmla="*/ 136128 h 957263"/>
              <a:gd name="connsiteX79" fmla="*/ 506016 w 2036763"/>
              <a:gd name="connsiteY79" fmla="*/ 152003 h 957263"/>
              <a:gd name="connsiteX80" fmla="*/ 452438 w 2036763"/>
              <a:gd name="connsiteY80" fmla="*/ 171053 h 957263"/>
              <a:gd name="connsiteX81" fmla="*/ 400050 w 2036763"/>
              <a:gd name="connsiteY81" fmla="*/ 193278 h 957263"/>
              <a:gd name="connsiteX82" fmla="*/ 349250 w 2036763"/>
              <a:gd name="connsiteY82" fmla="*/ 219472 h 957263"/>
              <a:gd name="connsiteX83" fmla="*/ 323850 w 2036763"/>
              <a:gd name="connsiteY83" fmla="*/ 233760 h 957263"/>
              <a:gd name="connsiteX84" fmla="*/ 302419 w 2036763"/>
              <a:gd name="connsiteY84" fmla="*/ 247253 h 957263"/>
              <a:gd name="connsiteX85" fmla="*/ 259557 w 2036763"/>
              <a:gd name="connsiteY85" fmla="*/ 276622 h 957263"/>
              <a:gd name="connsiteX86" fmla="*/ 219075 w 2036763"/>
              <a:gd name="connsiteY86" fmla="*/ 308769 h 957263"/>
              <a:gd name="connsiteX87" fmla="*/ 180182 w 2036763"/>
              <a:gd name="connsiteY87" fmla="*/ 344488 h 957263"/>
              <a:gd name="connsiteX88" fmla="*/ 162322 w 2036763"/>
              <a:gd name="connsiteY88" fmla="*/ 363935 h 957263"/>
              <a:gd name="connsiteX89" fmla="*/ 148432 w 2036763"/>
              <a:gd name="connsiteY89" fmla="*/ 379413 h 957263"/>
              <a:gd name="connsiteX90" fmla="*/ 120650 w 2036763"/>
              <a:gd name="connsiteY90" fmla="*/ 412353 h 957263"/>
              <a:gd name="connsiteX91" fmla="*/ 107157 w 2036763"/>
              <a:gd name="connsiteY91" fmla="*/ 429816 h 957263"/>
              <a:gd name="connsiteX92" fmla="*/ 92869 w 2036763"/>
              <a:gd name="connsiteY92" fmla="*/ 460772 h 957263"/>
              <a:gd name="connsiteX93" fmla="*/ 69057 w 2036763"/>
              <a:gd name="connsiteY93" fmla="*/ 523875 h 957263"/>
              <a:gd name="connsiteX94" fmla="*/ 60325 w 2036763"/>
              <a:gd name="connsiteY94" fmla="*/ 556419 h 957263"/>
              <a:gd name="connsiteX95" fmla="*/ 72628 w 2036763"/>
              <a:gd name="connsiteY95" fmla="*/ 576660 h 957263"/>
              <a:gd name="connsiteX96" fmla="*/ 101600 w 2036763"/>
              <a:gd name="connsiteY96" fmla="*/ 614363 h 957263"/>
              <a:gd name="connsiteX97" fmla="*/ 117078 w 2036763"/>
              <a:gd name="connsiteY97" fmla="*/ 631825 h 957263"/>
              <a:gd name="connsiteX98" fmla="*/ 136525 w 2036763"/>
              <a:gd name="connsiteY98" fmla="*/ 652066 h 957263"/>
              <a:gd name="connsiteX99" fmla="*/ 178197 w 2036763"/>
              <a:gd name="connsiteY99" fmla="*/ 688579 h 957263"/>
              <a:gd name="connsiteX100" fmla="*/ 222647 w 2036763"/>
              <a:gd name="connsiteY100" fmla="*/ 720725 h 957263"/>
              <a:gd name="connsiteX101" fmla="*/ 269478 w 2036763"/>
              <a:gd name="connsiteY101" fmla="*/ 748507 h 957263"/>
              <a:gd name="connsiteX102" fmla="*/ 317500 w 2036763"/>
              <a:gd name="connsiteY102" fmla="*/ 773510 h 957263"/>
              <a:gd name="connsiteX103" fmla="*/ 367110 w 2036763"/>
              <a:gd name="connsiteY103" fmla="*/ 794544 h 957263"/>
              <a:gd name="connsiteX104" fmla="*/ 442516 w 2036763"/>
              <a:gd name="connsiteY104" fmla="*/ 821532 h 957263"/>
              <a:gd name="connsiteX105" fmla="*/ 492919 w 2036763"/>
              <a:gd name="connsiteY105" fmla="*/ 836613 h 957263"/>
              <a:gd name="connsiteX106" fmla="*/ 547688 w 2036763"/>
              <a:gd name="connsiteY106" fmla="*/ 851694 h 957263"/>
              <a:gd name="connsiteX107" fmla="*/ 656829 w 2036763"/>
              <a:gd name="connsiteY107" fmla="*/ 875110 h 957263"/>
              <a:gd name="connsiteX108" fmla="*/ 767160 w 2036763"/>
              <a:gd name="connsiteY108" fmla="*/ 892176 h 957263"/>
              <a:gd name="connsiteX109" fmla="*/ 877888 w 2036763"/>
              <a:gd name="connsiteY109" fmla="*/ 902891 h 957263"/>
              <a:gd name="connsiteX110" fmla="*/ 933450 w 2036763"/>
              <a:gd name="connsiteY110" fmla="*/ 905669 h 957263"/>
              <a:gd name="connsiteX111" fmla="*/ 977107 w 2036763"/>
              <a:gd name="connsiteY111" fmla="*/ 906463 h 957263"/>
              <a:gd name="connsiteX112" fmla="*/ 1064419 w 2036763"/>
              <a:gd name="connsiteY112" fmla="*/ 905669 h 957263"/>
              <a:gd name="connsiteX113" fmla="*/ 1152128 w 2036763"/>
              <a:gd name="connsiteY113" fmla="*/ 900907 h 957263"/>
              <a:gd name="connsiteX114" fmla="*/ 1239441 w 2036763"/>
              <a:gd name="connsiteY114" fmla="*/ 892176 h 957263"/>
              <a:gd name="connsiteX115" fmla="*/ 1326357 w 2036763"/>
              <a:gd name="connsiteY115" fmla="*/ 879476 h 957263"/>
              <a:gd name="connsiteX116" fmla="*/ 1412875 w 2036763"/>
              <a:gd name="connsiteY116" fmla="*/ 862410 h 957263"/>
              <a:gd name="connsiteX117" fmla="*/ 1498203 w 2036763"/>
              <a:gd name="connsiteY117" fmla="*/ 841376 h 957263"/>
              <a:gd name="connsiteX118" fmla="*/ 1583135 w 2036763"/>
              <a:gd name="connsiteY118" fmla="*/ 816372 h 957263"/>
              <a:gd name="connsiteX119" fmla="*/ 1625203 w 2036763"/>
              <a:gd name="connsiteY119" fmla="*/ 802482 h 957263"/>
              <a:gd name="connsiteX120" fmla="*/ 1647429 w 2036763"/>
              <a:gd name="connsiteY120" fmla="*/ 791369 h 957263"/>
              <a:gd name="connsiteX121" fmla="*/ 1690688 w 2036763"/>
              <a:gd name="connsiteY121" fmla="*/ 765969 h 957263"/>
              <a:gd name="connsiteX122" fmla="*/ 1710532 w 2036763"/>
              <a:gd name="connsiteY122" fmla="*/ 751682 h 957263"/>
              <a:gd name="connsiteX123" fmla="*/ 1732360 w 2036763"/>
              <a:gd name="connsiteY123" fmla="*/ 735410 h 957263"/>
              <a:gd name="connsiteX124" fmla="*/ 1770857 w 2036763"/>
              <a:gd name="connsiteY124" fmla="*/ 696516 h 957263"/>
              <a:gd name="connsiteX125" fmla="*/ 1803401 w 2036763"/>
              <a:gd name="connsiteY125" fmla="*/ 652463 h 957263"/>
              <a:gd name="connsiteX126" fmla="*/ 1828801 w 2036763"/>
              <a:gd name="connsiteY126" fmla="*/ 603647 h 957263"/>
              <a:gd name="connsiteX127" fmla="*/ 1847057 w 2036763"/>
              <a:gd name="connsiteY127" fmla="*/ 551260 h 957263"/>
              <a:gd name="connsiteX128" fmla="*/ 1855788 w 2036763"/>
              <a:gd name="connsiteY128" fmla="*/ 496491 h 957263"/>
              <a:gd name="connsiteX129" fmla="*/ 1855788 w 2036763"/>
              <a:gd name="connsiteY129" fmla="*/ 454422 h 957263"/>
              <a:gd name="connsiteX130" fmla="*/ 1852613 w 2036763"/>
              <a:gd name="connsiteY130" fmla="*/ 426244 h 957263"/>
              <a:gd name="connsiteX131" fmla="*/ 1846660 w 2036763"/>
              <a:gd name="connsiteY131" fmla="*/ 397669 h 957263"/>
              <a:gd name="connsiteX132" fmla="*/ 1837135 w 2036763"/>
              <a:gd name="connsiteY132" fmla="*/ 369491 h 957263"/>
              <a:gd name="connsiteX133" fmla="*/ 1831182 w 2036763"/>
              <a:gd name="connsiteY133" fmla="*/ 355600 h 957263"/>
              <a:gd name="connsiteX134" fmla="*/ 1824435 w 2036763"/>
              <a:gd name="connsiteY134" fmla="*/ 340122 h 957263"/>
              <a:gd name="connsiteX135" fmla="*/ 1808957 w 2036763"/>
              <a:gd name="connsiteY135" fmla="*/ 311944 h 957263"/>
              <a:gd name="connsiteX136" fmla="*/ 1782366 w 2036763"/>
              <a:gd name="connsiteY136" fmla="*/ 271860 h 957263"/>
              <a:gd name="connsiteX137" fmla="*/ 1739901 w 2036763"/>
              <a:gd name="connsiteY137" fmla="*/ 225028 h 957263"/>
              <a:gd name="connsiteX138" fmla="*/ 1692672 w 2036763"/>
              <a:gd name="connsiteY138" fmla="*/ 184944 h 957263"/>
              <a:gd name="connsiteX139" fmla="*/ 1666875 w 2036763"/>
              <a:gd name="connsiteY139" fmla="*/ 167481 h 957263"/>
              <a:gd name="connsiteX140" fmla="*/ 1643857 w 2036763"/>
              <a:gd name="connsiteY140" fmla="*/ 158750 h 957263"/>
              <a:gd name="connsiteX141" fmla="*/ 1620044 w 2036763"/>
              <a:gd name="connsiteY141" fmla="*/ 150813 h 957263"/>
              <a:gd name="connsiteX142" fmla="*/ 1567657 w 2036763"/>
              <a:gd name="connsiteY142" fmla="*/ 134541 h 957263"/>
              <a:gd name="connsiteX143" fmla="*/ 1461294 w 2036763"/>
              <a:gd name="connsiteY143" fmla="*/ 109141 h 957263"/>
              <a:gd name="connsiteX144" fmla="*/ 1353344 w 2036763"/>
              <a:gd name="connsiteY144" fmla="*/ 91281 h 957263"/>
              <a:gd name="connsiteX145" fmla="*/ 1244203 w 2036763"/>
              <a:gd name="connsiteY145" fmla="*/ 80963 h 957263"/>
              <a:gd name="connsiteX146" fmla="*/ 1053039 w 2036763"/>
              <a:gd name="connsiteY146" fmla="*/ 28575 h 957263"/>
              <a:gd name="connsiteX147" fmla="*/ 995853 w 2036763"/>
              <a:gd name="connsiteY147" fmla="*/ 28971 h 957263"/>
              <a:gd name="connsiteX148" fmla="*/ 881879 w 2036763"/>
              <a:gd name="connsiteY148" fmla="*/ 36896 h 957263"/>
              <a:gd name="connsiteX149" fmla="*/ 767905 w 2036763"/>
              <a:gd name="connsiteY149" fmla="*/ 51161 h 957263"/>
              <a:gd name="connsiteX150" fmla="*/ 655123 w 2036763"/>
              <a:gd name="connsiteY150" fmla="*/ 72954 h 957263"/>
              <a:gd name="connsiteX151" fmla="*/ 599525 w 2036763"/>
              <a:gd name="connsiteY151" fmla="*/ 86823 h 957263"/>
              <a:gd name="connsiteX152" fmla="*/ 547503 w 2036763"/>
              <a:gd name="connsiteY152" fmla="*/ 99899 h 957263"/>
              <a:gd name="connsiteX153" fmla="*/ 468872 w 2036763"/>
              <a:gd name="connsiteY153" fmla="*/ 123278 h 957263"/>
              <a:gd name="connsiteX154" fmla="*/ 416452 w 2036763"/>
              <a:gd name="connsiteY154" fmla="*/ 141505 h 957263"/>
              <a:gd name="connsiteX155" fmla="*/ 366018 w 2036763"/>
              <a:gd name="connsiteY155" fmla="*/ 163298 h 957263"/>
              <a:gd name="connsiteX156" fmla="*/ 317172 w 2036763"/>
              <a:gd name="connsiteY156" fmla="*/ 189450 h 957263"/>
              <a:gd name="connsiteX157" fmla="*/ 270709 w 2036763"/>
              <a:gd name="connsiteY157" fmla="*/ 220358 h 957263"/>
              <a:gd name="connsiteX158" fmla="*/ 227422 w 2036763"/>
              <a:gd name="connsiteY158" fmla="*/ 256812 h 957263"/>
              <a:gd name="connsiteX159" fmla="*/ 207963 w 2036763"/>
              <a:gd name="connsiteY159" fmla="*/ 277813 h 957263"/>
              <a:gd name="connsiteX160" fmla="*/ 227422 w 2036763"/>
              <a:gd name="connsiteY160" fmla="*/ 261171 h 957263"/>
              <a:gd name="connsiteX161" fmla="*/ 267532 w 2036763"/>
              <a:gd name="connsiteY161" fmla="*/ 231849 h 957263"/>
              <a:gd name="connsiteX162" fmla="*/ 309229 w 2036763"/>
              <a:gd name="connsiteY162" fmla="*/ 205300 h 957263"/>
              <a:gd name="connsiteX163" fmla="*/ 352516 w 2036763"/>
              <a:gd name="connsiteY163" fmla="*/ 181526 h 957263"/>
              <a:gd name="connsiteX164" fmla="*/ 397390 w 2036763"/>
              <a:gd name="connsiteY164" fmla="*/ 160128 h 957263"/>
              <a:gd name="connsiteX165" fmla="*/ 442662 w 2036763"/>
              <a:gd name="connsiteY165" fmla="*/ 141505 h 957263"/>
              <a:gd name="connsiteX166" fmla="*/ 512556 w 2036763"/>
              <a:gd name="connsiteY166" fmla="*/ 117334 h 957263"/>
              <a:gd name="connsiteX167" fmla="*/ 608262 w 2036763"/>
              <a:gd name="connsiteY167" fmla="*/ 93163 h 957263"/>
              <a:gd name="connsiteX168" fmla="*/ 705160 w 2036763"/>
              <a:gd name="connsiteY168" fmla="*/ 75332 h 957263"/>
              <a:gd name="connsiteX169" fmla="*/ 802455 w 2036763"/>
              <a:gd name="connsiteY169" fmla="*/ 63445 h 957263"/>
              <a:gd name="connsiteX170" fmla="*/ 898558 w 2036763"/>
              <a:gd name="connsiteY170" fmla="*/ 55520 h 957263"/>
              <a:gd name="connsiteX171" fmla="*/ 946213 w 2036763"/>
              <a:gd name="connsiteY171" fmla="*/ 52746 h 957263"/>
              <a:gd name="connsiteX172" fmla="*/ 1012532 w 2036763"/>
              <a:gd name="connsiteY172" fmla="*/ 49180 h 957263"/>
              <a:gd name="connsiteX173" fmla="*/ 1147156 w 2036763"/>
              <a:gd name="connsiteY173" fmla="*/ 47991 h 957263"/>
              <a:gd name="connsiteX174" fmla="*/ 1283369 w 2036763"/>
              <a:gd name="connsiteY174" fmla="*/ 54331 h 957263"/>
              <a:gd name="connsiteX175" fmla="*/ 1384238 w 2036763"/>
              <a:gd name="connsiteY175" fmla="*/ 65426 h 957263"/>
              <a:gd name="connsiteX176" fmla="*/ 1450955 w 2036763"/>
              <a:gd name="connsiteY176" fmla="*/ 76521 h 957263"/>
              <a:gd name="connsiteX177" fmla="*/ 1484313 w 2036763"/>
              <a:gd name="connsiteY177" fmla="*/ 82861 h 957263"/>
              <a:gd name="connsiteX178" fmla="*/ 1458103 w 2036763"/>
              <a:gd name="connsiteY178" fmla="*/ 75332 h 957263"/>
              <a:gd name="connsiteX179" fmla="*/ 1405286 w 2036763"/>
              <a:gd name="connsiteY179" fmla="*/ 61860 h 957263"/>
              <a:gd name="connsiteX180" fmla="*/ 1325067 w 2036763"/>
              <a:gd name="connsiteY180" fmla="*/ 46406 h 957263"/>
              <a:gd name="connsiteX181" fmla="*/ 1216256 w 2036763"/>
              <a:gd name="connsiteY181" fmla="*/ 34122 h 957263"/>
              <a:gd name="connsiteX182" fmla="*/ 1107047 w 2036763"/>
              <a:gd name="connsiteY182" fmla="*/ 28971 h 957263"/>
              <a:gd name="connsiteX183" fmla="*/ 1000522 w 2036763"/>
              <a:gd name="connsiteY183" fmla="*/ 0 h 957263"/>
              <a:gd name="connsiteX184" fmla="*/ 1127919 w 2036763"/>
              <a:gd name="connsiteY184" fmla="*/ 794 h 957263"/>
              <a:gd name="connsiteX185" fmla="*/ 1255713 w 2036763"/>
              <a:gd name="connsiteY185" fmla="*/ 10725 h 957263"/>
              <a:gd name="connsiteX186" fmla="*/ 1318816 w 2036763"/>
              <a:gd name="connsiteY186" fmla="*/ 19860 h 957263"/>
              <a:gd name="connsiteX187" fmla="*/ 1362075 w 2036763"/>
              <a:gd name="connsiteY187" fmla="*/ 26613 h 957263"/>
              <a:gd name="connsiteX188" fmla="*/ 1448991 w 2036763"/>
              <a:gd name="connsiteY188" fmla="*/ 45679 h 957263"/>
              <a:gd name="connsiteX189" fmla="*/ 1534319 w 2036763"/>
              <a:gd name="connsiteY189" fmla="*/ 72291 h 957263"/>
              <a:gd name="connsiteX190" fmla="*/ 1596629 w 2036763"/>
              <a:gd name="connsiteY190" fmla="*/ 98507 h 957263"/>
              <a:gd name="connsiteX191" fmla="*/ 1636713 w 2036763"/>
              <a:gd name="connsiteY191" fmla="*/ 119956 h 957263"/>
              <a:gd name="connsiteX192" fmla="*/ 1656160 w 2036763"/>
              <a:gd name="connsiteY192" fmla="*/ 131078 h 957263"/>
              <a:gd name="connsiteX193" fmla="*/ 1683544 w 2036763"/>
              <a:gd name="connsiteY193" fmla="*/ 141405 h 957263"/>
              <a:gd name="connsiteX194" fmla="*/ 1737519 w 2036763"/>
              <a:gd name="connsiteY194" fmla="*/ 163648 h 957263"/>
              <a:gd name="connsiteX195" fmla="*/ 1791097 w 2036763"/>
              <a:gd name="connsiteY195" fmla="*/ 188672 h 957263"/>
              <a:gd name="connsiteX196" fmla="*/ 1843088 w 2036763"/>
              <a:gd name="connsiteY196" fmla="*/ 216874 h 957263"/>
              <a:gd name="connsiteX197" fmla="*/ 1868885 w 2036763"/>
              <a:gd name="connsiteY197" fmla="*/ 232365 h 957263"/>
              <a:gd name="connsiteX198" fmla="*/ 1888729 w 2036763"/>
              <a:gd name="connsiteY198" fmla="*/ 245472 h 957263"/>
              <a:gd name="connsiteX199" fmla="*/ 1927225 w 2036763"/>
              <a:gd name="connsiteY199" fmla="*/ 274866 h 957263"/>
              <a:gd name="connsiteX200" fmla="*/ 1962944 w 2036763"/>
              <a:gd name="connsiteY200" fmla="*/ 309025 h 957263"/>
              <a:gd name="connsiteX201" fmla="*/ 1993901 w 2036763"/>
              <a:gd name="connsiteY201" fmla="*/ 347157 h 957263"/>
              <a:gd name="connsiteX202" fmla="*/ 2017316 w 2036763"/>
              <a:gd name="connsiteY202" fmla="*/ 389658 h 957263"/>
              <a:gd name="connsiteX203" fmla="*/ 2029222 w 2036763"/>
              <a:gd name="connsiteY203" fmla="*/ 424215 h 957263"/>
              <a:gd name="connsiteX204" fmla="*/ 2034382 w 2036763"/>
              <a:gd name="connsiteY204" fmla="*/ 447650 h 957263"/>
              <a:gd name="connsiteX205" fmla="*/ 2036763 w 2036763"/>
              <a:gd name="connsiteY205" fmla="*/ 473071 h 957263"/>
              <a:gd name="connsiteX206" fmla="*/ 2036763 w 2036763"/>
              <a:gd name="connsiteY206" fmla="*/ 498095 h 957263"/>
              <a:gd name="connsiteX207" fmla="*/ 2033191 w 2036763"/>
              <a:gd name="connsiteY207" fmla="*/ 524310 h 957263"/>
              <a:gd name="connsiteX208" fmla="*/ 2026047 w 2036763"/>
              <a:gd name="connsiteY208" fmla="*/ 551717 h 957263"/>
              <a:gd name="connsiteX209" fmla="*/ 2021682 w 2036763"/>
              <a:gd name="connsiteY209" fmla="*/ 565619 h 957263"/>
              <a:gd name="connsiteX210" fmla="*/ 2015729 w 2036763"/>
              <a:gd name="connsiteY210" fmla="*/ 579919 h 957263"/>
              <a:gd name="connsiteX211" fmla="*/ 2001838 w 2036763"/>
              <a:gd name="connsiteY211" fmla="*/ 606929 h 957263"/>
              <a:gd name="connsiteX212" fmla="*/ 1985963 w 2036763"/>
              <a:gd name="connsiteY212" fmla="*/ 631952 h 957263"/>
              <a:gd name="connsiteX213" fmla="*/ 1968104 w 2036763"/>
              <a:gd name="connsiteY213" fmla="*/ 654593 h 957263"/>
              <a:gd name="connsiteX214" fmla="*/ 1937544 w 2036763"/>
              <a:gd name="connsiteY214" fmla="*/ 685575 h 957263"/>
              <a:gd name="connsiteX215" fmla="*/ 1891904 w 2036763"/>
              <a:gd name="connsiteY215" fmla="*/ 720926 h 957263"/>
              <a:gd name="connsiteX216" fmla="*/ 1841501 w 2036763"/>
              <a:gd name="connsiteY216" fmla="*/ 750320 h 957263"/>
              <a:gd name="connsiteX217" fmla="*/ 1789113 w 2036763"/>
              <a:gd name="connsiteY217" fmla="*/ 775741 h 957263"/>
              <a:gd name="connsiteX218" fmla="*/ 1709341 w 2036763"/>
              <a:gd name="connsiteY218" fmla="*/ 807120 h 957263"/>
              <a:gd name="connsiteX219" fmla="*/ 1659335 w 2036763"/>
              <a:gd name="connsiteY219" fmla="*/ 824994 h 957263"/>
              <a:gd name="connsiteX220" fmla="*/ 1604963 w 2036763"/>
              <a:gd name="connsiteY220" fmla="*/ 844060 h 957263"/>
              <a:gd name="connsiteX221" fmla="*/ 1494235 w 2036763"/>
              <a:gd name="connsiteY221" fmla="*/ 877425 h 957263"/>
              <a:gd name="connsiteX222" fmla="*/ 1381919 w 2036763"/>
              <a:gd name="connsiteY222" fmla="*/ 904038 h 957263"/>
              <a:gd name="connsiteX223" fmla="*/ 1268413 w 2036763"/>
              <a:gd name="connsiteY223" fmla="*/ 922706 h 957263"/>
              <a:gd name="connsiteX224" fmla="*/ 1211660 w 2036763"/>
              <a:gd name="connsiteY224" fmla="*/ 930253 h 957263"/>
              <a:gd name="connsiteX225" fmla="*/ 1141016 w 2036763"/>
              <a:gd name="connsiteY225" fmla="*/ 938992 h 957263"/>
              <a:gd name="connsiteX226" fmla="*/ 1070372 w 2036763"/>
              <a:gd name="connsiteY226" fmla="*/ 945744 h 957263"/>
              <a:gd name="connsiteX227" fmla="*/ 1004491 w 2036763"/>
              <a:gd name="connsiteY227" fmla="*/ 951702 h 957263"/>
              <a:gd name="connsiteX228" fmla="*/ 873522 w 2036763"/>
              <a:gd name="connsiteY228" fmla="*/ 957263 h 957263"/>
              <a:gd name="connsiteX229" fmla="*/ 741760 w 2036763"/>
              <a:gd name="connsiteY229" fmla="*/ 955277 h 957263"/>
              <a:gd name="connsiteX230" fmla="*/ 610394 w 2036763"/>
              <a:gd name="connsiteY230" fmla="*/ 945744 h 957263"/>
              <a:gd name="connsiteX231" fmla="*/ 545307 w 2036763"/>
              <a:gd name="connsiteY231" fmla="*/ 936211 h 957263"/>
              <a:gd name="connsiteX232" fmla="*/ 490538 w 2036763"/>
              <a:gd name="connsiteY232" fmla="*/ 928664 h 957263"/>
              <a:gd name="connsiteX233" fmla="*/ 404813 w 2036763"/>
              <a:gd name="connsiteY233" fmla="*/ 913173 h 957263"/>
              <a:gd name="connsiteX234" fmla="*/ 347266 w 2036763"/>
              <a:gd name="connsiteY234" fmla="*/ 899668 h 957263"/>
              <a:gd name="connsiteX235" fmla="*/ 290513 w 2036763"/>
              <a:gd name="connsiteY235" fmla="*/ 882589 h 957263"/>
              <a:gd name="connsiteX236" fmla="*/ 236141 w 2036763"/>
              <a:gd name="connsiteY236" fmla="*/ 860742 h 957263"/>
              <a:gd name="connsiteX237" fmla="*/ 184150 w 2036763"/>
              <a:gd name="connsiteY237" fmla="*/ 832938 h 957263"/>
              <a:gd name="connsiteX238" fmla="*/ 136922 w 2036763"/>
              <a:gd name="connsiteY238" fmla="*/ 798381 h 957263"/>
              <a:gd name="connsiteX239" fmla="*/ 115094 w 2036763"/>
              <a:gd name="connsiteY239" fmla="*/ 778124 h 957263"/>
              <a:gd name="connsiteX240" fmla="*/ 103982 w 2036763"/>
              <a:gd name="connsiteY240" fmla="*/ 766208 h 957263"/>
              <a:gd name="connsiteX241" fmla="*/ 83344 w 2036763"/>
              <a:gd name="connsiteY241" fmla="*/ 739992 h 957263"/>
              <a:gd name="connsiteX242" fmla="*/ 65088 w 2036763"/>
              <a:gd name="connsiteY242" fmla="*/ 711393 h 957263"/>
              <a:gd name="connsiteX243" fmla="*/ 50403 w 2036763"/>
              <a:gd name="connsiteY243" fmla="*/ 680411 h 957263"/>
              <a:gd name="connsiteX244" fmla="*/ 44053 w 2036763"/>
              <a:gd name="connsiteY244" fmla="*/ 664126 h 957263"/>
              <a:gd name="connsiteX245" fmla="*/ 43657 w 2036763"/>
              <a:gd name="connsiteY245" fmla="*/ 682397 h 957263"/>
              <a:gd name="connsiteX246" fmla="*/ 44450 w 2036763"/>
              <a:gd name="connsiteY246" fmla="*/ 719735 h 957263"/>
              <a:gd name="connsiteX247" fmla="*/ 46038 w 2036763"/>
              <a:gd name="connsiteY247" fmla="*/ 738006 h 957263"/>
              <a:gd name="connsiteX248" fmla="*/ 45641 w 2036763"/>
              <a:gd name="connsiteY248" fmla="*/ 743170 h 957263"/>
              <a:gd name="connsiteX249" fmla="*/ 40085 w 2036763"/>
              <a:gd name="connsiteY249" fmla="*/ 749922 h 957263"/>
              <a:gd name="connsiteX250" fmla="*/ 31353 w 2036763"/>
              <a:gd name="connsiteY250" fmla="*/ 751511 h 957263"/>
              <a:gd name="connsiteX251" fmla="*/ 24210 w 2036763"/>
              <a:gd name="connsiteY251" fmla="*/ 746745 h 957263"/>
              <a:gd name="connsiteX252" fmla="*/ 22622 w 2036763"/>
              <a:gd name="connsiteY252" fmla="*/ 741581 h 957263"/>
              <a:gd name="connsiteX253" fmla="*/ 19844 w 2036763"/>
              <a:gd name="connsiteY253" fmla="*/ 720132 h 957263"/>
              <a:gd name="connsiteX254" fmla="*/ 17860 w 2036763"/>
              <a:gd name="connsiteY254" fmla="*/ 678028 h 957263"/>
              <a:gd name="connsiteX255" fmla="*/ 19447 w 2036763"/>
              <a:gd name="connsiteY255" fmla="*/ 635527 h 957263"/>
              <a:gd name="connsiteX256" fmla="*/ 24210 w 2036763"/>
              <a:gd name="connsiteY256" fmla="*/ 593821 h 957263"/>
              <a:gd name="connsiteX257" fmla="*/ 28178 w 2036763"/>
              <a:gd name="connsiteY257" fmla="*/ 573166 h 957263"/>
              <a:gd name="connsiteX258" fmla="*/ 28575 w 2036763"/>
              <a:gd name="connsiteY258" fmla="*/ 558470 h 957263"/>
              <a:gd name="connsiteX259" fmla="*/ 30163 w 2036763"/>
              <a:gd name="connsiteY259" fmla="*/ 544170 h 957263"/>
              <a:gd name="connsiteX260" fmla="*/ 24210 w 2036763"/>
              <a:gd name="connsiteY260" fmla="*/ 530268 h 957263"/>
              <a:gd name="connsiteX261" fmla="*/ 13891 w 2036763"/>
              <a:gd name="connsiteY261" fmla="*/ 501272 h 957263"/>
              <a:gd name="connsiteX262" fmla="*/ 5953 w 2036763"/>
              <a:gd name="connsiteY262" fmla="*/ 471482 h 957263"/>
              <a:gd name="connsiteX263" fmla="*/ 1588 w 2036763"/>
              <a:gd name="connsiteY263" fmla="*/ 440103 h 957263"/>
              <a:gd name="connsiteX264" fmla="*/ 0 w 2036763"/>
              <a:gd name="connsiteY264" fmla="*/ 424215 h 957263"/>
              <a:gd name="connsiteX265" fmla="*/ 0 w 2036763"/>
              <a:gd name="connsiteY265" fmla="*/ 419845 h 957263"/>
              <a:gd name="connsiteX266" fmla="*/ 3969 w 2036763"/>
              <a:gd name="connsiteY266" fmla="*/ 415873 h 957263"/>
              <a:gd name="connsiteX267" fmla="*/ 9525 w 2036763"/>
              <a:gd name="connsiteY267" fmla="*/ 415873 h 957263"/>
              <a:gd name="connsiteX268" fmla="*/ 14288 w 2036763"/>
              <a:gd name="connsiteY268" fmla="*/ 420242 h 957263"/>
              <a:gd name="connsiteX269" fmla="*/ 14685 w 2036763"/>
              <a:gd name="connsiteY269" fmla="*/ 424215 h 957263"/>
              <a:gd name="connsiteX270" fmla="*/ 17860 w 2036763"/>
              <a:gd name="connsiteY270" fmla="*/ 446855 h 957263"/>
              <a:gd name="connsiteX271" fmla="*/ 29369 w 2036763"/>
              <a:gd name="connsiteY271" fmla="*/ 490548 h 957263"/>
              <a:gd name="connsiteX272" fmla="*/ 37307 w 2036763"/>
              <a:gd name="connsiteY272" fmla="*/ 511202 h 957263"/>
              <a:gd name="connsiteX273" fmla="*/ 44450 w 2036763"/>
              <a:gd name="connsiteY273" fmla="*/ 488959 h 957263"/>
              <a:gd name="connsiteX274" fmla="*/ 64691 w 2036763"/>
              <a:gd name="connsiteY274" fmla="*/ 447650 h 957263"/>
              <a:gd name="connsiteX275" fmla="*/ 76994 w 2036763"/>
              <a:gd name="connsiteY275" fmla="*/ 427789 h 957263"/>
              <a:gd name="connsiteX276" fmla="*/ 87710 w 2036763"/>
              <a:gd name="connsiteY276" fmla="*/ 405149 h 957263"/>
              <a:gd name="connsiteX277" fmla="*/ 111522 w 2036763"/>
              <a:gd name="connsiteY277" fmla="*/ 361059 h 957263"/>
              <a:gd name="connsiteX278" fmla="*/ 138113 w 2036763"/>
              <a:gd name="connsiteY278" fmla="*/ 319353 h 957263"/>
              <a:gd name="connsiteX279" fmla="*/ 168275 w 2036763"/>
              <a:gd name="connsiteY279" fmla="*/ 280824 h 957263"/>
              <a:gd name="connsiteX280" fmla="*/ 200025 w 2036763"/>
              <a:gd name="connsiteY280" fmla="*/ 244678 h 957263"/>
              <a:gd name="connsiteX281" fmla="*/ 234950 w 2036763"/>
              <a:gd name="connsiteY281" fmla="*/ 212107 h 957263"/>
              <a:gd name="connsiteX282" fmla="*/ 271860 w 2036763"/>
              <a:gd name="connsiteY282" fmla="*/ 183111 h 957263"/>
              <a:gd name="connsiteX283" fmla="*/ 311150 w 2036763"/>
              <a:gd name="connsiteY283" fmla="*/ 158485 h 957263"/>
              <a:gd name="connsiteX284" fmla="*/ 331788 w 2036763"/>
              <a:gd name="connsiteY284" fmla="*/ 147760 h 957263"/>
              <a:gd name="connsiteX285" fmla="*/ 359966 w 2036763"/>
              <a:gd name="connsiteY285" fmla="*/ 134255 h 957263"/>
              <a:gd name="connsiteX286" fmla="*/ 417513 w 2036763"/>
              <a:gd name="connsiteY286" fmla="*/ 109629 h 957263"/>
              <a:gd name="connsiteX287" fmla="*/ 476250 w 2036763"/>
              <a:gd name="connsiteY287" fmla="*/ 88179 h 957263"/>
              <a:gd name="connsiteX288" fmla="*/ 536575 w 2036763"/>
              <a:gd name="connsiteY288" fmla="*/ 69908 h 957263"/>
              <a:gd name="connsiteX289" fmla="*/ 627063 w 2036763"/>
              <a:gd name="connsiteY289" fmla="*/ 46473 h 957263"/>
              <a:gd name="connsiteX290" fmla="*/ 749300 w 2036763"/>
              <a:gd name="connsiteY290" fmla="*/ 23832 h 957263"/>
              <a:gd name="connsiteX291" fmla="*/ 809625 w 2036763"/>
              <a:gd name="connsiteY291" fmla="*/ 15094 h 957263"/>
              <a:gd name="connsiteX292" fmla="*/ 873522 w 2036763"/>
              <a:gd name="connsiteY292" fmla="*/ 7547 h 95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Lst>
            <a:rect l="l" t="t" r="r" b="b"/>
            <a:pathLst>
              <a:path w="2036763" h="957263">
                <a:moveTo>
                  <a:pt x="53183" y="587375"/>
                </a:moveTo>
                <a:lnTo>
                  <a:pt x="52388" y="587772"/>
                </a:lnTo>
                <a:lnTo>
                  <a:pt x="52388" y="588964"/>
                </a:lnTo>
                <a:lnTo>
                  <a:pt x="53580" y="604858"/>
                </a:lnTo>
                <a:lnTo>
                  <a:pt x="57950" y="634658"/>
                </a:lnTo>
                <a:lnTo>
                  <a:pt x="66294" y="662471"/>
                </a:lnTo>
                <a:lnTo>
                  <a:pt x="77815" y="688298"/>
                </a:lnTo>
                <a:lnTo>
                  <a:pt x="91721" y="711741"/>
                </a:lnTo>
                <a:lnTo>
                  <a:pt x="108010" y="733992"/>
                </a:lnTo>
                <a:lnTo>
                  <a:pt x="136615" y="763394"/>
                </a:lnTo>
                <a:lnTo>
                  <a:pt x="180715" y="796771"/>
                </a:lnTo>
                <a:lnTo>
                  <a:pt x="228788" y="824187"/>
                </a:lnTo>
                <a:lnTo>
                  <a:pt x="279244" y="845643"/>
                </a:lnTo>
                <a:lnTo>
                  <a:pt x="328906" y="862728"/>
                </a:lnTo>
                <a:lnTo>
                  <a:pt x="352744" y="869483"/>
                </a:lnTo>
                <a:lnTo>
                  <a:pt x="407968" y="883787"/>
                </a:lnTo>
                <a:lnTo>
                  <a:pt x="519608" y="906038"/>
                </a:lnTo>
                <a:lnTo>
                  <a:pt x="631646" y="920342"/>
                </a:lnTo>
                <a:lnTo>
                  <a:pt x="745272" y="928686"/>
                </a:lnTo>
                <a:lnTo>
                  <a:pt x="801688" y="930275"/>
                </a:lnTo>
                <a:lnTo>
                  <a:pt x="748053" y="923918"/>
                </a:lnTo>
                <a:lnTo>
                  <a:pt x="695213" y="915971"/>
                </a:lnTo>
                <a:lnTo>
                  <a:pt x="636810" y="905640"/>
                </a:lnTo>
                <a:lnTo>
                  <a:pt x="520403" y="879814"/>
                </a:lnTo>
                <a:lnTo>
                  <a:pt x="434190" y="853987"/>
                </a:lnTo>
                <a:lnTo>
                  <a:pt x="377376" y="833325"/>
                </a:lnTo>
                <a:lnTo>
                  <a:pt x="321755" y="809883"/>
                </a:lnTo>
                <a:lnTo>
                  <a:pt x="267723" y="782466"/>
                </a:lnTo>
                <a:lnTo>
                  <a:pt x="241501" y="766970"/>
                </a:lnTo>
                <a:lnTo>
                  <a:pt x="215280" y="750680"/>
                </a:lnTo>
                <a:lnTo>
                  <a:pt x="163234" y="711741"/>
                </a:lnTo>
                <a:lnTo>
                  <a:pt x="114366" y="666445"/>
                </a:lnTo>
                <a:lnTo>
                  <a:pt x="71061" y="615586"/>
                </a:lnTo>
                <a:close/>
                <a:moveTo>
                  <a:pt x="1748621" y="201613"/>
                </a:moveTo>
                <a:lnTo>
                  <a:pt x="1766058" y="219076"/>
                </a:lnTo>
                <a:lnTo>
                  <a:pt x="1798950" y="257176"/>
                </a:lnTo>
                <a:lnTo>
                  <a:pt x="1827483" y="298847"/>
                </a:lnTo>
                <a:lnTo>
                  <a:pt x="1850468" y="344091"/>
                </a:lnTo>
                <a:lnTo>
                  <a:pt x="1867508" y="392113"/>
                </a:lnTo>
                <a:lnTo>
                  <a:pt x="1877812" y="442120"/>
                </a:lnTo>
                <a:lnTo>
                  <a:pt x="1880189" y="494110"/>
                </a:lnTo>
                <a:lnTo>
                  <a:pt x="1873452" y="546498"/>
                </a:lnTo>
                <a:lnTo>
                  <a:pt x="1866319" y="573088"/>
                </a:lnTo>
                <a:lnTo>
                  <a:pt x="1857205" y="602060"/>
                </a:lnTo>
                <a:lnTo>
                  <a:pt x="1831446" y="654448"/>
                </a:lnTo>
                <a:lnTo>
                  <a:pt x="1799743" y="700882"/>
                </a:lnTo>
                <a:lnTo>
                  <a:pt x="1762095" y="740967"/>
                </a:lnTo>
                <a:lnTo>
                  <a:pt x="1741488" y="758826"/>
                </a:lnTo>
                <a:lnTo>
                  <a:pt x="1766851" y="748110"/>
                </a:lnTo>
                <a:lnTo>
                  <a:pt x="1791420" y="736601"/>
                </a:lnTo>
                <a:lnTo>
                  <a:pt x="1816387" y="725489"/>
                </a:lnTo>
                <a:lnTo>
                  <a:pt x="1866319" y="698501"/>
                </a:lnTo>
                <a:lnTo>
                  <a:pt x="1913478" y="666354"/>
                </a:lnTo>
                <a:lnTo>
                  <a:pt x="1944785" y="636588"/>
                </a:lnTo>
                <a:lnTo>
                  <a:pt x="1963806" y="613173"/>
                </a:lnTo>
                <a:lnTo>
                  <a:pt x="1972129" y="600870"/>
                </a:lnTo>
                <a:lnTo>
                  <a:pt x="1980451" y="587376"/>
                </a:lnTo>
                <a:lnTo>
                  <a:pt x="1993924" y="559595"/>
                </a:lnTo>
                <a:lnTo>
                  <a:pt x="2003435" y="530623"/>
                </a:lnTo>
                <a:lnTo>
                  <a:pt x="2008587" y="501254"/>
                </a:lnTo>
                <a:lnTo>
                  <a:pt x="2009776" y="471091"/>
                </a:lnTo>
                <a:lnTo>
                  <a:pt x="2006209" y="441326"/>
                </a:lnTo>
                <a:lnTo>
                  <a:pt x="1998284" y="411957"/>
                </a:lnTo>
                <a:lnTo>
                  <a:pt x="1985602" y="383779"/>
                </a:lnTo>
                <a:lnTo>
                  <a:pt x="1977280" y="369888"/>
                </a:lnTo>
                <a:lnTo>
                  <a:pt x="1962221" y="348457"/>
                </a:lnTo>
                <a:lnTo>
                  <a:pt x="1926951" y="310754"/>
                </a:lnTo>
                <a:lnTo>
                  <a:pt x="1886926" y="279004"/>
                </a:lnTo>
                <a:lnTo>
                  <a:pt x="1844127" y="252016"/>
                </a:lnTo>
                <a:lnTo>
                  <a:pt x="1822727" y="239713"/>
                </a:lnTo>
                <a:lnTo>
                  <a:pt x="1786269" y="219869"/>
                </a:lnTo>
                <a:close/>
                <a:moveTo>
                  <a:pt x="1135063" y="76200"/>
                </a:moveTo>
                <a:lnTo>
                  <a:pt x="1025129" y="77788"/>
                </a:lnTo>
                <a:lnTo>
                  <a:pt x="915988" y="83344"/>
                </a:lnTo>
                <a:lnTo>
                  <a:pt x="807244" y="93663"/>
                </a:lnTo>
                <a:lnTo>
                  <a:pt x="754063" y="100013"/>
                </a:lnTo>
                <a:lnTo>
                  <a:pt x="698500" y="107553"/>
                </a:lnTo>
                <a:lnTo>
                  <a:pt x="615157" y="123031"/>
                </a:lnTo>
                <a:lnTo>
                  <a:pt x="560388" y="136128"/>
                </a:lnTo>
                <a:lnTo>
                  <a:pt x="506016" y="152003"/>
                </a:lnTo>
                <a:lnTo>
                  <a:pt x="452438" y="171053"/>
                </a:lnTo>
                <a:lnTo>
                  <a:pt x="400050" y="193278"/>
                </a:lnTo>
                <a:lnTo>
                  <a:pt x="349250" y="219472"/>
                </a:lnTo>
                <a:lnTo>
                  <a:pt x="323850" y="233760"/>
                </a:lnTo>
                <a:lnTo>
                  <a:pt x="302419" y="247253"/>
                </a:lnTo>
                <a:lnTo>
                  <a:pt x="259557" y="276622"/>
                </a:lnTo>
                <a:lnTo>
                  <a:pt x="219075" y="308769"/>
                </a:lnTo>
                <a:lnTo>
                  <a:pt x="180182" y="344488"/>
                </a:lnTo>
                <a:lnTo>
                  <a:pt x="162322" y="363935"/>
                </a:lnTo>
                <a:lnTo>
                  <a:pt x="148432" y="379413"/>
                </a:lnTo>
                <a:lnTo>
                  <a:pt x="120650" y="412353"/>
                </a:lnTo>
                <a:lnTo>
                  <a:pt x="107157" y="429816"/>
                </a:lnTo>
                <a:lnTo>
                  <a:pt x="92869" y="460772"/>
                </a:lnTo>
                <a:lnTo>
                  <a:pt x="69057" y="523875"/>
                </a:lnTo>
                <a:lnTo>
                  <a:pt x="60325" y="556419"/>
                </a:lnTo>
                <a:lnTo>
                  <a:pt x="72628" y="576660"/>
                </a:lnTo>
                <a:lnTo>
                  <a:pt x="101600" y="614363"/>
                </a:lnTo>
                <a:lnTo>
                  <a:pt x="117078" y="631825"/>
                </a:lnTo>
                <a:lnTo>
                  <a:pt x="136525" y="652066"/>
                </a:lnTo>
                <a:lnTo>
                  <a:pt x="178197" y="688579"/>
                </a:lnTo>
                <a:lnTo>
                  <a:pt x="222647" y="720725"/>
                </a:lnTo>
                <a:lnTo>
                  <a:pt x="269478" y="748507"/>
                </a:lnTo>
                <a:lnTo>
                  <a:pt x="317500" y="773510"/>
                </a:lnTo>
                <a:lnTo>
                  <a:pt x="367110" y="794544"/>
                </a:lnTo>
                <a:lnTo>
                  <a:pt x="442516" y="821532"/>
                </a:lnTo>
                <a:lnTo>
                  <a:pt x="492919" y="836613"/>
                </a:lnTo>
                <a:lnTo>
                  <a:pt x="547688" y="851694"/>
                </a:lnTo>
                <a:lnTo>
                  <a:pt x="656829" y="875110"/>
                </a:lnTo>
                <a:lnTo>
                  <a:pt x="767160" y="892176"/>
                </a:lnTo>
                <a:lnTo>
                  <a:pt x="877888" y="902891"/>
                </a:lnTo>
                <a:lnTo>
                  <a:pt x="933450" y="905669"/>
                </a:lnTo>
                <a:lnTo>
                  <a:pt x="977107" y="906463"/>
                </a:lnTo>
                <a:lnTo>
                  <a:pt x="1064419" y="905669"/>
                </a:lnTo>
                <a:lnTo>
                  <a:pt x="1152128" y="900907"/>
                </a:lnTo>
                <a:lnTo>
                  <a:pt x="1239441" y="892176"/>
                </a:lnTo>
                <a:lnTo>
                  <a:pt x="1326357" y="879476"/>
                </a:lnTo>
                <a:lnTo>
                  <a:pt x="1412875" y="862410"/>
                </a:lnTo>
                <a:lnTo>
                  <a:pt x="1498203" y="841376"/>
                </a:lnTo>
                <a:lnTo>
                  <a:pt x="1583135" y="816372"/>
                </a:lnTo>
                <a:lnTo>
                  <a:pt x="1625203" y="802482"/>
                </a:lnTo>
                <a:lnTo>
                  <a:pt x="1647429" y="791369"/>
                </a:lnTo>
                <a:lnTo>
                  <a:pt x="1690688" y="765969"/>
                </a:lnTo>
                <a:lnTo>
                  <a:pt x="1710532" y="751682"/>
                </a:lnTo>
                <a:lnTo>
                  <a:pt x="1732360" y="735410"/>
                </a:lnTo>
                <a:lnTo>
                  <a:pt x="1770857" y="696516"/>
                </a:lnTo>
                <a:lnTo>
                  <a:pt x="1803401" y="652463"/>
                </a:lnTo>
                <a:lnTo>
                  <a:pt x="1828801" y="603647"/>
                </a:lnTo>
                <a:lnTo>
                  <a:pt x="1847057" y="551260"/>
                </a:lnTo>
                <a:lnTo>
                  <a:pt x="1855788" y="496491"/>
                </a:lnTo>
                <a:lnTo>
                  <a:pt x="1855788" y="454422"/>
                </a:lnTo>
                <a:lnTo>
                  <a:pt x="1852613" y="426244"/>
                </a:lnTo>
                <a:lnTo>
                  <a:pt x="1846660" y="397669"/>
                </a:lnTo>
                <a:lnTo>
                  <a:pt x="1837135" y="369491"/>
                </a:lnTo>
                <a:lnTo>
                  <a:pt x="1831182" y="355600"/>
                </a:lnTo>
                <a:lnTo>
                  <a:pt x="1824435" y="340122"/>
                </a:lnTo>
                <a:lnTo>
                  <a:pt x="1808957" y="311944"/>
                </a:lnTo>
                <a:lnTo>
                  <a:pt x="1782366" y="271860"/>
                </a:lnTo>
                <a:lnTo>
                  <a:pt x="1739901" y="225028"/>
                </a:lnTo>
                <a:lnTo>
                  <a:pt x="1692672" y="184944"/>
                </a:lnTo>
                <a:lnTo>
                  <a:pt x="1666875" y="167481"/>
                </a:lnTo>
                <a:lnTo>
                  <a:pt x="1643857" y="158750"/>
                </a:lnTo>
                <a:lnTo>
                  <a:pt x="1620044" y="150813"/>
                </a:lnTo>
                <a:lnTo>
                  <a:pt x="1567657" y="134541"/>
                </a:lnTo>
                <a:lnTo>
                  <a:pt x="1461294" y="109141"/>
                </a:lnTo>
                <a:lnTo>
                  <a:pt x="1353344" y="91281"/>
                </a:lnTo>
                <a:lnTo>
                  <a:pt x="1244203" y="80963"/>
                </a:lnTo>
                <a:close/>
                <a:moveTo>
                  <a:pt x="1053039" y="28575"/>
                </a:moveTo>
                <a:lnTo>
                  <a:pt x="995853" y="28971"/>
                </a:lnTo>
                <a:lnTo>
                  <a:pt x="881879" y="36896"/>
                </a:lnTo>
                <a:lnTo>
                  <a:pt x="767905" y="51161"/>
                </a:lnTo>
                <a:lnTo>
                  <a:pt x="655123" y="72954"/>
                </a:lnTo>
                <a:lnTo>
                  <a:pt x="599525" y="86823"/>
                </a:lnTo>
                <a:lnTo>
                  <a:pt x="547503" y="99899"/>
                </a:lnTo>
                <a:lnTo>
                  <a:pt x="468872" y="123278"/>
                </a:lnTo>
                <a:lnTo>
                  <a:pt x="416452" y="141505"/>
                </a:lnTo>
                <a:lnTo>
                  <a:pt x="366018" y="163298"/>
                </a:lnTo>
                <a:lnTo>
                  <a:pt x="317172" y="189450"/>
                </a:lnTo>
                <a:lnTo>
                  <a:pt x="270709" y="220358"/>
                </a:lnTo>
                <a:lnTo>
                  <a:pt x="227422" y="256812"/>
                </a:lnTo>
                <a:lnTo>
                  <a:pt x="207963" y="277813"/>
                </a:lnTo>
                <a:lnTo>
                  <a:pt x="227422" y="261171"/>
                </a:lnTo>
                <a:lnTo>
                  <a:pt x="267532" y="231849"/>
                </a:lnTo>
                <a:lnTo>
                  <a:pt x="309229" y="205300"/>
                </a:lnTo>
                <a:lnTo>
                  <a:pt x="352516" y="181526"/>
                </a:lnTo>
                <a:lnTo>
                  <a:pt x="397390" y="160128"/>
                </a:lnTo>
                <a:lnTo>
                  <a:pt x="442662" y="141505"/>
                </a:lnTo>
                <a:lnTo>
                  <a:pt x="512556" y="117334"/>
                </a:lnTo>
                <a:lnTo>
                  <a:pt x="608262" y="93163"/>
                </a:lnTo>
                <a:lnTo>
                  <a:pt x="705160" y="75332"/>
                </a:lnTo>
                <a:lnTo>
                  <a:pt x="802455" y="63445"/>
                </a:lnTo>
                <a:lnTo>
                  <a:pt x="898558" y="55520"/>
                </a:lnTo>
                <a:lnTo>
                  <a:pt x="946213" y="52746"/>
                </a:lnTo>
                <a:lnTo>
                  <a:pt x="1012532" y="49180"/>
                </a:lnTo>
                <a:lnTo>
                  <a:pt x="1147156" y="47991"/>
                </a:lnTo>
                <a:lnTo>
                  <a:pt x="1283369" y="54331"/>
                </a:lnTo>
                <a:lnTo>
                  <a:pt x="1384238" y="65426"/>
                </a:lnTo>
                <a:lnTo>
                  <a:pt x="1450955" y="76521"/>
                </a:lnTo>
                <a:lnTo>
                  <a:pt x="1484313" y="82861"/>
                </a:lnTo>
                <a:lnTo>
                  <a:pt x="1458103" y="75332"/>
                </a:lnTo>
                <a:lnTo>
                  <a:pt x="1405286" y="61860"/>
                </a:lnTo>
                <a:lnTo>
                  <a:pt x="1325067" y="46406"/>
                </a:lnTo>
                <a:lnTo>
                  <a:pt x="1216256" y="34122"/>
                </a:lnTo>
                <a:lnTo>
                  <a:pt x="1107047" y="28971"/>
                </a:lnTo>
                <a:close/>
                <a:moveTo>
                  <a:pt x="1000522" y="0"/>
                </a:moveTo>
                <a:lnTo>
                  <a:pt x="1127919" y="794"/>
                </a:lnTo>
                <a:lnTo>
                  <a:pt x="1255713" y="10725"/>
                </a:lnTo>
                <a:lnTo>
                  <a:pt x="1318816" y="19860"/>
                </a:lnTo>
                <a:lnTo>
                  <a:pt x="1362075" y="26613"/>
                </a:lnTo>
                <a:lnTo>
                  <a:pt x="1448991" y="45679"/>
                </a:lnTo>
                <a:lnTo>
                  <a:pt x="1534319" y="72291"/>
                </a:lnTo>
                <a:lnTo>
                  <a:pt x="1596629" y="98507"/>
                </a:lnTo>
                <a:lnTo>
                  <a:pt x="1636713" y="119956"/>
                </a:lnTo>
                <a:lnTo>
                  <a:pt x="1656160" y="131078"/>
                </a:lnTo>
                <a:lnTo>
                  <a:pt x="1683544" y="141405"/>
                </a:lnTo>
                <a:lnTo>
                  <a:pt x="1737519" y="163648"/>
                </a:lnTo>
                <a:lnTo>
                  <a:pt x="1791097" y="188672"/>
                </a:lnTo>
                <a:lnTo>
                  <a:pt x="1843088" y="216874"/>
                </a:lnTo>
                <a:lnTo>
                  <a:pt x="1868885" y="232365"/>
                </a:lnTo>
                <a:lnTo>
                  <a:pt x="1888729" y="245472"/>
                </a:lnTo>
                <a:lnTo>
                  <a:pt x="1927225" y="274866"/>
                </a:lnTo>
                <a:lnTo>
                  <a:pt x="1962944" y="309025"/>
                </a:lnTo>
                <a:lnTo>
                  <a:pt x="1993901" y="347157"/>
                </a:lnTo>
                <a:lnTo>
                  <a:pt x="2017316" y="389658"/>
                </a:lnTo>
                <a:lnTo>
                  <a:pt x="2029222" y="424215"/>
                </a:lnTo>
                <a:lnTo>
                  <a:pt x="2034382" y="447650"/>
                </a:lnTo>
                <a:lnTo>
                  <a:pt x="2036763" y="473071"/>
                </a:lnTo>
                <a:lnTo>
                  <a:pt x="2036763" y="498095"/>
                </a:lnTo>
                <a:lnTo>
                  <a:pt x="2033191" y="524310"/>
                </a:lnTo>
                <a:lnTo>
                  <a:pt x="2026047" y="551717"/>
                </a:lnTo>
                <a:lnTo>
                  <a:pt x="2021682" y="565619"/>
                </a:lnTo>
                <a:lnTo>
                  <a:pt x="2015729" y="579919"/>
                </a:lnTo>
                <a:lnTo>
                  <a:pt x="2001838" y="606929"/>
                </a:lnTo>
                <a:lnTo>
                  <a:pt x="1985963" y="631952"/>
                </a:lnTo>
                <a:lnTo>
                  <a:pt x="1968104" y="654593"/>
                </a:lnTo>
                <a:lnTo>
                  <a:pt x="1937544" y="685575"/>
                </a:lnTo>
                <a:lnTo>
                  <a:pt x="1891904" y="720926"/>
                </a:lnTo>
                <a:lnTo>
                  <a:pt x="1841501" y="750320"/>
                </a:lnTo>
                <a:lnTo>
                  <a:pt x="1789113" y="775741"/>
                </a:lnTo>
                <a:lnTo>
                  <a:pt x="1709341" y="807120"/>
                </a:lnTo>
                <a:lnTo>
                  <a:pt x="1659335" y="824994"/>
                </a:lnTo>
                <a:lnTo>
                  <a:pt x="1604963" y="844060"/>
                </a:lnTo>
                <a:lnTo>
                  <a:pt x="1494235" y="877425"/>
                </a:lnTo>
                <a:lnTo>
                  <a:pt x="1381919" y="904038"/>
                </a:lnTo>
                <a:lnTo>
                  <a:pt x="1268413" y="922706"/>
                </a:lnTo>
                <a:lnTo>
                  <a:pt x="1211660" y="930253"/>
                </a:lnTo>
                <a:lnTo>
                  <a:pt x="1141016" y="938992"/>
                </a:lnTo>
                <a:lnTo>
                  <a:pt x="1070372" y="945744"/>
                </a:lnTo>
                <a:lnTo>
                  <a:pt x="1004491" y="951702"/>
                </a:lnTo>
                <a:lnTo>
                  <a:pt x="873522" y="957263"/>
                </a:lnTo>
                <a:lnTo>
                  <a:pt x="741760" y="955277"/>
                </a:lnTo>
                <a:lnTo>
                  <a:pt x="610394" y="945744"/>
                </a:lnTo>
                <a:lnTo>
                  <a:pt x="545307" y="936211"/>
                </a:lnTo>
                <a:lnTo>
                  <a:pt x="490538" y="928664"/>
                </a:lnTo>
                <a:lnTo>
                  <a:pt x="404813" y="913173"/>
                </a:lnTo>
                <a:lnTo>
                  <a:pt x="347266" y="899668"/>
                </a:lnTo>
                <a:lnTo>
                  <a:pt x="290513" y="882589"/>
                </a:lnTo>
                <a:lnTo>
                  <a:pt x="236141" y="860742"/>
                </a:lnTo>
                <a:lnTo>
                  <a:pt x="184150" y="832938"/>
                </a:lnTo>
                <a:lnTo>
                  <a:pt x="136922" y="798381"/>
                </a:lnTo>
                <a:lnTo>
                  <a:pt x="115094" y="778124"/>
                </a:lnTo>
                <a:lnTo>
                  <a:pt x="103982" y="766208"/>
                </a:lnTo>
                <a:lnTo>
                  <a:pt x="83344" y="739992"/>
                </a:lnTo>
                <a:lnTo>
                  <a:pt x="65088" y="711393"/>
                </a:lnTo>
                <a:lnTo>
                  <a:pt x="50403" y="680411"/>
                </a:lnTo>
                <a:lnTo>
                  <a:pt x="44053" y="664126"/>
                </a:lnTo>
                <a:lnTo>
                  <a:pt x="43657" y="682397"/>
                </a:lnTo>
                <a:lnTo>
                  <a:pt x="44450" y="719735"/>
                </a:lnTo>
                <a:lnTo>
                  <a:pt x="46038" y="738006"/>
                </a:lnTo>
                <a:lnTo>
                  <a:pt x="45641" y="743170"/>
                </a:lnTo>
                <a:lnTo>
                  <a:pt x="40085" y="749922"/>
                </a:lnTo>
                <a:lnTo>
                  <a:pt x="31353" y="751511"/>
                </a:lnTo>
                <a:lnTo>
                  <a:pt x="24210" y="746745"/>
                </a:lnTo>
                <a:lnTo>
                  <a:pt x="22622" y="741581"/>
                </a:lnTo>
                <a:lnTo>
                  <a:pt x="19844" y="720132"/>
                </a:lnTo>
                <a:lnTo>
                  <a:pt x="17860" y="678028"/>
                </a:lnTo>
                <a:lnTo>
                  <a:pt x="19447" y="635527"/>
                </a:lnTo>
                <a:lnTo>
                  <a:pt x="24210" y="593821"/>
                </a:lnTo>
                <a:lnTo>
                  <a:pt x="28178" y="573166"/>
                </a:lnTo>
                <a:lnTo>
                  <a:pt x="28575" y="558470"/>
                </a:lnTo>
                <a:lnTo>
                  <a:pt x="30163" y="544170"/>
                </a:lnTo>
                <a:lnTo>
                  <a:pt x="24210" y="530268"/>
                </a:lnTo>
                <a:lnTo>
                  <a:pt x="13891" y="501272"/>
                </a:lnTo>
                <a:lnTo>
                  <a:pt x="5953" y="471482"/>
                </a:lnTo>
                <a:lnTo>
                  <a:pt x="1588" y="440103"/>
                </a:lnTo>
                <a:lnTo>
                  <a:pt x="0" y="424215"/>
                </a:lnTo>
                <a:lnTo>
                  <a:pt x="0" y="419845"/>
                </a:lnTo>
                <a:lnTo>
                  <a:pt x="3969" y="415873"/>
                </a:lnTo>
                <a:lnTo>
                  <a:pt x="9525" y="415873"/>
                </a:lnTo>
                <a:lnTo>
                  <a:pt x="14288" y="420242"/>
                </a:lnTo>
                <a:lnTo>
                  <a:pt x="14685" y="424215"/>
                </a:lnTo>
                <a:lnTo>
                  <a:pt x="17860" y="446855"/>
                </a:lnTo>
                <a:lnTo>
                  <a:pt x="29369" y="490548"/>
                </a:lnTo>
                <a:lnTo>
                  <a:pt x="37307" y="511202"/>
                </a:lnTo>
                <a:lnTo>
                  <a:pt x="44450" y="488959"/>
                </a:lnTo>
                <a:lnTo>
                  <a:pt x="64691" y="447650"/>
                </a:lnTo>
                <a:lnTo>
                  <a:pt x="76994" y="427789"/>
                </a:lnTo>
                <a:lnTo>
                  <a:pt x="87710" y="405149"/>
                </a:lnTo>
                <a:lnTo>
                  <a:pt x="111522" y="361059"/>
                </a:lnTo>
                <a:lnTo>
                  <a:pt x="138113" y="319353"/>
                </a:lnTo>
                <a:lnTo>
                  <a:pt x="168275" y="280824"/>
                </a:lnTo>
                <a:lnTo>
                  <a:pt x="200025" y="244678"/>
                </a:lnTo>
                <a:lnTo>
                  <a:pt x="234950" y="212107"/>
                </a:lnTo>
                <a:lnTo>
                  <a:pt x="271860" y="183111"/>
                </a:lnTo>
                <a:lnTo>
                  <a:pt x="311150" y="158485"/>
                </a:lnTo>
                <a:lnTo>
                  <a:pt x="331788" y="147760"/>
                </a:lnTo>
                <a:lnTo>
                  <a:pt x="359966" y="134255"/>
                </a:lnTo>
                <a:lnTo>
                  <a:pt x="417513" y="109629"/>
                </a:lnTo>
                <a:lnTo>
                  <a:pt x="476250" y="88179"/>
                </a:lnTo>
                <a:lnTo>
                  <a:pt x="536575" y="69908"/>
                </a:lnTo>
                <a:lnTo>
                  <a:pt x="627063" y="46473"/>
                </a:lnTo>
                <a:lnTo>
                  <a:pt x="749300" y="23832"/>
                </a:lnTo>
                <a:lnTo>
                  <a:pt x="809625" y="15094"/>
                </a:lnTo>
                <a:lnTo>
                  <a:pt x="873522" y="7547"/>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a:cs typeface="B Nazanin" panose="00000400000000000000" pitchFamily="2" charset="-78"/>
            </a:endParaRPr>
          </a:p>
        </p:txBody>
      </p:sp>
      <p:sp>
        <p:nvSpPr>
          <p:cNvPr id="9" name="Freeform 100">
            <a:extLst>
              <a:ext uri="{FF2B5EF4-FFF2-40B4-BE49-F238E27FC236}">
                <a16:creationId xmlns:a16="http://schemas.microsoft.com/office/drawing/2014/main" id="{774A9481-1348-4712-BF39-8D0C891B1133}"/>
              </a:ext>
            </a:extLst>
          </p:cNvPr>
          <p:cNvSpPr>
            <a:spLocks/>
          </p:cNvSpPr>
          <p:nvPr/>
        </p:nvSpPr>
        <p:spPr bwMode="auto">
          <a:xfrm rot="16200000">
            <a:off x="7553290" y="4686710"/>
            <a:ext cx="147212" cy="589590"/>
          </a:xfrm>
          <a:custGeom>
            <a:avLst/>
            <a:gdLst>
              <a:gd name="T0" fmla="*/ 624 w 705"/>
              <a:gd name="T1" fmla="*/ 494 h 2533"/>
              <a:gd name="T2" fmla="*/ 488 w 705"/>
              <a:gd name="T3" fmla="*/ 168 h 2533"/>
              <a:gd name="T4" fmla="*/ 431 w 705"/>
              <a:gd name="T5" fmla="*/ 8 h 2533"/>
              <a:gd name="T6" fmla="*/ 400 w 705"/>
              <a:gd name="T7" fmla="*/ 6 h 2533"/>
              <a:gd name="T8" fmla="*/ 391 w 705"/>
              <a:gd name="T9" fmla="*/ 30 h 2533"/>
              <a:gd name="T10" fmla="*/ 396 w 705"/>
              <a:gd name="T11" fmla="*/ 56 h 2533"/>
              <a:gd name="T12" fmla="*/ 396 w 705"/>
              <a:gd name="T13" fmla="*/ 59 h 2533"/>
              <a:gd name="T14" fmla="*/ 392 w 705"/>
              <a:gd name="T15" fmla="*/ 69 h 2533"/>
              <a:gd name="T16" fmla="*/ 386 w 705"/>
              <a:gd name="T17" fmla="*/ 81 h 2533"/>
              <a:gd name="T18" fmla="*/ 379 w 705"/>
              <a:gd name="T19" fmla="*/ 78 h 2533"/>
              <a:gd name="T20" fmla="*/ 377 w 705"/>
              <a:gd name="T21" fmla="*/ 74 h 2533"/>
              <a:gd name="T22" fmla="*/ 378 w 705"/>
              <a:gd name="T23" fmla="*/ 72 h 2533"/>
              <a:gd name="T24" fmla="*/ 375 w 705"/>
              <a:gd name="T25" fmla="*/ 47 h 2533"/>
              <a:gd name="T26" fmla="*/ 346 w 705"/>
              <a:gd name="T27" fmla="*/ 42 h 2533"/>
              <a:gd name="T28" fmla="*/ 339 w 705"/>
              <a:gd name="T29" fmla="*/ 51 h 2533"/>
              <a:gd name="T30" fmla="*/ 330 w 705"/>
              <a:gd name="T31" fmla="*/ 61 h 2533"/>
              <a:gd name="T32" fmla="*/ 300 w 705"/>
              <a:gd name="T33" fmla="*/ 125 h 2533"/>
              <a:gd name="T34" fmla="*/ 220 w 705"/>
              <a:gd name="T35" fmla="*/ 271 h 2533"/>
              <a:gd name="T36" fmla="*/ 124 w 705"/>
              <a:gd name="T37" fmla="*/ 459 h 2533"/>
              <a:gd name="T38" fmla="*/ 2 w 705"/>
              <a:gd name="T39" fmla="*/ 738 h 2533"/>
              <a:gd name="T40" fmla="*/ 7 w 705"/>
              <a:gd name="T41" fmla="*/ 760 h 2533"/>
              <a:gd name="T42" fmla="*/ 37 w 705"/>
              <a:gd name="T43" fmla="*/ 763 h 2533"/>
              <a:gd name="T44" fmla="*/ 49 w 705"/>
              <a:gd name="T45" fmla="*/ 741 h 2533"/>
              <a:gd name="T46" fmla="*/ 57 w 705"/>
              <a:gd name="T47" fmla="*/ 725 h 2533"/>
              <a:gd name="T48" fmla="*/ 54 w 705"/>
              <a:gd name="T49" fmla="*/ 735 h 2533"/>
              <a:gd name="T50" fmla="*/ 51 w 705"/>
              <a:gd name="T51" fmla="*/ 753 h 2533"/>
              <a:gd name="T52" fmla="*/ 75 w 705"/>
              <a:gd name="T53" fmla="*/ 774 h 2533"/>
              <a:gd name="T54" fmla="*/ 94 w 705"/>
              <a:gd name="T55" fmla="*/ 763 h 2533"/>
              <a:gd name="T56" fmla="*/ 121 w 705"/>
              <a:gd name="T57" fmla="*/ 704 h 2533"/>
              <a:gd name="T58" fmla="*/ 130 w 705"/>
              <a:gd name="T59" fmla="*/ 694 h 2533"/>
              <a:gd name="T60" fmla="*/ 155 w 705"/>
              <a:gd name="T61" fmla="*/ 643 h 2533"/>
              <a:gd name="T62" fmla="*/ 158 w 705"/>
              <a:gd name="T63" fmla="*/ 648 h 2533"/>
              <a:gd name="T64" fmla="*/ 175 w 705"/>
              <a:gd name="T65" fmla="*/ 655 h 2533"/>
              <a:gd name="T66" fmla="*/ 182 w 705"/>
              <a:gd name="T67" fmla="*/ 654 h 2533"/>
              <a:gd name="T68" fmla="*/ 193 w 705"/>
              <a:gd name="T69" fmla="*/ 642 h 2533"/>
              <a:gd name="T70" fmla="*/ 181 w 705"/>
              <a:gd name="T71" fmla="*/ 625 h 2533"/>
              <a:gd name="T72" fmla="*/ 182 w 705"/>
              <a:gd name="T73" fmla="*/ 621 h 2533"/>
              <a:gd name="T74" fmla="*/ 224 w 705"/>
              <a:gd name="T75" fmla="*/ 520 h 2533"/>
              <a:gd name="T76" fmla="*/ 250 w 705"/>
              <a:gd name="T77" fmla="*/ 457 h 2533"/>
              <a:gd name="T78" fmla="*/ 307 w 705"/>
              <a:gd name="T79" fmla="*/ 337 h 2533"/>
              <a:gd name="T80" fmla="*/ 346 w 705"/>
              <a:gd name="T81" fmla="*/ 330 h 2533"/>
              <a:gd name="T82" fmla="*/ 326 w 705"/>
              <a:gd name="T83" fmla="*/ 668 h 2533"/>
              <a:gd name="T84" fmla="*/ 327 w 705"/>
              <a:gd name="T85" fmla="*/ 1722 h 2533"/>
              <a:gd name="T86" fmla="*/ 391 w 705"/>
              <a:gd name="T87" fmla="*/ 2511 h 2533"/>
              <a:gd name="T88" fmla="*/ 404 w 705"/>
              <a:gd name="T89" fmla="*/ 2527 h 2533"/>
              <a:gd name="T90" fmla="*/ 426 w 705"/>
              <a:gd name="T91" fmla="*/ 2519 h 2533"/>
              <a:gd name="T92" fmla="*/ 423 w 705"/>
              <a:gd name="T93" fmla="*/ 2472 h 2533"/>
              <a:gd name="T94" fmla="*/ 425 w 705"/>
              <a:gd name="T95" fmla="*/ 2458 h 2533"/>
              <a:gd name="T96" fmla="*/ 464 w 705"/>
              <a:gd name="T97" fmla="*/ 2527 h 2533"/>
              <a:gd name="T98" fmla="*/ 521 w 705"/>
              <a:gd name="T99" fmla="*/ 2524 h 2533"/>
              <a:gd name="T100" fmla="*/ 530 w 705"/>
              <a:gd name="T101" fmla="*/ 2508 h 2533"/>
              <a:gd name="T102" fmla="*/ 510 w 705"/>
              <a:gd name="T103" fmla="*/ 1683 h 2533"/>
              <a:gd name="T104" fmla="*/ 451 w 705"/>
              <a:gd name="T105" fmla="*/ 584 h 2533"/>
              <a:gd name="T106" fmla="*/ 528 w 705"/>
              <a:gd name="T107" fmla="*/ 525 h 2533"/>
              <a:gd name="T108" fmla="*/ 631 w 705"/>
              <a:gd name="T109" fmla="*/ 750 h 2533"/>
              <a:gd name="T110" fmla="*/ 657 w 705"/>
              <a:gd name="T111" fmla="*/ 752 h 2533"/>
              <a:gd name="T112" fmla="*/ 671 w 705"/>
              <a:gd name="T113" fmla="*/ 738 h 2533"/>
              <a:gd name="T114" fmla="*/ 690 w 705"/>
              <a:gd name="T115" fmla="*/ 720 h 2533"/>
              <a:gd name="T116" fmla="*/ 687 w 705"/>
              <a:gd name="T117" fmla="*/ 706 h 2533"/>
              <a:gd name="T118" fmla="*/ 696 w 705"/>
              <a:gd name="T119" fmla="*/ 699 h 2533"/>
              <a:gd name="T120" fmla="*/ 702 w 705"/>
              <a:gd name="T121" fmla="*/ 673 h 2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5" h="2533">
                <a:moveTo>
                  <a:pt x="702" y="673"/>
                </a:moveTo>
                <a:lnTo>
                  <a:pt x="624" y="494"/>
                </a:lnTo>
                <a:lnTo>
                  <a:pt x="540" y="317"/>
                </a:lnTo>
                <a:lnTo>
                  <a:pt x="488" y="168"/>
                </a:lnTo>
                <a:lnTo>
                  <a:pt x="436" y="17"/>
                </a:lnTo>
                <a:lnTo>
                  <a:pt x="431" y="8"/>
                </a:lnTo>
                <a:lnTo>
                  <a:pt x="417" y="0"/>
                </a:lnTo>
                <a:lnTo>
                  <a:pt x="400" y="6"/>
                </a:lnTo>
                <a:lnTo>
                  <a:pt x="391" y="20"/>
                </a:lnTo>
                <a:lnTo>
                  <a:pt x="391" y="30"/>
                </a:lnTo>
                <a:lnTo>
                  <a:pt x="394" y="43"/>
                </a:lnTo>
                <a:lnTo>
                  <a:pt x="396" y="56"/>
                </a:lnTo>
                <a:lnTo>
                  <a:pt x="396" y="57"/>
                </a:lnTo>
                <a:lnTo>
                  <a:pt x="396" y="59"/>
                </a:lnTo>
                <a:lnTo>
                  <a:pt x="394" y="64"/>
                </a:lnTo>
                <a:lnTo>
                  <a:pt x="392" y="69"/>
                </a:lnTo>
                <a:lnTo>
                  <a:pt x="390" y="76"/>
                </a:lnTo>
                <a:lnTo>
                  <a:pt x="386" y="81"/>
                </a:lnTo>
                <a:lnTo>
                  <a:pt x="383" y="79"/>
                </a:lnTo>
                <a:lnTo>
                  <a:pt x="379" y="78"/>
                </a:lnTo>
                <a:lnTo>
                  <a:pt x="378" y="77"/>
                </a:lnTo>
                <a:lnTo>
                  <a:pt x="377" y="74"/>
                </a:lnTo>
                <a:lnTo>
                  <a:pt x="378" y="73"/>
                </a:lnTo>
                <a:lnTo>
                  <a:pt x="378" y="72"/>
                </a:lnTo>
                <a:lnTo>
                  <a:pt x="381" y="63"/>
                </a:lnTo>
                <a:lnTo>
                  <a:pt x="375" y="47"/>
                </a:lnTo>
                <a:lnTo>
                  <a:pt x="361" y="38"/>
                </a:lnTo>
                <a:lnTo>
                  <a:pt x="346" y="42"/>
                </a:lnTo>
                <a:lnTo>
                  <a:pt x="340" y="50"/>
                </a:lnTo>
                <a:lnTo>
                  <a:pt x="339" y="51"/>
                </a:lnTo>
                <a:lnTo>
                  <a:pt x="338" y="54"/>
                </a:lnTo>
                <a:lnTo>
                  <a:pt x="330" y="61"/>
                </a:lnTo>
                <a:lnTo>
                  <a:pt x="327" y="73"/>
                </a:lnTo>
                <a:lnTo>
                  <a:pt x="300" y="125"/>
                </a:lnTo>
                <a:lnTo>
                  <a:pt x="274" y="177"/>
                </a:lnTo>
                <a:lnTo>
                  <a:pt x="220" y="271"/>
                </a:lnTo>
                <a:lnTo>
                  <a:pt x="171" y="369"/>
                </a:lnTo>
                <a:lnTo>
                  <a:pt x="124" y="459"/>
                </a:lnTo>
                <a:lnTo>
                  <a:pt x="38" y="643"/>
                </a:lnTo>
                <a:lnTo>
                  <a:pt x="2" y="738"/>
                </a:lnTo>
                <a:lnTo>
                  <a:pt x="0" y="747"/>
                </a:lnTo>
                <a:lnTo>
                  <a:pt x="7" y="760"/>
                </a:lnTo>
                <a:lnTo>
                  <a:pt x="22" y="766"/>
                </a:lnTo>
                <a:lnTo>
                  <a:pt x="37" y="763"/>
                </a:lnTo>
                <a:lnTo>
                  <a:pt x="42" y="756"/>
                </a:lnTo>
                <a:lnTo>
                  <a:pt x="49" y="741"/>
                </a:lnTo>
                <a:lnTo>
                  <a:pt x="57" y="725"/>
                </a:lnTo>
                <a:lnTo>
                  <a:pt x="57" y="725"/>
                </a:lnTo>
                <a:lnTo>
                  <a:pt x="57" y="725"/>
                </a:lnTo>
                <a:lnTo>
                  <a:pt x="54" y="735"/>
                </a:lnTo>
                <a:lnTo>
                  <a:pt x="53" y="744"/>
                </a:lnTo>
                <a:lnTo>
                  <a:pt x="51" y="753"/>
                </a:lnTo>
                <a:lnTo>
                  <a:pt x="60" y="768"/>
                </a:lnTo>
                <a:lnTo>
                  <a:pt x="75" y="774"/>
                </a:lnTo>
                <a:lnTo>
                  <a:pt x="89" y="770"/>
                </a:lnTo>
                <a:lnTo>
                  <a:pt x="94" y="763"/>
                </a:lnTo>
                <a:lnTo>
                  <a:pt x="107" y="733"/>
                </a:lnTo>
                <a:lnTo>
                  <a:pt x="121" y="704"/>
                </a:lnTo>
                <a:lnTo>
                  <a:pt x="127" y="700"/>
                </a:lnTo>
                <a:lnTo>
                  <a:pt x="130" y="694"/>
                </a:lnTo>
                <a:lnTo>
                  <a:pt x="143" y="669"/>
                </a:lnTo>
                <a:lnTo>
                  <a:pt x="155" y="643"/>
                </a:lnTo>
                <a:lnTo>
                  <a:pt x="156" y="646"/>
                </a:lnTo>
                <a:lnTo>
                  <a:pt x="158" y="648"/>
                </a:lnTo>
                <a:lnTo>
                  <a:pt x="164" y="655"/>
                </a:lnTo>
                <a:lnTo>
                  <a:pt x="175" y="655"/>
                </a:lnTo>
                <a:lnTo>
                  <a:pt x="178" y="654"/>
                </a:lnTo>
                <a:lnTo>
                  <a:pt x="182" y="654"/>
                </a:lnTo>
                <a:lnTo>
                  <a:pt x="187" y="651"/>
                </a:lnTo>
                <a:lnTo>
                  <a:pt x="193" y="642"/>
                </a:lnTo>
                <a:lnTo>
                  <a:pt x="190" y="632"/>
                </a:lnTo>
                <a:lnTo>
                  <a:pt x="181" y="625"/>
                </a:lnTo>
                <a:lnTo>
                  <a:pt x="175" y="625"/>
                </a:lnTo>
                <a:lnTo>
                  <a:pt x="182" y="621"/>
                </a:lnTo>
                <a:lnTo>
                  <a:pt x="200" y="588"/>
                </a:lnTo>
                <a:lnTo>
                  <a:pt x="224" y="520"/>
                </a:lnTo>
                <a:lnTo>
                  <a:pt x="233" y="494"/>
                </a:lnTo>
                <a:lnTo>
                  <a:pt x="250" y="457"/>
                </a:lnTo>
                <a:lnTo>
                  <a:pt x="267" y="419"/>
                </a:lnTo>
                <a:lnTo>
                  <a:pt x="307" y="337"/>
                </a:lnTo>
                <a:lnTo>
                  <a:pt x="348" y="254"/>
                </a:lnTo>
                <a:lnTo>
                  <a:pt x="346" y="330"/>
                </a:lnTo>
                <a:lnTo>
                  <a:pt x="343" y="405"/>
                </a:lnTo>
                <a:lnTo>
                  <a:pt x="326" y="668"/>
                </a:lnTo>
                <a:lnTo>
                  <a:pt x="315" y="1195"/>
                </a:lnTo>
                <a:lnTo>
                  <a:pt x="327" y="1722"/>
                </a:lnTo>
                <a:lnTo>
                  <a:pt x="364" y="2248"/>
                </a:lnTo>
                <a:lnTo>
                  <a:pt x="391" y="2511"/>
                </a:lnTo>
                <a:lnTo>
                  <a:pt x="394" y="2519"/>
                </a:lnTo>
                <a:lnTo>
                  <a:pt x="404" y="2527"/>
                </a:lnTo>
                <a:lnTo>
                  <a:pt x="417" y="2527"/>
                </a:lnTo>
                <a:lnTo>
                  <a:pt x="426" y="2519"/>
                </a:lnTo>
                <a:lnTo>
                  <a:pt x="427" y="2511"/>
                </a:lnTo>
                <a:lnTo>
                  <a:pt x="423" y="2472"/>
                </a:lnTo>
                <a:lnTo>
                  <a:pt x="420" y="2433"/>
                </a:lnTo>
                <a:lnTo>
                  <a:pt x="425" y="2458"/>
                </a:lnTo>
                <a:lnTo>
                  <a:pt x="440" y="2499"/>
                </a:lnTo>
                <a:lnTo>
                  <a:pt x="464" y="2527"/>
                </a:lnTo>
                <a:lnTo>
                  <a:pt x="499" y="2533"/>
                </a:lnTo>
                <a:lnTo>
                  <a:pt x="521" y="2524"/>
                </a:lnTo>
                <a:lnTo>
                  <a:pt x="528" y="2518"/>
                </a:lnTo>
                <a:lnTo>
                  <a:pt x="530" y="2508"/>
                </a:lnTo>
                <a:lnTo>
                  <a:pt x="526" y="2232"/>
                </a:lnTo>
                <a:lnTo>
                  <a:pt x="510" y="1683"/>
                </a:lnTo>
                <a:lnTo>
                  <a:pt x="486" y="1133"/>
                </a:lnTo>
                <a:lnTo>
                  <a:pt x="451" y="584"/>
                </a:lnTo>
                <a:lnTo>
                  <a:pt x="431" y="309"/>
                </a:lnTo>
                <a:lnTo>
                  <a:pt x="528" y="525"/>
                </a:lnTo>
                <a:lnTo>
                  <a:pt x="627" y="742"/>
                </a:lnTo>
                <a:lnTo>
                  <a:pt x="631" y="750"/>
                </a:lnTo>
                <a:lnTo>
                  <a:pt x="644" y="755"/>
                </a:lnTo>
                <a:lnTo>
                  <a:pt x="657" y="752"/>
                </a:lnTo>
                <a:lnTo>
                  <a:pt x="668" y="744"/>
                </a:lnTo>
                <a:lnTo>
                  <a:pt x="671" y="738"/>
                </a:lnTo>
                <a:lnTo>
                  <a:pt x="680" y="735"/>
                </a:lnTo>
                <a:lnTo>
                  <a:pt x="690" y="720"/>
                </a:lnTo>
                <a:lnTo>
                  <a:pt x="688" y="708"/>
                </a:lnTo>
                <a:lnTo>
                  <a:pt x="687" y="706"/>
                </a:lnTo>
                <a:lnTo>
                  <a:pt x="687" y="703"/>
                </a:lnTo>
                <a:lnTo>
                  <a:pt x="696" y="699"/>
                </a:lnTo>
                <a:lnTo>
                  <a:pt x="705" y="685"/>
                </a:lnTo>
                <a:lnTo>
                  <a:pt x="702" y="673"/>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cs typeface="B Nazanin" panose="00000400000000000000" pitchFamily="2" charset="-78"/>
            </a:endParaRPr>
          </a:p>
        </p:txBody>
      </p:sp>
      <p:sp>
        <p:nvSpPr>
          <p:cNvPr id="13" name="Slide Number Placeholder 5">
            <a:extLst>
              <a:ext uri="{FF2B5EF4-FFF2-40B4-BE49-F238E27FC236}">
                <a16:creationId xmlns:a16="http://schemas.microsoft.com/office/drawing/2014/main" id="{0D8CE435-FC3A-421B-8939-D8D0D4A85A13}"/>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1</a:t>
            </a:r>
            <a:endParaRPr lang="en-US" sz="2400" dirty="0">
              <a:cs typeface="B Nazanin" panose="00000400000000000000" pitchFamily="2" charset="-78"/>
            </a:endParaRPr>
          </a:p>
        </p:txBody>
      </p:sp>
      <p:sp>
        <p:nvSpPr>
          <p:cNvPr id="10" name="Footer Placeholder 9">
            <a:extLst>
              <a:ext uri="{FF2B5EF4-FFF2-40B4-BE49-F238E27FC236}">
                <a16:creationId xmlns:a16="http://schemas.microsoft.com/office/drawing/2014/main" id="{70130DAC-DB99-4504-B73F-916421459150}"/>
              </a:ext>
            </a:extLst>
          </p:cNvPr>
          <p:cNvSpPr>
            <a:spLocks noGrp="1"/>
          </p:cNvSpPr>
          <p:nvPr>
            <p:ph type="ftr" sz="quarter" idx="11"/>
          </p:nvPr>
        </p:nvSpPr>
        <p:spPr/>
        <p:txBody>
          <a:bodyPr/>
          <a:lstStyle/>
          <a:p>
            <a:r>
              <a:rPr lang="fa-IR">
                <a:cs typeface="B Nazanin" panose="00000400000000000000" pitchFamily="2" charset="-78"/>
              </a:rPr>
              <a:t>هانیه هوشمند / شبکه های کامپیوتری</a:t>
            </a:r>
            <a:endParaRPr lang="en-US">
              <a:cs typeface="B Nazanin" panose="00000400000000000000" pitchFamily="2" charset="-78"/>
            </a:endParaRPr>
          </a:p>
        </p:txBody>
      </p:sp>
      <p:pic>
        <p:nvPicPr>
          <p:cNvPr id="15" name="Picture 14" descr="underline_base">
            <a:extLst>
              <a:ext uri="{FF2B5EF4-FFF2-40B4-BE49-F238E27FC236}">
                <a16:creationId xmlns:a16="http://schemas.microsoft.com/office/drawing/2014/main" id="{AF9AAA6B-B3B5-4B7D-A228-B80324DD17E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4177" y="1321172"/>
            <a:ext cx="4170423"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13598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8057E-2CC1-4511-AD21-39A6C51310AE}"/>
              </a:ext>
            </a:extLst>
          </p:cNvPr>
          <p:cNvSpPr>
            <a:spLocks noGrp="1"/>
          </p:cNvSpPr>
          <p:nvPr>
            <p:ph idx="1"/>
          </p:nvPr>
        </p:nvSpPr>
        <p:spPr/>
        <p:txBody>
          <a:bodyPr>
            <a:normAutofit fontScale="62500" lnSpcReduction="20000"/>
          </a:bodyPr>
          <a:lstStyle/>
          <a:p>
            <a:pPr marL="0" indent="0">
              <a:buNone/>
            </a:pPr>
            <a:r>
              <a:rPr lang="en-US" dirty="0">
                <a:latin typeface="Courier New" panose="02070309020205020404" pitchFamily="49" charset="0"/>
                <a:cs typeface="Courier New" panose="02070309020205020404" pitchFamily="49" charset="0"/>
              </a:rPr>
              <a:t>from socket import *</a:t>
            </a:r>
          </a:p>
          <a:p>
            <a:pPr marL="0" indent="0">
              <a:buNone/>
            </a:pPr>
            <a:r>
              <a:rPr lang="en-US" dirty="0" err="1">
                <a:latin typeface="Courier New" panose="02070309020205020404" pitchFamily="49" charset="0"/>
                <a:cs typeface="Courier New" panose="02070309020205020404" pitchFamily="49" charset="0"/>
              </a:rPr>
              <a:t>serverPort</a:t>
            </a:r>
            <a:r>
              <a:rPr lang="en-US" dirty="0">
                <a:latin typeface="Courier New" panose="02070309020205020404" pitchFamily="49" charset="0"/>
                <a:cs typeface="Courier New" panose="02070309020205020404" pitchFamily="49" charset="0"/>
              </a:rPr>
              <a:t> = 12000</a:t>
            </a:r>
          </a:p>
          <a:p>
            <a:pPr marL="0" indent="0">
              <a:buNone/>
            </a:pPr>
            <a:r>
              <a:rPr lang="en-US" dirty="0" err="1">
                <a:latin typeface="Courier New" panose="02070309020205020404" pitchFamily="49" charset="0"/>
                <a:cs typeface="Courier New" panose="02070309020205020404" pitchFamily="49" charset="0"/>
              </a:rPr>
              <a:t>serverSocket</a:t>
            </a:r>
            <a:r>
              <a:rPr lang="en-US" dirty="0">
                <a:latin typeface="Courier New" panose="02070309020205020404" pitchFamily="49" charset="0"/>
                <a:cs typeface="Courier New" panose="02070309020205020404" pitchFamily="49" charset="0"/>
              </a:rPr>
              <a:t> = socket(AF_INET, SOCK_STREAM)</a:t>
            </a:r>
          </a:p>
          <a:p>
            <a:pPr marL="0" indent="0">
              <a:buNone/>
            </a:pPr>
            <a:r>
              <a:rPr lang="en-US" dirty="0" err="1">
                <a:latin typeface="Courier New" panose="02070309020205020404" pitchFamily="49" charset="0"/>
                <a:cs typeface="Courier New" panose="02070309020205020404" pitchFamily="49" charset="0"/>
              </a:rPr>
              <a:t>serverSocket.bind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serverPort</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serverSocket.listen</a:t>
            </a:r>
            <a:r>
              <a:rPr lang="en-US" dirty="0">
                <a:latin typeface="Courier New" panose="02070309020205020404" pitchFamily="49" charset="0"/>
                <a:cs typeface="Courier New" panose="02070309020205020404" pitchFamily="49" charset="0"/>
              </a:rPr>
              <a:t>(</a:t>
            </a:r>
            <a:r>
              <a:rPr lang="fa-IR"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print("the server is ready to receive")</a:t>
            </a:r>
          </a:p>
          <a:p>
            <a:pPr marL="0" indent="0">
              <a:buNone/>
            </a:pPr>
            <a:r>
              <a:rPr lang="en-US" dirty="0">
                <a:latin typeface="Courier New" panose="02070309020205020404" pitchFamily="49" charset="0"/>
                <a:cs typeface="Courier New" panose="02070309020205020404" pitchFamily="49" charset="0"/>
              </a:rPr>
              <a:t>while True: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connectionSocket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addr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serverSocket.accept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a:highlight>
                  <a:srgbClr val="FFFF00"/>
                </a:highlight>
                <a:latin typeface="Courier New" panose="02070309020205020404" pitchFamily="49" charset="0"/>
                <a:cs typeface="Courier New" panose="02070309020205020404" pitchFamily="49" charset="0"/>
              </a:rPr>
              <a:t>sentence = </a:t>
            </a:r>
            <a:r>
              <a:rPr lang="en-US" dirty="0" err="1">
                <a:highlight>
                  <a:srgbClr val="FFFF00"/>
                </a:highlight>
                <a:latin typeface="Courier New" panose="02070309020205020404" pitchFamily="49" charset="0"/>
                <a:cs typeface="Courier New" panose="02070309020205020404" pitchFamily="49" charset="0"/>
              </a:rPr>
              <a:t>connectionSocket.recv</a:t>
            </a:r>
            <a:r>
              <a:rPr lang="en-US" dirty="0">
                <a:highlight>
                  <a:srgbClr val="FFFF00"/>
                </a:highlight>
                <a:latin typeface="Courier New" panose="02070309020205020404" pitchFamily="49" charset="0"/>
                <a:cs typeface="Courier New" panose="02070309020205020404" pitchFamily="49" charset="0"/>
              </a:rPr>
              <a:t>(1024).decode()</a:t>
            </a:r>
          </a:p>
          <a:p>
            <a:pPr marL="0" indent="0">
              <a:buNone/>
            </a:pPr>
            <a:r>
              <a:rPr lang="en-US" dirty="0">
                <a:latin typeface="Courier New" panose="02070309020205020404" pitchFamily="49" charset="0"/>
                <a:cs typeface="Courier New" panose="02070309020205020404" pitchFamily="49" charset="0"/>
              </a:rPr>
              <a:t>    print(sentence)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capitalizedSentence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sentence.upper</a:t>
            </a:r>
            <a:r>
              <a:rPr lang="en-US" dirty="0">
                <a:latin typeface="Courier New" panose="02070309020205020404" pitchFamily="49" charset="0"/>
                <a:cs typeface="Courier New" panose="02070309020205020404" pitchFamily="49" charset="0"/>
              </a:rPr>
              <a:t>().encode()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connectionSocket.send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capitalizedSentence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connectionSocket.close</a:t>
            </a:r>
            <a:r>
              <a:rPr lang="en-US"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B5655FDA-06C9-40D5-A3DB-F9D705D0000D}"/>
              </a:ext>
            </a:extLst>
          </p:cNvPr>
          <p:cNvSpPr>
            <a:spLocks noGrp="1"/>
          </p:cNvSpPr>
          <p:nvPr>
            <p:ph type="ftr" sz="quarter" idx="11"/>
          </p:nvPr>
        </p:nvSpPr>
        <p:spPr/>
        <p:txBody>
          <a:bodyPr/>
          <a:lstStyle/>
          <a:p>
            <a:r>
              <a:rPr lang="fa-IR" dirty="0" err="1">
                <a:cs typeface="B Nazanin" panose="00000400000000000000" pitchFamily="2" charset="-78"/>
              </a:rPr>
              <a:t>هانیه</a:t>
            </a:r>
            <a:r>
              <a:rPr lang="fa-IR" dirty="0">
                <a:cs typeface="B Nazanin" panose="00000400000000000000" pitchFamily="2" charset="-78"/>
              </a:rPr>
              <a:t> هوشمند / شبکه های کامپیوتری</a:t>
            </a:r>
            <a:endParaRPr lang="en-US" dirty="0">
              <a:cs typeface="B Nazanin" panose="00000400000000000000" pitchFamily="2" charset="-78"/>
            </a:endParaRPr>
          </a:p>
        </p:txBody>
      </p:sp>
      <p:sp>
        <p:nvSpPr>
          <p:cNvPr id="7" name="Title 1">
            <a:extLst>
              <a:ext uri="{FF2B5EF4-FFF2-40B4-BE49-F238E27FC236}">
                <a16:creationId xmlns:a16="http://schemas.microsoft.com/office/drawing/2014/main" id="{FFA96B51-4964-4B91-B836-85ED8CCFB3F3}"/>
              </a:ext>
            </a:extLst>
          </p:cNvPr>
          <p:cNvSpPr>
            <a:spLocks noGrp="1"/>
          </p:cNvSpPr>
          <p:nvPr>
            <p:ph type="title"/>
          </p:nvPr>
        </p:nvSpPr>
        <p:spPr>
          <a:xfrm>
            <a:off x="838200" y="365125"/>
            <a:ext cx="10515600" cy="1325563"/>
          </a:xfrm>
        </p:spPr>
        <p:txBody>
          <a:bodyPr/>
          <a:lstStyle/>
          <a:p>
            <a:pPr algn="r" rtl="1"/>
            <a:r>
              <a:rPr lang="fa-IR" dirty="0">
                <a:cs typeface="B Nazanin" panose="00000400000000000000" pitchFamily="2" charset="-78"/>
              </a:rPr>
              <a:t>برنامه کاربردی – قسمت سرویس دهنده</a:t>
            </a:r>
            <a:endParaRPr lang="en-US" dirty="0">
              <a:cs typeface="B Nazanin" panose="00000400000000000000" pitchFamily="2" charset="-78"/>
            </a:endParaRPr>
          </a:p>
        </p:txBody>
      </p:sp>
      <p:sp>
        <p:nvSpPr>
          <p:cNvPr id="6" name="Slide Number Placeholder 5">
            <a:extLst>
              <a:ext uri="{FF2B5EF4-FFF2-40B4-BE49-F238E27FC236}">
                <a16:creationId xmlns:a16="http://schemas.microsoft.com/office/drawing/2014/main" id="{0F983EDA-6FC8-4B3F-B58A-483AEE194F07}"/>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20</a:t>
            </a:r>
          </a:p>
        </p:txBody>
      </p:sp>
      <p:pic>
        <p:nvPicPr>
          <p:cNvPr id="9" name="Picture 8" descr="underline_base">
            <a:extLst>
              <a:ext uri="{FF2B5EF4-FFF2-40B4-BE49-F238E27FC236}">
                <a16:creationId xmlns:a16="http://schemas.microsoft.com/office/drawing/2014/main" id="{444EB23D-879A-4DDE-8EC9-06E66837F4F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4226" y="1321171"/>
            <a:ext cx="7240373"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18101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8057E-2CC1-4511-AD21-39A6C51310AE}"/>
              </a:ext>
            </a:extLst>
          </p:cNvPr>
          <p:cNvSpPr>
            <a:spLocks noGrp="1"/>
          </p:cNvSpPr>
          <p:nvPr>
            <p:ph idx="1"/>
          </p:nvPr>
        </p:nvSpPr>
        <p:spPr/>
        <p:txBody>
          <a:bodyPr>
            <a:normAutofit fontScale="62500" lnSpcReduction="20000"/>
          </a:bodyPr>
          <a:lstStyle/>
          <a:p>
            <a:pPr marL="0" indent="0">
              <a:buNone/>
            </a:pPr>
            <a:r>
              <a:rPr lang="en-US" dirty="0">
                <a:latin typeface="Courier New" panose="02070309020205020404" pitchFamily="49" charset="0"/>
                <a:cs typeface="Courier New" panose="02070309020205020404" pitchFamily="49" charset="0"/>
              </a:rPr>
              <a:t>from socket import *</a:t>
            </a:r>
          </a:p>
          <a:p>
            <a:pPr marL="0" indent="0">
              <a:buNone/>
            </a:pPr>
            <a:r>
              <a:rPr lang="en-US" dirty="0" err="1">
                <a:latin typeface="Courier New" panose="02070309020205020404" pitchFamily="49" charset="0"/>
                <a:cs typeface="Courier New" panose="02070309020205020404" pitchFamily="49" charset="0"/>
              </a:rPr>
              <a:t>serverPort</a:t>
            </a:r>
            <a:r>
              <a:rPr lang="en-US" dirty="0">
                <a:latin typeface="Courier New" panose="02070309020205020404" pitchFamily="49" charset="0"/>
                <a:cs typeface="Courier New" panose="02070309020205020404" pitchFamily="49" charset="0"/>
              </a:rPr>
              <a:t> = 12000</a:t>
            </a:r>
          </a:p>
          <a:p>
            <a:pPr marL="0" indent="0">
              <a:buNone/>
            </a:pPr>
            <a:r>
              <a:rPr lang="en-US" dirty="0" err="1">
                <a:latin typeface="Courier New" panose="02070309020205020404" pitchFamily="49" charset="0"/>
                <a:cs typeface="Courier New" panose="02070309020205020404" pitchFamily="49" charset="0"/>
              </a:rPr>
              <a:t>serverSocket</a:t>
            </a:r>
            <a:r>
              <a:rPr lang="en-US" dirty="0">
                <a:latin typeface="Courier New" panose="02070309020205020404" pitchFamily="49" charset="0"/>
                <a:cs typeface="Courier New" panose="02070309020205020404" pitchFamily="49" charset="0"/>
              </a:rPr>
              <a:t> = socket(AF_INET, SOCK_STREAM)</a:t>
            </a:r>
          </a:p>
          <a:p>
            <a:pPr marL="0" indent="0">
              <a:buNone/>
            </a:pPr>
            <a:r>
              <a:rPr lang="en-US" dirty="0" err="1">
                <a:latin typeface="Courier New" panose="02070309020205020404" pitchFamily="49" charset="0"/>
                <a:cs typeface="Courier New" panose="02070309020205020404" pitchFamily="49" charset="0"/>
              </a:rPr>
              <a:t>serverSocket.bind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serverPort</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serverSocket.listen</a:t>
            </a:r>
            <a:r>
              <a:rPr lang="en-US" dirty="0">
                <a:latin typeface="Courier New" panose="02070309020205020404" pitchFamily="49" charset="0"/>
                <a:cs typeface="Courier New" panose="02070309020205020404" pitchFamily="49" charset="0"/>
              </a:rPr>
              <a:t>(</a:t>
            </a:r>
            <a:r>
              <a:rPr lang="fa-IR"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print("the server is ready to receive")</a:t>
            </a:r>
          </a:p>
          <a:p>
            <a:pPr marL="0" indent="0">
              <a:buNone/>
            </a:pPr>
            <a:r>
              <a:rPr lang="en-US" dirty="0">
                <a:latin typeface="Courier New" panose="02070309020205020404" pitchFamily="49" charset="0"/>
                <a:cs typeface="Courier New" panose="02070309020205020404" pitchFamily="49" charset="0"/>
              </a:rPr>
              <a:t>while True: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connectionSocket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addr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serverSocket.accept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sentence = </a:t>
            </a:r>
            <a:r>
              <a:rPr lang="en-US" dirty="0" err="1">
                <a:latin typeface="Courier New" panose="02070309020205020404" pitchFamily="49" charset="0"/>
                <a:cs typeface="Courier New" panose="02070309020205020404" pitchFamily="49" charset="0"/>
              </a:rPr>
              <a:t>connectionSocket.recv</a:t>
            </a:r>
            <a:r>
              <a:rPr lang="en-US" dirty="0">
                <a:latin typeface="Courier New" panose="02070309020205020404" pitchFamily="49" charset="0"/>
                <a:cs typeface="Courier New" panose="02070309020205020404" pitchFamily="49" charset="0"/>
              </a:rPr>
              <a:t>(1024).decode()</a:t>
            </a:r>
          </a:p>
          <a:p>
            <a:pPr marL="0" indent="0">
              <a:buNone/>
            </a:pPr>
            <a:r>
              <a:rPr lang="en-US" dirty="0">
                <a:latin typeface="Courier New" panose="02070309020205020404" pitchFamily="49" charset="0"/>
                <a:cs typeface="Courier New" panose="02070309020205020404" pitchFamily="49" charset="0"/>
              </a:rPr>
              <a:t>    print(sentence)</a:t>
            </a:r>
          </a:p>
          <a:p>
            <a:pPr marL="0" indent="0">
              <a:buNone/>
            </a:pPr>
            <a:r>
              <a:rPr lang="en-US" dirty="0">
                <a:latin typeface="Courier New" panose="02070309020205020404" pitchFamily="49" charset="0"/>
                <a:cs typeface="Courier New" panose="02070309020205020404" pitchFamily="49" charset="0"/>
              </a:rPr>
              <a:t>    </a:t>
            </a:r>
            <a:r>
              <a:rPr lang="en-US" dirty="0" err="1">
                <a:highlight>
                  <a:srgbClr val="FFFF00"/>
                </a:highlight>
                <a:latin typeface="Courier New" panose="02070309020205020404" pitchFamily="49" charset="0"/>
                <a:cs typeface="Courier New" panose="02070309020205020404" pitchFamily="49" charset="0"/>
              </a:rPr>
              <a:t>capitalizedSentence</a:t>
            </a:r>
            <a:r>
              <a:rPr lang="en-US" dirty="0">
                <a:highlight>
                  <a:srgbClr val="FFFF00"/>
                </a:highlight>
                <a:latin typeface="Courier New" panose="02070309020205020404" pitchFamily="49" charset="0"/>
                <a:cs typeface="Courier New" panose="02070309020205020404" pitchFamily="49" charset="0"/>
              </a:rPr>
              <a:t> = </a:t>
            </a:r>
            <a:r>
              <a:rPr lang="en-US" dirty="0" err="1">
                <a:highlight>
                  <a:srgbClr val="FFFF00"/>
                </a:highlight>
                <a:latin typeface="Courier New" panose="02070309020205020404" pitchFamily="49" charset="0"/>
                <a:cs typeface="Courier New" panose="02070309020205020404" pitchFamily="49" charset="0"/>
              </a:rPr>
              <a:t>sentence.upper</a:t>
            </a:r>
            <a:r>
              <a:rPr lang="en-US" dirty="0">
                <a:highlight>
                  <a:srgbClr val="FFFF00"/>
                </a:highlight>
                <a:latin typeface="Courier New" panose="02070309020205020404" pitchFamily="49" charset="0"/>
                <a:cs typeface="Courier New" panose="02070309020205020404" pitchFamily="49" charset="0"/>
              </a:rPr>
              <a:t>().encode()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connectionSocket.send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capitalizedSentence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connectionSocket.close</a:t>
            </a:r>
            <a:r>
              <a:rPr lang="en-US"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B5655FDA-06C9-40D5-A3DB-F9D705D0000D}"/>
              </a:ext>
            </a:extLst>
          </p:cNvPr>
          <p:cNvSpPr>
            <a:spLocks noGrp="1"/>
          </p:cNvSpPr>
          <p:nvPr>
            <p:ph type="ftr" sz="quarter" idx="11"/>
          </p:nvPr>
        </p:nvSpPr>
        <p:spPr/>
        <p:txBody>
          <a:bodyPr/>
          <a:lstStyle/>
          <a:p>
            <a:r>
              <a:rPr lang="fa-IR" dirty="0" err="1">
                <a:cs typeface="B Nazanin" panose="00000400000000000000" pitchFamily="2" charset="-78"/>
              </a:rPr>
              <a:t>هانیه</a:t>
            </a:r>
            <a:r>
              <a:rPr lang="fa-IR" dirty="0">
                <a:cs typeface="B Nazanin" panose="00000400000000000000" pitchFamily="2" charset="-78"/>
              </a:rPr>
              <a:t> هوشمند / شبکه های کامپیوتری</a:t>
            </a:r>
            <a:endParaRPr lang="en-US" dirty="0">
              <a:cs typeface="B Nazanin" panose="00000400000000000000" pitchFamily="2" charset="-78"/>
            </a:endParaRPr>
          </a:p>
        </p:txBody>
      </p:sp>
      <p:sp>
        <p:nvSpPr>
          <p:cNvPr id="7" name="Title 1">
            <a:extLst>
              <a:ext uri="{FF2B5EF4-FFF2-40B4-BE49-F238E27FC236}">
                <a16:creationId xmlns:a16="http://schemas.microsoft.com/office/drawing/2014/main" id="{56511102-88D7-4751-B526-793A7A4F1EB4}"/>
              </a:ext>
            </a:extLst>
          </p:cNvPr>
          <p:cNvSpPr>
            <a:spLocks noGrp="1"/>
          </p:cNvSpPr>
          <p:nvPr>
            <p:ph type="title"/>
          </p:nvPr>
        </p:nvSpPr>
        <p:spPr>
          <a:xfrm>
            <a:off x="838200" y="365125"/>
            <a:ext cx="10515600" cy="1325563"/>
          </a:xfrm>
        </p:spPr>
        <p:txBody>
          <a:bodyPr/>
          <a:lstStyle/>
          <a:p>
            <a:pPr algn="r" rtl="1"/>
            <a:r>
              <a:rPr lang="fa-IR" dirty="0">
                <a:cs typeface="B Nazanin" panose="00000400000000000000" pitchFamily="2" charset="-78"/>
              </a:rPr>
              <a:t>برنامه کاربردی – قسمت سرویس دهنده</a:t>
            </a:r>
            <a:endParaRPr lang="en-US" dirty="0">
              <a:cs typeface="B Nazanin" panose="00000400000000000000" pitchFamily="2" charset="-78"/>
            </a:endParaRPr>
          </a:p>
        </p:txBody>
      </p:sp>
      <p:sp>
        <p:nvSpPr>
          <p:cNvPr id="6" name="Slide Number Placeholder 5">
            <a:extLst>
              <a:ext uri="{FF2B5EF4-FFF2-40B4-BE49-F238E27FC236}">
                <a16:creationId xmlns:a16="http://schemas.microsoft.com/office/drawing/2014/main" id="{893C23BD-5E2D-4E80-ACD6-6DEDEB6F613B}"/>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20</a:t>
            </a:r>
          </a:p>
        </p:txBody>
      </p:sp>
      <p:pic>
        <p:nvPicPr>
          <p:cNvPr id="9" name="Picture 8" descr="underline_base">
            <a:extLst>
              <a:ext uri="{FF2B5EF4-FFF2-40B4-BE49-F238E27FC236}">
                <a16:creationId xmlns:a16="http://schemas.microsoft.com/office/drawing/2014/main" id="{13DE128C-805A-4352-AE76-E69960F1781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4226" y="1321171"/>
            <a:ext cx="7240373"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22485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8057E-2CC1-4511-AD21-39A6C51310AE}"/>
              </a:ext>
            </a:extLst>
          </p:cNvPr>
          <p:cNvSpPr>
            <a:spLocks noGrp="1"/>
          </p:cNvSpPr>
          <p:nvPr>
            <p:ph idx="1"/>
          </p:nvPr>
        </p:nvSpPr>
        <p:spPr/>
        <p:txBody>
          <a:bodyPr>
            <a:normAutofit fontScale="62500" lnSpcReduction="20000"/>
          </a:bodyPr>
          <a:lstStyle/>
          <a:p>
            <a:pPr marL="0" indent="0">
              <a:buNone/>
            </a:pPr>
            <a:r>
              <a:rPr lang="en-US" dirty="0">
                <a:latin typeface="Courier New" panose="02070309020205020404" pitchFamily="49" charset="0"/>
                <a:cs typeface="Courier New" panose="02070309020205020404" pitchFamily="49" charset="0"/>
              </a:rPr>
              <a:t>from socket import *</a:t>
            </a:r>
          </a:p>
          <a:p>
            <a:pPr marL="0" indent="0">
              <a:buNone/>
            </a:pPr>
            <a:r>
              <a:rPr lang="en-US" dirty="0" err="1">
                <a:latin typeface="Courier New" panose="02070309020205020404" pitchFamily="49" charset="0"/>
                <a:cs typeface="Courier New" panose="02070309020205020404" pitchFamily="49" charset="0"/>
              </a:rPr>
              <a:t>serverPort</a:t>
            </a:r>
            <a:r>
              <a:rPr lang="en-US" dirty="0">
                <a:latin typeface="Courier New" panose="02070309020205020404" pitchFamily="49" charset="0"/>
                <a:cs typeface="Courier New" panose="02070309020205020404" pitchFamily="49" charset="0"/>
              </a:rPr>
              <a:t> = 12000</a:t>
            </a:r>
          </a:p>
          <a:p>
            <a:pPr marL="0" indent="0">
              <a:buNone/>
            </a:pPr>
            <a:r>
              <a:rPr lang="en-US" dirty="0" err="1">
                <a:latin typeface="Courier New" panose="02070309020205020404" pitchFamily="49" charset="0"/>
                <a:cs typeface="Courier New" panose="02070309020205020404" pitchFamily="49" charset="0"/>
              </a:rPr>
              <a:t>serverSocket</a:t>
            </a:r>
            <a:r>
              <a:rPr lang="en-US" dirty="0">
                <a:latin typeface="Courier New" panose="02070309020205020404" pitchFamily="49" charset="0"/>
                <a:cs typeface="Courier New" panose="02070309020205020404" pitchFamily="49" charset="0"/>
              </a:rPr>
              <a:t> = socket(AF_INET, SOCK_STREAM)</a:t>
            </a:r>
          </a:p>
          <a:p>
            <a:pPr marL="0" indent="0">
              <a:buNone/>
            </a:pPr>
            <a:r>
              <a:rPr lang="en-US" dirty="0" err="1">
                <a:latin typeface="Courier New" panose="02070309020205020404" pitchFamily="49" charset="0"/>
                <a:cs typeface="Courier New" panose="02070309020205020404" pitchFamily="49" charset="0"/>
              </a:rPr>
              <a:t>serverSocket.bind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serverPort</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serverSocket.listen</a:t>
            </a:r>
            <a:r>
              <a:rPr lang="en-US" dirty="0">
                <a:latin typeface="Courier New" panose="02070309020205020404" pitchFamily="49" charset="0"/>
                <a:cs typeface="Courier New" panose="02070309020205020404" pitchFamily="49" charset="0"/>
              </a:rPr>
              <a:t>(</a:t>
            </a:r>
            <a:r>
              <a:rPr lang="fa-IR"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print("the server is ready to receive")</a:t>
            </a:r>
          </a:p>
          <a:p>
            <a:pPr marL="0" indent="0">
              <a:buNone/>
            </a:pPr>
            <a:r>
              <a:rPr lang="en-US" dirty="0">
                <a:latin typeface="Courier New" panose="02070309020205020404" pitchFamily="49" charset="0"/>
                <a:cs typeface="Courier New" panose="02070309020205020404" pitchFamily="49" charset="0"/>
              </a:rPr>
              <a:t>while True: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connectionSocket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addr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serverSocket.accept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sentence = </a:t>
            </a:r>
            <a:r>
              <a:rPr lang="en-US" dirty="0" err="1">
                <a:latin typeface="Courier New" panose="02070309020205020404" pitchFamily="49" charset="0"/>
                <a:cs typeface="Courier New" panose="02070309020205020404" pitchFamily="49" charset="0"/>
              </a:rPr>
              <a:t>connectionSocket.recv</a:t>
            </a:r>
            <a:r>
              <a:rPr lang="en-US" dirty="0">
                <a:latin typeface="Courier New" panose="02070309020205020404" pitchFamily="49" charset="0"/>
                <a:cs typeface="Courier New" panose="02070309020205020404" pitchFamily="49" charset="0"/>
              </a:rPr>
              <a:t>(1024).decode()</a:t>
            </a:r>
          </a:p>
          <a:p>
            <a:pPr marL="0" indent="0">
              <a:buNone/>
            </a:pPr>
            <a:r>
              <a:rPr lang="en-US" dirty="0">
                <a:latin typeface="Courier New" panose="02070309020205020404" pitchFamily="49" charset="0"/>
                <a:cs typeface="Courier New" panose="02070309020205020404" pitchFamily="49" charset="0"/>
              </a:rPr>
              <a:t>    print(sentence)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capitalizedSentence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sentence.upper</a:t>
            </a:r>
            <a:r>
              <a:rPr lang="en-US" dirty="0">
                <a:latin typeface="Courier New" panose="02070309020205020404" pitchFamily="49" charset="0"/>
                <a:cs typeface="Courier New" panose="02070309020205020404" pitchFamily="49" charset="0"/>
              </a:rPr>
              <a:t>().encode()</a:t>
            </a:r>
          </a:p>
          <a:p>
            <a:pPr marL="0" indent="0">
              <a:buNone/>
            </a:pPr>
            <a:r>
              <a:rPr lang="en-US" dirty="0">
                <a:latin typeface="Courier New" panose="02070309020205020404" pitchFamily="49" charset="0"/>
                <a:cs typeface="Courier New" panose="02070309020205020404" pitchFamily="49" charset="0"/>
              </a:rPr>
              <a:t>    </a:t>
            </a:r>
            <a:r>
              <a:rPr lang="en-US" dirty="0" err="1">
                <a:highlight>
                  <a:srgbClr val="FFFF00"/>
                </a:highlight>
                <a:latin typeface="Courier New" panose="02070309020205020404" pitchFamily="49" charset="0"/>
                <a:cs typeface="Courier New" panose="02070309020205020404" pitchFamily="49" charset="0"/>
              </a:rPr>
              <a:t>connectionSocket.send</a:t>
            </a:r>
            <a:r>
              <a:rPr lang="en-US" dirty="0">
                <a:highlight>
                  <a:srgbClr val="FFFF00"/>
                </a:highlight>
                <a:latin typeface="Courier New" panose="02070309020205020404" pitchFamily="49" charset="0"/>
                <a:cs typeface="Courier New" panose="02070309020205020404" pitchFamily="49" charset="0"/>
              </a:rPr>
              <a:t>(</a:t>
            </a:r>
            <a:r>
              <a:rPr lang="en-US" dirty="0" err="1">
                <a:highlight>
                  <a:srgbClr val="FFFF00"/>
                </a:highlight>
                <a:latin typeface="Courier New" panose="02070309020205020404" pitchFamily="49" charset="0"/>
                <a:cs typeface="Courier New" panose="02070309020205020404" pitchFamily="49" charset="0"/>
              </a:rPr>
              <a:t>capitalizedSentence</a:t>
            </a:r>
            <a:r>
              <a:rPr lang="en-US" dirty="0">
                <a:highlight>
                  <a:srgbClr val="FFFF00"/>
                </a:highlight>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connectionSocket.close</a:t>
            </a:r>
            <a:r>
              <a:rPr lang="en-US"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B5655FDA-06C9-40D5-A3DB-F9D705D0000D}"/>
              </a:ext>
            </a:extLst>
          </p:cNvPr>
          <p:cNvSpPr>
            <a:spLocks noGrp="1"/>
          </p:cNvSpPr>
          <p:nvPr>
            <p:ph type="ftr" sz="quarter" idx="11"/>
          </p:nvPr>
        </p:nvSpPr>
        <p:spPr/>
        <p:txBody>
          <a:bodyPr/>
          <a:lstStyle/>
          <a:p>
            <a:r>
              <a:rPr lang="fa-IR" dirty="0" err="1">
                <a:cs typeface="B Nazanin" panose="00000400000000000000" pitchFamily="2" charset="-78"/>
              </a:rPr>
              <a:t>هانیه</a:t>
            </a:r>
            <a:r>
              <a:rPr lang="fa-IR" dirty="0">
                <a:cs typeface="B Nazanin" panose="00000400000000000000" pitchFamily="2" charset="-78"/>
              </a:rPr>
              <a:t> هوشمند / شبکه های کامپیوتری</a:t>
            </a:r>
            <a:endParaRPr lang="en-US" dirty="0">
              <a:cs typeface="B Nazanin" panose="00000400000000000000" pitchFamily="2" charset="-78"/>
            </a:endParaRPr>
          </a:p>
        </p:txBody>
      </p:sp>
      <p:sp>
        <p:nvSpPr>
          <p:cNvPr id="7" name="Title 1">
            <a:extLst>
              <a:ext uri="{FF2B5EF4-FFF2-40B4-BE49-F238E27FC236}">
                <a16:creationId xmlns:a16="http://schemas.microsoft.com/office/drawing/2014/main" id="{0FCD5D63-9154-413A-9415-5DC618A78FF2}"/>
              </a:ext>
            </a:extLst>
          </p:cNvPr>
          <p:cNvSpPr>
            <a:spLocks noGrp="1"/>
          </p:cNvSpPr>
          <p:nvPr>
            <p:ph type="title"/>
          </p:nvPr>
        </p:nvSpPr>
        <p:spPr>
          <a:xfrm>
            <a:off x="838200" y="365125"/>
            <a:ext cx="10515600" cy="1325563"/>
          </a:xfrm>
        </p:spPr>
        <p:txBody>
          <a:bodyPr/>
          <a:lstStyle/>
          <a:p>
            <a:pPr algn="r" rtl="1"/>
            <a:r>
              <a:rPr lang="fa-IR" dirty="0">
                <a:cs typeface="B Nazanin" panose="00000400000000000000" pitchFamily="2" charset="-78"/>
              </a:rPr>
              <a:t>برنامه کاربردی – قسمت سرویس دهنده</a:t>
            </a:r>
            <a:endParaRPr lang="en-US" dirty="0">
              <a:cs typeface="B Nazanin" panose="00000400000000000000" pitchFamily="2" charset="-78"/>
            </a:endParaRPr>
          </a:p>
        </p:txBody>
      </p:sp>
      <p:sp>
        <p:nvSpPr>
          <p:cNvPr id="6" name="Slide Number Placeholder 5">
            <a:extLst>
              <a:ext uri="{FF2B5EF4-FFF2-40B4-BE49-F238E27FC236}">
                <a16:creationId xmlns:a16="http://schemas.microsoft.com/office/drawing/2014/main" id="{93A82458-6C1B-49FC-BCB1-904664C1A96C}"/>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20</a:t>
            </a:r>
          </a:p>
        </p:txBody>
      </p:sp>
      <p:pic>
        <p:nvPicPr>
          <p:cNvPr id="9" name="Picture 8" descr="underline_base">
            <a:extLst>
              <a:ext uri="{FF2B5EF4-FFF2-40B4-BE49-F238E27FC236}">
                <a16:creationId xmlns:a16="http://schemas.microsoft.com/office/drawing/2014/main" id="{F293A20C-2D08-4FAE-9AB7-E82786C94CA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4226" y="1321171"/>
            <a:ext cx="7240373"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8839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8057E-2CC1-4511-AD21-39A6C51310AE}"/>
              </a:ext>
            </a:extLst>
          </p:cNvPr>
          <p:cNvSpPr>
            <a:spLocks noGrp="1"/>
          </p:cNvSpPr>
          <p:nvPr>
            <p:ph idx="1"/>
          </p:nvPr>
        </p:nvSpPr>
        <p:spPr>
          <a:ln>
            <a:noFill/>
          </a:ln>
        </p:spPr>
        <p:txBody>
          <a:bodyPr>
            <a:normAutofit fontScale="62500" lnSpcReduction="20000"/>
          </a:bodyPr>
          <a:lstStyle/>
          <a:p>
            <a:pPr marL="0" indent="0">
              <a:buNone/>
            </a:pPr>
            <a:r>
              <a:rPr lang="en-US" dirty="0">
                <a:latin typeface="Courier New" panose="02070309020205020404" pitchFamily="49" charset="0"/>
                <a:cs typeface="Courier New" panose="02070309020205020404" pitchFamily="49" charset="0"/>
              </a:rPr>
              <a:t>from socket import *</a:t>
            </a:r>
          </a:p>
          <a:p>
            <a:pPr marL="0" indent="0">
              <a:buNone/>
            </a:pPr>
            <a:r>
              <a:rPr lang="en-US" dirty="0" err="1">
                <a:latin typeface="Courier New" panose="02070309020205020404" pitchFamily="49" charset="0"/>
                <a:cs typeface="Courier New" panose="02070309020205020404" pitchFamily="49" charset="0"/>
              </a:rPr>
              <a:t>serverPort</a:t>
            </a:r>
            <a:r>
              <a:rPr lang="en-US" dirty="0">
                <a:latin typeface="Courier New" panose="02070309020205020404" pitchFamily="49" charset="0"/>
                <a:cs typeface="Courier New" panose="02070309020205020404" pitchFamily="49" charset="0"/>
              </a:rPr>
              <a:t> = 12000</a:t>
            </a:r>
          </a:p>
          <a:p>
            <a:pPr marL="0" indent="0">
              <a:buNone/>
            </a:pPr>
            <a:r>
              <a:rPr lang="en-US" dirty="0" err="1">
                <a:latin typeface="Courier New" panose="02070309020205020404" pitchFamily="49" charset="0"/>
                <a:cs typeface="Courier New" panose="02070309020205020404" pitchFamily="49" charset="0"/>
              </a:rPr>
              <a:t>serverSocket</a:t>
            </a:r>
            <a:r>
              <a:rPr lang="en-US" dirty="0">
                <a:latin typeface="Courier New" panose="02070309020205020404" pitchFamily="49" charset="0"/>
                <a:cs typeface="Courier New" panose="02070309020205020404" pitchFamily="49" charset="0"/>
              </a:rPr>
              <a:t> = socket(AF_INET, SOCK_STREAM)</a:t>
            </a:r>
          </a:p>
          <a:p>
            <a:pPr marL="0" indent="0">
              <a:buNone/>
            </a:pPr>
            <a:r>
              <a:rPr lang="en-US" dirty="0" err="1">
                <a:latin typeface="Courier New" panose="02070309020205020404" pitchFamily="49" charset="0"/>
                <a:cs typeface="Courier New" panose="02070309020205020404" pitchFamily="49" charset="0"/>
              </a:rPr>
              <a:t>serverSocket.bind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serverPort</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serverSocket.listen</a:t>
            </a:r>
            <a:r>
              <a:rPr lang="en-US" dirty="0">
                <a:latin typeface="Courier New" panose="02070309020205020404" pitchFamily="49" charset="0"/>
                <a:cs typeface="Courier New" panose="02070309020205020404" pitchFamily="49" charset="0"/>
              </a:rPr>
              <a:t>(</a:t>
            </a:r>
            <a:r>
              <a:rPr lang="fa-IR"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print("the server is ready to receive")</a:t>
            </a:r>
          </a:p>
          <a:p>
            <a:pPr marL="0" indent="0">
              <a:buNone/>
            </a:pPr>
            <a:r>
              <a:rPr lang="en-US" dirty="0">
                <a:latin typeface="Courier New" panose="02070309020205020404" pitchFamily="49" charset="0"/>
                <a:cs typeface="Courier New" panose="02070309020205020404" pitchFamily="49" charset="0"/>
              </a:rPr>
              <a:t>while True: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connectionSocket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addr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serverSocket.accept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sentence = </a:t>
            </a:r>
            <a:r>
              <a:rPr lang="en-US" dirty="0" err="1">
                <a:latin typeface="Courier New" panose="02070309020205020404" pitchFamily="49" charset="0"/>
                <a:cs typeface="Courier New" panose="02070309020205020404" pitchFamily="49" charset="0"/>
              </a:rPr>
              <a:t>connectionSocket.recv</a:t>
            </a:r>
            <a:r>
              <a:rPr lang="en-US" dirty="0">
                <a:latin typeface="Courier New" panose="02070309020205020404" pitchFamily="49" charset="0"/>
                <a:cs typeface="Courier New" panose="02070309020205020404" pitchFamily="49" charset="0"/>
              </a:rPr>
              <a:t>(1024).decode()</a:t>
            </a:r>
          </a:p>
          <a:p>
            <a:pPr marL="0" indent="0">
              <a:buNone/>
            </a:pPr>
            <a:r>
              <a:rPr lang="en-US" dirty="0">
                <a:latin typeface="Courier New" panose="02070309020205020404" pitchFamily="49" charset="0"/>
                <a:cs typeface="Courier New" panose="02070309020205020404" pitchFamily="49" charset="0"/>
              </a:rPr>
              <a:t>    print(sentence)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capitalizedSentence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sentence.upper</a:t>
            </a:r>
            <a:r>
              <a:rPr lang="en-US" dirty="0">
                <a:latin typeface="Courier New" panose="02070309020205020404" pitchFamily="49" charset="0"/>
                <a:cs typeface="Courier New" panose="02070309020205020404" pitchFamily="49" charset="0"/>
              </a:rPr>
              <a:t>().encode()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connectionSocket.send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capitalizedSentence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highlight>
                  <a:srgbClr val="FFFF00"/>
                </a:highlight>
                <a:latin typeface="Courier New" panose="02070309020205020404" pitchFamily="49" charset="0"/>
                <a:cs typeface="Courier New" panose="02070309020205020404" pitchFamily="49" charset="0"/>
              </a:rPr>
              <a:t>connectionSocket.close</a:t>
            </a:r>
            <a:r>
              <a:rPr lang="en-US" dirty="0">
                <a:highlight>
                  <a:srgbClr val="FFFF00"/>
                </a:highlight>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B5655FDA-06C9-40D5-A3DB-F9D705D0000D}"/>
              </a:ext>
            </a:extLst>
          </p:cNvPr>
          <p:cNvSpPr>
            <a:spLocks noGrp="1"/>
          </p:cNvSpPr>
          <p:nvPr>
            <p:ph type="ftr" sz="quarter" idx="11"/>
          </p:nvPr>
        </p:nvSpPr>
        <p:spPr/>
        <p:txBody>
          <a:bodyPr/>
          <a:lstStyle/>
          <a:p>
            <a:r>
              <a:rPr lang="fa-IR" dirty="0" err="1">
                <a:cs typeface="B Nazanin" panose="00000400000000000000" pitchFamily="2" charset="-78"/>
              </a:rPr>
              <a:t>هانیه</a:t>
            </a:r>
            <a:r>
              <a:rPr lang="fa-IR" dirty="0">
                <a:cs typeface="B Nazanin" panose="00000400000000000000" pitchFamily="2" charset="-78"/>
              </a:rPr>
              <a:t> هوشمند / شبکه های کامپیوتری</a:t>
            </a:r>
            <a:endParaRPr lang="en-US" dirty="0">
              <a:cs typeface="B Nazanin" panose="00000400000000000000" pitchFamily="2" charset="-78"/>
            </a:endParaRPr>
          </a:p>
        </p:txBody>
      </p:sp>
      <p:sp>
        <p:nvSpPr>
          <p:cNvPr id="7" name="Title 1">
            <a:extLst>
              <a:ext uri="{FF2B5EF4-FFF2-40B4-BE49-F238E27FC236}">
                <a16:creationId xmlns:a16="http://schemas.microsoft.com/office/drawing/2014/main" id="{D34559AA-9D55-43D1-ADCE-4B4720CD1476}"/>
              </a:ext>
            </a:extLst>
          </p:cNvPr>
          <p:cNvSpPr>
            <a:spLocks noGrp="1"/>
          </p:cNvSpPr>
          <p:nvPr>
            <p:ph type="title"/>
          </p:nvPr>
        </p:nvSpPr>
        <p:spPr>
          <a:xfrm>
            <a:off x="838200" y="365125"/>
            <a:ext cx="10515600" cy="1325563"/>
          </a:xfrm>
        </p:spPr>
        <p:txBody>
          <a:bodyPr/>
          <a:lstStyle/>
          <a:p>
            <a:pPr algn="r" rtl="1"/>
            <a:r>
              <a:rPr lang="fa-IR" dirty="0">
                <a:cs typeface="B Nazanin" panose="00000400000000000000" pitchFamily="2" charset="-78"/>
              </a:rPr>
              <a:t>برنامه کاربردی – قسمت سرویس دهنده</a:t>
            </a:r>
            <a:endParaRPr lang="en-US" dirty="0">
              <a:cs typeface="B Nazanin" panose="00000400000000000000" pitchFamily="2" charset="-78"/>
            </a:endParaRPr>
          </a:p>
        </p:txBody>
      </p:sp>
      <p:sp>
        <p:nvSpPr>
          <p:cNvPr id="6" name="Slide Number Placeholder 5">
            <a:extLst>
              <a:ext uri="{FF2B5EF4-FFF2-40B4-BE49-F238E27FC236}">
                <a16:creationId xmlns:a16="http://schemas.microsoft.com/office/drawing/2014/main" id="{AFC6F7F3-395E-44BF-9F74-0ACFED39BAE3}"/>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20</a:t>
            </a:r>
          </a:p>
        </p:txBody>
      </p:sp>
      <p:pic>
        <p:nvPicPr>
          <p:cNvPr id="9" name="Picture 8" descr="underline_base">
            <a:extLst>
              <a:ext uri="{FF2B5EF4-FFF2-40B4-BE49-F238E27FC236}">
                <a16:creationId xmlns:a16="http://schemas.microsoft.com/office/drawing/2014/main" id="{E3F137BA-DD3B-4E44-8099-E5B8CA6362B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4226" y="1321171"/>
            <a:ext cx="7240373"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53541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B5025CF-A472-404A-A5B3-3004C87B797B}"/>
              </a:ext>
            </a:extLst>
          </p:cNvPr>
          <p:cNvSpPr>
            <a:spLocks noGrp="1"/>
          </p:cNvSpPr>
          <p:nvPr>
            <p:ph type="ftr" sz="quarter" idx="11"/>
          </p:nvPr>
        </p:nvSpPr>
        <p:spPr/>
        <p:txBody>
          <a:bodyPr/>
          <a:lstStyle/>
          <a:p>
            <a:r>
              <a:rPr lang="fa-IR" dirty="0" err="1">
                <a:cs typeface="B Nazanin" panose="00000400000000000000" pitchFamily="2" charset="-78"/>
              </a:rPr>
              <a:t>هانیه</a:t>
            </a:r>
            <a:r>
              <a:rPr lang="fa-IR" dirty="0">
                <a:cs typeface="B Nazanin" panose="00000400000000000000" pitchFamily="2" charset="-78"/>
              </a:rPr>
              <a:t> هوشمند / شبکه های کامپیوتری</a:t>
            </a:r>
            <a:endParaRPr lang="en-US" dirty="0">
              <a:cs typeface="B Nazanin" panose="00000400000000000000" pitchFamily="2" charset="-78"/>
            </a:endParaRPr>
          </a:p>
        </p:txBody>
      </p:sp>
      <p:sp>
        <p:nvSpPr>
          <p:cNvPr id="5" name="Title 1">
            <a:extLst>
              <a:ext uri="{FF2B5EF4-FFF2-40B4-BE49-F238E27FC236}">
                <a16:creationId xmlns:a16="http://schemas.microsoft.com/office/drawing/2014/main" id="{9E1C7C1F-931E-4FA2-83A5-0ABBF4D93479}"/>
              </a:ext>
            </a:extLst>
          </p:cNvPr>
          <p:cNvSpPr>
            <a:spLocks noGrp="1"/>
          </p:cNvSpPr>
          <p:nvPr>
            <p:ph type="title"/>
          </p:nvPr>
        </p:nvSpPr>
        <p:spPr>
          <a:xfrm>
            <a:off x="838200" y="365125"/>
            <a:ext cx="10515600" cy="1325563"/>
          </a:xfrm>
        </p:spPr>
        <p:txBody>
          <a:bodyPr/>
          <a:lstStyle/>
          <a:p>
            <a:pPr algn="r" rtl="1"/>
            <a:r>
              <a:rPr lang="fa-IR" dirty="0">
                <a:cs typeface="B Nazanin" panose="00000400000000000000" pitchFamily="2" charset="-78"/>
              </a:rPr>
              <a:t>برنامه کاربردی – تست و اجرا</a:t>
            </a:r>
            <a:endParaRPr lang="en-US" dirty="0">
              <a:cs typeface="B Nazanin" panose="00000400000000000000" pitchFamily="2" charset="-78"/>
            </a:endParaRPr>
          </a:p>
        </p:txBody>
      </p:sp>
      <p:pic>
        <p:nvPicPr>
          <p:cNvPr id="6" name="Picture 5" descr="underline_base">
            <a:extLst>
              <a:ext uri="{FF2B5EF4-FFF2-40B4-BE49-F238E27FC236}">
                <a16:creationId xmlns:a16="http://schemas.microsoft.com/office/drawing/2014/main" id="{A8830E50-E66F-4B08-B571-A944DE68A9D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1042" y="1321171"/>
            <a:ext cx="5663557"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a:extLst>
              <a:ext uri="{FF2B5EF4-FFF2-40B4-BE49-F238E27FC236}">
                <a16:creationId xmlns:a16="http://schemas.microsoft.com/office/drawing/2014/main" id="{395B4A44-8560-4DF5-92CF-9DE3E336F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564" y="1690688"/>
            <a:ext cx="6273443" cy="4206240"/>
          </a:xfrm>
          <a:prstGeom prst="rect">
            <a:avLst/>
          </a:prstGeom>
        </p:spPr>
      </p:pic>
      <p:pic>
        <p:nvPicPr>
          <p:cNvPr id="16" name="Picture 15">
            <a:extLst>
              <a:ext uri="{FF2B5EF4-FFF2-40B4-BE49-F238E27FC236}">
                <a16:creationId xmlns:a16="http://schemas.microsoft.com/office/drawing/2014/main" id="{778ACF37-F41D-426D-8152-22F6F373F9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2992" y="2150110"/>
            <a:ext cx="6273444" cy="4206240"/>
          </a:xfrm>
          <a:prstGeom prst="rect">
            <a:avLst/>
          </a:prstGeom>
        </p:spPr>
      </p:pic>
      <p:sp>
        <p:nvSpPr>
          <p:cNvPr id="17" name="Rectangle: Rounded Corners 16">
            <a:extLst>
              <a:ext uri="{FF2B5EF4-FFF2-40B4-BE49-F238E27FC236}">
                <a16:creationId xmlns:a16="http://schemas.microsoft.com/office/drawing/2014/main" id="{17B8387D-D806-4AEA-BF10-DED37437E265}"/>
              </a:ext>
            </a:extLst>
          </p:cNvPr>
          <p:cNvSpPr/>
          <p:nvPr/>
        </p:nvSpPr>
        <p:spPr>
          <a:xfrm>
            <a:off x="7487920" y="2817362"/>
            <a:ext cx="2971800" cy="15266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a:extLst>
              <a:ext uri="{FF2B5EF4-FFF2-40B4-BE49-F238E27FC236}">
                <a16:creationId xmlns:a16="http://schemas.microsoft.com/office/drawing/2014/main" id="{0B105A20-DB4B-40C6-912F-860D119C7638}"/>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21</a:t>
            </a:r>
          </a:p>
        </p:txBody>
      </p:sp>
    </p:spTree>
    <p:extLst>
      <p:ext uri="{BB962C8B-B14F-4D97-AF65-F5344CB8AC3E}">
        <p14:creationId xmlns:p14="http://schemas.microsoft.com/office/powerpoint/2010/main" val="17495968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B5025CF-A472-404A-A5B3-3004C87B797B}"/>
              </a:ext>
            </a:extLst>
          </p:cNvPr>
          <p:cNvSpPr>
            <a:spLocks noGrp="1"/>
          </p:cNvSpPr>
          <p:nvPr>
            <p:ph type="ftr" sz="quarter" idx="11"/>
          </p:nvPr>
        </p:nvSpPr>
        <p:spPr/>
        <p:txBody>
          <a:bodyPr/>
          <a:lstStyle/>
          <a:p>
            <a:r>
              <a:rPr lang="fa-IR" dirty="0" err="1">
                <a:cs typeface="B Nazanin" panose="00000400000000000000" pitchFamily="2" charset="-78"/>
              </a:rPr>
              <a:t>هانیه</a:t>
            </a:r>
            <a:r>
              <a:rPr lang="fa-IR" dirty="0">
                <a:cs typeface="B Nazanin" panose="00000400000000000000" pitchFamily="2" charset="-78"/>
              </a:rPr>
              <a:t> هوشمند / شبکه های کامپیوتری</a:t>
            </a:r>
            <a:endParaRPr lang="en-US" dirty="0">
              <a:cs typeface="B Nazanin" panose="00000400000000000000" pitchFamily="2" charset="-78"/>
            </a:endParaRPr>
          </a:p>
        </p:txBody>
      </p:sp>
      <p:pic>
        <p:nvPicPr>
          <p:cNvPr id="3" name="Picture 2">
            <a:extLst>
              <a:ext uri="{FF2B5EF4-FFF2-40B4-BE49-F238E27FC236}">
                <a16:creationId xmlns:a16="http://schemas.microsoft.com/office/drawing/2014/main" id="{94622540-D454-4BEF-BC0C-A11C7F01C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564" y="1690688"/>
            <a:ext cx="6273443" cy="4206240"/>
          </a:xfrm>
          <a:prstGeom prst="rect">
            <a:avLst/>
          </a:prstGeom>
        </p:spPr>
      </p:pic>
      <p:pic>
        <p:nvPicPr>
          <p:cNvPr id="8" name="Picture 7">
            <a:extLst>
              <a:ext uri="{FF2B5EF4-FFF2-40B4-BE49-F238E27FC236}">
                <a16:creationId xmlns:a16="http://schemas.microsoft.com/office/drawing/2014/main" id="{D0361A22-45B8-4837-892A-3B2960382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2993" y="2150110"/>
            <a:ext cx="6273443" cy="4206240"/>
          </a:xfrm>
          <a:prstGeom prst="rect">
            <a:avLst/>
          </a:prstGeom>
        </p:spPr>
      </p:pic>
      <p:sp>
        <p:nvSpPr>
          <p:cNvPr id="9" name="Rectangle: Rounded Corners 8">
            <a:extLst>
              <a:ext uri="{FF2B5EF4-FFF2-40B4-BE49-F238E27FC236}">
                <a16:creationId xmlns:a16="http://schemas.microsoft.com/office/drawing/2014/main" id="{7E205F31-595A-49EB-9683-7B0FBA3D3B54}"/>
              </a:ext>
            </a:extLst>
          </p:cNvPr>
          <p:cNvSpPr/>
          <p:nvPr/>
        </p:nvSpPr>
        <p:spPr>
          <a:xfrm>
            <a:off x="662395" y="2491489"/>
            <a:ext cx="2858045" cy="15930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CFBA00B8-ADD4-4EB3-A8DE-DCF49384DC8F}"/>
              </a:ext>
            </a:extLst>
          </p:cNvPr>
          <p:cNvSpPr/>
          <p:nvPr/>
        </p:nvSpPr>
        <p:spPr>
          <a:xfrm>
            <a:off x="5658575" y="2948689"/>
            <a:ext cx="2858045" cy="15930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40002342-0839-4C93-A602-FAA1541117C8}"/>
              </a:ext>
            </a:extLst>
          </p:cNvPr>
          <p:cNvSpPr>
            <a:spLocks noGrp="1"/>
          </p:cNvSpPr>
          <p:nvPr>
            <p:ph type="title"/>
          </p:nvPr>
        </p:nvSpPr>
        <p:spPr>
          <a:xfrm>
            <a:off x="838200" y="365125"/>
            <a:ext cx="10515600" cy="1325563"/>
          </a:xfrm>
        </p:spPr>
        <p:txBody>
          <a:bodyPr/>
          <a:lstStyle/>
          <a:p>
            <a:pPr algn="r" rtl="1"/>
            <a:r>
              <a:rPr lang="fa-IR" dirty="0">
                <a:cs typeface="B Nazanin" panose="00000400000000000000" pitchFamily="2" charset="-78"/>
              </a:rPr>
              <a:t>برنامه کاربردی – تست و اجرا</a:t>
            </a:r>
            <a:endParaRPr lang="en-US" dirty="0">
              <a:cs typeface="B Nazanin" panose="00000400000000000000" pitchFamily="2" charset="-78"/>
            </a:endParaRPr>
          </a:p>
        </p:txBody>
      </p:sp>
      <p:pic>
        <p:nvPicPr>
          <p:cNvPr id="11" name="Picture 10" descr="underline_base">
            <a:extLst>
              <a:ext uri="{FF2B5EF4-FFF2-40B4-BE49-F238E27FC236}">
                <a16:creationId xmlns:a16="http://schemas.microsoft.com/office/drawing/2014/main" id="{A30425F4-0422-4687-8F35-1840703732C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1042" y="1321171"/>
            <a:ext cx="5663557"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8FAE8C61-BD0D-4C23-8B1C-DA91B0556F7D}"/>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21</a:t>
            </a:r>
          </a:p>
        </p:txBody>
      </p:sp>
    </p:spTree>
    <p:extLst>
      <p:ext uri="{BB962C8B-B14F-4D97-AF65-F5344CB8AC3E}">
        <p14:creationId xmlns:p14="http://schemas.microsoft.com/office/powerpoint/2010/main" val="30672889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B5025CF-A472-404A-A5B3-3004C87B797B}"/>
              </a:ext>
            </a:extLst>
          </p:cNvPr>
          <p:cNvSpPr>
            <a:spLocks noGrp="1"/>
          </p:cNvSpPr>
          <p:nvPr>
            <p:ph type="ftr" sz="quarter" idx="11"/>
          </p:nvPr>
        </p:nvSpPr>
        <p:spPr/>
        <p:txBody>
          <a:bodyPr/>
          <a:lstStyle/>
          <a:p>
            <a:r>
              <a:rPr lang="fa-IR" dirty="0" err="1">
                <a:cs typeface="B Nazanin" panose="00000400000000000000" pitchFamily="2" charset="-78"/>
              </a:rPr>
              <a:t>هانیه</a:t>
            </a:r>
            <a:r>
              <a:rPr lang="fa-IR" dirty="0">
                <a:cs typeface="B Nazanin" panose="00000400000000000000" pitchFamily="2" charset="-78"/>
              </a:rPr>
              <a:t> هوشمند / شبکه های کامپیوتری</a:t>
            </a:r>
            <a:endParaRPr lang="en-US" dirty="0">
              <a:cs typeface="B Nazanin" panose="00000400000000000000" pitchFamily="2" charset="-78"/>
            </a:endParaRPr>
          </a:p>
        </p:txBody>
      </p:sp>
      <p:pic>
        <p:nvPicPr>
          <p:cNvPr id="7" name="Picture 6">
            <a:extLst>
              <a:ext uri="{FF2B5EF4-FFF2-40B4-BE49-F238E27FC236}">
                <a16:creationId xmlns:a16="http://schemas.microsoft.com/office/drawing/2014/main" id="{AB12911C-6F21-4B55-8FAF-87A24D8A1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564" y="1690688"/>
            <a:ext cx="6273443" cy="4206240"/>
          </a:xfrm>
          <a:prstGeom prst="rect">
            <a:avLst/>
          </a:prstGeom>
        </p:spPr>
      </p:pic>
      <p:pic>
        <p:nvPicPr>
          <p:cNvPr id="3" name="Picture 2">
            <a:extLst>
              <a:ext uri="{FF2B5EF4-FFF2-40B4-BE49-F238E27FC236}">
                <a16:creationId xmlns:a16="http://schemas.microsoft.com/office/drawing/2014/main" id="{81EF6507-0150-48B8-9FB4-00C3E76338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2993" y="2150110"/>
            <a:ext cx="6273443" cy="4206240"/>
          </a:xfrm>
          <a:prstGeom prst="rect">
            <a:avLst/>
          </a:prstGeom>
        </p:spPr>
      </p:pic>
      <p:sp>
        <p:nvSpPr>
          <p:cNvPr id="8" name="Rectangle: Rounded Corners 7">
            <a:extLst>
              <a:ext uri="{FF2B5EF4-FFF2-40B4-BE49-F238E27FC236}">
                <a16:creationId xmlns:a16="http://schemas.microsoft.com/office/drawing/2014/main" id="{9B921128-73FD-4C27-A7D3-94143DB76094}"/>
              </a:ext>
            </a:extLst>
          </p:cNvPr>
          <p:cNvSpPr/>
          <p:nvPr/>
        </p:nvSpPr>
        <p:spPr>
          <a:xfrm>
            <a:off x="7522414" y="3249375"/>
            <a:ext cx="1875585" cy="15930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BD51B377-A25C-40B1-B391-2866947E799F}"/>
              </a:ext>
            </a:extLst>
          </p:cNvPr>
          <p:cNvSpPr>
            <a:spLocks noGrp="1"/>
          </p:cNvSpPr>
          <p:nvPr>
            <p:ph type="title"/>
          </p:nvPr>
        </p:nvSpPr>
        <p:spPr>
          <a:xfrm>
            <a:off x="838200" y="365125"/>
            <a:ext cx="10515600" cy="1325563"/>
          </a:xfrm>
        </p:spPr>
        <p:txBody>
          <a:bodyPr/>
          <a:lstStyle/>
          <a:p>
            <a:pPr algn="r" rtl="1"/>
            <a:r>
              <a:rPr lang="fa-IR" dirty="0">
                <a:cs typeface="B Nazanin" panose="00000400000000000000" pitchFamily="2" charset="-78"/>
              </a:rPr>
              <a:t>برنامه کاربردی – تست و اجرا</a:t>
            </a:r>
            <a:endParaRPr lang="en-US" dirty="0">
              <a:cs typeface="B Nazanin" panose="00000400000000000000" pitchFamily="2" charset="-78"/>
            </a:endParaRPr>
          </a:p>
        </p:txBody>
      </p:sp>
      <p:pic>
        <p:nvPicPr>
          <p:cNvPr id="9" name="Picture 8" descr="underline_base">
            <a:extLst>
              <a:ext uri="{FF2B5EF4-FFF2-40B4-BE49-F238E27FC236}">
                <a16:creationId xmlns:a16="http://schemas.microsoft.com/office/drawing/2014/main" id="{EA4BD9BE-B0CD-498E-949F-51F4809155D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1042" y="1321171"/>
            <a:ext cx="5663557"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a:extLst>
              <a:ext uri="{FF2B5EF4-FFF2-40B4-BE49-F238E27FC236}">
                <a16:creationId xmlns:a16="http://schemas.microsoft.com/office/drawing/2014/main" id="{7D778601-12E8-4E61-9FCE-CAC9E1A7736D}"/>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21</a:t>
            </a:r>
          </a:p>
        </p:txBody>
      </p:sp>
    </p:spTree>
    <p:extLst>
      <p:ext uri="{BB962C8B-B14F-4D97-AF65-F5344CB8AC3E}">
        <p14:creationId xmlns:p14="http://schemas.microsoft.com/office/powerpoint/2010/main" val="32294127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B5025CF-A472-404A-A5B3-3004C87B797B}"/>
              </a:ext>
            </a:extLst>
          </p:cNvPr>
          <p:cNvSpPr>
            <a:spLocks noGrp="1"/>
          </p:cNvSpPr>
          <p:nvPr>
            <p:ph type="ftr" sz="quarter" idx="11"/>
          </p:nvPr>
        </p:nvSpPr>
        <p:spPr/>
        <p:txBody>
          <a:bodyPr/>
          <a:lstStyle/>
          <a:p>
            <a:r>
              <a:rPr lang="fa-IR" dirty="0" err="1">
                <a:cs typeface="B Nazanin" panose="00000400000000000000" pitchFamily="2" charset="-78"/>
              </a:rPr>
              <a:t>هانیه</a:t>
            </a:r>
            <a:r>
              <a:rPr lang="fa-IR" dirty="0">
                <a:cs typeface="B Nazanin" panose="00000400000000000000" pitchFamily="2" charset="-78"/>
              </a:rPr>
              <a:t> هوشمند / شبکه های کامپیوتری</a:t>
            </a:r>
            <a:endParaRPr lang="en-US" dirty="0">
              <a:cs typeface="B Nazanin" panose="00000400000000000000" pitchFamily="2" charset="-78"/>
            </a:endParaRPr>
          </a:p>
        </p:txBody>
      </p:sp>
      <p:pic>
        <p:nvPicPr>
          <p:cNvPr id="3" name="Picture 2">
            <a:extLst>
              <a:ext uri="{FF2B5EF4-FFF2-40B4-BE49-F238E27FC236}">
                <a16:creationId xmlns:a16="http://schemas.microsoft.com/office/drawing/2014/main" id="{F0D500F1-3C76-466B-9D25-D7DD154E7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563" y="1690688"/>
            <a:ext cx="6273445" cy="4206240"/>
          </a:xfrm>
          <a:prstGeom prst="rect">
            <a:avLst/>
          </a:prstGeom>
        </p:spPr>
      </p:pic>
      <p:pic>
        <p:nvPicPr>
          <p:cNvPr id="8" name="Picture 7">
            <a:extLst>
              <a:ext uri="{FF2B5EF4-FFF2-40B4-BE49-F238E27FC236}">
                <a16:creationId xmlns:a16="http://schemas.microsoft.com/office/drawing/2014/main" id="{68DF7E9F-927F-4E0A-A0EA-DC7A665FDE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2992" y="2150110"/>
            <a:ext cx="6273445" cy="4206240"/>
          </a:xfrm>
          <a:prstGeom prst="rect">
            <a:avLst/>
          </a:prstGeom>
        </p:spPr>
      </p:pic>
      <p:sp>
        <p:nvSpPr>
          <p:cNvPr id="9" name="Rectangle: Rounded Corners 8">
            <a:extLst>
              <a:ext uri="{FF2B5EF4-FFF2-40B4-BE49-F238E27FC236}">
                <a16:creationId xmlns:a16="http://schemas.microsoft.com/office/drawing/2014/main" id="{491575D1-B19C-450F-83CE-C7574B9BBA29}"/>
              </a:ext>
            </a:extLst>
          </p:cNvPr>
          <p:cNvSpPr/>
          <p:nvPr/>
        </p:nvSpPr>
        <p:spPr>
          <a:xfrm>
            <a:off x="656140" y="2638007"/>
            <a:ext cx="1774622" cy="15930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FAD94BEE-690A-4CA1-A903-B1466C1F3C2D}"/>
              </a:ext>
            </a:extLst>
          </p:cNvPr>
          <p:cNvSpPr/>
          <p:nvPr/>
        </p:nvSpPr>
        <p:spPr>
          <a:xfrm>
            <a:off x="5664346" y="3384767"/>
            <a:ext cx="1774622" cy="15930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8A4E8BE7-8098-4DF0-9512-6B68FD78EC20}"/>
              </a:ext>
            </a:extLst>
          </p:cNvPr>
          <p:cNvSpPr>
            <a:spLocks noGrp="1"/>
          </p:cNvSpPr>
          <p:nvPr>
            <p:ph type="title"/>
          </p:nvPr>
        </p:nvSpPr>
        <p:spPr>
          <a:xfrm>
            <a:off x="838200" y="365125"/>
            <a:ext cx="10515600" cy="1325563"/>
          </a:xfrm>
        </p:spPr>
        <p:txBody>
          <a:bodyPr/>
          <a:lstStyle/>
          <a:p>
            <a:pPr algn="r" rtl="1"/>
            <a:r>
              <a:rPr lang="fa-IR" dirty="0">
                <a:cs typeface="B Nazanin" panose="00000400000000000000" pitchFamily="2" charset="-78"/>
              </a:rPr>
              <a:t>برنامه کاربردی – تست و اجرا</a:t>
            </a:r>
            <a:endParaRPr lang="en-US" dirty="0">
              <a:cs typeface="B Nazanin" panose="00000400000000000000" pitchFamily="2" charset="-78"/>
            </a:endParaRPr>
          </a:p>
        </p:txBody>
      </p:sp>
      <p:pic>
        <p:nvPicPr>
          <p:cNvPr id="11" name="Picture 10" descr="underline_base">
            <a:extLst>
              <a:ext uri="{FF2B5EF4-FFF2-40B4-BE49-F238E27FC236}">
                <a16:creationId xmlns:a16="http://schemas.microsoft.com/office/drawing/2014/main" id="{FF4F4D3B-7798-4CFA-A362-706A7EC6405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1042" y="1321171"/>
            <a:ext cx="5663557"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856C3BBF-C472-4D64-8FF4-BB69F283ED9D}"/>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21</a:t>
            </a:r>
          </a:p>
        </p:txBody>
      </p:sp>
    </p:spTree>
    <p:extLst>
      <p:ext uri="{BB962C8B-B14F-4D97-AF65-F5344CB8AC3E}">
        <p14:creationId xmlns:p14="http://schemas.microsoft.com/office/powerpoint/2010/main" val="33827512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52EB2-D032-4802-92FF-71141D212B67}"/>
              </a:ext>
            </a:extLst>
          </p:cNvPr>
          <p:cNvSpPr>
            <a:spLocks noGrp="1"/>
          </p:cNvSpPr>
          <p:nvPr>
            <p:ph type="title"/>
          </p:nvPr>
        </p:nvSpPr>
        <p:spPr/>
        <p:txBody>
          <a:bodyPr/>
          <a:lstStyle/>
          <a:p>
            <a:pPr algn="r" rtl="1"/>
            <a:r>
              <a:rPr lang="fa-IR" dirty="0">
                <a:cs typeface="B Nazanin" panose="00000400000000000000" pitchFamily="2" charset="-78"/>
              </a:rPr>
              <a:t>منابع</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FE8A0065-BBD6-4838-BD8F-E41B245FF056}"/>
              </a:ext>
            </a:extLst>
          </p:cNvPr>
          <p:cNvSpPr>
            <a:spLocks noGrp="1"/>
          </p:cNvSpPr>
          <p:nvPr>
            <p:ph idx="1"/>
          </p:nvPr>
        </p:nvSpPr>
        <p:spPr>
          <a:xfrm>
            <a:off x="838200" y="1690688"/>
            <a:ext cx="10515600" cy="4351338"/>
          </a:xfrm>
        </p:spPr>
        <p:txBody>
          <a:bodyPr>
            <a:normAutofit/>
          </a:bodyPr>
          <a:lstStyle/>
          <a:p>
            <a:pPr marL="0" indent="0">
              <a:buNone/>
            </a:pPr>
            <a:r>
              <a:rPr lang="en-US" sz="1800" dirty="0"/>
              <a:t>[1]. Jim Kurose and Keith W. Ross, Computer Networking: A Top-Down Approach, 6th Edition, Pearson, 2013.</a:t>
            </a:r>
          </a:p>
          <a:p>
            <a:pPr marL="0" indent="0">
              <a:buNone/>
            </a:pPr>
            <a:r>
              <a:rPr lang="en-US" sz="1800" dirty="0"/>
              <a:t>[2]. Andrew S. Tanenbaum, Computer Networks, 5th Edition, Pearson, 1981</a:t>
            </a:r>
          </a:p>
          <a:p>
            <a:pPr marL="0" indent="0">
              <a:buNone/>
            </a:pPr>
            <a:r>
              <a:rPr lang="en-US" sz="1800" dirty="0"/>
              <a:t>[3]. W. Richard Stevens, TCP/IP Illustrated, Volume 1: The Protocols, Addison-Wesley, 1994</a:t>
            </a:r>
          </a:p>
          <a:p>
            <a:pPr marL="0" indent="0">
              <a:buNone/>
            </a:pPr>
            <a:r>
              <a:rPr lang="en-US" sz="1800" dirty="0"/>
              <a:t>[4]. Nathan Jennings, Socket Programming in Python (Guide), </a:t>
            </a:r>
            <a:r>
              <a:rPr lang="en-US" sz="1800" dirty="0">
                <a:hlinkClick r:id="rId2"/>
              </a:rPr>
              <a:t>https://realpython.com/python-sockets</a:t>
            </a:r>
            <a:r>
              <a:rPr lang="fa-IR" sz="1800" dirty="0">
                <a:hlinkClick r:id="rId2"/>
              </a:rPr>
              <a:t>/</a:t>
            </a:r>
            <a:endParaRPr lang="fa-IR" sz="1800" dirty="0"/>
          </a:p>
          <a:p>
            <a:pPr marL="0" indent="0">
              <a:buNone/>
            </a:pPr>
            <a:r>
              <a:rPr lang="en-US" sz="1800" dirty="0"/>
              <a:t>[5]. Austin G. Walters, Intro to IPC | Sockets, </a:t>
            </a:r>
            <a:r>
              <a:rPr lang="en-US" sz="1800" dirty="0">
                <a:hlinkClick r:id="rId3"/>
              </a:rPr>
              <a:t>https://austingwalters.com/introduction-to-ipc-sockets/</a:t>
            </a:r>
            <a:endParaRPr lang="fa-IR" sz="1800" dirty="0"/>
          </a:p>
          <a:p>
            <a:pPr marL="0" indent="0">
              <a:buNone/>
            </a:pPr>
            <a:r>
              <a:rPr lang="en-US" sz="1800" dirty="0"/>
              <a:t>[6]. Abhishek Ratan, Eric Chou, </a:t>
            </a:r>
            <a:r>
              <a:rPr lang="en-US" sz="1800" dirty="0" err="1"/>
              <a:t>Pradeeban</a:t>
            </a:r>
            <a:r>
              <a:rPr lang="en-US" sz="1800" dirty="0"/>
              <a:t> </a:t>
            </a:r>
            <a:r>
              <a:rPr lang="en-US" sz="1800" dirty="0" err="1"/>
              <a:t>Kathiravelu</a:t>
            </a:r>
            <a:r>
              <a:rPr lang="en-US" sz="1800" dirty="0"/>
              <a:t> and Dr. M. O. </a:t>
            </a:r>
            <a:r>
              <a:rPr lang="en-US" sz="1800" dirty="0" err="1"/>
              <a:t>Faruque</a:t>
            </a:r>
            <a:r>
              <a:rPr lang="en-US" sz="1800" dirty="0"/>
              <a:t> </a:t>
            </a:r>
            <a:r>
              <a:rPr lang="en-US" sz="1800" dirty="0" err="1"/>
              <a:t>Sarker</a:t>
            </a:r>
            <a:r>
              <a:rPr lang="en-US" sz="1800" dirty="0"/>
              <a:t>, Python Network Programming, </a:t>
            </a:r>
            <a:r>
              <a:rPr lang="en-US" sz="1800" dirty="0" err="1"/>
              <a:t>Packt</a:t>
            </a:r>
            <a:r>
              <a:rPr lang="en-US" sz="1800" dirty="0"/>
              <a:t>, 2019</a:t>
            </a:r>
          </a:p>
        </p:txBody>
      </p:sp>
      <p:sp>
        <p:nvSpPr>
          <p:cNvPr id="4" name="Footer Placeholder 3">
            <a:extLst>
              <a:ext uri="{FF2B5EF4-FFF2-40B4-BE49-F238E27FC236}">
                <a16:creationId xmlns:a16="http://schemas.microsoft.com/office/drawing/2014/main" id="{C8F41932-2514-4091-B4BE-0072A4FFD401}"/>
              </a:ext>
            </a:extLst>
          </p:cNvPr>
          <p:cNvSpPr>
            <a:spLocks noGrp="1"/>
          </p:cNvSpPr>
          <p:nvPr>
            <p:ph type="ftr" sz="quarter" idx="11"/>
          </p:nvPr>
        </p:nvSpPr>
        <p:spPr/>
        <p:txBody>
          <a:bodyPr/>
          <a:lstStyle/>
          <a:p>
            <a:r>
              <a:rPr lang="fa-IR" dirty="0" err="1">
                <a:cs typeface="B Nazanin" panose="00000400000000000000" pitchFamily="2" charset="-78"/>
              </a:rPr>
              <a:t>هانیه</a:t>
            </a:r>
            <a:r>
              <a:rPr lang="fa-IR" dirty="0">
                <a:cs typeface="B Nazanin" panose="00000400000000000000" pitchFamily="2" charset="-78"/>
              </a:rPr>
              <a:t> هوشمند / شبکه های کامپیوتری</a:t>
            </a:r>
            <a:endParaRPr lang="en-US" dirty="0">
              <a:cs typeface="B Nazanin" panose="00000400000000000000" pitchFamily="2" charset="-78"/>
            </a:endParaRPr>
          </a:p>
        </p:txBody>
      </p:sp>
      <p:pic>
        <p:nvPicPr>
          <p:cNvPr id="7" name="Picture 6" descr="underline_base">
            <a:extLst>
              <a:ext uri="{FF2B5EF4-FFF2-40B4-BE49-F238E27FC236}">
                <a16:creationId xmlns:a16="http://schemas.microsoft.com/office/drawing/2014/main" id="{06FFE269-351E-4EA5-A4FF-AFC5BA03F27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0527" y="1321170"/>
            <a:ext cx="1404072"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16DD0FE8-2E8E-4D99-8C69-B6567C0D97B1}"/>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22</a:t>
            </a:r>
          </a:p>
        </p:txBody>
      </p:sp>
    </p:spTree>
    <p:extLst>
      <p:ext uri="{BB962C8B-B14F-4D97-AF65-F5344CB8AC3E}">
        <p14:creationId xmlns:p14="http://schemas.microsoft.com/office/powerpoint/2010/main" val="40114829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A65A-CEAC-435A-9A39-ECEC9650874E}"/>
              </a:ext>
            </a:extLst>
          </p:cNvPr>
          <p:cNvSpPr>
            <a:spLocks noGrp="1"/>
          </p:cNvSpPr>
          <p:nvPr>
            <p:ph type="title"/>
          </p:nvPr>
        </p:nvSpPr>
        <p:spPr>
          <a:xfrm>
            <a:off x="838200" y="2766218"/>
            <a:ext cx="10515600" cy="3449387"/>
          </a:xfrm>
          <a:ln>
            <a:noFill/>
          </a:ln>
        </p:spPr>
        <p:txBody>
          <a:bodyPr/>
          <a:lstStyle/>
          <a:p>
            <a:pPr algn="ctr" rtl="1"/>
            <a:r>
              <a:rPr lang="fa-IR" sz="5400" dirty="0">
                <a:cs typeface="B Nazanin" panose="00000400000000000000" pitchFamily="2" charset="-78"/>
              </a:rPr>
              <a:t>با تشکر از توجه و همراهی شما</a:t>
            </a:r>
            <a:br>
              <a:rPr lang="en-US" dirty="0">
                <a:cs typeface="B Nazanin" panose="00000400000000000000" pitchFamily="2" charset="-78"/>
              </a:rPr>
            </a:br>
            <a:br>
              <a:rPr lang="en-US" dirty="0">
                <a:cs typeface="B Nazanin" panose="00000400000000000000" pitchFamily="2" charset="-78"/>
              </a:rPr>
            </a:br>
            <a:r>
              <a:rPr lang="fa-IR" sz="2800" dirty="0">
                <a:cs typeface="B Nazanin" panose="00000400000000000000" pitchFamily="2" charset="-78"/>
              </a:rPr>
              <a:t>راه های ارتباطی:</a:t>
            </a:r>
            <a:br>
              <a:rPr lang="fa-IR" sz="2800" dirty="0">
                <a:cs typeface="B Nazanin" panose="00000400000000000000" pitchFamily="2" charset="-78"/>
              </a:rPr>
            </a:br>
            <a:r>
              <a:rPr lang="en-US" sz="2800" dirty="0">
                <a:cs typeface="B Nazanin" panose="00000400000000000000" pitchFamily="2" charset="-78"/>
                <a:hlinkClick r:id="rId2"/>
              </a:rPr>
              <a:t>m.rashidkhan99@ut.ac.ir</a:t>
            </a:r>
            <a:br>
              <a:rPr lang="fa-IR" sz="2800" dirty="0">
                <a:cs typeface="B Nazanin" panose="00000400000000000000" pitchFamily="2" charset="-78"/>
              </a:rPr>
            </a:br>
            <a:r>
              <a:rPr lang="en-US" sz="2800" dirty="0">
                <a:cs typeface="B Nazanin" panose="00000400000000000000" pitchFamily="2" charset="-78"/>
                <a:hlinkClick r:id="rId3"/>
              </a:rPr>
              <a:t>alireza.mojahed@ut.ac.ir</a:t>
            </a:r>
            <a:br>
              <a:rPr lang="en-US" sz="2800" dirty="0">
                <a:cs typeface="B Nazanin" panose="00000400000000000000" pitchFamily="2" charset="-78"/>
              </a:rPr>
            </a:br>
            <a:endParaRPr lang="en-US" dirty="0">
              <a:cs typeface="B Nazanin" panose="00000400000000000000" pitchFamily="2" charset="-78"/>
            </a:endParaRPr>
          </a:p>
        </p:txBody>
      </p:sp>
    </p:spTree>
    <p:extLst>
      <p:ext uri="{BB962C8B-B14F-4D97-AF65-F5344CB8AC3E}">
        <p14:creationId xmlns:p14="http://schemas.microsoft.com/office/powerpoint/2010/main" val="2816073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26991EE0-54E1-4128-85FF-FAEBCFEDD677}"/>
              </a:ext>
            </a:extLst>
          </p:cNvPr>
          <p:cNvSpPr/>
          <p:nvPr/>
        </p:nvSpPr>
        <p:spPr>
          <a:xfrm>
            <a:off x="1508174" y="2549215"/>
            <a:ext cx="9324974" cy="2856235"/>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solidFill>
            <a:schemeClr val="bg1">
              <a:lumMod val="95000"/>
            </a:schemeClr>
          </a:solidFill>
          <a:ln>
            <a:solidFill>
              <a:schemeClr val="bg1">
                <a:lumMod val="8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marL="0" lvl="0" indent="0" algn="ctr" defTabSz="1955800">
              <a:lnSpc>
                <a:spcPts val="2500"/>
              </a:lnSpc>
              <a:spcBef>
                <a:spcPct val="0"/>
              </a:spcBef>
              <a:spcAft>
                <a:spcPct val="35000"/>
              </a:spcAft>
              <a:buNone/>
            </a:pPr>
            <a:endParaRPr lang="en-US" sz="2400" b="1" kern="1200" dirty="0">
              <a:solidFill>
                <a:schemeClr val="bg1"/>
              </a:solidFill>
              <a:cs typeface="B Nazanin" panose="00000400000000000000" pitchFamily="2" charset="-78"/>
            </a:endParaRPr>
          </a:p>
        </p:txBody>
      </p:sp>
      <p:sp>
        <p:nvSpPr>
          <p:cNvPr id="2" name="Title 1">
            <a:extLst>
              <a:ext uri="{FF2B5EF4-FFF2-40B4-BE49-F238E27FC236}">
                <a16:creationId xmlns:a16="http://schemas.microsoft.com/office/drawing/2014/main" id="{706ED8F1-7A13-4814-B54F-F729C439031A}"/>
              </a:ext>
            </a:extLst>
          </p:cNvPr>
          <p:cNvSpPr>
            <a:spLocks noGrp="1"/>
          </p:cNvSpPr>
          <p:nvPr>
            <p:ph type="title"/>
          </p:nvPr>
        </p:nvSpPr>
        <p:spPr/>
        <p:txBody>
          <a:bodyPr/>
          <a:lstStyle/>
          <a:p>
            <a:pPr algn="r" rtl="1"/>
            <a:r>
              <a:rPr lang="fa-IR" dirty="0">
                <a:cs typeface="B Nazanin" panose="00000400000000000000" pitchFamily="2" charset="-78"/>
              </a:rPr>
              <a:t>ارتباط بین فرآیندها</a:t>
            </a:r>
            <a:r>
              <a:rPr lang="fa-IR" sz="2400" dirty="0">
                <a:cs typeface="B Nazanin" panose="00000400000000000000" pitchFamily="2" charset="-78"/>
              </a:rPr>
              <a:t> (ادامه)</a:t>
            </a:r>
            <a:endParaRPr lang="en-US" dirty="0">
              <a:cs typeface="B Nazanin" panose="00000400000000000000" pitchFamily="2" charset="-78"/>
            </a:endParaRPr>
          </a:p>
        </p:txBody>
      </p:sp>
      <p:grpSp>
        <p:nvGrpSpPr>
          <p:cNvPr id="3" name="Group 2">
            <a:extLst>
              <a:ext uri="{FF2B5EF4-FFF2-40B4-BE49-F238E27FC236}">
                <a16:creationId xmlns:a16="http://schemas.microsoft.com/office/drawing/2014/main" id="{AD05EFD3-20D5-41F5-B361-D2E57F397817}"/>
              </a:ext>
            </a:extLst>
          </p:cNvPr>
          <p:cNvGrpSpPr/>
          <p:nvPr/>
        </p:nvGrpSpPr>
        <p:grpSpPr>
          <a:xfrm>
            <a:off x="7629202" y="2649477"/>
            <a:ext cx="2678176" cy="2655715"/>
            <a:chOff x="1127448" y="2276872"/>
            <a:chExt cx="3240360" cy="3240360"/>
          </a:xfrm>
        </p:grpSpPr>
        <p:pic>
          <p:nvPicPr>
            <p:cNvPr id="4" name="Graphic 3" descr="Single gear">
              <a:extLst>
                <a:ext uri="{FF2B5EF4-FFF2-40B4-BE49-F238E27FC236}">
                  <a16:creationId xmlns:a16="http://schemas.microsoft.com/office/drawing/2014/main" id="{1DEADA41-CAAC-4CEF-9963-B469DBF681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7448" y="2276872"/>
              <a:ext cx="3240360" cy="3240360"/>
            </a:xfrm>
            <a:prstGeom prst="rect">
              <a:avLst/>
            </a:prstGeom>
          </p:spPr>
        </p:pic>
        <p:sp>
          <p:nvSpPr>
            <p:cNvPr id="5" name="Oval 4">
              <a:extLst>
                <a:ext uri="{FF2B5EF4-FFF2-40B4-BE49-F238E27FC236}">
                  <a16:creationId xmlns:a16="http://schemas.microsoft.com/office/drawing/2014/main" id="{D60B7BBB-82DA-4172-B32C-E03BC014FA5E}"/>
                </a:ext>
              </a:extLst>
            </p:cNvPr>
            <p:cNvSpPr/>
            <p:nvPr/>
          </p:nvSpPr>
          <p:spPr>
            <a:xfrm>
              <a:off x="2027548" y="3176972"/>
              <a:ext cx="1440159"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a:solidFill>
                    <a:schemeClr val="tx1"/>
                  </a:solidFill>
                  <a:cs typeface="B Nazanin" panose="00000400000000000000" pitchFamily="2" charset="-78"/>
                </a:rPr>
                <a:t> فرآیند </a:t>
              </a:r>
              <a:r>
                <a:rPr lang="fa-IR" sz="1800" b="1"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1</a:t>
              </a:r>
              <a:endParaRPr lang="en-US" dirty="0">
                <a:solidFill>
                  <a:schemeClr val="tx1"/>
                </a:solidFill>
                <a:cs typeface="B Nazanin" panose="00000400000000000000" pitchFamily="2" charset="-78"/>
              </a:endParaRPr>
            </a:p>
          </p:txBody>
        </p:sp>
      </p:grpSp>
      <p:grpSp>
        <p:nvGrpSpPr>
          <p:cNvPr id="6" name="Group 5">
            <a:extLst>
              <a:ext uri="{FF2B5EF4-FFF2-40B4-BE49-F238E27FC236}">
                <a16:creationId xmlns:a16="http://schemas.microsoft.com/office/drawing/2014/main" id="{49D78914-EA15-4E7A-90AD-CA7A31B9C494}"/>
              </a:ext>
            </a:extLst>
          </p:cNvPr>
          <p:cNvGrpSpPr/>
          <p:nvPr/>
        </p:nvGrpSpPr>
        <p:grpSpPr>
          <a:xfrm>
            <a:off x="2033945" y="2649476"/>
            <a:ext cx="2678176" cy="2655715"/>
            <a:chOff x="1127448" y="2276872"/>
            <a:chExt cx="3240360" cy="3240360"/>
          </a:xfrm>
        </p:grpSpPr>
        <p:pic>
          <p:nvPicPr>
            <p:cNvPr id="7" name="Graphic 6" descr="Single gear">
              <a:extLst>
                <a:ext uri="{FF2B5EF4-FFF2-40B4-BE49-F238E27FC236}">
                  <a16:creationId xmlns:a16="http://schemas.microsoft.com/office/drawing/2014/main" id="{F260A720-7AE5-4012-9C5B-8C9F854D1E1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7448" y="2276872"/>
              <a:ext cx="3240360" cy="3240360"/>
            </a:xfrm>
            <a:prstGeom prst="rect">
              <a:avLst/>
            </a:prstGeom>
          </p:spPr>
        </p:pic>
        <p:sp>
          <p:nvSpPr>
            <p:cNvPr id="8" name="Oval 7">
              <a:extLst>
                <a:ext uri="{FF2B5EF4-FFF2-40B4-BE49-F238E27FC236}">
                  <a16:creationId xmlns:a16="http://schemas.microsoft.com/office/drawing/2014/main" id="{3971B66E-60CD-42C7-9FD6-C01937FEA9EF}"/>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a:solidFill>
                    <a:schemeClr val="tx1"/>
                  </a:solidFill>
                  <a:cs typeface="B Nazanin" panose="00000400000000000000" pitchFamily="2" charset="-78"/>
                </a:rPr>
                <a:t> فرآیند </a:t>
              </a:r>
              <a:r>
                <a:rPr lang="fa-IR" sz="1800" b="1"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2</a:t>
              </a:r>
              <a:endParaRPr lang="en-US" dirty="0">
                <a:solidFill>
                  <a:schemeClr val="tx1"/>
                </a:solidFill>
                <a:cs typeface="B Nazanin" panose="00000400000000000000" pitchFamily="2" charset="-78"/>
              </a:endParaRPr>
            </a:p>
          </p:txBody>
        </p:sp>
      </p:grpSp>
      <p:sp>
        <p:nvSpPr>
          <p:cNvPr id="9" name="Freeform 105">
            <a:extLst>
              <a:ext uri="{FF2B5EF4-FFF2-40B4-BE49-F238E27FC236}">
                <a16:creationId xmlns:a16="http://schemas.microsoft.com/office/drawing/2014/main" id="{571716AC-09B7-4B83-B5DB-DD1C8FFBD3D9}"/>
              </a:ext>
            </a:extLst>
          </p:cNvPr>
          <p:cNvSpPr>
            <a:spLocks/>
          </p:cNvSpPr>
          <p:nvPr/>
        </p:nvSpPr>
        <p:spPr bwMode="auto">
          <a:xfrm rot="5400000">
            <a:off x="5781108" y="2268614"/>
            <a:ext cx="779106" cy="3166675"/>
          </a:xfrm>
          <a:custGeom>
            <a:avLst/>
            <a:gdLst>
              <a:gd name="T0" fmla="*/ 788 w 805"/>
              <a:gd name="T1" fmla="*/ 2190 h 2853"/>
              <a:gd name="T2" fmla="*/ 754 w 805"/>
              <a:gd name="T3" fmla="*/ 2201 h 2853"/>
              <a:gd name="T4" fmla="*/ 695 w 805"/>
              <a:gd name="T5" fmla="*/ 2272 h 2853"/>
              <a:gd name="T6" fmla="*/ 706 w 805"/>
              <a:gd name="T7" fmla="*/ 2158 h 2853"/>
              <a:gd name="T8" fmla="*/ 665 w 805"/>
              <a:gd name="T9" fmla="*/ 2153 h 2853"/>
              <a:gd name="T10" fmla="*/ 636 w 805"/>
              <a:gd name="T11" fmla="*/ 2241 h 2853"/>
              <a:gd name="T12" fmla="*/ 558 w 805"/>
              <a:gd name="T13" fmla="*/ 2408 h 2853"/>
              <a:gd name="T14" fmla="*/ 481 w 805"/>
              <a:gd name="T15" fmla="*/ 2319 h 2853"/>
              <a:gd name="T16" fmla="*/ 479 w 805"/>
              <a:gd name="T17" fmla="*/ 1104 h 2853"/>
              <a:gd name="T18" fmla="*/ 552 w 805"/>
              <a:gd name="T19" fmla="*/ 500 h 2853"/>
              <a:gd name="T20" fmla="*/ 663 w 805"/>
              <a:gd name="T21" fmla="*/ 706 h 2853"/>
              <a:gd name="T22" fmla="*/ 713 w 805"/>
              <a:gd name="T23" fmla="*/ 738 h 2853"/>
              <a:gd name="T24" fmla="*/ 743 w 805"/>
              <a:gd name="T25" fmla="*/ 710 h 2853"/>
              <a:gd name="T26" fmla="*/ 693 w 805"/>
              <a:gd name="T27" fmla="*/ 616 h 2853"/>
              <a:gd name="T28" fmla="*/ 704 w 805"/>
              <a:gd name="T29" fmla="*/ 590 h 2853"/>
              <a:gd name="T30" fmla="*/ 486 w 805"/>
              <a:gd name="T31" fmla="*/ 44 h 2853"/>
              <a:gd name="T32" fmla="*/ 451 w 805"/>
              <a:gd name="T33" fmla="*/ 40 h 2853"/>
              <a:gd name="T34" fmla="*/ 446 w 805"/>
              <a:gd name="T35" fmla="*/ 44 h 2853"/>
              <a:gd name="T36" fmla="*/ 452 w 805"/>
              <a:gd name="T37" fmla="*/ 17 h 2853"/>
              <a:gd name="T38" fmla="*/ 413 w 805"/>
              <a:gd name="T39" fmla="*/ 6 h 2853"/>
              <a:gd name="T40" fmla="*/ 281 w 805"/>
              <a:gd name="T41" fmla="*/ 366 h 2853"/>
              <a:gd name="T42" fmla="*/ 142 w 805"/>
              <a:gd name="T43" fmla="*/ 796 h 2853"/>
              <a:gd name="T44" fmla="*/ 162 w 805"/>
              <a:gd name="T45" fmla="*/ 824 h 2853"/>
              <a:gd name="T46" fmla="*/ 184 w 805"/>
              <a:gd name="T47" fmla="*/ 827 h 2853"/>
              <a:gd name="T48" fmla="*/ 227 w 805"/>
              <a:gd name="T49" fmla="*/ 836 h 2853"/>
              <a:gd name="T50" fmla="*/ 348 w 805"/>
              <a:gd name="T51" fmla="*/ 474 h 2853"/>
              <a:gd name="T52" fmla="*/ 371 w 805"/>
              <a:gd name="T53" fmla="*/ 498 h 2853"/>
              <a:gd name="T54" fmla="*/ 343 w 805"/>
              <a:gd name="T55" fmla="*/ 1312 h 2853"/>
              <a:gd name="T56" fmla="*/ 341 w 805"/>
              <a:gd name="T57" fmla="*/ 2039 h 2853"/>
              <a:gd name="T58" fmla="*/ 363 w 805"/>
              <a:gd name="T59" fmla="*/ 2481 h 2853"/>
              <a:gd name="T60" fmla="*/ 319 w 805"/>
              <a:gd name="T61" fmla="*/ 2495 h 2853"/>
              <a:gd name="T62" fmla="*/ 219 w 805"/>
              <a:gd name="T63" fmla="*/ 2334 h 2853"/>
              <a:gd name="T64" fmla="*/ 102 w 805"/>
              <a:gd name="T65" fmla="*/ 2179 h 2853"/>
              <a:gd name="T66" fmla="*/ 79 w 805"/>
              <a:gd name="T67" fmla="*/ 2207 h 2853"/>
              <a:gd name="T68" fmla="*/ 53 w 805"/>
              <a:gd name="T69" fmla="*/ 2214 h 2853"/>
              <a:gd name="T70" fmla="*/ 39 w 805"/>
              <a:gd name="T71" fmla="*/ 2196 h 2853"/>
              <a:gd name="T72" fmla="*/ 0 w 805"/>
              <a:gd name="T73" fmla="*/ 2218 h 2853"/>
              <a:gd name="T74" fmla="*/ 107 w 805"/>
              <a:gd name="T75" fmla="*/ 2393 h 2853"/>
              <a:gd name="T76" fmla="*/ 302 w 805"/>
              <a:gd name="T77" fmla="*/ 2696 h 2853"/>
              <a:gd name="T78" fmla="*/ 473 w 805"/>
              <a:gd name="T79" fmla="*/ 2853 h 2853"/>
              <a:gd name="T80" fmla="*/ 508 w 805"/>
              <a:gd name="T81" fmla="*/ 2837 h 2853"/>
              <a:gd name="T82" fmla="*/ 534 w 805"/>
              <a:gd name="T83" fmla="*/ 2819 h 2853"/>
              <a:gd name="T84" fmla="*/ 805 w 805"/>
              <a:gd name="T85" fmla="*/ 2218 h 2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5" h="2853">
                <a:moveTo>
                  <a:pt x="802" y="2207"/>
                </a:moveTo>
                <a:lnTo>
                  <a:pt x="800" y="2201"/>
                </a:lnTo>
                <a:lnTo>
                  <a:pt x="788" y="2190"/>
                </a:lnTo>
                <a:lnTo>
                  <a:pt x="774" y="2188"/>
                </a:lnTo>
                <a:lnTo>
                  <a:pt x="759" y="2193"/>
                </a:lnTo>
                <a:lnTo>
                  <a:pt x="754" y="2201"/>
                </a:lnTo>
                <a:lnTo>
                  <a:pt x="719" y="2254"/>
                </a:lnTo>
                <a:lnTo>
                  <a:pt x="685" y="2307"/>
                </a:lnTo>
                <a:lnTo>
                  <a:pt x="695" y="2272"/>
                </a:lnTo>
                <a:lnTo>
                  <a:pt x="706" y="2203"/>
                </a:lnTo>
                <a:lnTo>
                  <a:pt x="708" y="2168"/>
                </a:lnTo>
                <a:lnTo>
                  <a:pt x="706" y="2158"/>
                </a:lnTo>
                <a:lnTo>
                  <a:pt x="695" y="2148"/>
                </a:lnTo>
                <a:lnTo>
                  <a:pt x="679" y="2145"/>
                </a:lnTo>
                <a:lnTo>
                  <a:pt x="665" y="2153"/>
                </a:lnTo>
                <a:lnTo>
                  <a:pt x="661" y="2162"/>
                </a:lnTo>
                <a:lnTo>
                  <a:pt x="649" y="2201"/>
                </a:lnTo>
                <a:lnTo>
                  <a:pt x="636" y="2241"/>
                </a:lnTo>
                <a:lnTo>
                  <a:pt x="634" y="2244"/>
                </a:lnTo>
                <a:lnTo>
                  <a:pt x="631" y="2247"/>
                </a:lnTo>
                <a:lnTo>
                  <a:pt x="558" y="2408"/>
                </a:lnTo>
                <a:lnTo>
                  <a:pt x="487" y="2569"/>
                </a:lnTo>
                <a:lnTo>
                  <a:pt x="485" y="2445"/>
                </a:lnTo>
                <a:lnTo>
                  <a:pt x="481" y="2319"/>
                </a:lnTo>
                <a:lnTo>
                  <a:pt x="481" y="2080"/>
                </a:lnTo>
                <a:lnTo>
                  <a:pt x="476" y="1843"/>
                </a:lnTo>
                <a:lnTo>
                  <a:pt x="479" y="1104"/>
                </a:lnTo>
                <a:lnTo>
                  <a:pt x="485" y="364"/>
                </a:lnTo>
                <a:lnTo>
                  <a:pt x="517" y="433"/>
                </a:lnTo>
                <a:lnTo>
                  <a:pt x="552" y="500"/>
                </a:lnTo>
                <a:lnTo>
                  <a:pt x="579" y="561"/>
                </a:lnTo>
                <a:lnTo>
                  <a:pt x="631" y="665"/>
                </a:lnTo>
                <a:lnTo>
                  <a:pt x="663" y="706"/>
                </a:lnTo>
                <a:lnTo>
                  <a:pt x="691" y="727"/>
                </a:lnTo>
                <a:lnTo>
                  <a:pt x="705" y="735"/>
                </a:lnTo>
                <a:lnTo>
                  <a:pt x="713" y="738"/>
                </a:lnTo>
                <a:lnTo>
                  <a:pt x="728" y="735"/>
                </a:lnTo>
                <a:lnTo>
                  <a:pt x="740" y="725"/>
                </a:lnTo>
                <a:lnTo>
                  <a:pt x="743" y="710"/>
                </a:lnTo>
                <a:lnTo>
                  <a:pt x="739" y="701"/>
                </a:lnTo>
                <a:lnTo>
                  <a:pt x="715" y="658"/>
                </a:lnTo>
                <a:lnTo>
                  <a:pt x="693" y="616"/>
                </a:lnTo>
                <a:lnTo>
                  <a:pt x="700" y="612"/>
                </a:lnTo>
                <a:lnTo>
                  <a:pt x="706" y="599"/>
                </a:lnTo>
                <a:lnTo>
                  <a:pt x="704" y="590"/>
                </a:lnTo>
                <a:lnTo>
                  <a:pt x="599" y="320"/>
                </a:lnTo>
                <a:lnTo>
                  <a:pt x="490" y="51"/>
                </a:lnTo>
                <a:lnTo>
                  <a:pt x="486" y="44"/>
                </a:lnTo>
                <a:lnTo>
                  <a:pt x="476" y="35"/>
                </a:lnTo>
                <a:lnTo>
                  <a:pt x="463" y="35"/>
                </a:lnTo>
                <a:lnTo>
                  <a:pt x="451" y="40"/>
                </a:lnTo>
                <a:lnTo>
                  <a:pt x="447" y="45"/>
                </a:lnTo>
                <a:lnTo>
                  <a:pt x="446" y="45"/>
                </a:lnTo>
                <a:lnTo>
                  <a:pt x="446" y="44"/>
                </a:lnTo>
                <a:lnTo>
                  <a:pt x="448" y="36"/>
                </a:lnTo>
                <a:lnTo>
                  <a:pt x="451" y="27"/>
                </a:lnTo>
                <a:lnTo>
                  <a:pt x="452" y="17"/>
                </a:lnTo>
                <a:lnTo>
                  <a:pt x="444" y="4"/>
                </a:lnTo>
                <a:lnTo>
                  <a:pt x="429" y="0"/>
                </a:lnTo>
                <a:lnTo>
                  <a:pt x="413" y="6"/>
                </a:lnTo>
                <a:lnTo>
                  <a:pt x="408" y="16"/>
                </a:lnTo>
                <a:lnTo>
                  <a:pt x="361" y="131"/>
                </a:lnTo>
                <a:lnTo>
                  <a:pt x="281" y="366"/>
                </a:lnTo>
                <a:lnTo>
                  <a:pt x="247" y="485"/>
                </a:lnTo>
                <a:lnTo>
                  <a:pt x="194" y="640"/>
                </a:lnTo>
                <a:lnTo>
                  <a:pt x="142" y="796"/>
                </a:lnTo>
                <a:lnTo>
                  <a:pt x="140" y="805"/>
                </a:lnTo>
                <a:lnTo>
                  <a:pt x="148" y="818"/>
                </a:lnTo>
                <a:lnTo>
                  <a:pt x="162" y="824"/>
                </a:lnTo>
                <a:lnTo>
                  <a:pt x="177" y="822"/>
                </a:lnTo>
                <a:lnTo>
                  <a:pt x="184" y="817"/>
                </a:lnTo>
                <a:lnTo>
                  <a:pt x="184" y="827"/>
                </a:lnTo>
                <a:lnTo>
                  <a:pt x="196" y="840"/>
                </a:lnTo>
                <a:lnTo>
                  <a:pt x="211" y="844"/>
                </a:lnTo>
                <a:lnTo>
                  <a:pt x="227" y="836"/>
                </a:lnTo>
                <a:lnTo>
                  <a:pt x="232" y="827"/>
                </a:lnTo>
                <a:lnTo>
                  <a:pt x="293" y="652"/>
                </a:lnTo>
                <a:lnTo>
                  <a:pt x="348" y="474"/>
                </a:lnTo>
                <a:lnTo>
                  <a:pt x="358" y="452"/>
                </a:lnTo>
                <a:lnTo>
                  <a:pt x="367" y="429"/>
                </a:lnTo>
                <a:lnTo>
                  <a:pt x="371" y="498"/>
                </a:lnTo>
                <a:lnTo>
                  <a:pt x="374" y="565"/>
                </a:lnTo>
                <a:lnTo>
                  <a:pt x="361" y="814"/>
                </a:lnTo>
                <a:lnTo>
                  <a:pt x="343" y="1312"/>
                </a:lnTo>
                <a:lnTo>
                  <a:pt x="338" y="1561"/>
                </a:lnTo>
                <a:lnTo>
                  <a:pt x="337" y="1720"/>
                </a:lnTo>
                <a:lnTo>
                  <a:pt x="341" y="2039"/>
                </a:lnTo>
                <a:lnTo>
                  <a:pt x="346" y="2198"/>
                </a:lnTo>
                <a:lnTo>
                  <a:pt x="348" y="2293"/>
                </a:lnTo>
                <a:lnTo>
                  <a:pt x="363" y="2481"/>
                </a:lnTo>
                <a:lnTo>
                  <a:pt x="377" y="2574"/>
                </a:lnTo>
                <a:lnTo>
                  <a:pt x="347" y="2535"/>
                </a:lnTo>
                <a:lnTo>
                  <a:pt x="319" y="2495"/>
                </a:lnTo>
                <a:lnTo>
                  <a:pt x="324" y="2486"/>
                </a:lnTo>
                <a:lnTo>
                  <a:pt x="319" y="2476"/>
                </a:lnTo>
                <a:lnTo>
                  <a:pt x="219" y="2334"/>
                </a:lnTo>
                <a:lnTo>
                  <a:pt x="124" y="2190"/>
                </a:lnTo>
                <a:lnTo>
                  <a:pt x="118" y="2184"/>
                </a:lnTo>
                <a:lnTo>
                  <a:pt x="102" y="2179"/>
                </a:lnTo>
                <a:lnTo>
                  <a:pt x="88" y="2185"/>
                </a:lnTo>
                <a:lnTo>
                  <a:pt x="79" y="2198"/>
                </a:lnTo>
                <a:lnTo>
                  <a:pt x="79" y="2207"/>
                </a:lnTo>
                <a:lnTo>
                  <a:pt x="72" y="2205"/>
                </a:lnTo>
                <a:lnTo>
                  <a:pt x="58" y="2209"/>
                </a:lnTo>
                <a:lnTo>
                  <a:pt x="53" y="2214"/>
                </a:lnTo>
                <a:lnTo>
                  <a:pt x="49" y="2209"/>
                </a:lnTo>
                <a:lnTo>
                  <a:pt x="45" y="2203"/>
                </a:lnTo>
                <a:lnTo>
                  <a:pt x="39" y="2196"/>
                </a:lnTo>
                <a:lnTo>
                  <a:pt x="21" y="2192"/>
                </a:lnTo>
                <a:lnTo>
                  <a:pt x="5" y="2201"/>
                </a:lnTo>
                <a:lnTo>
                  <a:pt x="0" y="2218"/>
                </a:lnTo>
                <a:lnTo>
                  <a:pt x="4" y="2227"/>
                </a:lnTo>
                <a:lnTo>
                  <a:pt x="54" y="2311"/>
                </a:lnTo>
                <a:lnTo>
                  <a:pt x="107" y="2393"/>
                </a:lnTo>
                <a:lnTo>
                  <a:pt x="139" y="2457"/>
                </a:lnTo>
                <a:lnTo>
                  <a:pt x="212" y="2582"/>
                </a:lnTo>
                <a:lnTo>
                  <a:pt x="302" y="2696"/>
                </a:lnTo>
                <a:lnTo>
                  <a:pt x="404" y="2798"/>
                </a:lnTo>
                <a:lnTo>
                  <a:pt x="460" y="2845"/>
                </a:lnTo>
                <a:lnTo>
                  <a:pt x="473" y="2853"/>
                </a:lnTo>
                <a:lnTo>
                  <a:pt x="494" y="2845"/>
                </a:lnTo>
                <a:lnTo>
                  <a:pt x="499" y="2836"/>
                </a:lnTo>
                <a:lnTo>
                  <a:pt x="508" y="2837"/>
                </a:lnTo>
                <a:lnTo>
                  <a:pt x="525" y="2832"/>
                </a:lnTo>
                <a:lnTo>
                  <a:pt x="530" y="2823"/>
                </a:lnTo>
                <a:lnTo>
                  <a:pt x="534" y="2819"/>
                </a:lnTo>
                <a:lnTo>
                  <a:pt x="538" y="2814"/>
                </a:lnTo>
                <a:lnTo>
                  <a:pt x="801" y="2231"/>
                </a:lnTo>
                <a:lnTo>
                  <a:pt x="805" y="2218"/>
                </a:lnTo>
                <a:lnTo>
                  <a:pt x="802" y="2207"/>
                </a:lnTo>
              </a:path>
            </a:pathLst>
          </a:custGeom>
          <a:solidFill>
            <a:schemeClr val="accent6"/>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a:cs typeface="B Nazanin" panose="00000400000000000000" pitchFamily="2" charset="-78"/>
            </a:endParaRPr>
          </a:p>
        </p:txBody>
      </p:sp>
      <p:sp>
        <p:nvSpPr>
          <p:cNvPr id="10" name="TextBox 9">
            <a:extLst>
              <a:ext uri="{FF2B5EF4-FFF2-40B4-BE49-F238E27FC236}">
                <a16:creationId xmlns:a16="http://schemas.microsoft.com/office/drawing/2014/main" id="{6BD06E6F-AA3C-402F-970F-4E7E5BCED2CF}"/>
              </a:ext>
            </a:extLst>
          </p:cNvPr>
          <p:cNvSpPr txBox="1"/>
          <p:nvPr/>
        </p:nvSpPr>
        <p:spPr>
          <a:xfrm>
            <a:off x="4927635" y="3156342"/>
            <a:ext cx="2486053" cy="461665"/>
          </a:xfrm>
          <a:prstGeom prst="rect">
            <a:avLst/>
          </a:prstGeom>
          <a:noFill/>
        </p:spPr>
        <p:txBody>
          <a:bodyPr wrap="square" rtlCol="0">
            <a:spAutoFit/>
          </a:bodyPr>
          <a:lstStyle/>
          <a:p>
            <a:pPr algn="ctr" rtl="1"/>
            <a:r>
              <a:rPr lang="fa-IR" sz="2400" dirty="0">
                <a:cs typeface="B Nazanin" panose="00000400000000000000" pitchFamily="2" charset="-78"/>
              </a:rPr>
              <a:t>ارتباط بین فرآیندی</a:t>
            </a:r>
          </a:p>
        </p:txBody>
      </p:sp>
      <p:sp>
        <p:nvSpPr>
          <p:cNvPr id="12" name="TextBox 11">
            <a:extLst>
              <a:ext uri="{FF2B5EF4-FFF2-40B4-BE49-F238E27FC236}">
                <a16:creationId xmlns:a16="http://schemas.microsoft.com/office/drawing/2014/main" id="{EDB6E0F0-7EBC-4C83-A774-7796B99B7C14}"/>
              </a:ext>
            </a:extLst>
          </p:cNvPr>
          <p:cNvSpPr txBox="1"/>
          <p:nvPr/>
        </p:nvSpPr>
        <p:spPr>
          <a:xfrm>
            <a:off x="4712121" y="4271162"/>
            <a:ext cx="2994859" cy="369332"/>
          </a:xfrm>
          <a:prstGeom prst="rect">
            <a:avLst/>
          </a:prstGeom>
          <a:noFill/>
        </p:spPr>
        <p:txBody>
          <a:bodyPr wrap="none" rtlCol="0">
            <a:spAutoFit/>
          </a:bodyPr>
          <a:lstStyle/>
          <a:p>
            <a:r>
              <a:rPr lang="en-US" sz="1800" dirty="0">
                <a:cs typeface="B Nazanin" panose="00000400000000000000" pitchFamily="2" charset="-78"/>
              </a:rPr>
              <a:t>(</a:t>
            </a:r>
            <a:r>
              <a:rPr lang="en-US" sz="1800" dirty="0" err="1">
                <a:cs typeface="B Nazanin" panose="00000400000000000000" pitchFamily="2" charset="-78"/>
              </a:rPr>
              <a:t>Interprocess</a:t>
            </a:r>
            <a:r>
              <a:rPr lang="en-US" sz="1800" dirty="0">
                <a:cs typeface="B Nazanin" panose="00000400000000000000" pitchFamily="2" charset="-78"/>
              </a:rPr>
              <a:t> communication)</a:t>
            </a:r>
          </a:p>
        </p:txBody>
      </p:sp>
      <p:sp>
        <p:nvSpPr>
          <p:cNvPr id="16" name="Slide Number Placeholder 5">
            <a:extLst>
              <a:ext uri="{FF2B5EF4-FFF2-40B4-BE49-F238E27FC236}">
                <a16:creationId xmlns:a16="http://schemas.microsoft.com/office/drawing/2014/main" id="{32507EFF-55C8-43E8-B71D-EC0E3D83A710}"/>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2</a:t>
            </a:r>
            <a:endParaRPr lang="en-US" sz="2400" dirty="0">
              <a:cs typeface="B Nazanin" panose="00000400000000000000" pitchFamily="2" charset="-78"/>
            </a:endParaRPr>
          </a:p>
        </p:txBody>
      </p:sp>
      <p:sp>
        <p:nvSpPr>
          <p:cNvPr id="11" name="Footer Placeholder 10">
            <a:extLst>
              <a:ext uri="{FF2B5EF4-FFF2-40B4-BE49-F238E27FC236}">
                <a16:creationId xmlns:a16="http://schemas.microsoft.com/office/drawing/2014/main" id="{3F9BC29E-F25E-4454-800E-2828637A6DB4}"/>
              </a:ext>
            </a:extLst>
          </p:cNvPr>
          <p:cNvSpPr>
            <a:spLocks noGrp="1"/>
          </p:cNvSpPr>
          <p:nvPr>
            <p:ph type="ftr" sz="quarter" idx="11"/>
          </p:nvPr>
        </p:nvSpPr>
        <p:spPr/>
        <p:txBody>
          <a:bodyPr/>
          <a:lstStyle/>
          <a:p>
            <a:r>
              <a:rPr lang="fa-IR">
                <a:cs typeface="B Nazanin" panose="00000400000000000000" pitchFamily="2" charset="-78"/>
              </a:rPr>
              <a:t>هانیه هوشمند / شبکه های کامپیوتری</a:t>
            </a:r>
            <a:endParaRPr lang="en-US">
              <a:cs typeface="B Nazanin" panose="00000400000000000000" pitchFamily="2" charset="-78"/>
            </a:endParaRPr>
          </a:p>
        </p:txBody>
      </p:sp>
      <p:pic>
        <p:nvPicPr>
          <p:cNvPr id="18" name="Picture 17" descr="underline_base">
            <a:extLst>
              <a:ext uri="{FF2B5EF4-FFF2-40B4-BE49-F238E27FC236}">
                <a16:creationId xmlns:a16="http://schemas.microsoft.com/office/drawing/2014/main" id="{B1872A8D-D25B-47DA-842A-059B223951EA}"/>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1271" y="1321172"/>
            <a:ext cx="4853329" cy="16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455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FE130440-DDE7-488C-B9F3-C8B5FD84CDEB}"/>
              </a:ext>
            </a:extLst>
          </p:cNvPr>
          <p:cNvSpPr/>
          <p:nvPr/>
        </p:nvSpPr>
        <p:spPr>
          <a:xfrm>
            <a:off x="1354310" y="2668023"/>
            <a:ext cx="3079149" cy="2856235"/>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solidFill>
            <a:schemeClr val="bg1">
              <a:lumMod val="95000"/>
            </a:schemeClr>
          </a:solidFill>
          <a:ln>
            <a:solidFill>
              <a:schemeClr val="bg1">
                <a:lumMod val="8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marL="0" lvl="0" indent="0" algn="ctr" defTabSz="1955800">
              <a:lnSpc>
                <a:spcPts val="2500"/>
              </a:lnSpc>
              <a:spcBef>
                <a:spcPct val="0"/>
              </a:spcBef>
              <a:spcAft>
                <a:spcPct val="35000"/>
              </a:spcAft>
              <a:buNone/>
            </a:pPr>
            <a:endParaRPr lang="en-US" sz="2400" b="1" kern="1200" dirty="0">
              <a:solidFill>
                <a:schemeClr val="bg1"/>
              </a:solidFill>
              <a:cs typeface="B Nazanin" panose="00000400000000000000" pitchFamily="2" charset="-78"/>
            </a:endParaRPr>
          </a:p>
        </p:txBody>
      </p:sp>
      <p:sp>
        <p:nvSpPr>
          <p:cNvPr id="2" name="Title 1">
            <a:extLst>
              <a:ext uri="{FF2B5EF4-FFF2-40B4-BE49-F238E27FC236}">
                <a16:creationId xmlns:a16="http://schemas.microsoft.com/office/drawing/2014/main" id="{C0D0FD73-878C-4850-820D-F3255BFAC64D}"/>
              </a:ext>
            </a:extLst>
          </p:cNvPr>
          <p:cNvSpPr>
            <a:spLocks noGrp="1"/>
          </p:cNvSpPr>
          <p:nvPr>
            <p:ph type="title"/>
          </p:nvPr>
        </p:nvSpPr>
        <p:spPr/>
        <p:txBody>
          <a:bodyPr/>
          <a:lstStyle/>
          <a:p>
            <a:pPr algn="r" rtl="1"/>
            <a:r>
              <a:rPr lang="fa-IR" dirty="0">
                <a:cs typeface="B Nazanin" panose="00000400000000000000" pitchFamily="2" charset="-78"/>
              </a:rPr>
              <a:t>ارتباط بین فرآیندها</a:t>
            </a:r>
            <a:r>
              <a:rPr lang="fa-IR" sz="2400" dirty="0">
                <a:cs typeface="B Nazanin" panose="00000400000000000000" pitchFamily="2" charset="-78"/>
              </a:rPr>
              <a:t> (ادامه)</a:t>
            </a:r>
            <a:endParaRPr lang="en-US" dirty="0">
              <a:cs typeface="B Nazanin" panose="00000400000000000000" pitchFamily="2" charset="-78"/>
            </a:endParaRPr>
          </a:p>
        </p:txBody>
      </p:sp>
      <p:sp>
        <p:nvSpPr>
          <p:cNvPr id="4" name="Freeform: Shape 3">
            <a:extLst>
              <a:ext uri="{FF2B5EF4-FFF2-40B4-BE49-F238E27FC236}">
                <a16:creationId xmlns:a16="http://schemas.microsoft.com/office/drawing/2014/main" id="{A7BCFA63-ABF7-4B19-BD04-7C40632C2863}"/>
              </a:ext>
            </a:extLst>
          </p:cNvPr>
          <p:cNvSpPr/>
          <p:nvPr/>
        </p:nvSpPr>
        <p:spPr>
          <a:xfrm>
            <a:off x="7679352" y="2668023"/>
            <a:ext cx="3079149" cy="2856235"/>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solidFill>
            <a:schemeClr val="bg1">
              <a:lumMod val="95000"/>
            </a:schemeClr>
          </a:solidFill>
          <a:ln>
            <a:solidFill>
              <a:schemeClr val="bg1">
                <a:lumMod val="8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marL="0" lvl="0" indent="0" algn="ctr" defTabSz="1955800">
              <a:lnSpc>
                <a:spcPts val="2500"/>
              </a:lnSpc>
              <a:spcBef>
                <a:spcPct val="0"/>
              </a:spcBef>
              <a:spcAft>
                <a:spcPct val="35000"/>
              </a:spcAft>
              <a:buNone/>
            </a:pPr>
            <a:endParaRPr lang="en-US" sz="2400" b="1" kern="1200" dirty="0">
              <a:solidFill>
                <a:schemeClr val="bg1"/>
              </a:solidFill>
              <a:cs typeface="B Nazanin" panose="00000400000000000000" pitchFamily="2" charset="-78"/>
            </a:endParaRPr>
          </a:p>
        </p:txBody>
      </p:sp>
      <p:grpSp>
        <p:nvGrpSpPr>
          <p:cNvPr id="5" name="Group 4">
            <a:extLst>
              <a:ext uri="{FF2B5EF4-FFF2-40B4-BE49-F238E27FC236}">
                <a16:creationId xmlns:a16="http://schemas.microsoft.com/office/drawing/2014/main" id="{5D1D2FA5-E499-4D91-98E2-7D6BA00B493F}"/>
              </a:ext>
            </a:extLst>
          </p:cNvPr>
          <p:cNvGrpSpPr/>
          <p:nvPr/>
        </p:nvGrpSpPr>
        <p:grpSpPr>
          <a:xfrm>
            <a:off x="7879839" y="2768282"/>
            <a:ext cx="2678176" cy="2655715"/>
            <a:chOff x="1127448" y="2276872"/>
            <a:chExt cx="3240360" cy="3240360"/>
          </a:xfrm>
        </p:grpSpPr>
        <p:pic>
          <p:nvPicPr>
            <p:cNvPr id="6" name="Graphic 5" descr="Single gear">
              <a:extLst>
                <a:ext uri="{FF2B5EF4-FFF2-40B4-BE49-F238E27FC236}">
                  <a16:creationId xmlns:a16="http://schemas.microsoft.com/office/drawing/2014/main" id="{96A4826F-D94F-46BC-9A24-A547965B53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7448" y="2276872"/>
              <a:ext cx="3240360" cy="3240360"/>
            </a:xfrm>
            <a:prstGeom prst="rect">
              <a:avLst/>
            </a:prstGeom>
          </p:spPr>
        </p:pic>
        <p:sp>
          <p:nvSpPr>
            <p:cNvPr id="7" name="Oval 6">
              <a:extLst>
                <a:ext uri="{FF2B5EF4-FFF2-40B4-BE49-F238E27FC236}">
                  <a16:creationId xmlns:a16="http://schemas.microsoft.com/office/drawing/2014/main" id="{13D6798A-6AB5-4CA9-AD88-3EBE6436536C}"/>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a:solidFill>
                    <a:schemeClr val="tx1"/>
                  </a:solidFill>
                  <a:cs typeface="B Nazanin" panose="00000400000000000000" pitchFamily="2" charset="-78"/>
                </a:rPr>
                <a:t> فرآیند </a:t>
              </a:r>
              <a:r>
                <a:rPr lang="fa-IR" sz="1800" b="1"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1</a:t>
              </a:r>
              <a:endParaRPr lang="en-US" dirty="0">
                <a:solidFill>
                  <a:schemeClr val="tx1"/>
                </a:solidFill>
                <a:cs typeface="B Nazanin" panose="00000400000000000000" pitchFamily="2" charset="-78"/>
              </a:endParaRPr>
            </a:p>
          </p:txBody>
        </p:sp>
      </p:grpSp>
      <p:grpSp>
        <p:nvGrpSpPr>
          <p:cNvPr id="8" name="Group 7">
            <a:extLst>
              <a:ext uri="{FF2B5EF4-FFF2-40B4-BE49-F238E27FC236}">
                <a16:creationId xmlns:a16="http://schemas.microsoft.com/office/drawing/2014/main" id="{F7F22333-A2D7-466C-812B-726DE53EED61}"/>
              </a:ext>
            </a:extLst>
          </p:cNvPr>
          <p:cNvGrpSpPr/>
          <p:nvPr/>
        </p:nvGrpSpPr>
        <p:grpSpPr>
          <a:xfrm>
            <a:off x="1554796" y="2780380"/>
            <a:ext cx="2678176" cy="2655715"/>
            <a:chOff x="1127448" y="2276872"/>
            <a:chExt cx="3240360" cy="3240360"/>
          </a:xfrm>
        </p:grpSpPr>
        <p:pic>
          <p:nvPicPr>
            <p:cNvPr id="9" name="Graphic 8" descr="Single gear">
              <a:extLst>
                <a:ext uri="{FF2B5EF4-FFF2-40B4-BE49-F238E27FC236}">
                  <a16:creationId xmlns:a16="http://schemas.microsoft.com/office/drawing/2014/main" id="{A2D1DC4F-3710-4DA3-8FAE-104642CF3D9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7448" y="2276872"/>
              <a:ext cx="3240360" cy="3240360"/>
            </a:xfrm>
            <a:prstGeom prst="rect">
              <a:avLst/>
            </a:prstGeom>
          </p:spPr>
        </p:pic>
        <p:sp>
          <p:nvSpPr>
            <p:cNvPr id="10" name="Oval 9">
              <a:extLst>
                <a:ext uri="{FF2B5EF4-FFF2-40B4-BE49-F238E27FC236}">
                  <a16:creationId xmlns:a16="http://schemas.microsoft.com/office/drawing/2014/main" id="{A275CF2A-87EA-4BC0-A3AE-161E5DDCF923}"/>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a:solidFill>
                    <a:schemeClr val="tx1"/>
                  </a:solidFill>
                  <a:cs typeface="B Nazanin" panose="00000400000000000000" pitchFamily="2" charset="-78"/>
                </a:rPr>
                <a:t> فرآیند </a:t>
              </a:r>
              <a:r>
                <a:rPr lang="fa-IR" sz="1800" b="1"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2</a:t>
              </a:r>
              <a:endParaRPr lang="en-US" dirty="0">
                <a:solidFill>
                  <a:schemeClr val="tx1"/>
                </a:solidFill>
                <a:cs typeface="B Nazanin" panose="00000400000000000000" pitchFamily="2" charset="-78"/>
              </a:endParaRPr>
            </a:p>
          </p:txBody>
        </p:sp>
      </p:grpSp>
      <p:sp>
        <p:nvSpPr>
          <p:cNvPr id="11" name="Freeform 105">
            <a:extLst>
              <a:ext uri="{FF2B5EF4-FFF2-40B4-BE49-F238E27FC236}">
                <a16:creationId xmlns:a16="http://schemas.microsoft.com/office/drawing/2014/main" id="{E3F9E52A-723F-4F70-829B-E33B6C639E7D}"/>
              </a:ext>
            </a:extLst>
          </p:cNvPr>
          <p:cNvSpPr>
            <a:spLocks/>
          </p:cNvSpPr>
          <p:nvPr/>
        </p:nvSpPr>
        <p:spPr bwMode="auto">
          <a:xfrm rot="5400000">
            <a:off x="5706462" y="2387422"/>
            <a:ext cx="779106" cy="3166675"/>
          </a:xfrm>
          <a:custGeom>
            <a:avLst/>
            <a:gdLst>
              <a:gd name="T0" fmla="*/ 788 w 805"/>
              <a:gd name="T1" fmla="*/ 2190 h 2853"/>
              <a:gd name="T2" fmla="*/ 754 w 805"/>
              <a:gd name="T3" fmla="*/ 2201 h 2853"/>
              <a:gd name="T4" fmla="*/ 695 w 805"/>
              <a:gd name="T5" fmla="*/ 2272 h 2853"/>
              <a:gd name="T6" fmla="*/ 706 w 805"/>
              <a:gd name="T7" fmla="*/ 2158 h 2853"/>
              <a:gd name="T8" fmla="*/ 665 w 805"/>
              <a:gd name="T9" fmla="*/ 2153 h 2853"/>
              <a:gd name="T10" fmla="*/ 636 w 805"/>
              <a:gd name="T11" fmla="*/ 2241 h 2853"/>
              <a:gd name="T12" fmla="*/ 558 w 805"/>
              <a:gd name="T13" fmla="*/ 2408 h 2853"/>
              <a:gd name="T14" fmla="*/ 481 w 805"/>
              <a:gd name="T15" fmla="*/ 2319 h 2853"/>
              <a:gd name="T16" fmla="*/ 479 w 805"/>
              <a:gd name="T17" fmla="*/ 1104 h 2853"/>
              <a:gd name="T18" fmla="*/ 552 w 805"/>
              <a:gd name="T19" fmla="*/ 500 h 2853"/>
              <a:gd name="T20" fmla="*/ 663 w 805"/>
              <a:gd name="T21" fmla="*/ 706 h 2853"/>
              <a:gd name="T22" fmla="*/ 713 w 805"/>
              <a:gd name="T23" fmla="*/ 738 h 2853"/>
              <a:gd name="T24" fmla="*/ 743 w 805"/>
              <a:gd name="T25" fmla="*/ 710 h 2853"/>
              <a:gd name="T26" fmla="*/ 693 w 805"/>
              <a:gd name="T27" fmla="*/ 616 h 2853"/>
              <a:gd name="T28" fmla="*/ 704 w 805"/>
              <a:gd name="T29" fmla="*/ 590 h 2853"/>
              <a:gd name="T30" fmla="*/ 486 w 805"/>
              <a:gd name="T31" fmla="*/ 44 h 2853"/>
              <a:gd name="T32" fmla="*/ 451 w 805"/>
              <a:gd name="T33" fmla="*/ 40 h 2853"/>
              <a:gd name="T34" fmla="*/ 446 w 805"/>
              <a:gd name="T35" fmla="*/ 44 h 2853"/>
              <a:gd name="T36" fmla="*/ 452 w 805"/>
              <a:gd name="T37" fmla="*/ 17 h 2853"/>
              <a:gd name="T38" fmla="*/ 413 w 805"/>
              <a:gd name="T39" fmla="*/ 6 h 2853"/>
              <a:gd name="T40" fmla="*/ 281 w 805"/>
              <a:gd name="T41" fmla="*/ 366 h 2853"/>
              <a:gd name="T42" fmla="*/ 142 w 805"/>
              <a:gd name="T43" fmla="*/ 796 h 2853"/>
              <a:gd name="T44" fmla="*/ 162 w 805"/>
              <a:gd name="T45" fmla="*/ 824 h 2853"/>
              <a:gd name="T46" fmla="*/ 184 w 805"/>
              <a:gd name="T47" fmla="*/ 827 h 2853"/>
              <a:gd name="T48" fmla="*/ 227 w 805"/>
              <a:gd name="T49" fmla="*/ 836 h 2853"/>
              <a:gd name="T50" fmla="*/ 348 w 805"/>
              <a:gd name="T51" fmla="*/ 474 h 2853"/>
              <a:gd name="T52" fmla="*/ 371 w 805"/>
              <a:gd name="T53" fmla="*/ 498 h 2853"/>
              <a:gd name="T54" fmla="*/ 343 w 805"/>
              <a:gd name="T55" fmla="*/ 1312 h 2853"/>
              <a:gd name="T56" fmla="*/ 341 w 805"/>
              <a:gd name="T57" fmla="*/ 2039 h 2853"/>
              <a:gd name="T58" fmla="*/ 363 w 805"/>
              <a:gd name="T59" fmla="*/ 2481 h 2853"/>
              <a:gd name="T60" fmla="*/ 319 w 805"/>
              <a:gd name="T61" fmla="*/ 2495 h 2853"/>
              <a:gd name="T62" fmla="*/ 219 w 805"/>
              <a:gd name="T63" fmla="*/ 2334 h 2853"/>
              <a:gd name="T64" fmla="*/ 102 w 805"/>
              <a:gd name="T65" fmla="*/ 2179 h 2853"/>
              <a:gd name="T66" fmla="*/ 79 w 805"/>
              <a:gd name="T67" fmla="*/ 2207 h 2853"/>
              <a:gd name="T68" fmla="*/ 53 w 805"/>
              <a:gd name="T69" fmla="*/ 2214 h 2853"/>
              <a:gd name="T70" fmla="*/ 39 w 805"/>
              <a:gd name="T71" fmla="*/ 2196 h 2853"/>
              <a:gd name="T72" fmla="*/ 0 w 805"/>
              <a:gd name="T73" fmla="*/ 2218 h 2853"/>
              <a:gd name="T74" fmla="*/ 107 w 805"/>
              <a:gd name="T75" fmla="*/ 2393 h 2853"/>
              <a:gd name="T76" fmla="*/ 302 w 805"/>
              <a:gd name="T77" fmla="*/ 2696 h 2853"/>
              <a:gd name="T78" fmla="*/ 473 w 805"/>
              <a:gd name="T79" fmla="*/ 2853 h 2853"/>
              <a:gd name="T80" fmla="*/ 508 w 805"/>
              <a:gd name="T81" fmla="*/ 2837 h 2853"/>
              <a:gd name="T82" fmla="*/ 534 w 805"/>
              <a:gd name="T83" fmla="*/ 2819 h 2853"/>
              <a:gd name="T84" fmla="*/ 805 w 805"/>
              <a:gd name="T85" fmla="*/ 2218 h 2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5" h="2853">
                <a:moveTo>
                  <a:pt x="802" y="2207"/>
                </a:moveTo>
                <a:lnTo>
                  <a:pt x="800" y="2201"/>
                </a:lnTo>
                <a:lnTo>
                  <a:pt x="788" y="2190"/>
                </a:lnTo>
                <a:lnTo>
                  <a:pt x="774" y="2188"/>
                </a:lnTo>
                <a:lnTo>
                  <a:pt x="759" y="2193"/>
                </a:lnTo>
                <a:lnTo>
                  <a:pt x="754" y="2201"/>
                </a:lnTo>
                <a:lnTo>
                  <a:pt x="719" y="2254"/>
                </a:lnTo>
                <a:lnTo>
                  <a:pt x="685" y="2307"/>
                </a:lnTo>
                <a:lnTo>
                  <a:pt x="695" y="2272"/>
                </a:lnTo>
                <a:lnTo>
                  <a:pt x="706" y="2203"/>
                </a:lnTo>
                <a:lnTo>
                  <a:pt x="708" y="2168"/>
                </a:lnTo>
                <a:lnTo>
                  <a:pt x="706" y="2158"/>
                </a:lnTo>
                <a:lnTo>
                  <a:pt x="695" y="2148"/>
                </a:lnTo>
                <a:lnTo>
                  <a:pt x="679" y="2145"/>
                </a:lnTo>
                <a:lnTo>
                  <a:pt x="665" y="2153"/>
                </a:lnTo>
                <a:lnTo>
                  <a:pt x="661" y="2162"/>
                </a:lnTo>
                <a:lnTo>
                  <a:pt x="649" y="2201"/>
                </a:lnTo>
                <a:lnTo>
                  <a:pt x="636" y="2241"/>
                </a:lnTo>
                <a:lnTo>
                  <a:pt x="634" y="2244"/>
                </a:lnTo>
                <a:lnTo>
                  <a:pt x="631" y="2247"/>
                </a:lnTo>
                <a:lnTo>
                  <a:pt x="558" y="2408"/>
                </a:lnTo>
                <a:lnTo>
                  <a:pt x="487" y="2569"/>
                </a:lnTo>
                <a:lnTo>
                  <a:pt x="485" y="2445"/>
                </a:lnTo>
                <a:lnTo>
                  <a:pt x="481" y="2319"/>
                </a:lnTo>
                <a:lnTo>
                  <a:pt x="481" y="2080"/>
                </a:lnTo>
                <a:lnTo>
                  <a:pt x="476" y="1843"/>
                </a:lnTo>
                <a:lnTo>
                  <a:pt x="479" y="1104"/>
                </a:lnTo>
                <a:lnTo>
                  <a:pt x="485" y="364"/>
                </a:lnTo>
                <a:lnTo>
                  <a:pt x="517" y="433"/>
                </a:lnTo>
                <a:lnTo>
                  <a:pt x="552" y="500"/>
                </a:lnTo>
                <a:lnTo>
                  <a:pt x="579" y="561"/>
                </a:lnTo>
                <a:lnTo>
                  <a:pt x="631" y="665"/>
                </a:lnTo>
                <a:lnTo>
                  <a:pt x="663" y="706"/>
                </a:lnTo>
                <a:lnTo>
                  <a:pt x="691" y="727"/>
                </a:lnTo>
                <a:lnTo>
                  <a:pt x="705" y="735"/>
                </a:lnTo>
                <a:lnTo>
                  <a:pt x="713" y="738"/>
                </a:lnTo>
                <a:lnTo>
                  <a:pt x="728" y="735"/>
                </a:lnTo>
                <a:lnTo>
                  <a:pt x="740" y="725"/>
                </a:lnTo>
                <a:lnTo>
                  <a:pt x="743" y="710"/>
                </a:lnTo>
                <a:lnTo>
                  <a:pt x="739" y="701"/>
                </a:lnTo>
                <a:lnTo>
                  <a:pt x="715" y="658"/>
                </a:lnTo>
                <a:lnTo>
                  <a:pt x="693" y="616"/>
                </a:lnTo>
                <a:lnTo>
                  <a:pt x="700" y="612"/>
                </a:lnTo>
                <a:lnTo>
                  <a:pt x="706" y="599"/>
                </a:lnTo>
                <a:lnTo>
                  <a:pt x="704" y="590"/>
                </a:lnTo>
                <a:lnTo>
                  <a:pt x="599" y="320"/>
                </a:lnTo>
                <a:lnTo>
                  <a:pt x="490" y="51"/>
                </a:lnTo>
                <a:lnTo>
                  <a:pt x="486" y="44"/>
                </a:lnTo>
                <a:lnTo>
                  <a:pt x="476" y="35"/>
                </a:lnTo>
                <a:lnTo>
                  <a:pt x="463" y="35"/>
                </a:lnTo>
                <a:lnTo>
                  <a:pt x="451" y="40"/>
                </a:lnTo>
                <a:lnTo>
                  <a:pt x="447" y="45"/>
                </a:lnTo>
                <a:lnTo>
                  <a:pt x="446" y="45"/>
                </a:lnTo>
                <a:lnTo>
                  <a:pt x="446" y="44"/>
                </a:lnTo>
                <a:lnTo>
                  <a:pt x="448" y="36"/>
                </a:lnTo>
                <a:lnTo>
                  <a:pt x="451" y="27"/>
                </a:lnTo>
                <a:lnTo>
                  <a:pt x="452" y="17"/>
                </a:lnTo>
                <a:lnTo>
                  <a:pt x="444" y="4"/>
                </a:lnTo>
                <a:lnTo>
                  <a:pt x="429" y="0"/>
                </a:lnTo>
                <a:lnTo>
                  <a:pt x="413" y="6"/>
                </a:lnTo>
                <a:lnTo>
                  <a:pt x="408" y="16"/>
                </a:lnTo>
                <a:lnTo>
                  <a:pt x="361" y="131"/>
                </a:lnTo>
                <a:lnTo>
                  <a:pt x="281" y="366"/>
                </a:lnTo>
                <a:lnTo>
                  <a:pt x="247" y="485"/>
                </a:lnTo>
                <a:lnTo>
                  <a:pt x="194" y="640"/>
                </a:lnTo>
                <a:lnTo>
                  <a:pt x="142" y="796"/>
                </a:lnTo>
                <a:lnTo>
                  <a:pt x="140" y="805"/>
                </a:lnTo>
                <a:lnTo>
                  <a:pt x="148" y="818"/>
                </a:lnTo>
                <a:lnTo>
                  <a:pt x="162" y="824"/>
                </a:lnTo>
                <a:lnTo>
                  <a:pt x="177" y="822"/>
                </a:lnTo>
                <a:lnTo>
                  <a:pt x="184" y="817"/>
                </a:lnTo>
                <a:lnTo>
                  <a:pt x="184" y="827"/>
                </a:lnTo>
                <a:lnTo>
                  <a:pt x="196" y="840"/>
                </a:lnTo>
                <a:lnTo>
                  <a:pt x="211" y="844"/>
                </a:lnTo>
                <a:lnTo>
                  <a:pt x="227" y="836"/>
                </a:lnTo>
                <a:lnTo>
                  <a:pt x="232" y="827"/>
                </a:lnTo>
                <a:lnTo>
                  <a:pt x="293" y="652"/>
                </a:lnTo>
                <a:lnTo>
                  <a:pt x="348" y="474"/>
                </a:lnTo>
                <a:lnTo>
                  <a:pt x="358" y="452"/>
                </a:lnTo>
                <a:lnTo>
                  <a:pt x="367" y="429"/>
                </a:lnTo>
                <a:lnTo>
                  <a:pt x="371" y="498"/>
                </a:lnTo>
                <a:lnTo>
                  <a:pt x="374" y="565"/>
                </a:lnTo>
                <a:lnTo>
                  <a:pt x="361" y="814"/>
                </a:lnTo>
                <a:lnTo>
                  <a:pt x="343" y="1312"/>
                </a:lnTo>
                <a:lnTo>
                  <a:pt x="338" y="1561"/>
                </a:lnTo>
                <a:lnTo>
                  <a:pt x="337" y="1720"/>
                </a:lnTo>
                <a:lnTo>
                  <a:pt x="341" y="2039"/>
                </a:lnTo>
                <a:lnTo>
                  <a:pt x="346" y="2198"/>
                </a:lnTo>
                <a:lnTo>
                  <a:pt x="348" y="2293"/>
                </a:lnTo>
                <a:lnTo>
                  <a:pt x="363" y="2481"/>
                </a:lnTo>
                <a:lnTo>
                  <a:pt x="377" y="2574"/>
                </a:lnTo>
                <a:lnTo>
                  <a:pt x="347" y="2535"/>
                </a:lnTo>
                <a:lnTo>
                  <a:pt x="319" y="2495"/>
                </a:lnTo>
                <a:lnTo>
                  <a:pt x="324" y="2486"/>
                </a:lnTo>
                <a:lnTo>
                  <a:pt x="319" y="2476"/>
                </a:lnTo>
                <a:lnTo>
                  <a:pt x="219" y="2334"/>
                </a:lnTo>
                <a:lnTo>
                  <a:pt x="124" y="2190"/>
                </a:lnTo>
                <a:lnTo>
                  <a:pt x="118" y="2184"/>
                </a:lnTo>
                <a:lnTo>
                  <a:pt x="102" y="2179"/>
                </a:lnTo>
                <a:lnTo>
                  <a:pt x="88" y="2185"/>
                </a:lnTo>
                <a:lnTo>
                  <a:pt x="79" y="2198"/>
                </a:lnTo>
                <a:lnTo>
                  <a:pt x="79" y="2207"/>
                </a:lnTo>
                <a:lnTo>
                  <a:pt x="72" y="2205"/>
                </a:lnTo>
                <a:lnTo>
                  <a:pt x="58" y="2209"/>
                </a:lnTo>
                <a:lnTo>
                  <a:pt x="53" y="2214"/>
                </a:lnTo>
                <a:lnTo>
                  <a:pt x="49" y="2209"/>
                </a:lnTo>
                <a:lnTo>
                  <a:pt x="45" y="2203"/>
                </a:lnTo>
                <a:lnTo>
                  <a:pt x="39" y="2196"/>
                </a:lnTo>
                <a:lnTo>
                  <a:pt x="21" y="2192"/>
                </a:lnTo>
                <a:lnTo>
                  <a:pt x="5" y="2201"/>
                </a:lnTo>
                <a:lnTo>
                  <a:pt x="0" y="2218"/>
                </a:lnTo>
                <a:lnTo>
                  <a:pt x="4" y="2227"/>
                </a:lnTo>
                <a:lnTo>
                  <a:pt x="54" y="2311"/>
                </a:lnTo>
                <a:lnTo>
                  <a:pt x="107" y="2393"/>
                </a:lnTo>
                <a:lnTo>
                  <a:pt x="139" y="2457"/>
                </a:lnTo>
                <a:lnTo>
                  <a:pt x="212" y="2582"/>
                </a:lnTo>
                <a:lnTo>
                  <a:pt x="302" y="2696"/>
                </a:lnTo>
                <a:lnTo>
                  <a:pt x="404" y="2798"/>
                </a:lnTo>
                <a:lnTo>
                  <a:pt x="460" y="2845"/>
                </a:lnTo>
                <a:lnTo>
                  <a:pt x="473" y="2853"/>
                </a:lnTo>
                <a:lnTo>
                  <a:pt x="494" y="2845"/>
                </a:lnTo>
                <a:lnTo>
                  <a:pt x="499" y="2836"/>
                </a:lnTo>
                <a:lnTo>
                  <a:pt x="508" y="2837"/>
                </a:lnTo>
                <a:lnTo>
                  <a:pt x="525" y="2832"/>
                </a:lnTo>
                <a:lnTo>
                  <a:pt x="530" y="2823"/>
                </a:lnTo>
                <a:lnTo>
                  <a:pt x="534" y="2819"/>
                </a:lnTo>
                <a:lnTo>
                  <a:pt x="538" y="2814"/>
                </a:lnTo>
                <a:lnTo>
                  <a:pt x="801" y="2231"/>
                </a:lnTo>
                <a:lnTo>
                  <a:pt x="805" y="2218"/>
                </a:lnTo>
                <a:lnTo>
                  <a:pt x="802" y="2207"/>
                </a:lnTo>
              </a:path>
            </a:pathLst>
          </a:custGeom>
          <a:solidFill>
            <a:schemeClr val="accent6"/>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a:cs typeface="B Nazanin" panose="00000400000000000000" pitchFamily="2" charset="-78"/>
            </a:endParaRPr>
          </a:p>
        </p:txBody>
      </p:sp>
      <p:sp>
        <p:nvSpPr>
          <p:cNvPr id="12" name="TextBox 11">
            <a:extLst>
              <a:ext uri="{FF2B5EF4-FFF2-40B4-BE49-F238E27FC236}">
                <a16:creationId xmlns:a16="http://schemas.microsoft.com/office/drawing/2014/main" id="{FCD570A4-5C9B-40E4-9567-CB8F19C454CB}"/>
              </a:ext>
            </a:extLst>
          </p:cNvPr>
          <p:cNvSpPr txBox="1"/>
          <p:nvPr/>
        </p:nvSpPr>
        <p:spPr>
          <a:xfrm>
            <a:off x="4852989" y="3275150"/>
            <a:ext cx="2486053" cy="461665"/>
          </a:xfrm>
          <a:prstGeom prst="rect">
            <a:avLst/>
          </a:prstGeom>
          <a:noFill/>
        </p:spPr>
        <p:txBody>
          <a:bodyPr wrap="square" rtlCol="0">
            <a:spAutoFit/>
          </a:bodyPr>
          <a:lstStyle/>
          <a:p>
            <a:pPr algn="ctr" rtl="1"/>
            <a:r>
              <a:rPr lang="fa-IR" sz="2400" dirty="0">
                <a:cs typeface="B Nazanin" panose="00000400000000000000" pitchFamily="2" charset="-78"/>
              </a:rPr>
              <a:t>تبادل پیام</a:t>
            </a:r>
          </a:p>
        </p:txBody>
      </p:sp>
      <p:sp>
        <p:nvSpPr>
          <p:cNvPr id="13" name="TextBox 12">
            <a:extLst>
              <a:ext uri="{FF2B5EF4-FFF2-40B4-BE49-F238E27FC236}">
                <a16:creationId xmlns:a16="http://schemas.microsoft.com/office/drawing/2014/main" id="{8BBB44FF-B4D1-404E-A42A-8F4D0EA461CF}"/>
              </a:ext>
            </a:extLst>
          </p:cNvPr>
          <p:cNvSpPr txBox="1"/>
          <p:nvPr/>
        </p:nvSpPr>
        <p:spPr>
          <a:xfrm>
            <a:off x="5520537" y="4360313"/>
            <a:ext cx="1150956" cy="369332"/>
          </a:xfrm>
          <a:prstGeom prst="rect">
            <a:avLst/>
          </a:prstGeom>
          <a:noFill/>
        </p:spPr>
        <p:txBody>
          <a:bodyPr wrap="none" rtlCol="0">
            <a:spAutoFit/>
          </a:bodyPr>
          <a:lstStyle/>
          <a:p>
            <a:r>
              <a:rPr lang="en-US" sz="1800" dirty="0">
                <a:cs typeface="B Nazanin" panose="00000400000000000000" pitchFamily="2" charset="-78"/>
              </a:rPr>
              <a:t>(</a:t>
            </a:r>
            <a:r>
              <a:rPr lang="en-US" dirty="0">
                <a:cs typeface="B Nazanin" panose="00000400000000000000" pitchFamily="2" charset="-78"/>
              </a:rPr>
              <a:t>Message</a:t>
            </a:r>
            <a:r>
              <a:rPr lang="en-US" sz="1800" dirty="0">
                <a:cs typeface="B Nazanin" panose="00000400000000000000" pitchFamily="2" charset="-78"/>
              </a:rPr>
              <a:t>)</a:t>
            </a:r>
          </a:p>
        </p:txBody>
      </p:sp>
      <p:sp>
        <p:nvSpPr>
          <p:cNvPr id="15" name="TextBox 14">
            <a:extLst>
              <a:ext uri="{FF2B5EF4-FFF2-40B4-BE49-F238E27FC236}">
                <a16:creationId xmlns:a16="http://schemas.microsoft.com/office/drawing/2014/main" id="{C1F1E109-9010-470F-89F9-AD21B45D645C}"/>
              </a:ext>
            </a:extLst>
          </p:cNvPr>
          <p:cNvSpPr txBox="1"/>
          <p:nvPr/>
        </p:nvSpPr>
        <p:spPr>
          <a:xfrm>
            <a:off x="8623778" y="2082622"/>
            <a:ext cx="1190299" cy="523220"/>
          </a:xfrm>
          <a:prstGeom prst="rect">
            <a:avLst/>
          </a:prstGeom>
          <a:noFill/>
        </p:spPr>
        <p:txBody>
          <a:bodyPr wrap="square" rtlCol="0">
            <a:spAutoFit/>
          </a:bodyPr>
          <a:lstStyle/>
          <a:p>
            <a:r>
              <a:rPr lang="fa-IR" sz="2800" dirty="0">
                <a:cs typeface="B Nazanin" panose="00000400000000000000" pitchFamily="2" charset="-78"/>
              </a:rPr>
              <a:t>میزبان </a:t>
            </a:r>
            <a:r>
              <a:rPr lang="fa-IR" sz="2800" b="1"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1</a:t>
            </a:r>
            <a:endParaRPr lang="en-US" sz="2800" dirty="0">
              <a:cs typeface="B Nazanin" panose="00000400000000000000" pitchFamily="2" charset="-78"/>
            </a:endParaRPr>
          </a:p>
        </p:txBody>
      </p:sp>
      <p:sp>
        <p:nvSpPr>
          <p:cNvPr id="16" name="TextBox 15">
            <a:extLst>
              <a:ext uri="{FF2B5EF4-FFF2-40B4-BE49-F238E27FC236}">
                <a16:creationId xmlns:a16="http://schemas.microsoft.com/office/drawing/2014/main" id="{58FD29C4-5A18-4B1C-BF75-2A1C66A84500}"/>
              </a:ext>
            </a:extLst>
          </p:cNvPr>
          <p:cNvSpPr txBox="1"/>
          <p:nvPr/>
        </p:nvSpPr>
        <p:spPr>
          <a:xfrm>
            <a:off x="2323856" y="2082622"/>
            <a:ext cx="1140056" cy="523220"/>
          </a:xfrm>
          <a:prstGeom prst="rect">
            <a:avLst/>
          </a:prstGeom>
          <a:noFill/>
        </p:spPr>
        <p:txBody>
          <a:bodyPr wrap="none" rtlCol="0">
            <a:spAutoFit/>
          </a:bodyPr>
          <a:lstStyle/>
          <a:p>
            <a:r>
              <a:rPr lang="fa-IR" sz="2800" dirty="0">
                <a:cs typeface="B Nazanin" panose="00000400000000000000" pitchFamily="2" charset="-78"/>
              </a:rPr>
              <a:t>میزبان </a:t>
            </a:r>
            <a:r>
              <a:rPr lang="fa-IR" sz="2800" b="1"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2</a:t>
            </a:r>
            <a:endParaRPr lang="en-US" sz="2800" dirty="0">
              <a:cs typeface="B Nazanin" panose="00000400000000000000" pitchFamily="2" charset="-78"/>
            </a:endParaRPr>
          </a:p>
        </p:txBody>
      </p:sp>
      <p:sp>
        <p:nvSpPr>
          <p:cNvPr id="19" name="Slide Number Placeholder 5">
            <a:extLst>
              <a:ext uri="{FF2B5EF4-FFF2-40B4-BE49-F238E27FC236}">
                <a16:creationId xmlns:a16="http://schemas.microsoft.com/office/drawing/2014/main" id="{7C2E859A-9973-47BF-9D51-938158A6B53C}"/>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3</a:t>
            </a:r>
            <a:endParaRPr lang="en-US" sz="2400" dirty="0">
              <a:cs typeface="B Nazanin" panose="00000400000000000000" pitchFamily="2" charset="-78"/>
            </a:endParaRPr>
          </a:p>
        </p:txBody>
      </p:sp>
      <p:sp>
        <p:nvSpPr>
          <p:cNvPr id="3" name="Footer Placeholder 2">
            <a:extLst>
              <a:ext uri="{FF2B5EF4-FFF2-40B4-BE49-F238E27FC236}">
                <a16:creationId xmlns:a16="http://schemas.microsoft.com/office/drawing/2014/main" id="{BC7454FA-B794-4852-A438-2C98AD5AE74E}"/>
              </a:ext>
            </a:extLst>
          </p:cNvPr>
          <p:cNvSpPr>
            <a:spLocks noGrp="1"/>
          </p:cNvSpPr>
          <p:nvPr>
            <p:ph type="ftr" sz="quarter" idx="11"/>
          </p:nvPr>
        </p:nvSpPr>
        <p:spPr/>
        <p:txBody>
          <a:bodyPr/>
          <a:lstStyle/>
          <a:p>
            <a:r>
              <a:rPr lang="fa-IR">
                <a:cs typeface="B Nazanin" panose="00000400000000000000" pitchFamily="2" charset="-78"/>
              </a:rPr>
              <a:t>هانیه هوشمند / شبکه های کامپیوتری</a:t>
            </a:r>
            <a:endParaRPr lang="en-US">
              <a:cs typeface="B Nazanin" panose="00000400000000000000" pitchFamily="2" charset="-78"/>
            </a:endParaRPr>
          </a:p>
        </p:txBody>
      </p:sp>
      <p:pic>
        <p:nvPicPr>
          <p:cNvPr id="20" name="Picture 19" descr="underline_base">
            <a:extLst>
              <a:ext uri="{FF2B5EF4-FFF2-40B4-BE49-F238E27FC236}">
                <a16:creationId xmlns:a16="http://schemas.microsoft.com/office/drawing/2014/main" id="{BB267597-7824-44FC-B581-D8BC35D92E95}"/>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04972" y="1321169"/>
            <a:ext cx="4899628"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0803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FB247-6DA5-4C06-A2AE-F4D72B739E94}"/>
              </a:ext>
            </a:extLst>
          </p:cNvPr>
          <p:cNvSpPr>
            <a:spLocks noGrp="1"/>
          </p:cNvSpPr>
          <p:nvPr>
            <p:ph type="title"/>
          </p:nvPr>
        </p:nvSpPr>
        <p:spPr>
          <a:xfrm>
            <a:off x="838200" y="334645"/>
            <a:ext cx="10515600" cy="1325563"/>
          </a:xfrm>
        </p:spPr>
        <p:txBody>
          <a:bodyPr/>
          <a:lstStyle/>
          <a:p>
            <a:pPr algn="r" rtl="1"/>
            <a:r>
              <a:rPr lang="fa-IR" dirty="0">
                <a:cs typeface="B Nazanin" panose="00000400000000000000" pitchFamily="2" charset="-78"/>
              </a:rPr>
              <a:t>فرآیندهای مشتری و سرویس دهنده</a:t>
            </a:r>
            <a:endParaRPr lang="en-US" dirty="0">
              <a:cs typeface="B Nazanin" panose="00000400000000000000" pitchFamily="2" charset="-78"/>
            </a:endParaRPr>
          </a:p>
        </p:txBody>
      </p:sp>
      <p:grpSp>
        <p:nvGrpSpPr>
          <p:cNvPr id="4" name="Group 3">
            <a:extLst>
              <a:ext uri="{FF2B5EF4-FFF2-40B4-BE49-F238E27FC236}">
                <a16:creationId xmlns:a16="http://schemas.microsoft.com/office/drawing/2014/main" id="{5B367A4B-6096-4363-908A-8ECD252FD3EC}"/>
              </a:ext>
            </a:extLst>
          </p:cNvPr>
          <p:cNvGrpSpPr/>
          <p:nvPr/>
        </p:nvGrpSpPr>
        <p:grpSpPr>
          <a:xfrm>
            <a:off x="7195526" y="3970225"/>
            <a:ext cx="2678176" cy="2655715"/>
            <a:chOff x="1127448" y="2276872"/>
            <a:chExt cx="3240360" cy="3240360"/>
          </a:xfrm>
        </p:grpSpPr>
        <p:pic>
          <p:nvPicPr>
            <p:cNvPr id="5" name="Graphic 4" descr="Single gear">
              <a:extLst>
                <a:ext uri="{FF2B5EF4-FFF2-40B4-BE49-F238E27FC236}">
                  <a16:creationId xmlns:a16="http://schemas.microsoft.com/office/drawing/2014/main" id="{F9D3FDD9-2BCA-46C0-98CE-3DF3095BF1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448" y="2276872"/>
              <a:ext cx="3240360" cy="3240360"/>
            </a:xfrm>
            <a:prstGeom prst="rect">
              <a:avLst/>
            </a:prstGeom>
          </p:spPr>
        </p:pic>
        <p:sp>
          <p:nvSpPr>
            <p:cNvPr id="6" name="Oval 5">
              <a:extLst>
                <a:ext uri="{FF2B5EF4-FFF2-40B4-BE49-F238E27FC236}">
                  <a16:creationId xmlns:a16="http://schemas.microsoft.com/office/drawing/2014/main" id="{F88F6633-99BA-4555-9EBF-154BB4EFBC66}"/>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a:solidFill>
                    <a:schemeClr val="tx1"/>
                  </a:solidFill>
                  <a:cs typeface="B Nazanin" panose="00000400000000000000" pitchFamily="2" charset="-78"/>
                </a:rPr>
                <a:t> فرآیند </a:t>
              </a:r>
              <a:r>
                <a:rPr lang="fa-IR" sz="1800" b="1"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2</a:t>
              </a:r>
              <a:endParaRPr lang="en-US" dirty="0">
                <a:solidFill>
                  <a:schemeClr val="tx1"/>
                </a:solidFill>
                <a:cs typeface="B Nazanin" panose="00000400000000000000" pitchFamily="2" charset="-78"/>
              </a:endParaRPr>
            </a:p>
          </p:txBody>
        </p:sp>
      </p:grpSp>
      <p:grpSp>
        <p:nvGrpSpPr>
          <p:cNvPr id="7" name="Group 6">
            <a:extLst>
              <a:ext uri="{FF2B5EF4-FFF2-40B4-BE49-F238E27FC236}">
                <a16:creationId xmlns:a16="http://schemas.microsoft.com/office/drawing/2014/main" id="{358D4688-1908-4595-BB95-9902F98C3A55}"/>
              </a:ext>
            </a:extLst>
          </p:cNvPr>
          <p:cNvGrpSpPr/>
          <p:nvPr/>
        </p:nvGrpSpPr>
        <p:grpSpPr>
          <a:xfrm>
            <a:off x="8272255" y="1559917"/>
            <a:ext cx="2678176" cy="2655715"/>
            <a:chOff x="1127448" y="2276872"/>
            <a:chExt cx="3240360" cy="3240360"/>
          </a:xfrm>
        </p:grpSpPr>
        <p:pic>
          <p:nvPicPr>
            <p:cNvPr id="8" name="Graphic 7" descr="Single gear">
              <a:extLst>
                <a:ext uri="{FF2B5EF4-FFF2-40B4-BE49-F238E27FC236}">
                  <a16:creationId xmlns:a16="http://schemas.microsoft.com/office/drawing/2014/main" id="{ED7692D7-B89E-4BF5-B12C-5424E2EA54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448" y="2276872"/>
              <a:ext cx="3240360" cy="3240360"/>
            </a:xfrm>
            <a:prstGeom prst="rect">
              <a:avLst/>
            </a:prstGeom>
          </p:spPr>
        </p:pic>
        <p:sp>
          <p:nvSpPr>
            <p:cNvPr id="9" name="Oval 8">
              <a:extLst>
                <a:ext uri="{FF2B5EF4-FFF2-40B4-BE49-F238E27FC236}">
                  <a16:creationId xmlns:a16="http://schemas.microsoft.com/office/drawing/2014/main" id="{83ECACEF-8E6B-4A2E-A311-C419529B74DE}"/>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a:solidFill>
                    <a:schemeClr val="tx1"/>
                  </a:solidFill>
                  <a:cs typeface="B Nazanin" panose="00000400000000000000" pitchFamily="2" charset="-78"/>
                </a:rPr>
                <a:t> فرآیند </a:t>
              </a:r>
              <a:r>
                <a:rPr lang="fa-IR" sz="1800" b="1"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1</a:t>
              </a:r>
              <a:endParaRPr lang="en-US" dirty="0">
                <a:solidFill>
                  <a:schemeClr val="tx1"/>
                </a:solidFill>
                <a:cs typeface="B Nazanin" panose="00000400000000000000" pitchFamily="2" charset="-78"/>
              </a:endParaRPr>
            </a:p>
          </p:txBody>
        </p:sp>
      </p:grpSp>
      <p:grpSp>
        <p:nvGrpSpPr>
          <p:cNvPr id="10" name="Group 9">
            <a:extLst>
              <a:ext uri="{FF2B5EF4-FFF2-40B4-BE49-F238E27FC236}">
                <a16:creationId xmlns:a16="http://schemas.microsoft.com/office/drawing/2014/main" id="{DDE4852D-A487-477E-93D0-F109854D27E2}"/>
              </a:ext>
            </a:extLst>
          </p:cNvPr>
          <p:cNvGrpSpPr/>
          <p:nvPr/>
        </p:nvGrpSpPr>
        <p:grpSpPr>
          <a:xfrm>
            <a:off x="500499" y="3788324"/>
            <a:ext cx="2678176" cy="2655715"/>
            <a:chOff x="1127448" y="2276872"/>
            <a:chExt cx="3240360" cy="3240360"/>
          </a:xfrm>
        </p:grpSpPr>
        <p:pic>
          <p:nvPicPr>
            <p:cNvPr id="11" name="Graphic 10" descr="Single gear">
              <a:extLst>
                <a:ext uri="{FF2B5EF4-FFF2-40B4-BE49-F238E27FC236}">
                  <a16:creationId xmlns:a16="http://schemas.microsoft.com/office/drawing/2014/main" id="{6B37FA3E-BF67-4996-B10F-E52ABD8B3D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448" y="2276872"/>
              <a:ext cx="3240360" cy="3240360"/>
            </a:xfrm>
            <a:prstGeom prst="rect">
              <a:avLst/>
            </a:prstGeom>
          </p:spPr>
        </p:pic>
        <p:sp>
          <p:nvSpPr>
            <p:cNvPr id="12" name="Oval 11">
              <a:extLst>
                <a:ext uri="{FF2B5EF4-FFF2-40B4-BE49-F238E27FC236}">
                  <a16:creationId xmlns:a16="http://schemas.microsoft.com/office/drawing/2014/main" id="{CA8178E7-0ACE-4C6F-BBBF-1CDAEB2ED2C4}"/>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a:solidFill>
                    <a:schemeClr val="tx1"/>
                  </a:solidFill>
                  <a:cs typeface="B Nazanin" panose="00000400000000000000" pitchFamily="2" charset="-78"/>
                </a:rPr>
                <a:t> فرآیند </a:t>
              </a:r>
              <a:r>
                <a:rPr lang="fa-IR" sz="1800" b="1"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3</a:t>
              </a:r>
              <a:endParaRPr lang="en-US" dirty="0">
                <a:solidFill>
                  <a:schemeClr val="tx1"/>
                </a:solidFill>
                <a:cs typeface="B Nazanin" panose="00000400000000000000" pitchFamily="2" charset="-78"/>
              </a:endParaRPr>
            </a:p>
          </p:txBody>
        </p:sp>
      </p:grpSp>
      <p:grpSp>
        <p:nvGrpSpPr>
          <p:cNvPr id="13" name="Group 12">
            <a:extLst>
              <a:ext uri="{FF2B5EF4-FFF2-40B4-BE49-F238E27FC236}">
                <a16:creationId xmlns:a16="http://schemas.microsoft.com/office/drawing/2014/main" id="{FB33E857-D1E6-48E9-98AD-946B85ABC1A7}"/>
              </a:ext>
            </a:extLst>
          </p:cNvPr>
          <p:cNvGrpSpPr/>
          <p:nvPr/>
        </p:nvGrpSpPr>
        <p:grpSpPr>
          <a:xfrm>
            <a:off x="3668512" y="1411649"/>
            <a:ext cx="2678176" cy="2655715"/>
            <a:chOff x="1127448" y="2276872"/>
            <a:chExt cx="3240360" cy="3240360"/>
          </a:xfrm>
        </p:grpSpPr>
        <p:pic>
          <p:nvPicPr>
            <p:cNvPr id="14" name="Graphic 13" descr="Single gear">
              <a:extLst>
                <a:ext uri="{FF2B5EF4-FFF2-40B4-BE49-F238E27FC236}">
                  <a16:creationId xmlns:a16="http://schemas.microsoft.com/office/drawing/2014/main" id="{15A98CFB-4616-4586-ADAA-0B71CBAA76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7448" y="2276872"/>
              <a:ext cx="3240360" cy="3240360"/>
            </a:xfrm>
            <a:prstGeom prst="rect">
              <a:avLst/>
            </a:prstGeom>
          </p:spPr>
        </p:pic>
        <p:sp>
          <p:nvSpPr>
            <p:cNvPr id="15" name="Oval 14">
              <a:extLst>
                <a:ext uri="{FF2B5EF4-FFF2-40B4-BE49-F238E27FC236}">
                  <a16:creationId xmlns:a16="http://schemas.microsoft.com/office/drawing/2014/main" id="{ECA8E3BA-E1EA-424A-8200-67BE39497E6B}"/>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a:solidFill>
                    <a:schemeClr val="tx1"/>
                  </a:solidFill>
                  <a:cs typeface="B Nazanin" panose="00000400000000000000" pitchFamily="2" charset="-78"/>
                </a:rPr>
                <a:t> فرآیند </a:t>
              </a:r>
              <a:r>
                <a:rPr lang="fa-IR" sz="1800" b="1"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4</a:t>
              </a:r>
              <a:endParaRPr lang="en-US" dirty="0">
                <a:solidFill>
                  <a:schemeClr val="tx1"/>
                </a:solidFill>
                <a:cs typeface="B Nazanin" panose="00000400000000000000" pitchFamily="2" charset="-78"/>
              </a:endParaRPr>
            </a:p>
          </p:txBody>
        </p:sp>
      </p:grpSp>
      <p:sp>
        <p:nvSpPr>
          <p:cNvPr id="16" name="Freeform 105">
            <a:extLst>
              <a:ext uri="{FF2B5EF4-FFF2-40B4-BE49-F238E27FC236}">
                <a16:creationId xmlns:a16="http://schemas.microsoft.com/office/drawing/2014/main" id="{E3BE63FB-7C90-4001-BF4C-588064FF6139}"/>
              </a:ext>
            </a:extLst>
          </p:cNvPr>
          <p:cNvSpPr>
            <a:spLocks/>
          </p:cNvSpPr>
          <p:nvPr/>
        </p:nvSpPr>
        <p:spPr bwMode="auto">
          <a:xfrm rot="5400000">
            <a:off x="7028818" y="1708119"/>
            <a:ext cx="615441" cy="2294082"/>
          </a:xfrm>
          <a:custGeom>
            <a:avLst/>
            <a:gdLst>
              <a:gd name="T0" fmla="*/ 788 w 805"/>
              <a:gd name="T1" fmla="*/ 2190 h 2853"/>
              <a:gd name="T2" fmla="*/ 754 w 805"/>
              <a:gd name="T3" fmla="*/ 2201 h 2853"/>
              <a:gd name="T4" fmla="*/ 695 w 805"/>
              <a:gd name="T5" fmla="*/ 2272 h 2853"/>
              <a:gd name="T6" fmla="*/ 706 w 805"/>
              <a:gd name="T7" fmla="*/ 2158 h 2853"/>
              <a:gd name="T8" fmla="*/ 665 w 805"/>
              <a:gd name="T9" fmla="*/ 2153 h 2853"/>
              <a:gd name="T10" fmla="*/ 636 w 805"/>
              <a:gd name="T11" fmla="*/ 2241 h 2853"/>
              <a:gd name="T12" fmla="*/ 558 w 805"/>
              <a:gd name="T13" fmla="*/ 2408 h 2853"/>
              <a:gd name="T14" fmla="*/ 481 w 805"/>
              <a:gd name="T15" fmla="*/ 2319 h 2853"/>
              <a:gd name="T16" fmla="*/ 479 w 805"/>
              <a:gd name="T17" fmla="*/ 1104 h 2853"/>
              <a:gd name="T18" fmla="*/ 552 w 805"/>
              <a:gd name="T19" fmla="*/ 500 h 2853"/>
              <a:gd name="T20" fmla="*/ 663 w 805"/>
              <a:gd name="T21" fmla="*/ 706 h 2853"/>
              <a:gd name="T22" fmla="*/ 713 w 805"/>
              <a:gd name="T23" fmla="*/ 738 h 2853"/>
              <a:gd name="T24" fmla="*/ 743 w 805"/>
              <a:gd name="T25" fmla="*/ 710 h 2853"/>
              <a:gd name="T26" fmla="*/ 693 w 805"/>
              <a:gd name="T27" fmla="*/ 616 h 2853"/>
              <a:gd name="T28" fmla="*/ 704 w 805"/>
              <a:gd name="T29" fmla="*/ 590 h 2853"/>
              <a:gd name="T30" fmla="*/ 486 w 805"/>
              <a:gd name="T31" fmla="*/ 44 h 2853"/>
              <a:gd name="T32" fmla="*/ 451 w 805"/>
              <a:gd name="T33" fmla="*/ 40 h 2853"/>
              <a:gd name="T34" fmla="*/ 446 w 805"/>
              <a:gd name="T35" fmla="*/ 44 h 2853"/>
              <a:gd name="T36" fmla="*/ 452 w 805"/>
              <a:gd name="T37" fmla="*/ 17 h 2853"/>
              <a:gd name="T38" fmla="*/ 413 w 805"/>
              <a:gd name="T39" fmla="*/ 6 h 2853"/>
              <a:gd name="T40" fmla="*/ 281 w 805"/>
              <a:gd name="T41" fmla="*/ 366 h 2853"/>
              <a:gd name="T42" fmla="*/ 142 w 805"/>
              <a:gd name="T43" fmla="*/ 796 h 2853"/>
              <a:gd name="T44" fmla="*/ 162 w 805"/>
              <a:gd name="T45" fmla="*/ 824 h 2853"/>
              <a:gd name="T46" fmla="*/ 184 w 805"/>
              <a:gd name="T47" fmla="*/ 827 h 2853"/>
              <a:gd name="T48" fmla="*/ 227 w 805"/>
              <a:gd name="T49" fmla="*/ 836 h 2853"/>
              <a:gd name="T50" fmla="*/ 348 w 805"/>
              <a:gd name="T51" fmla="*/ 474 h 2853"/>
              <a:gd name="T52" fmla="*/ 371 w 805"/>
              <a:gd name="T53" fmla="*/ 498 h 2853"/>
              <a:gd name="T54" fmla="*/ 343 w 805"/>
              <a:gd name="T55" fmla="*/ 1312 h 2853"/>
              <a:gd name="T56" fmla="*/ 341 w 805"/>
              <a:gd name="T57" fmla="*/ 2039 h 2853"/>
              <a:gd name="T58" fmla="*/ 363 w 805"/>
              <a:gd name="T59" fmla="*/ 2481 h 2853"/>
              <a:gd name="T60" fmla="*/ 319 w 805"/>
              <a:gd name="T61" fmla="*/ 2495 h 2853"/>
              <a:gd name="T62" fmla="*/ 219 w 805"/>
              <a:gd name="T63" fmla="*/ 2334 h 2853"/>
              <a:gd name="T64" fmla="*/ 102 w 805"/>
              <a:gd name="T65" fmla="*/ 2179 h 2853"/>
              <a:gd name="T66" fmla="*/ 79 w 805"/>
              <a:gd name="T67" fmla="*/ 2207 h 2853"/>
              <a:gd name="T68" fmla="*/ 53 w 805"/>
              <a:gd name="T69" fmla="*/ 2214 h 2853"/>
              <a:gd name="T70" fmla="*/ 39 w 805"/>
              <a:gd name="T71" fmla="*/ 2196 h 2853"/>
              <a:gd name="T72" fmla="*/ 0 w 805"/>
              <a:gd name="T73" fmla="*/ 2218 h 2853"/>
              <a:gd name="T74" fmla="*/ 107 w 805"/>
              <a:gd name="T75" fmla="*/ 2393 h 2853"/>
              <a:gd name="T76" fmla="*/ 302 w 805"/>
              <a:gd name="T77" fmla="*/ 2696 h 2853"/>
              <a:gd name="T78" fmla="*/ 473 w 805"/>
              <a:gd name="T79" fmla="*/ 2853 h 2853"/>
              <a:gd name="T80" fmla="*/ 508 w 805"/>
              <a:gd name="T81" fmla="*/ 2837 h 2853"/>
              <a:gd name="T82" fmla="*/ 534 w 805"/>
              <a:gd name="T83" fmla="*/ 2819 h 2853"/>
              <a:gd name="T84" fmla="*/ 805 w 805"/>
              <a:gd name="T85" fmla="*/ 2218 h 2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5" h="2853">
                <a:moveTo>
                  <a:pt x="802" y="2207"/>
                </a:moveTo>
                <a:lnTo>
                  <a:pt x="800" y="2201"/>
                </a:lnTo>
                <a:lnTo>
                  <a:pt x="788" y="2190"/>
                </a:lnTo>
                <a:lnTo>
                  <a:pt x="774" y="2188"/>
                </a:lnTo>
                <a:lnTo>
                  <a:pt x="759" y="2193"/>
                </a:lnTo>
                <a:lnTo>
                  <a:pt x="754" y="2201"/>
                </a:lnTo>
                <a:lnTo>
                  <a:pt x="719" y="2254"/>
                </a:lnTo>
                <a:lnTo>
                  <a:pt x="685" y="2307"/>
                </a:lnTo>
                <a:lnTo>
                  <a:pt x="695" y="2272"/>
                </a:lnTo>
                <a:lnTo>
                  <a:pt x="706" y="2203"/>
                </a:lnTo>
                <a:lnTo>
                  <a:pt x="708" y="2168"/>
                </a:lnTo>
                <a:lnTo>
                  <a:pt x="706" y="2158"/>
                </a:lnTo>
                <a:lnTo>
                  <a:pt x="695" y="2148"/>
                </a:lnTo>
                <a:lnTo>
                  <a:pt x="679" y="2145"/>
                </a:lnTo>
                <a:lnTo>
                  <a:pt x="665" y="2153"/>
                </a:lnTo>
                <a:lnTo>
                  <a:pt x="661" y="2162"/>
                </a:lnTo>
                <a:lnTo>
                  <a:pt x="649" y="2201"/>
                </a:lnTo>
                <a:lnTo>
                  <a:pt x="636" y="2241"/>
                </a:lnTo>
                <a:lnTo>
                  <a:pt x="634" y="2244"/>
                </a:lnTo>
                <a:lnTo>
                  <a:pt x="631" y="2247"/>
                </a:lnTo>
                <a:lnTo>
                  <a:pt x="558" y="2408"/>
                </a:lnTo>
                <a:lnTo>
                  <a:pt x="487" y="2569"/>
                </a:lnTo>
                <a:lnTo>
                  <a:pt x="485" y="2445"/>
                </a:lnTo>
                <a:lnTo>
                  <a:pt x="481" y="2319"/>
                </a:lnTo>
                <a:lnTo>
                  <a:pt x="481" y="2080"/>
                </a:lnTo>
                <a:lnTo>
                  <a:pt x="476" y="1843"/>
                </a:lnTo>
                <a:lnTo>
                  <a:pt x="479" y="1104"/>
                </a:lnTo>
                <a:lnTo>
                  <a:pt x="485" y="364"/>
                </a:lnTo>
                <a:lnTo>
                  <a:pt x="517" y="433"/>
                </a:lnTo>
                <a:lnTo>
                  <a:pt x="552" y="500"/>
                </a:lnTo>
                <a:lnTo>
                  <a:pt x="579" y="561"/>
                </a:lnTo>
                <a:lnTo>
                  <a:pt x="631" y="665"/>
                </a:lnTo>
                <a:lnTo>
                  <a:pt x="663" y="706"/>
                </a:lnTo>
                <a:lnTo>
                  <a:pt x="691" y="727"/>
                </a:lnTo>
                <a:lnTo>
                  <a:pt x="705" y="735"/>
                </a:lnTo>
                <a:lnTo>
                  <a:pt x="713" y="738"/>
                </a:lnTo>
                <a:lnTo>
                  <a:pt x="728" y="735"/>
                </a:lnTo>
                <a:lnTo>
                  <a:pt x="740" y="725"/>
                </a:lnTo>
                <a:lnTo>
                  <a:pt x="743" y="710"/>
                </a:lnTo>
                <a:lnTo>
                  <a:pt x="739" y="701"/>
                </a:lnTo>
                <a:lnTo>
                  <a:pt x="715" y="658"/>
                </a:lnTo>
                <a:lnTo>
                  <a:pt x="693" y="616"/>
                </a:lnTo>
                <a:lnTo>
                  <a:pt x="700" y="612"/>
                </a:lnTo>
                <a:lnTo>
                  <a:pt x="706" y="599"/>
                </a:lnTo>
                <a:lnTo>
                  <a:pt x="704" y="590"/>
                </a:lnTo>
                <a:lnTo>
                  <a:pt x="599" y="320"/>
                </a:lnTo>
                <a:lnTo>
                  <a:pt x="490" y="51"/>
                </a:lnTo>
                <a:lnTo>
                  <a:pt x="486" y="44"/>
                </a:lnTo>
                <a:lnTo>
                  <a:pt x="476" y="35"/>
                </a:lnTo>
                <a:lnTo>
                  <a:pt x="463" y="35"/>
                </a:lnTo>
                <a:lnTo>
                  <a:pt x="451" y="40"/>
                </a:lnTo>
                <a:lnTo>
                  <a:pt x="447" y="45"/>
                </a:lnTo>
                <a:lnTo>
                  <a:pt x="446" y="45"/>
                </a:lnTo>
                <a:lnTo>
                  <a:pt x="446" y="44"/>
                </a:lnTo>
                <a:lnTo>
                  <a:pt x="448" y="36"/>
                </a:lnTo>
                <a:lnTo>
                  <a:pt x="451" y="27"/>
                </a:lnTo>
                <a:lnTo>
                  <a:pt x="452" y="17"/>
                </a:lnTo>
                <a:lnTo>
                  <a:pt x="444" y="4"/>
                </a:lnTo>
                <a:lnTo>
                  <a:pt x="429" y="0"/>
                </a:lnTo>
                <a:lnTo>
                  <a:pt x="413" y="6"/>
                </a:lnTo>
                <a:lnTo>
                  <a:pt x="408" y="16"/>
                </a:lnTo>
                <a:lnTo>
                  <a:pt x="361" y="131"/>
                </a:lnTo>
                <a:lnTo>
                  <a:pt x="281" y="366"/>
                </a:lnTo>
                <a:lnTo>
                  <a:pt x="247" y="485"/>
                </a:lnTo>
                <a:lnTo>
                  <a:pt x="194" y="640"/>
                </a:lnTo>
                <a:lnTo>
                  <a:pt x="142" y="796"/>
                </a:lnTo>
                <a:lnTo>
                  <a:pt x="140" y="805"/>
                </a:lnTo>
                <a:lnTo>
                  <a:pt x="148" y="818"/>
                </a:lnTo>
                <a:lnTo>
                  <a:pt x="162" y="824"/>
                </a:lnTo>
                <a:lnTo>
                  <a:pt x="177" y="822"/>
                </a:lnTo>
                <a:lnTo>
                  <a:pt x="184" y="817"/>
                </a:lnTo>
                <a:lnTo>
                  <a:pt x="184" y="827"/>
                </a:lnTo>
                <a:lnTo>
                  <a:pt x="196" y="840"/>
                </a:lnTo>
                <a:lnTo>
                  <a:pt x="211" y="844"/>
                </a:lnTo>
                <a:lnTo>
                  <a:pt x="227" y="836"/>
                </a:lnTo>
                <a:lnTo>
                  <a:pt x="232" y="827"/>
                </a:lnTo>
                <a:lnTo>
                  <a:pt x="293" y="652"/>
                </a:lnTo>
                <a:lnTo>
                  <a:pt x="348" y="474"/>
                </a:lnTo>
                <a:lnTo>
                  <a:pt x="358" y="452"/>
                </a:lnTo>
                <a:lnTo>
                  <a:pt x="367" y="429"/>
                </a:lnTo>
                <a:lnTo>
                  <a:pt x="371" y="498"/>
                </a:lnTo>
                <a:lnTo>
                  <a:pt x="374" y="565"/>
                </a:lnTo>
                <a:lnTo>
                  <a:pt x="361" y="814"/>
                </a:lnTo>
                <a:lnTo>
                  <a:pt x="343" y="1312"/>
                </a:lnTo>
                <a:lnTo>
                  <a:pt x="338" y="1561"/>
                </a:lnTo>
                <a:lnTo>
                  <a:pt x="337" y="1720"/>
                </a:lnTo>
                <a:lnTo>
                  <a:pt x="341" y="2039"/>
                </a:lnTo>
                <a:lnTo>
                  <a:pt x="346" y="2198"/>
                </a:lnTo>
                <a:lnTo>
                  <a:pt x="348" y="2293"/>
                </a:lnTo>
                <a:lnTo>
                  <a:pt x="363" y="2481"/>
                </a:lnTo>
                <a:lnTo>
                  <a:pt x="377" y="2574"/>
                </a:lnTo>
                <a:lnTo>
                  <a:pt x="347" y="2535"/>
                </a:lnTo>
                <a:lnTo>
                  <a:pt x="319" y="2495"/>
                </a:lnTo>
                <a:lnTo>
                  <a:pt x="324" y="2486"/>
                </a:lnTo>
                <a:lnTo>
                  <a:pt x="319" y="2476"/>
                </a:lnTo>
                <a:lnTo>
                  <a:pt x="219" y="2334"/>
                </a:lnTo>
                <a:lnTo>
                  <a:pt x="124" y="2190"/>
                </a:lnTo>
                <a:lnTo>
                  <a:pt x="118" y="2184"/>
                </a:lnTo>
                <a:lnTo>
                  <a:pt x="102" y="2179"/>
                </a:lnTo>
                <a:lnTo>
                  <a:pt x="88" y="2185"/>
                </a:lnTo>
                <a:lnTo>
                  <a:pt x="79" y="2198"/>
                </a:lnTo>
                <a:lnTo>
                  <a:pt x="79" y="2207"/>
                </a:lnTo>
                <a:lnTo>
                  <a:pt x="72" y="2205"/>
                </a:lnTo>
                <a:lnTo>
                  <a:pt x="58" y="2209"/>
                </a:lnTo>
                <a:lnTo>
                  <a:pt x="53" y="2214"/>
                </a:lnTo>
                <a:lnTo>
                  <a:pt x="49" y="2209"/>
                </a:lnTo>
                <a:lnTo>
                  <a:pt x="45" y="2203"/>
                </a:lnTo>
                <a:lnTo>
                  <a:pt x="39" y="2196"/>
                </a:lnTo>
                <a:lnTo>
                  <a:pt x="21" y="2192"/>
                </a:lnTo>
                <a:lnTo>
                  <a:pt x="5" y="2201"/>
                </a:lnTo>
                <a:lnTo>
                  <a:pt x="0" y="2218"/>
                </a:lnTo>
                <a:lnTo>
                  <a:pt x="4" y="2227"/>
                </a:lnTo>
                <a:lnTo>
                  <a:pt x="54" y="2311"/>
                </a:lnTo>
                <a:lnTo>
                  <a:pt x="107" y="2393"/>
                </a:lnTo>
                <a:lnTo>
                  <a:pt x="139" y="2457"/>
                </a:lnTo>
                <a:lnTo>
                  <a:pt x="212" y="2582"/>
                </a:lnTo>
                <a:lnTo>
                  <a:pt x="302" y="2696"/>
                </a:lnTo>
                <a:lnTo>
                  <a:pt x="404" y="2798"/>
                </a:lnTo>
                <a:lnTo>
                  <a:pt x="460" y="2845"/>
                </a:lnTo>
                <a:lnTo>
                  <a:pt x="473" y="2853"/>
                </a:lnTo>
                <a:lnTo>
                  <a:pt x="494" y="2845"/>
                </a:lnTo>
                <a:lnTo>
                  <a:pt x="499" y="2836"/>
                </a:lnTo>
                <a:lnTo>
                  <a:pt x="508" y="2837"/>
                </a:lnTo>
                <a:lnTo>
                  <a:pt x="525" y="2832"/>
                </a:lnTo>
                <a:lnTo>
                  <a:pt x="530" y="2823"/>
                </a:lnTo>
                <a:lnTo>
                  <a:pt x="534" y="2819"/>
                </a:lnTo>
                <a:lnTo>
                  <a:pt x="538" y="2814"/>
                </a:lnTo>
                <a:lnTo>
                  <a:pt x="801" y="2231"/>
                </a:lnTo>
                <a:lnTo>
                  <a:pt x="805" y="2218"/>
                </a:lnTo>
                <a:lnTo>
                  <a:pt x="802" y="2207"/>
                </a:lnTo>
              </a:path>
            </a:pathLst>
          </a:custGeom>
          <a:solidFill>
            <a:schemeClr val="accent6"/>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a:cs typeface="B Nazanin" panose="00000400000000000000" pitchFamily="2" charset="-78"/>
            </a:endParaRPr>
          </a:p>
        </p:txBody>
      </p:sp>
      <p:sp>
        <p:nvSpPr>
          <p:cNvPr id="17" name="Freeform 105">
            <a:extLst>
              <a:ext uri="{FF2B5EF4-FFF2-40B4-BE49-F238E27FC236}">
                <a16:creationId xmlns:a16="http://schemas.microsoft.com/office/drawing/2014/main" id="{332020F3-2434-42A1-8244-FF25AB35B8C8}"/>
              </a:ext>
            </a:extLst>
          </p:cNvPr>
          <p:cNvSpPr>
            <a:spLocks/>
          </p:cNvSpPr>
          <p:nvPr/>
        </p:nvSpPr>
        <p:spPr bwMode="auto">
          <a:xfrm rot="7190376">
            <a:off x="6406933" y="2938075"/>
            <a:ext cx="593069" cy="2329236"/>
          </a:xfrm>
          <a:custGeom>
            <a:avLst/>
            <a:gdLst>
              <a:gd name="T0" fmla="*/ 788 w 805"/>
              <a:gd name="T1" fmla="*/ 2190 h 2853"/>
              <a:gd name="T2" fmla="*/ 754 w 805"/>
              <a:gd name="T3" fmla="*/ 2201 h 2853"/>
              <a:gd name="T4" fmla="*/ 695 w 805"/>
              <a:gd name="T5" fmla="*/ 2272 h 2853"/>
              <a:gd name="T6" fmla="*/ 706 w 805"/>
              <a:gd name="T7" fmla="*/ 2158 h 2853"/>
              <a:gd name="T8" fmla="*/ 665 w 805"/>
              <a:gd name="T9" fmla="*/ 2153 h 2853"/>
              <a:gd name="T10" fmla="*/ 636 w 805"/>
              <a:gd name="T11" fmla="*/ 2241 h 2853"/>
              <a:gd name="T12" fmla="*/ 558 w 805"/>
              <a:gd name="T13" fmla="*/ 2408 h 2853"/>
              <a:gd name="T14" fmla="*/ 481 w 805"/>
              <a:gd name="T15" fmla="*/ 2319 h 2853"/>
              <a:gd name="T16" fmla="*/ 479 w 805"/>
              <a:gd name="T17" fmla="*/ 1104 h 2853"/>
              <a:gd name="T18" fmla="*/ 552 w 805"/>
              <a:gd name="T19" fmla="*/ 500 h 2853"/>
              <a:gd name="T20" fmla="*/ 663 w 805"/>
              <a:gd name="T21" fmla="*/ 706 h 2853"/>
              <a:gd name="T22" fmla="*/ 713 w 805"/>
              <a:gd name="T23" fmla="*/ 738 h 2853"/>
              <a:gd name="T24" fmla="*/ 743 w 805"/>
              <a:gd name="T25" fmla="*/ 710 h 2853"/>
              <a:gd name="T26" fmla="*/ 693 w 805"/>
              <a:gd name="T27" fmla="*/ 616 h 2853"/>
              <a:gd name="T28" fmla="*/ 704 w 805"/>
              <a:gd name="T29" fmla="*/ 590 h 2853"/>
              <a:gd name="T30" fmla="*/ 486 w 805"/>
              <a:gd name="T31" fmla="*/ 44 h 2853"/>
              <a:gd name="T32" fmla="*/ 451 w 805"/>
              <a:gd name="T33" fmla="*/ 40 h 2853"/>
              <a:gd name="T34" fmla="*/ 446 w 805"/>
              <a:gd name="T35" fmla="*/ 44 h 2853"/>
              <a:gd name="T36" fmla="*/ 452 w 805"/>
              <a:gd name="T37" fmla="*/ 17 h 2853"/>
              <a:gd name="T38" fmla="*/ 413 w 805"/>
              <a:gd name="T39" fmla="*/ 6 h 2853"/>
              <a:gd name="T40" fmla="*/ 281 w 805"/>
              <a:gd name="T41" fmla="*/ 366 h 2853"/>
              <a:gd name="T42" fmla="*/ 142 w 805"/>
              <a:gd name="T43" fmla="*/ 796 h 2853"/>
              <a:gd name="T44" fmla="*/ 162 w 805"/>
              <a:gd name="T45" fmla="*/ 824 h 2853"/>
              <a:gd name="T46" fmla="*/ 184 w 805"/>
              <a:gd name="T47" fmla="*/ 827 h 2853"/>
              <a:gd name="T48" fmla="*/ 227 w 805"/>
              <a:gd name="T49" fmla="*/ 836 h 2853"/>
              <a:gd name="T50" fmla="*/ 348 w 805"/>
              <a:gd name="T51" fmla="*/ 474 h 2853"/>
              <a:gd name="T52" fmla="*/ 371 w 805"/>
              <a:gd name="T53" fmla="*/ 498 h 2853"/>
              <a:gd name="T54" fmla="*/ 343 w 805"/>
              <a:gd name="T55" fmla="*/ 1312 h 2853"/>
              <a:gd name="T56" fmla="*/ 341 w 805"/>
              <a:gd name="T57" fmla="*/ 2039 h 2853"/>
              <a:gd name="T58" fmla="*/ 363 w 805"/>
              <a:gd name="T59" fmla="*/ 2481 h 2853"/>
              <a:gd name="T60" fmla="*/ 319 w 805"/>
              <a:gd name="T61" fmla="*/ 2495 h 2853"/>
              <a:gd name="T62" fmla="*/ 219 w 805"/>
              <a:gd name="T63" fmla="*/ 2334 h 2853"/>
              <a:gd name="T64" fmla="*/ 102 w 805"/>
              <a:gd name="T65" fmla="*/ 2179 h 2853"/>
              <a:gd name="T66" fmla="*/ 79 w 805"/>
              <a:gd name="T67" fmla="*/ 2207 h 2853"/>
              <a:gd name="T68" fmla="*/ 53 w 805"/>
              <a:gd name="T69" fmla="*/ 2214 h 2853"/>
              <a:gd name="T70" fmla="*/ 39 w 805"/>
              <a:gd name="T71" fmla="*/ 2196 h 2853"/>
              <a:gd name="T72" fmla="*/ 0 w 805"/>
              <a:gd name="T73" fmla="*/ 2218 h 2853"/>
              <a:gd name="T74" fmla="*/ 107 w 805"/>
              <a:gd name="T75" fmla="*/ 2393 h 2853"/>
              <a:gd name="T76" fmla="*/ 302 w 805"/>
              <a:gd name="T77" fmla="*/ 2696 h 2853"/>
              <a:gd name="T78" fmla="*/ 473 w 805"/>
              <a:gd name="T79" fmla="*/ 2853 h 2853"/>
              <a:gd name="T80" fmla="*/ 508 w 805"/>
              <a:gd name="T81" fmla="*/ 2837 h 2853"/>
              <a:gd name="T82" fmla="*/ 534 w 805"/>
              <a:gd name="T83" fmla="*/ 2819 h 2853"/>
              <a:gd name="T84" fmla="*/ 805 w 805"/>
              <a:gd name="T85" fmla="*/ 2218 h 2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5" h="2853">
                <a:moveTo>
                  <a:pt x="802" y="2207"/>
                </a:moveTo>
                <a:lnTo>
                  <a:pt x="800" y="2201"/>
                </a:lnTo>
                <a:lnTo>
                  <a:pt x="788" y="2190"/>
                </a:lnTo>
                <a:lnTo>
                  <a:pt x="774" y="2188"/>
                </a:lnTo>
                <a:lnTo>
                  <a:pt x="759" y="2193"/>
                </a:lnTo>
                <a:lnTo>
                  <a:pt x="754" y="2201"/>
                </a:lnTo>
                <a:lnTo>
                  <a:pt x="719" y="2254"/>
                </a:lnTo>
                <a:lnTo>
                  <a:pt x="685" y="2307"/>
                </a:lnTo>
                <a:lnTo>
                  <a:pt x="695" y="2272"/>
                </a:lnTo>
                <a:lnTo>
                  <a:pt x="706" y="2203"/>
                </a:lnTo>
                <a:lnTo>
                  <a:pt x="708" y="2168"/>
                </a:lnTo>
                <a:lnTo>
                  <a:pt x="706" y="2158"/>
                </a:lnTo>
                <a:lnTo>
                  <a:pt x="695" y="2148"/>
                </a:lnTo>
                <a:lnTo>
                  <a:pt x="679" y="2145"/>
                </a:lnTo>
                <a:lnTo>
                  <a:pt x="665" y="2153"/>
                </a:lnTo>
                <a:lnTo>
                  <a:pt x="661" y="2162"/>
                </a:lnTo>
                <a:lnTo>
                  <a:pt x="649" y="2201"/>
                </a:lnTo>
                <a:lnTo>
                  <a:pt x="636" y="2241"/>
                </a:lnTo>
                <a:lnTo>
                  <a:pt x="634" y="2244"/>
                </a:lnTo>
                <a:lnTo>
                  <a:pt x="631" y="2247"/>
                </a:lnTo>
                <a:lnTo>
                  <a:pt x="558" y="2408"/>
                </a:lnTo>
                <a:lnTo>
                  <a:pt x="487" y="2569"/>
                </a:lnTo>
                <a:lnTo>
                  <a:pt x="485" y="2445"/>
                </a:lnTo>
                <a:lnTo>
                  <a:pt x="481" y="2319"/>
                </a:lnTo>
                <a:lnTo>
                  <a:pt x="481" y="2080"/>
                </a:lnTo>
                <a:lnTo>
                  <a:pt x="476" y="1843"/>
                </a:lnTo>
                <a:lnTo>
                  <a:pt x="479" y="1104"/>
                </a:lnTo>
                <a:lnTo>
                  <a:pt x="485" y="364"/>
                </a:lnTo>
                <a:lnTo>
                  <a:pt x="517" y="433"/>
                </a:lnTo>
                <a:lnTo>
                  <a:pt x="552" y="500"/>
                </a:lnTo>
                <a:lnTo>
                  <a:pt x="579" y="561"/>
                </a:lnTo>
                <a:lnTo>
                  <a:pt x="631" y="665"/>
                </a:lnTo>
                <a:lnTo>
                  <a:pt x="663" y="706"/>
                </a:lnTo>
                <a:lnTo>
                  <a:pt x="691" y="727"/>
                </a:lnTo>
                <a:lnTo>
                  <a:pt x="705" y="735"/>
                </a:lnTo>
                <a:lnTo>
                  <a:pt x="713" y="738"/>
                </a:lnTo>
                <a:lnTo>
                  <a:pt x="728" y="735"/>
                </a:lnTo>
                <a:lnTo>
                  <a:pt x="740" y="725"/>
                </a:lnTo>
                <a:lnTo>
                  <a:pt x="743" y="710"/>
                </a:lnTo>
                <a:lnTo>
                  <a:pt x="739" y="701"/>
                </a:lnTo>
                <a:lnTo>
                  <a:pt x="715" y="658"/>
                </a:lnTo>
                <a:lnTo>
                  <a:pt x="693" y="616"/>
                </a:lnTo>
                <a:lnTo>
                  <a:pt x="700" y="612"/>
                </a:lnTo>
                <a:lnTo>
                  <a:pt x="706" y="599"/>
                </a:lnTo>
                <a:lnTo>
                  <a:pt x="704" y="590"/>
                </a:lnTo>
                <a:lnTo>
                  <a:pt x="599" y="320"/>
                </a:lnTo>
                <a:lnTo>
                  <a:pt x="490" y="51"/>
                </a:lnTo>
                <a:lnTo>
                  <a:pt x="486" y="44"/>
                </a:lnTo>
                <a:lnTo>
                  <a:pt x="476" y="35"/>
                </a:lnTo>
                <a:lnTo>
                  <a:pt x="463" y="35"/>
                </a:lnTo>
                <a:lnTo>
                  <a:pt x="451" y="40"/>
                </a:lnTo>
                <a:lnTo>
                  <a:pt x="447" y="45"/>
                </a:lnTo>
                <a:lnTo>
                  <a:pt x="446" y="45"/>
                </a:lnTo>
                <a:lnTo>
                  <a:pt x="446" y="44"/>
                </a:lnTo>
                <a:lnTo>
                  <a:pt x="448" y="36"/>
                </a:lnTo>
                <a:lnTo>
                  <a:pt x="451" y="27"/>
                </a:lnTo>
                <a:lnTo>
                  <a:pt x="452" y="17"/>
                </a:lnTo>
                <a:lnTo>
                  <a:pt x="444" y="4"/>
                </a:lnTo>
                <a:lnTo>
                  <a:pt x="429" y="0"/>
                </a:lnTo>
                <a:lnTo>
                  <a:pt x="413" y="6"/>
                </a:lnTo>
                <a:lnTo>
                  <a:pt x="408" y="16"/>
                </a:lnTo>
                <a:lnTo>
                  <a:pt x="361" y="131"/>
                </a:lnTo>
                <a:lnTo>
                  <a:pt x="281" y="366"/>
                </a:lnTo>
                <a:lnTo>
                  <a:pt x="247" y="485"/>
                </a:lnTo>
                <a:lnTo>
                  <a:pt x="194" y="640"/>
                </a:lnTo>
                <a:lnTo>
                  <a:pt x="142" y="796"/>
                </a:lnTo>
                <a:lnTo>
                  <a:pt x="140" y="805"/>
                </a:lnTo>
                <a:lnTo>
                  <a:pt x="148" y="818"/>
                </a:lnTo>
                <a:lnTo>
                  <a:pt x="162" y="824"/>
                </a:lnTo>
                <a:lnTo>
                  <a:pt x="177" y="822"/>
                </a:lnTo>
                <a:lnTo>
                  <a:pt x="184" y="817"/>
                </a:lnTo>
                <a:lnTo>
                  <a:pt x="184" y="827"/>
                </a:lnTo>
                <a:lnTo>
                  <a:pt x="196" y="840"/>
                </a:lnTo>
                <a:lnTo>
                  <a:pt x="211" y="844"/>
                </a:lnTo>
                <a:lnTo>
                  <a:pt x="227" y="836"/>
                </a:lnTo>
                <a:lnTo>
                  <a:pt x="232" y="827"/>
                </a:lnTo>
                <a:lnTo>
                  <a:pt x="293" y="652"/>
                </a:lnTo>
                <a:lnTo>
                  <a:pt x="348" y="474"/>
                </a:lnTo>
                <a:lnTo>
                  <a:pt x="358" y="452"/>
                </a:lnTo>
                <a:lnTo>
                  <a:pt x="367" y="429"/>
                </a:lnTo>
                <a:lnTo>
                  <a:pt x="371" y="498"/>
                </a:lnTo>
                <a:lnTo>
                  <a:pt x="374" y="565"/>
                </a:lnTo>
                <a:lnTo>
                  <a:pt x="361" y="814"/>
                </a:lnTo>
                <a:lnTo>
                  <a:pt x="343" y="1312"/>
                </a:lnTo>
                <a:lnTo>
                  <a:pt x="338" y="1561"/>
                </a:lnTo>
                <a:lnTo>
                  <a:pt x="337" y="1720"/>
                </a:lnTo>
                <a:lnTo>
                  <a:pt x="341" y="2039"/>
                </a:lnTo>
                <a:lnTo>
                  <a:pt x="346" y="2198"/>
                </a:lnTo>
                <a:lnTo>
                  <a:pt x="348" y="2293"/>
                </a:lnTo>
                <a:lnTo>
                  <a:pt x="363" y="2481"/>
                </a:lnTo>
                <a:lnTo>
                  <a:pt x="377" y="2574"/>
                </a:lnTo>
                <a:lnTo>
                  <a:pt x="347" y="2535"/>
                </a:lnTo>
                <a:lnTo>
                  <a:pt x="319" y="2495"/>
                </a:lnTo>
                <a:lnTo>
                  <a:pt x="324" y="2486"/>
                </a:lnTo>
                <a:lnTo>
                  <a:pt x="319" y="2476"/>
                </a:lnTo>
                <a:lnTo>
                  <a:pt x="219" y="2334"/>
                </a:lnTo>
                <a:lnTo>
                  <a:pt x="124" y="2190"/>
                </a:lnTo>
                <a:lnTo>
                  <a:pt x="118" y="2184"/>
                </a:lnTo>
                <a:lnTo>
                  <a:pt x="102" y="2179"/>
                </a:lnTo>
                <a:lnTo>
                  <a:pt x="88" y="2185"/>
                </a:lnTo>
                <a:lnTo>
                  <a:pt x="79" y="2198"/>
                </a:lnTo>
                <a:lnTo>
                  <a:pt x="79" y="2207"/>
                </a:lnTo>
                <a:lnTo>
                  <a:pt x="72" y="2205"/>
                </a:lnTo>
                <a:lnTo>
                  <a:pt x="58" y="2209"/>
                </a:lnTo>
                <a:lnTo>
                  <a:pt x="53" y="2214"/>
                </a:lnTo>
                <a:lnTo>
                  <a:pt x="49" y="2209"/>
                </a:lnTo>
                <a:lnTo>
                  <a:pt x="45" y="2203"/>
                </a:lnTo>
                <a:lnTo>
                  <a:pt x="39" y="2196"/>
                </a:lnTo>
                <a:lnTo>
                  <a:pt x="21" y="2192"/>
                </a:lnTo>
                <a:lnTo>
                  <a:pt x="5" y="2201"/>
                </a:lnTo>
                <a:lnTo>
                  <a:pt x="0" y="2218"/>
                </a:lnTo>
                <a:lnTo>
                  <a:pt x="4" y="2227"/>
                </a:lnTo>
                <a:lnTo>
                  <a:pt x="54" y="2311"/>
                </a:lnTo>
                <a:lnTo>
                  <a:pt x="107" y="2393"/>
                </a:lnTo>
                <a:lnTo>
                  <a:pt x="139" y="2457"/>
                </a:lnTo>
                <a:lnTo>
                  <a:pt x="212" y="2582"/>
                </a:lnTo>
                <a:lnTo>
                  <a:pt x="302" y="2696"/>
                </a:lnTo>
                <a:lnTo>
                  <a:pt x="404" y="2798"/>
                </a:lnTo>
                <a:lnTo>
                  <a:pt x="460" y="2845"/>
                </a:lnTo>
                <a:lnTo>
                  <a:pt x="473" y="2853"/>
                </a:lnTo>
                <a:lnTo>
                  <a:pt x="494" y="2845"/>
                </a:lnTo>
                <a:lnTo>
                  <a:pt x="499" y="2836"/>
                </a:lnTo>
                <a:lnTo>
                  <a:pt x="508" y="2837"/>
                </a:lnTo>
                <a:lnTo>
                  <a:pt x="525" y="2832"/>
                </a:lnTo>
                <a:lnTo>
                  <a:pt x="530" y="2823"/>
                </a:lnTo>
                <a:lnTo>
                  <a:pt x="534" y="2819"/>
                </a:lnTo>
                <a:lnTo>
                  <a:pt x="538" y="2814"/>
                </a:lnTo>
                <a:lnTo>
                  <a:pt x="801" y="2231"/>
                </a:lnTo>
                <a:lnTo>
                  <a:pt x="805" y="2218"/>
                </a:lnTo>
                <a:lnTo>
                  <a:pt x="802" y="2207"/>
                </a:lnTo>
              </a:path>
            </a:pathLst>
          </a:custGeom>
          <a:solidFill>
            <a:schemeClr val="accent6"/>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a:cs typeface="B Nazanin" panose="00000400000000000000" pitchFamily="2" charset="-78"/>
            </a:endParaRPr>
          </a:p>
        </p:txBody>
      </p:sp>
      <p:sp>
        <p:nvSpPr>
          <p:cNvPr id="18" name="Freeform 105">
            <a:extLst>
              <a:ext uri="{FF2B5EF4-FFF2-40B4-BE49-F238E27FC236}">
                <a16:creationId xmlns:a16="http://schemas.microsoft.com/office/drawing/2014/main" id="{4D4F1CC0-78DA-4601-AF98-E06F4912BFA2}"/>
              </a:ext>
            </a:extLst>
          </p:cNvPr>
          <p:cNvSpPr>
            <a:spLocks/>
          </p:cNvSpPr>
          <p:nvPr/>
        </p:nvSpPr>
        <p:spPr bwMode="auto">
          <a:xfrm rot="14074094">
            <a:off x="3067832" y="3048112"/>
            <a:ext cx="588792" cy="1705356"/>
          </a:xfrm>
          <a:custGeom>
            <a:avLst/>
            <a:gdLst>
              <a:gd name="T0" fmla="*/ 788 w 805"/>
              <a:gd name="T1" fmla="*/ 2190 h 2853"/>
              <a:gd name="T2" fmla="*/ 754 w 805"/>
              <a:gd name="T3" fmla="*/ 2201 h 2853"/>
              <a:gd name="T4" fmla="*/ 695 w 805"/>
              <a:gd name="T5" fmla="*/ 2272 h 2853"/>
              <a:gd name="T6" fmla="*/ 706 w 805"/>
              <a:gd name="T7" fmla="*/ 2158 h 2853"/>
              <a:gd name="T8" fmla="*/ 665 w 805"/>
              <a:gd name="T9" fmla="*/ 2153 h 2853"/>
              <a:gd name="T10" fmla="*/ 636 w 805"/>
              <a:gd name="T11" fmla="*/ 2241 h 2853"/>
              <a:gd name="T12" fmla="*/ 558 w 805"/>
              <a:gd name="T13" fmla="*/ 2408 h 2853"/>
              <a:gd name="T14" fmla="*/ 481 w 805"/>
              <a:gd name="T15" fmla="*/ 2319 h 2853"/>
              <a:gd name="T16" fmla="*/ 479 w 805"/>
              <a:gd name="T17" fmla="*/ 1104 h 2853"/>
              <a:gd name="T18" fmla="*/ 552 w 805"/>
              <a:gd name="T19" fmla="*/ 500 h 2853"/>
              <a:gd name="T20" fmla="*/ 663 w 805"/>
              <a:gd name="T21" fmla="*/ 706 h 2853"/>
              <a:gd name="T22" fmla="*/ 713 w 805"/>
              <a:gd name="T23" fmla="*/ 738 h 2853"/>
              <a:gd name="T24" fmla="*/ 743 w 805"/>
              <a:gd name="T25" fmla="*/ 710 h 2853"/>
              <a:gd name="T26" fmla="*/ 693 w 805"/>
              <a:gd name="T27" fmla="*/ 616 h 2853"/>
              <a:gd name="T28" fmla="*/ 704 w 805"/>
              <a:gd name="T29" fmla="*/ 590 h 2853"/>
              <a:gd name="T30" fmla="*/ 486 w 805"/>
              <a:gd name="T31" fmla="*/ 44 h 2853"/>
              <a:gd name="T32" fmla="*/ 451 w 805"/>
              <a:gd name="T33" fmla="*/ 40 h 2853"/>
              <a:gd name="T34" fmla="*/ 446 w 805"/>
              <a:gd name="T35" fmla="*/ 44 h 2853"/>
              <a:gd name="T36" fmla="*/ 452 w 805"/>
              <a:gd name="T37" fmla="*/ 17 h 2853"/>
              <a:gd name="T38" fmla="*/ 413 w 805"/>
              <a:gd name="T39" fmla="*/ 6 h 2853"/>
              <a:gd name="T40" fmla="*/ 281 w 805"/>
              <a:gd name="T41" fmla="*/ 366 h 2853"/>
              <a:gd name="T42" fmla="*/ 142 w 805"/>
              <a:gd name="T43" fmla="*/ 796 h 2853"/>
              <a:gd name="T44" fmla="*/ 162 w 805"/>
              <a:gd name="T45" fmla="*/ 824 h 2853"/>
              <a:gd name="T46" fmla="*/ 184 w 805"/>
              <a:gd name="T47" fmla="*/ 827 h 2853"/>
              <a:gd name="T48" fmla="*/ 227 w 805"/>
              <a:gd name="T49" fmla="*/ 836 h 2853"/>
              <a:gd name="T50" fmla="*/ 348 w 805"/>
              <a:gd name="T51" fmla="*/ 474 h 2853"/>
              <a:gd name="T52" fmla="*/ 371 w 805"/>
              <a:gd name="T53" fmla="*/ 498 h 2853"/>
              <a:gd name="T54" fmla="*/ 343 w 805"/>
              <a:gd name="T55" fmla="*/ 1312 h 2853"/>
              <a:gd name="T56" fmla="*/ 341 w 805"/>
              <a:gd name="T57" fmla="*/ 2039 h 2853"/>
              <a:gd name="T58" fmla="*/ 363 w 805"/>
              <a:gd name="T59" fmla="*/ 2481 h 2853"/>
              <a:gd name="T60" fmla="*/ 319 w 805"/>
              <a:gd name="T61" fmla="*/ 2495 h 2853"/>
              <a:gd name="T62" fmla="*/ 219 w 805"/>
              <a:gd name="T63" fmla="*/ 2334 h 2853"/>
              <a:gd name="T64" fmla="*/ 102 w 805"/>
              <a:gd name="T65" fmla="*/ 2179 h 2853"/>
              <a:gd name="T66" fmla="*/ 79 w 805"/>
              <a:gd name="T67" fmla="*/ 2207 h 2853"/>
              <a:gd name="T68" fmla="*/ 53 w 805"/>
              <a:gd name="T69" fmla="*/ 2214 h 2853"/>
              <a:gd name="T70" fmla="*/ 39 w 805"/>
              <a:gd name="T71" fmla="*/ 2196 h 2853"/>
              <a:gd name="T72" fmla="*/ 0 w 805"/>
              <a:gd name="T73" fmla="*/ 2218 h 2853"/>
              <a:gd name="T74" fmla="*/ 107 w 805"/>
              <a:gd name="T75" fmla="*/ 2393 h 2853"/>
              <a:gd name="T76" fmla="*/ 302 w 805"/>
              <a:gd name="T77" fmla="*/ 2696 h 2853"/>
              <a:gd name="T78" fmla="*/ 473 w 805"/>
              <a:gd name="T79" fmla="*/ 2853 h 2853"/>
              <a:gd name="T80" fmla="*/ 508 w 805"/>
              <a:gd name="T81" fmla="*/ 2837 h 2853"/>
              <a:gd name="T82" fmla="*/ 534 w 805"/>
              <a:gd name="T83" fmla="*/ 2819 h 2853"/>
              <a:gd name="T84" fmla="*/ 805 w 805"/>
              <a:gd name="T85" fmla="*/ 2218 h 2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5" h="2853">
                <a:moveTo>
                  <a:pt x="802" y="2207"/>
                </a:moveTo>
                <a:lnTo>
                  <a:pt x="800" y="2201"/>
                </a:lnTo>
                <a:lnTo>
                  <a:pt x="788" y="2190"/>
                </a:lnTo>
                <a:lnTo>
                  <a:pt x="774" y="2188"/>
                </a:lnTo>
                <a:lnTo>
                  <a:pt x="759" y="2193"/>
                </a:lnTo>
                <a:lnTo>
                  <a:pt x="754" y="2201"/>
                </a:lnTo>
                <a:lnTo>
                  <a:pt x="719" y="2254"/>
                </a:lnTo>
                <a:lnTo>
                  <a:pt x="685" y="2307"/>
                </a:lnTo>
                <a:lnTo>
                  <a:pt x="695" y="2272"/>
                </a:lnTo>
                <a:lnTo>
                  <a:pt x="706" y="2203"/>
                </a:lnTo>
                <a:lnTo>
                  <a:pt x="708" y="2168"/>
                </a:lnTo>
                <a:lnTo>
                  <a:pt x="706" y="2158"/>
                </a:lnTo>
                <a:lnTo>
                  <a:pt x="695" y="2148"/>
                </a:lnTo>
                <a:lnTo>
                  <a:pt x="679" y="2145"/>
                </a:lnTo>
                <a:lnTo>
                  <a:pt x="665" y="2153"/>
                </a:lnTo>
                <a:lnTo>
                  <a:pt x="661" y="2162"/>
                </a:lnTo>
                <a:lnTo>
                  <a:pt x="649" y="2201"/>
                </a:lnTo>
                <a:lnTo>
                  <a:pt x="636" y="2241"/>
                </a:lnTo>
                <a:lnTo>
                  <a:pt x="634" y="2244"/>
                </a:lnTo>
                <a:lnTo>
                  <a:pt x="631" y="2247"/>
                </a:lnTo>
                <a:lnTo>
                  <a:pt x="558" y="2408"/>
                </a:lnTo>
                <a:lnTo>
                  <a:pt x="487" y="2569"/>
                </a:lnTo>
                <a:lnTo>
                  <a:pt x="485" y="2445"/>
                </a:lnTo>
                <a:lnTo>
                  <a:pt x="481" y="2319"/>
                </a:lnTo>
                <a:lnTo>
                  <a:pt x="481" y="2080"/>
                </a:lnTo>
                <a:lnTo>
                  <a:pt x="476" y="1843"/>
                </a:lnTo>
                <a:lnTo>
                  <a:pt x="479" y="1104"/>
                </a:lnTo>
                <a:lnTo>
                  <a:pt x="485" y="364"/>
                </a:lnTo>
                <a:lnTo>
                  <a:pt x="517" y="433"/>
                </a:lnTo>
                <a:lnTo>
                  <a:pt x="552" y="500"/>
                </a:lnTo>
                <a:lnTo>
                  <a:pt x="579" y="561"/>
                </a:lnTo>
                <a:lnTo>
                  <a:pt x="631" y="665"/>
                </a:lnTo>
                <a:lnTo>
                  <a:pt x="663" y="706"/>
                </a:lnTo>
                <a:lnTo>
                  <a:pt x="691" y="727"/>
                </a:lnTo>
                <a:lnTo>
                  <a:pt x="705" y="735"/>
                </a:lnTo>
                <a:lnTo>
                  <a:pt x="713" y="738"/>
                </a:lnTo>
                <a:lnTo>
                  <a:pt x="728" y="735"/>
                </a:lnTo>
                <a:lnTo>
                  <a:pt x="740" y="725"/>
                </a:lnTo>
                <a:lnTo>
                  <a:pt x="743" y="710"/>
                </a:lnTo>
                <a:lnTo>
                  <a:pt x="739" y="701"/>
                </a:lnTo>
                <a:lnTo>
                  <a:pt x="715" y="658"/>
                </a:lnTo>
                <a:lnTo>
                  <a:pt x="693" y="616"/>
                </a:lnTo>
                <a:lnTo>
                  <a:pt x="700" y="612"/>
                </a:lnTo>
                <a:lnTo>
                  <a:pt x="706" y="599"/>
                </a:lnTo>
                <a:lnTo>
                  <a:pt x="704" y="590"/>
                </a:lnTo>
                <a:lnTo>
                  <a:pt x="599" y="320"/>
                </a:lnTo>
                <a:lnTo>
                  <a:pt x="490" y="51"/>
                </a:lnTo>
                <a:lnTo>
                  <a:pt x="486" y="44"/>
                </a:lnTo>
                <a:lnTo>
                  <a:pt x="476" y="35"/>
                </a:lnTo>
                <a:lnTo>
                  <a:pt x="463" y="35"/>
                </a:lnTo>
                <a:lnTo>
                  <a:pt x="451" y="40"/>
                </a:lnTo>
                <a:lnTo>
                  <a:pt x="447" y="45"/>
                </a:lnTo>
                <a:lnTo>
                  <a:pt x="446" y="45"/>
                </a:lnTo>
                <a:lnTo>
                  <a:pt x="446" y="44"/>
                </a:lnTo>
                <a:lnTo>
                  <a:pt x="448" y="36"/>
                </a:lnTo>
                <a:lnTo>
                  <a:pt x="451" y="27"/>
                </a:lnTo>
                <a:lnTo>
                  <a:pt x="452" y="17"/>
                </a:lnTo>
                <a:lnTo>
                  <a:pt x="444" y="4"/>
                </a:lnTo>
                <a:lnTo>
                  <a:pt x="429" y="0"/>
                </a:lnTo>
                <a:lnTo>
                  <a:pt x="413" y="6"/>
                </a:lnTo>
                <a:lnTo>
                  <a:pt x="408" y="16"/>
                </a:lnTo>
                <a:lnTo>
                  <a:pt x="361" y="131"/>
                </a:lnTo>
                <a:lnTo>
                  <a:pt x="281" y="366"/>
                </a:lnTo>
                <a:lnTo>
                  <a:pt x="247" y="485"/>
                </a:lnTo>
                <a:lnTo>
                  <a:pt x="194" y="640"/>
                </a:lnTo>
                <a:lnTo>
                  <a:pt x="142" y="796"/>
                </a:lnTo>
                <a:lnTo>
                  <a:pt x="140" y="805"/>
                </a:lnTo>
                <a:lnTo>
                  <a:pt x="148" y="818"/>
                </a:lnTo>
                <a:lnTo>
                  <a:pt x="162" y="824"/>
                </a:lnTo>
                <a:lnTo>
                  <a:pt x="177" y="822"/>
                </a:lnTo>
                <a:lnTo>
                  <a:pt x="184" y="817"/>
                </a:lnTo>
                <a:lnTo>
                  <a:pt x="184" y="827"/>
                </a:lnTo>
                <a:lnTo>
                  <a:pt x="196" y="840"/>
                </a:lnTo>
                <a:lnTo>
                  <a:pt x="211" y="844"/>
                </a:lnTo>
                <a:lnTo>
                  <a:pt x="227" y="836"/>
                </a:lnTo>
                <a:lnTo>
                  <a:pt x="232" y="827"/>
                </a:lnTo>
                <a:lnTo>
                  <a:pt x="293" y="652"/>
                </a:lnTo>
                <a:lnTo>
                  <a:pt x="348" y="474"/>
                </a:lnTo>
                <a:lnTo>
                  <a:pt x="358" y="452"/>
                </a:lnTo>
                <a:lnTo>
                  <a:pt x="367" y="429"/>
                </a:lnTo>
                <a:lnTo>
                  <a:pt x="371" y="498"/>
                </a:lnTo>
                <a:lnTo>
                  <a:pt x="374" y="565"/>
                </a:lnTo>
                <a:lnTo>
                  <a:pt x="361" y="814"/>
                </a:lnTo>
                <a:lnTo>
                  <a:pt x="343" y="1312"/>
                </a:lnTo>
                <a:lnTo>
                  <a:pt x="338" y="1561"/>
                </a:lnTo>
                <a:lnTo>
                  <a:pt x="337" y="1720"/>
                </a:lnTo>
                <a:lnTo>
                  <a:pt x="341" y="2039"/>
                </a:lnTo>
                <a:lnTo>
                  <a:pt x="346" y="2198"/>
                </a:lnTo>
                <a:lnTo>
                  <a:pt x="348" y="2293"/>
                </a:lnTo>
                <a:lnTo>
                  <a:pt x="363" y="2481"/>
                </a:lnTo>
                <a:lnTo>
                  <a:pt x="377" y="2574"/>
                </a:lnTo>
                <a:lnTo>
                  <a:pt x="347" y="2535"/>
                </a:lnTo>
                <a:lnTo>
                  <a:pt x="319" y="2495"/>
                </a:lnTo>
                <a:lnTo>
                  <a:pt x="324" y="2486"/>
                </a:lnTo>
                <a:lnTo>
                  <a:pt x="319" y="2476"/>
                </a:lnTo>
                <a:lnTo>
                  <a:pt x="219" y="2334"/>
                </a:lnTo>
                <a:lnTo>
                  <a:pt x="124" y="2190"/>
                </a:lnTo>
                <a:lnTo>
                  <a:pt x="118" y="2184"/>
                </a:lnTo>
                <a:lnTo>
                  <a:pt x="102" y="2179"/>
                </a:lnTo>
                <a:lnTo>
                  <a:pt x="88" y="2185"/>
                </a:lnTo>
                <a:lnTo>
                  <a:pt x="79" y="2198"/>
                </a:lnTo>
                <a:lnTo>
                  <a:pt x="79" y="2207"/>
                </a:lnTo>
                <a:lnTo>
                  <a:pt x="72" y="2205"/>
                </a:lnTo>
                <a:lnTo>
                  <a:pt x="58" y="2209"/>
                </a:lnTo>
                <a:lnTo>
                  <a:pt x="53" y="2214"/>
                </a:lnTo>
                <a:lnTo>
                  <a:pt x="49" y="2209"/>
                </a:lnTo>
                <a:lnTo>
                  <a:pt x="45" y="2203"/>
                </a:lnTo>
                <a:lnTo>
                  <a:pt x="39" y="2196"/>
                </a:lnTo>
                <a:lnTo>
                  <a:pt x="21" y="2192"/>
                </a:lnTo>
                <a:lnTo>
                  <a:pt x="5" y="2201"/>
                </a:lnTo>
                <a:lnTo>
                  <a:pt x="0" y="2218"/>
                </a:lnTo>
                <a:lnTo>
                  <a:pt x="4" y="2227"/>
                </a:lnTo>
                <a:lnTo>
                  <a:pt x="54" y="2311"/>
                </a:lnTo>
                <a:lnTo>
                  <a:pt x="107" y="2393"/>
                </a:lnTo>
                <a:lnTo>
                  <a:pt x="139" y="2457"/>
                </a:lnTo>
                <a:lnTo>
                  <a:pt x="212" y="2582"/>
                </a:lnTo>
                <a:lnTo>
                  <a:pt x="302" y="2696"/>
                </a:lnTo>
                <a:lnTo>
                  <a:pt x="404" y="2798"/>
                </a:lnTo>
                <a:lnTo>
                  <a:pt x="460" y="2845"/>
                </a:lnTo>
                <a:lnTo>
                  <a:pt x="473" y="2853"/>
                </a:lnTo>
                <a:lnTo>
                  <a:pt x="494" y="2845"/>
                </a:lnTo>
                <a:lnTo>
                  <a:pt x="499" y="2836"/>
                </a:lnTo>
                <a:lnTo>
                  <a:pt x="508" y="2837"/>
                </a:lnTo>
                <a:lnTo>
                  <a:pt x="525" y="2832"/>
                </a:lnTo>
                <a:lnTo>
                  <a:pt x="530" y="2823"/>
                </a:lnTo>
                <a:lnTo>
                  <a:pt x="534" y="2819"/>
                </a:lnTo>
                <a:lnTo>
                  <a:pt x="538" y="2814"/>
                </a:lnTo>
                <a:lnTo>
                  <a:pt x="801" y="2231"/>
                </a:lnTo>
                <a:lnTo>
                  <a:pt x="805" y="2218"/>
                </a:lnTo>
                <a:lnTo>
                  <a:pt x="802" y="2207"/>
                </a:lnTo>
              </a:path>
            </a:pathLst>
          </a:custGeom>
          <a:solidFill>
            <a:schemeClr val="accent6"/>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a:cs typeface="B Nazanin" panose="00000400000000000000" pitchFamily="2" charset="-78"/>
            </a:endParaRPr>
          </a:p>
        </p:txBody>
      </p:sp>
      <p:sp>
        <p:nvSpPr>
          <p:cNvPr id="22" name="Slide Number Placeholder 5">
            <a:extLst>
              <a:ext uri="{FF2B5EF4-FFF2-40B4-BE49-F238E27FC236}">
                <a16:creationId xmlns:a16="http://schemas.microsoft.com/office/drawing/2014/main" id="{434BB6F7-F8C1-4346-AB93-AA03EC4E3AC3}"/>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4</a:t>
            </a:r>
            <a:endParaRPr lang="en-US" sz="2400" dirty="0">
              <a:cs typeface="B Nazanin" panose="00000400000000000000" pitchFamily="2" charset="-78"/>
            </a:endParaRPr>
          </a:p>
        </p:txBody>
      </p:sp>
      <p:sp>
        <p:nvSpPr>
          <p:cNvPr id="3" name="Footer Placeholder 2">
            <a:extLst>
              <a:ext uri="{FF2B5EF4-FFF2-40B4-BE49-F238E27FC236}">
                <a16:creationId xmlns:a16="http://schemas.microsoft.com/office/drawing/2014/main" id="{F92870CE-CF9B-44A6-8C6B-E90F61783E1E}"/>
              </a:ext>
            </a:extLst>
          </p:cNvPr>
          <p:cNvSpPr>
            <a:spLocks noGrp="1"/>
          </p:cNvSpPr>
          <p:nvPr>
            <p:ph type="ftr" sz="quarter" idx="11"/>
          </p:nvPr>
        </p:nvSpPr>
        <p:spPr/>
        <p:txBody>
          <a:bodyPr/>
          <a:lstStyle/>
          <a:p>
            <a:r>
              <a:rPr lang="fa-IR">
                <a:cs typeface="B Nazanin" panose="00000400000000000000" pitchFamily="2" charset="-78"/>
              </a:rPr>
              <a:t>هانیه هوشمند / شبکه های کامپیوتری</a:t>
            </a:r>
            <a:endParaRPr lang="en-US">
              <a:cs typeface="B Nazanin" panose="00000400000000000000" pitchFamily="2" charset="-78"/>
            </a:endParaRPr>
          </a:p>
        </p:txBody>
      </p:sp>
      <p:sp>
        <p:nvSpPr>
          <p:cNvPr id="23" name="Freeform: Shape 22">
            <a:extLst>
              <a:ext uri="{FF2B5EF4-FFF2-40B4-BE49-F238E27FC236}">
                <a16:creationId xmlns:a16="http://schemas.microsoft.com/office/drawing/2014/main" id="{F9A1864A-247A-4DC6-8ADA-D2F76F2A9014}"/>
              </a:ext>
            </a:extLst>
          </p:cNvPr>
          <p:cNvSpPr>
            <a:spLocks/>
          </p:cNvSpPr>
          <p:nvPr/>
        </p:nvSpPr>
        <p:spPr bwMode="auto">
          <a:xfrm>
            <a:off x="3540244" y="1640462"/>
            <a:ext cx="7330956" cy="2407695"/>
          </a:xfrm>
          <a:custGeom>
            <a:avLst/>
            <a:gdLst>
              <a:gd name="connsiteX0" fmla="*/ 2044671 w 2151063"/>
              <a:gd name="connsiteY0" fmla="*/ 546100 h 1182688"/>
              <a:gd name="connsiteX1" fmla="*/ 2052215 w 2151063"/>
              <a:gd name="connsiteY1" fmla="*/ 567545 h 1182688"/>
              <a:gd name="connsiteX2" fmla="*/ 2064523 w 2151063"/>
              <a:gd name="connsiteY2" fmla="*/ 611628 h 1182688"/>
              <a:gd name="connsiteX3" fmla="*/ 2072464 w 2151063"/>
              <a:gd name="connsiteY3" fmla="*/ 657298 h 1182688"/>
              <a:gd name="connsiteX4" fmla="*/ 2074847 w 2151063"/>
              <a:gd name="connsiteY4" fmla="*/ 704161 h 1182688"/>
              <a:gd name="connsiteX5" fmla="*/ 2073258 w 2151063"/>
              <a:gd name="connsiteY5" fmla="*/ 728386 h 1182688"/>
              <a:gd name="connsiteX6" fmla="*/ 2070876 w 2151063"/>
              <a:gd name="connsiteY6" fmla="*/ 758171 h 1182688"/>
              <a:gd name="connsiteX7" fmla="*/ 2056979 w 2151063"/>
              <a:gd name="connsiteY7" fmla="*/ 813771 h 1182688"/>
              <a:gd name="connsiteX8" fmla="*/ 2034745 w 2151063"/>
              <a:gd name="connsiteY8" fmla="*/ 864207 h 1182688"/>
              <a:gd name="connsiteX9" fmla="*/ 2004966 w 2151063"/>
              <a:gd name="connsiteY9" fmla="*/ 909481 h 1182688"/>
              <a:gd name="connsiteX10" fmla="*/ 1968438 w 2151063"/>
              <a:gd name="connsiteY10" fmla="*/ 949989 h 1182688"/>
              <a:gd name="connsiteX11" fmla="*/ 1926350 w 2151063"/>
              <a:gd name="connsiteY11" fmla="*/ 985731 h 1182688"/>
              <a:gd name="connsiteX12" fmla="*/ 1879102 w 2151063"/>
              <a:gd name="connsiteY12" fmla="*/ 1015913 h 1182688"/>
              <a:gd name="connsiteX13" fmla="*/ 1827882 w 2151063"/>
              <a:gd name="connsiteY13" fmla="*/ 1041330 h 1182688"/>
              <a:gd name="connsiteX14" fmla="*/ 1801280 w 2151063"/>
              <a:gd name="connsiteY14" fmla="*/ 1052053 h 1182688"/>
              <a:gd name="connsiteX15" fmla="*/ 1767928 w 2151063"/>
              <a:gd name="connsiteY15" fmla="*/ 1064364 h 1182688"/>
              <a:gd name="connsiteX16" fmla="*/ 1699239 w 2151063"/>
              <a:gd name="connsiteY16" fmla="*/ 1085015 h 1182688"/>
              <a:gd name="connsiteX17" fmla="*/ 1629358 w 2151063"/>
              <a:gd name="connsiteY17" fmla="*/ 1102092 h 1182688"/>
              <a:gd name="connsiteX18" fmla="*/ 1557889 w 2151063"/>
              <a:gd name="connsiteY18" fmla="*/ 1114801 h 1182688"/>
              <a:gd name="connsiteX19" fmla="*/ 1449892 w 2151063"/>
              <a:gd name="connsiteY19" fmla="*/ 1129892 h 1182688"/>
              <a:gd name="connsiteX20" fmla="*/ 1304969 w 2151063"/>
              <a:gd name="connsiteY20" fmla="*/ 1141012 h 1182688"/>
              <a:gd name="connsiteX21" fmla="*/ 1234692 w 2151063"/>
              <a:gd name="connsiteY21" fmla="*/ 1144189 h 1182688"/>
              <a:gd name="connsiteX22" fmla="*/ 1219604 w 2151063"/>
              <a:gd name="connsiteY22" fmla="*/ 1144586 h 1182688"/>
              <a:gd name="connsiteX23" fmla="*/ 1204913 w 2151063"/>
              <a:gd name="connsiteY23" fmla="*/ 1145380 h 1182688"/>
              <a:gd name="connsiteX24" fmla="*/ 1205310 w 2151063"/>
              <a:gd name="connsiteY24" fmla="*/ 1146969 h 1182688"/>
              <a:gd name="connsiteX25" fmla="*/ 1205310 w 2151063"/>
              <a:gd name="connsiteY25" fmla="*/ 1147763 h 1182688"/>
              <a:gd name="connsiteX26" fmla="*/ 1259309 w 2151063"/>
              <a:gd name="connsiteY26" fmla="*/ 1147366 h 1182688"/>
              <a:gd name="connsiteX27" fmla="*/ 1367306 w 2151063"/>
              <a:gd name="connsiteY27" fmla="*/ 1143792 h 1182688"/>
              <a:gd name="connsiteX28" fmla="*/ 1420908 w 2151063"/>
              <a:gd name="connsiteY28" fmla="*/ 1140615 h 1182688"/>
              <a:gd name="connsiteX29" fmla="*/ 1484832 w 2151063"/>
              <a:gd name="connsiteY29" fmla="*/ 1137040 h 1182688"/>
              <a:gd name="connsiteX30" fmla="*/ 1616256 w 2151063"/>
              <a:gd name="connsiteY30" fmla="*/ 1127906 h 1182688"/>
              <a:gd name="connsiteX31" fmla="*/ 1715915 w 2151063"/>
              <a:gd name="connsiteY31" fmla="*/ 1114404 h 1182688"/>
              <a:gd name="connsiteX32" fmla="*/ 1781031 w 2151063"/>
              <a:gd name="connsiteY32" fmla="*/ 1101298 h 1182688"/>
              <a:gd name="connsiteX33" fmla="*/ 1844558 w 2151063"/>
              <a:gd name="connsiteY33" fmla="*/ 1084618 h 1182688"/>
              <a:gd name="connsiteX34" fmla="*/ 1905307 w 2151063"/>
              <a:gd name="connsiteY34" fmla="*/ 1062379 h 1182688"/>
              <a:gd name="connsiteX35" fmla="*/ 1934291 w 2151063"/>
              <a:gd name="connsiteY35" fmla="*/ 1048876 h 1182688"/>
              <a:gd name="connsiteX36" fmla="*/ 1948982 w 2151063"/>
              <a:gd name="connsiteY36" fmla="*/ 1041727 h 1182688"/>
              <a:gd name="connsiteX37" fmla="*/ 1975584 w 2151063"/>
              <a:gd name="connsiteY37" fmla="*/ 1025445 h 1182688"/>
              <a:gd name="connsiteX38" fmla="*/ 2000201 w 2151063"/>
              <a:gd name="connsiteY38" fmla="*/ 1007176 h 1182688"/>
              <a:gd name="connsiteX39" fmla="*/ 2022436 w 2151063"/>
              <a:gd name="connsiteY39" fmla="*/ 987717 h 1182688"/>
              <a:gd name="connsiteX40" fmla="*/ 2041892 w 2151063"/>
              <a:gd name="connsiteY40" fmla="*/ 966668 h 1182688"/>
              <a:gd name="connsiteX41" fmla="*/ 2059362 w 2151063"/>
              <a:gd name="connsiteY41" fmla="*/ 943635 h 1182688"/>
              <a:gd name="connsiteX42" fmla="*/ 2074450 w 2151063"/>
              <a:gd name="connsiteY42" fmla="*/ 919409 h 1182688"/>
              <a:gd name="connsiteX43" fmla="*/ 2087155 w 2151063"/>
              <a:gd name="connsiteY43" fmla="*/ 893992 h 1182688"/>
              <a:gd name="connsiteX44" fmla="*/ 2097081 w 2151063"/>
              <a:gd name="connsiteY44" fmla="*/ 867781 h 1182688"/>
              <a:gd name="connsiteX45" fmla="*/ 2105419 w 2151063"/>
              <a:gd name="connsiteY45" fmla="*/ 840379 h 1182688"/>
              <a:gd name="connsiteX46" fmla="*/ 2112566 w 2151063"/>
              <a:gd name="connsiteY46" fmla="*/ 797885 h 1182688"/>
              <a:gd name="connsiteX47" fmla="*/ 2112963 w 2151063"/>
              <a:gd name="connsiteY47" fmla="*/ 739109 h 1182688"/>
              <a:gd name="connsiteX48" fmla="*/ 2103831 w 2151063"/>
              <a:gd name="connsiteY48" fmla="*/ 678744 h 1182688"/>
              <a:gd name="connsiteX49" fmla="*/ 2094699 w 2151063"/>
              <a:gd name="connsiteY49" fmla="*/ 648561 h 1182688"/>
              <a:gd name="connsiteX50" fmla="*/ 2084773 w 2151063"/>
              <a:gd name="connsiteY50" fmla="*/ 621159 h 1182688"/>
              <a:gd name="connsiteX51" fmla="*/ 2059362 w 2151063"/>
              <a:gd name="connsiteY51" fmla="*/ 569928 h 1182688"/>
              <a:gd name="connsiteX52" fmla="*/ 233158 w 2151063"/>
              <a:gd name="connsiteY52" fmla="*/ 230187 h 1182688"/>
              <a:gd name="connsiteX53" fmla="*/ 206541 w 2151063"/>
              <a:gd name="connsiteY53" fmla="*/ 244085 h 1182688"/>
              <a:gd name="connsiteX54" fmla="*/ 158870 w 2151063"/>
              <a:gd name="connsiteY54" fmla="*/ 277836 h 1182688"/>
              <a:gd name="connsiteX55" fmla="*/ 117952 w 2151063"/>
              <a:gd name="connsiteY55" fmla="*/ 317146 h 1182688"/>
              <a:gd name="connsiteX56" fmla="*/ 84980 w 2151063"/>
              <a:gd name="connsiteY56" fmla="*/ 362810 h 1182688"/>
              <a:gd name="connsiteX57" fmla="*/ 59953 w 2151063"/>
              <a:gd name="connsiteY57" fmla="*/ 412444 h 1182688"/>
              <a:gd name="connsiteX58" fmla="*/ 43268 w 2151063"/>
              <a:gd name="connsiteY58" fmla="*/ 466446 h 1182688"/>
              <a:gd name="connsiteX59" fmla="*/ 34925 w 2151063"/>
              <a:gd name="connsiteY59" fmla="*/ 523624 h 1182688"/>
              <a:gd name="connsiteX60" fmla="*/ 36117 w 2151063"/>
              <a:gd name="connsiteY60" fmla="*/ 582788 h 1182688"/>
              <a:gd name="connsiteX61" fmla="*/ 40090 w 2151063"/>
              <a:gd name="connsiteY61" fmla="*/ 613363 h 1182688"/>
              <a:gd name="connsiteX62" fmla="*/ 46446 w 2151063"/>
              <a:gd name="connsiteY62" fmla="*/ 643143 h 1182688"/>
              <a:gd name="connsiteX63" fmla="*/ 65117 w 2151063"/>
              <a:gd name="connsiteY63" fmla="*/ 699528 h 1182688"/>
              <a:gd name="connsiteX64" fmla="*/ 91336 w 2151063"/>
              <a:gd name="connsiteY64" fmla="*/ 753133 h 1182688"/>
              <a:gd name="connsiteX65" fmla="*/ 123514 w 2151063"/>
              <a:gd name="connsiteY65" fmla="*/ 802767 h 1182688"/>
              <a:gd name="connsiteX66" fmla="*/ 162446 w 2151063"/>
              <a:gd name="connsiteY66" fmla="*/ 848430 h 1182688"/>
              <a:gd name="connsiteX67" fmla="*/ 205350 w 2151063"/>
              <a:gd name="connsiteY67" fmla="*/ 889726 h 1182688"/>
              <a:gd name="connsiteX68" fmla="*/ 252226 w 2151063"/>
              <a:gd name="connsiteY68" fmla="*/ 927051 h 1182688"/>
              <a:gd name="connsiteX69" fmla="*/ 302281 w 2151063"/>
              <a:gd name="connsiteY69" fmla="*/ 959611 h 1182688"/>
              <a:gd name="connsiteX70" fmla="*/ 328103 w 2151063"/>
              <a:gd name="connsiteY70" fmla="*/ 973906 h 1182688"/>
              <a:gd name="connsiteX71" fmla="*/ 356308 w 2151063"/>
              <a:gd name="connsiteY71" fmla="*/ 988994 h 1182688"/>
              <a:gd name="connsiteX72" fmla="*/ 414706 w 2151063"/>
              <a:gd name="connsiteY72" fmla="*/ 1014010 h 1182688"/>
              <a:gd name="connsiteX73" fmla="*/ 444500 w 2151063"/>
              <a:gd name="connsiteY73" fmla="*/ 1025525 h 1182688"/>
              <a:gd name="connsiteX74" fmla="*/ 419076 w 2151063"/>
              <a:gd name="connsiteY74" fmla="*/ 1013613 h 1182688"/>
              <a:gd name="connsiteX75" fmla="*/ 371007 w 2151063"/>
              <a:gd name="connsiteY75" fmla="*/ 988597 h 1182688"/>
              <a:gd name="connsiteX76" fmla="*/ 347171 w 2151063"/>
              <a:gd name="connsiteY76" fmla="*/ 973906 h 1182688"/>
              <a:gd name="connsiteX77" fmla="*/ 322541 w 2151063"/>
              <a:gd name="connsiteY77" fmla="*/ 958420 h 1182688"/>
              <a:gd name="connsiteX78" fmla="*/ 274473 w 2151063"/>
              <a:gd name="connsiteY78" fmla="*/ 922683 h 1182688"/>
              <a:gd name="connsiteX79" fmla="*/ 229583 w 2151063"/>
              <a:gd name="connsiteY79" fmla="*/ 882579 h 1182688"/>
              <a:gd name="connsiteX80" fmla="*/ 189459 w 2151063"/>
              <a:gd name="connsiteY80" fmla="*/ 838106 h 1182688"/>
              <a:gd name="connsiteX81" fmla="*/ 154103 w 2151063"/>
              <a:gd name="connsiteY81" fmla="*/ 790458 h 1182688"/>
              <a:gd name="connsiteX82" fmla="*/ 124706 w 2151063"/>
              <a:gd name="connsiteY82" fmla="*/ 738838 h 1182688"/>
              <a:gd name="connsiteX83" fmla="*/ 102062 w 2151063"/>
              <a:gd name="connsiteY83" fmla="*/ 683645 h 1182688"/>
              <a:gd name="connsiteX84" fmla="*/ 86966 w 2151063"/>
              <a:gd name="connsiteY84" fmla="*/ 625672 h 1182688"/>
              <a:gd name="connsiteX85" fmla="*/ 83391 w 2151063"/>
              <a:gd name="connsiteY85" fmla="*/ 595892 h 1182688"/>
              <a:gd name="connsiteX86" fmla="*/ 81405 w 2151063"/>
              <a:gd name="connsiteY86" fmla="*/ 569685 h 1182688"/>
              <a:gd name="connsiteX87" fmla="*/ 83391 w 2151063"/>
              <a:gd name="connsiteY87" fmla="*/ 518462 h 1182688"/>
              <a:gd name="connsiteX88" fmla="*/ 92131 w 2151063"/>
              <a:gd name="connsiteY88" fmla="*/ 468828 h 1182688"/>
              <a:gd name="connsiteX89" fmla="*/ 106829 w 2151063"/>
              <a:gd name="connsiteY89" fmla="*/ 419591 h 1182688"/>
              <a:gd name="connsiteX90" fmla="*/ 127089 w 2151063"/>
              <a:gd name="connsiteY90" fmla="*/ 373531 h 1182688"/>
              <a:gd name="connsiteX91" fmla="*/ 152117 w 2151063"/>
              <a:gd name="connsiteY91" fmla="*/ 329058 h 1182688"/>
              <a:gd name="connsiteX92" fmla="*/ 181911 w 2151063"/>
              <a:gd name="connsiteY92" fmla="*/ 287366 h 1182688"/>
              <a:gd name="connsiteX93" fmla="*/ 215281 w 2151063"/>
              <a:gd name="connsiteY93" fmla="*/ 248452 h 1182688"/>
              <a:gd name="connsiteX94" fmla="*/ 950292 w 2151063"/>
              <a:gd name="connsiteY94" fmla="*/ 112712 h 1182688"/>
              <a:gd name="connsiteX95" fmla="*/ 822075 w 2151063"/>
              <a:gd name="connsiteY95" fmla="*/ 115489 h 1182688"/>
              <a:gd name="connsiteX96" fmla="*/ 758561 w 2151063"/>
              <a:gd name="connsiteY96" fmla="*/ 119456 h 1182688"/>
              <a:gd name="connsiteX97" fmla="*/ 705369 w 2151063"/>
              <a:gd name="connsiteY97" fmla="*/ 124217 h 1182688"/>
              <a:gd name="connsiteX98" fmla="*/ 597397 w 2151063"/>
              <a:gd name="connsiteY98" fmla="*/ 136118 h 1182688"/>
              <a:gd name="connsiteX99" fmla="*/ 488631 w 2151063"/>
              <a:gd name="connsiteY99" fmla="*/ 153574 h 1182688"/>
              <a:gd name="connsiteX100" fmla="*/ 381849 w 2151063"/>
              <a:gd name="connsiteY100" fmla="*/ 178170 h 1182688"/>
              <a:gd name="connsiteX101" fmla="*/ 329848 w 2151063"/>
              <a:gd name="connsiteY101" fmla="*/ 193643 h 1182688"/>
              <a:gd name="connsiteX102" fmla="*/ 309206 w 2151063"/>
              <a:gd name="connsiteY102" fmla="*/ 208321 h 1182688"/>
              <a:gd name="connsiteX103" fmla="*/ 270304 w 2151063"/>
              <a:gd name="connsiteY103" fmla="*/ 239662 h 1182688"/>
              <a:gd name="connsiteX104" fmla="*/ 234181 w 2151063"/>
              <a:gd name="connsiteY104" fmla="*/ 274970 h 1182688"/>
              <a:gd name="connsiteX105" fmla="*/ 201631 w 2151063"/>
              <a:gd name="connsiteY105" fmla="*/ 313848 h 1182688"/>
              <a:gd name="connsiteX106" fmla="*/ 186943 w 2151063"/>
              <a:gd name="connsiteY106" fmla="*/ 334874 h 1182688"/>
              <a:gd name="connsiteX107" fmla="*/ 169080 w 2151063"/>
              <a:gd name="connsiteY107" fmla="*/ 362248 h 1182688"/>
              <a:gd name="connsiteX108" fmla="*/ 142087 w 2151063"/>
              <a:gd name="connsiteY108" fmla="*/ 418185 h 1182688"/>
              <a:gd name="connsiteX109" fmla="*/ 124621 w 2151063"/>
              <a:gd name="connsiteY109" fmla="*/ 475709 h 1182688"/>
              <a:gd name="connsiteX110" fmla="*/ 115888 w 2151063"/>
              <a:gd name="connsiteY110" fmla="*/ 534423 h 1182688"/>
              <a:gd name="connsiteX111" fmla="*/ 115888 w 2151063"/>
              <a:gd name="connsiteY111" fmla="*/ 593534 h 1182688"/>
              <a:gd name="connsiteX112" fmla="*/ 125415 w 2151063"/>
              <a:gd name="connsiteY112" fmla="*/ 652249 h 1182688"/>
              <a:gd name="connsiteX113" fmla="*/ 144469 w 2151063"/>
              <a:gd name="connsiteY113" fmla="*/ 709773 h 1182688"/>
              <a:gd name="connsiteX114" fmla="*/ 172256 w 2151063"/>
              <a:gd name="connsiteY114" fmla="*/ 765313 h 1182688"/>
              <a:gd name="connsiteX115" fmla="*/ 189722 w 2151063"/>
              <a:gd name="connsiteY115" fmla="*/ 792290 h 1182688"/>
              <a:gd name="connsiteX116" fmla="*/ 209570 w 2151063"/>
              <a:gd name="connsiteY116" fmla="*/ 818870 h 1182688"/>
              <a:gd name="connsiteX117" fmla="*/ 252044 w 2151063"/>
              <a:gd name="connsiteY117" fmla="*/ 866080 h 1182688"/>
              <a:gd name="connsiteX118" fmla="*/ 300076 w 2151063"/>
              <a:gd name="connsiteY118" fmla="*/ 908132 h 1182688"/>
              <a:gd name="connsiteX119" fmla="*/ 352077 w 2151063"/>
              <a:gd name="connsiteY119" fmla="*/ 944630 h 1182688"/>
              <a:gd name="connsiteX120" fmla="*/ 407651 w 2151063"/>
              <a:gd name="connsiteY120" fmla="*/ 976764 h 1182688"/>
              <a:gd name="connsiteX121" fmla="*/ 465210 w 2151063"/>
              <a:gd name="connsiteY121" fmla="*/ 1004931 h 1182688"/>
              <a:gd name="connsiteX122" fmla="*/ 524754 w 2151063"/>
              <a:gd name="connsiteY122" fmla="*/ 1029131 h 1182688"/>
              <a:gd name="connsiteX123" fmla="*/ 585488 w 2151063"/>
              <a:gd name="connsiteY123" fmla="*/ 1050157 h 1182688"/>
              <a:gd name="connsiteX124" fmla="*/ 616054 w 2151063"/>
              <a:gd name="connsiteY124" fmla="*/ 1059281 h 1182688"/>
              <a:gd name="connsiteX125" fmla="*/ 666467 w 2151063"/>
              <a:gd name="connsiteY125" fmla="*/ 1074753 h 1182688"/>
              <a:gd name="connsiteX126" fmla="*/ 717675 w 2151063"/>
              <a:gd name="connsiteY126" fmla="*/ 1089432 h 1182688"/>
              <a:gd name="connsiteX127" fmla="*/ 795875 w 2151063"/>
              <a:gd name="connsiteY127" fmla="*/ 1098953 h 1182688"/>
              <a:gd name="connsiteX128" fmla="*/ 873282 w 2151063"/>
              <a:gd name="connsiteY128" fmla="*/ 1105697 h 1182688"/>
              <a:gd name="connsiteX129" fmla="*/ 943940 w 2151063"/>
              <a:gd name="connsiteY129" fmla="*/ 1111251 h 1182688"/>
              <a:gd name="connsiteX130" fmla="*/ 1085654 w 2151063"/>
              <a:gd name="connsiteY130" fmla="*/ 1116012 h 1182688"/>
              <a:gd name="connsiteX131" fmla="*/ 1227765 w 2151063"/>
              <a:gd name="connsiteY131" fmla="*/ 1113632 h 1182688"/>
              <a:gd name="connsiteX132" fmla="*/ 1369081 w 2151063"/>
              <a:gd name="connsiteY132" fmla="*/ 1103714 h 1182688"/>
              <a:gd name="connsiteX133" fmla="*/ 1440136 w 2151063"/>
              <a:gd name="connsiteY133" fmla="*/ 1096176 h 1182688"/>
              <a:gd name="connsiteX134" fmla="*/ 1498886 w 2151063"/>
              <a:gd name="connsiteY134" fmla="*/ 1089432 h 1182688"/>
              <a:gd name="connsiteX135" fmla="*/ 1589392 w 2151063"/>
              <a:gd name="connsiteY135" fmla="*/ 1075944 h 1182688"/>
              <a:gd name="connsiteX136" fmla="*/ 1650127 w 2151063"/>
              <a:gd name="connsiteY136" fmla="*/ 1064439 h 1182688"/>
              <a:gd name="connsiteX137" fmla="*/ 1709670 w 2151063"/>
              <a:gd name="connsiteY137" fmla="*/ 1050554 h 1182688"/>
              <a:gd name="connsiteX138" fmla="*/ 1768420 w 2151063"/>
              <a:gd name="connsiteY138" fmla="*/ 1032701 h 1182688"/>
              <a:gd name="connsiteX139" fmla="*/ 1824391 w 2151063"/>
              <a:gd name="connsiteY139" fmla="*/ 1010088 h 1182688"/>
              <a:gd name="connsiteX140" fmla="*/ 1877980 w 2151063"/>
              <a:gd name="connsiteY140" fmla="*/ 981921 h 1182688"/>
              <a:gd name="connsiteX141" fmla="*/ 1902988 w 2151063"/>
              <a:gd name="connsiteY141" fmla="*/ 965259 h 1182688"/>
              <a:gd name="connsiteX142" fmla="*/ 1916485 w 2151063"/>
              <a:gd name="connsiteY142" fmla="*/ 956135 h 1182688"/>
              <a:gd name="connsiteX143" fmla="*/ 1941890 w 2151063"/>
              <a:gd name="connsiteY143" fmla="*/ 935109 h 1182688"/>
              <a:gd name="connsiteX144" fmla="*/ 1963723 w 2151063"/>
              <a:gd name="connsiteY144" fmla="*/ 912099 h 1182688"/>
              <a:gd name="connsiteX145" fmla="*/ 1982777 w 2151063"/>
              <a:gd name="connsiteY145" fmla="*/ 887899 h 1182688"/>
              <a:gd name="connsiteX146" fmla="*/ 1999449 w 2151063"/>
              <a:gd name="connsiteY146" fmla="*/ 862113 h 1182688"/>
              <a:gd name="connsiteX147" fmla="*/ 2013342 w 2151063"/>
              <a:gd name="connsiteY147" fmla="*/ 834739 h 1182688"/>
              <a:gd name="connsiteX148" fmla="*/ 2024457 w 2151063"/>
              <a:gd name="connsiteY148" fmla="*/ 806572 h 1182688"/>
              <a:gd name="connsiteX149" fmla="*/ 2032793 w 2151063"/>
              <a:gd name="connsiteY149" fmla="*/ 777612 h 1182688"/>
              <a:gd name="connsiteX150" fmla="*/ 2038351 w 2151063"/>
              <a:gd name="connsiteY150" fmla="*/ 747858 h 1182688"/>
              <a:gd name="connsiteX151" fmla="*/ 2041526 w 2151063"/>
              <a:gd name="connsiteY151" fmla="*/ 717707 h 1182688"/>
              <a:gd name="connsiteX152" fmla="*/ 2041526 w 2151063"/>
              <a:gd name="connsiteY152" fmla="*/ 671291 h 1182688"/>
              <a:gd name="connsiteX153" fmla="*/ 2032396 w 2151063"/>
              <a:gd name="connsiteY153" fmla="*/ 609403 h 1182688"/>
              <a:gd name="connsiteX154" fmla="*/ 2013342 w 2151063"/>
              <a:gd name="connsiteY154" fmla="*/ 548705 h 1182688"/>
              <a:gd name="connsiteX155" fmla="*/ 1999846 w 2151063"/>
              <a:gd name="connsiteY155" fmla="*/ 519745 h 1182688"/>
              <a:gd name="connsiteX156" fmla="*/ 1988731 w 2151063"/>
              <a:gd name="connsiteY156" fmla="*/ 497925 h 1182688"/>
              <a:gd name="connsiteX157" fmla="*/ 1962929 w 2151063"/>
              <a:gd name="connsiteY157" fmla="*/ 456667 h 1182688"/>
              <a:gd name="connsiteX158" fmla="*/ 1948241 w 2151063"/>
              <a:gd name="connsiteY158" fmla="*/ 437227 h 1182688"/>
              <a:gd name="connsiteX159" fmla="*/ 1925615 w 2151063"/>
              <a:gd name="connsiteY159" fmla="*/ 417788 h 1182688"/>
              <a:gd name="connsiteX160" fmla="*/ 1877980 w 2151063"/>
              <a:gd name="connsiteY160" fmla="*/ 381687 h 1182688"/>
              <a:gd name="connsiteX161" fmla="*/ 1827963 w 2151063"/>
              <a:gd name="connsiteY161" fmla="*/ 348759 h 1182688"/>
              <a:gd name="connsiteX162" fmla="*/ 1776756 w 2151063"/>
              <a:gd name="connsiteY162" fmla="*/ 319005 h 1182688"/>
              <a:gd name="connsiteX163" fmla="*/ 1750954 w 2151063"/>
              <a:gd name="connsiteY163" fmla="*/ 305120 h 1182688"/>
              <a:gd name="connsiteX164" fmla="*/ 1722373 w 2151063"/>
              <a:gd name="connsiteY164" fmla="*/ 290838 h 1182688"/>
              <a:gd name="connsiteX165" fmla="*/ 1664417 w 2151063"/>
              <a:gd name="connsiteY165" fmla="*/ 263068 h 1182688"/>
              <a:gd name="connsiteX166" fmla="*/ 1575896 w 2151063"/>
              <a:gd name="connsiteY166" fmla="*/ 225777 h 1182688"/>
              <a:gd name="connsiteX167" fmla="*/ 1454824 w 2151063"/>
              <a:gd name="connsiteY167" fmla="*/ 185708 h 1182688"/>
              <a:gd name="connsiteX168" fmla="*/ 1330973 w 2151063"/>
              <a:gd name="connsiteY168" fmla="*/ 154367 h 1182688"/>
              <a:gd name="connsiteX169" fmla="*/ 1205535 w 2151063"/>
              <a:gd name="connsiteY169" fmla="*/ 132548 h 1182688"/>
              <a:gd name="connsiteX170" fmla="*/ 1077715 w 2151063"/>
              <a:gd name="connsiteY170" fmla="*/ 118663 h 1182688"/>
              <a:gd name="connsiteX171" fmla="*/ 970360 w 2151063"/>
              <a:gd name="connsiteY171" fmla="*/ 31750 h 1182688"/>
              <a:gd name="connsiteX172" fmla="*/ 905670 w 2151063"/>
              <a:gd name="connsiteY172" fmla="*/ 32146 h 1182688"/>
              <a:gd name="connsiteX173" fmla="*/ 840582 w 2151063"/>
              <a:gd name="connsiteY173" fmla="*/ 35712 h 1182688"/>
              <a:gd name="connsiteX174" fmla="*/ 775891 w 2151063"/>
              <a:gd name="connsiteY174" fmla="*/ 41654 h 1182688"/>
              <a:gd name="connsiteX175" fmla="*/ 711994 w 2151063"/>
              <a:gd name="connsiteY175" fmla="*/ 51559 h 1182688"/>
              <a:gd name="connsiteX176" fmla="*/ 648098 w 2151063"/>
              <a:gd name="connsiteY176" fmla="*/ 64236 h 1182688"/>
              <a:gd name="connsiteX177" fmla="*/ 616744 w 2151063"/>
              <a:gd name="connsiteY177" fmla="*/ 71764 h 1182688"/>
              <a:gd name="connsiteX178" fmla="*/ 574279 w 2151063"/>
              <a:gd name="connsiteY178" fmla="*/ 82856 h 1182688"/>
              <a:gd name="connsiteX179" fmla="*/ 490538 w 2151063"/>
              <a:gd name="connsiteY179" fmla="*/ 110985 h 1182688"/>
              <a:gd name="connsiteX180" fmla="*/ 449263 w 2151063"/>
              <a:gd name="connsiteY180" fmla="*/ 128020 h 1182688"/>
              <a:gd name="connsiteX181" fmla="*/ 508794 w 2151063"/>
              <a:gd name="connsiteY181" fmla="*/ 115739 h 1182688"/>
              <a:gd name="connsiteX182" fmla="*/ 629048 w 2151063"/>
              <a:gd name="connsiteY182" fmla="*/ 96326 h 1182688"/>
              <a:gd name="connsiteX183" fmla="*/ 750491 w 2151063"/>
              <a:gd name="connsiteY183" fmla="*/ 83253 h 1182688"/>
              <a:gd name="connsiteX184" fmla="*/ 872729 w 2151063"/>
              <a:gd name="connsiteY184" fmla="*/ 77310 h 1182688"/>
              <a:gd name="connsiteX185" fmla="*/ 933451 w 2151063"/>
              <a:gd name="connsiteY185" fmla="*/ 76914 h 1182688"/>
              <a:gd name="connsiteX186" fmla="*/ 1003301 w 2151063"/>
              <a:gd name="connsiteY186" fmla="*/ 77706 h 1182688"/>
              <a:gd name="connsiteX187" fmla="*/ 1142207 w 2151063"/>
              <a:gd name="connsiteY187" fmla="*/ 87611 h 1182688"/>
              <a:gd name="connsiteX188" fmla="*/ 1245395 w 2151063"/>
              <a:gd name="connsiteY188" fmla="*/ 101873 h 1182688"/>
              <a:gd name="connsiteX189" fmla="*/ 1314451 w 2151063"/>
              <a:gd name="connsiteY189" fmla="*/ 114154 h 1182688"/>
              <a:gd name="connsiteX190" fmla="*/ 1382317 w 2151063"/>
              <a:gd name="connsiteY190" fmla="*/ 129209 h 1182688"/>
              <a:gd name="connsiteX191" fmla="*/ 1449785 w 2151063"/>
              <a:gd name="connsiteY191" fmla="*/ 146640 h 1182688"/>
              <a:gd name="connsiteX192" fmla="*/ 1483123 w 2151063"/>
              <a:gd name="connsiteY192" fmla="*/ 156148 h 1182688"/>
              <a:gd name="connsiteX193" fmla="*/ 1547417 w 2151063"/>
              <a:gd name="connsiteY193" fmla="*/ 176750 h 1182688"/>
              <a:gd name="connsiteX194" fmla="*/ 1643064 w 2151063"/>
              <a:gd name="connsiteY194" fmla="*/ 213197 h 1182688"/>
              <a:gd name="connsiteX195" fmla="*/ 1705770 w 2151063"/>
              <a:gd name="connsiteY195" fmla="*/ 240533 h 1182688"/>
              <a:gd name="connsiteX196" fmla="*/ 1736726 w 2151063"/>
              <a:gd name="connsiteY196" fmla="*/ 255588 h 1182688"/>
              <a:gd name="connsiteX197" fmla="*/ 1709342 w 2151063"/>
              <a:gd name="connsiteY197" fmla="*/ 238949 h 1182688"/>
              <a:gd name="connsiteX198" fmla="*/ 1653382 w 2151063"/>
              <a:gd name="connsiteY198" fmla="*/ 208047 h 1182688"/>
              <a:gd name="connsiteX199" fmla="*/ 1625601 w 2151063"/>
              <a:gd name="connsiteY199" fmla="*/ 193785 h 1182688"/>
              <a:gd name="connsiteX200" fmla="*/ 1596232 w 2151063"/>
              <a:gd name="connsiteY200" fmla="*/ 179523 h 1182688"/>
              <a:gd name="connsiteX201" fmla="*/ 1537495 w 2151063"/>
              <a:gd name="connsiteY201" fmla="*/ 152583 h 1182688"/>
              <a:gd name="connsiteX202" fmla="*/ 1477567 w 2151063"/>
              <a:gd name="connsiteY202" fmla="*/ 128416 h 1182688"/>
              <a:gd name="connsiteX203" fmla="*/ 1416448 w 2151063"/>
              <a:gd name="connsiteY203" fmla="*/ 107023 h 1182688"/>
              <a:gd name="connsiteX204" fmla="*/ 1354139 w 2151063"/>
              <a:gd name="connsiteY204" fmla="*/ 88007 h 1182688"/>
              <a:gd name="connsiteX205" fmla="*/ 1291432 w 2151063"/>
              <a:gd name="connsiteY205" fmla="*/ 72160 h 1182688"/>
              <a:gd name="connsiteX206" fmla="*/ 1227932 w 2151063"/>
              <a:gd name="connsiteY206" fmla="*/ 58294 h 1182688"/>
              <a:gd name="connsiteX207" fmla="*/ 1163638 w 2151063"/>
              <a:gd name="connsiteY207" fmla="*/ 47597 h 1182688"/>
              <a:gd name="connsiteX208" fmla="*/ 1099345 w 2151063"/>
              <a:gd name="connsiteY208" fmla="*/ 39277 h 1182688"/>
              <a:gd name="connsiteX209" fmla="*/ 1034654 w 2151063"/>
              <a:gd name="connsiteY209" fmla="*/ 34127 h 1182688"/>
              <a:gd name="connsiteX210" fmla="*/ 976240 w 2151063"/>
              <a:gd name="connsiteY210" fmla="*/ 0 h 1182688"/>
              <a:gd name="connsiteX211" fmla="*/ 1045347 w 2151063"/>
              <a:gd name="connsiteY211" fmla="*/ 3172 h 1182688"/>
              <a:gd name="connsiteX212" fmla="*/ 1114851 w 2151063"/>
              <a:gd name="connsiteY212" fmla="*/ 8723 h 1182688"/>
              <a:gd name="connsiteX213" fmla="*/ 1183959 w 2151063"/>
              <a:gd name="connsiteY213" fmla="*/ 18238 h 1182688"/>
              <a:gd name="connsiteX214" fmla="*/ 1252669 w 2151063"/>
              <a:gd name="connsiteY214" fmla="*/ 30529 h 1182688"/>
              <a:gd name="connsiteX215" fmla="*/ 1321379 w 2151063"/>
              <a:gd name="connsiteY215" fmla="*/ 45198 h 1182688"/>
              <a:gd name="connsiteX216" fmla="*/ 1389295 w 2151063"/>
              <a:gd name="connsiteY216" fmla="*/ 63833 h 1182688"/>
              <a:gd name="connsiteX217" fmla="*/ 1455622 w 2151063"/>
              <a:gd name="connsiteY217" fmla="*/ 85242 h 1182688"/>
              <a:gd name="connsiteX218" fmla="*/ 1521154 w 2151063"/>
              <a:gd name="connsiteY218" fmla="*/ 109427 h 1182688"/>
              <a:gd name="connsiteX219" fmla="*/ 1585496 w 2151063"/>
              <a:gd name="connsiteY219" fmla="*/ 136784 h 1182688"/>
              <a:gd name="connsiteX220" fmla="*/ 1647851 w 2151063"/>
              <a:gd name="connsiteY220" fmla="*/ 166916 h 1182688"/>
              <a:gd name="connsiteX221" fmla="*/ 1707823 w 2151063"/>
              <a:gd name="connsiteY221" fmla="*/ 200617 h 1182688"/>
              <a:gd name="connsiteX222" fmla="*/ 1766604 w 2151063"/>
              <a:gd name="connsiteY222" fmla="*/ 237093 h 1182688"/>
              <a:gd name="connsiteX223" fmla="*/ 1822605 w 2151063"/>
              <a:gd name="connsiteY223" fmla="*/ 275947 h 1182688"/>
              <a:gd name="connsiteX224" fmla="*/ 1849613 w 2151063"/>
              <a:gd name="connsiteY224" fmla="*/ 296961 h 1182688"/>
              <a:gd name="connsiteX225" fmla="*/ 1875826 w 2151063"/>
              <a:gd name="connsiteY225" fmla="*/ 317974 h 1182688"/>
              <a:gd name="connsiteX226" fmla="*/ 1924280 w 2151063"/>
              <a:gd name="connsiteY226" fmla="*/ 364362 h 1182688"/>
              <a:gd name="connsiteX227" fmla="*/ 1946919 w 2151063"/>
              <a:gd name="connsiteY227" fmla="*/ 388943 h 1182688"/>
              <a:gd name="connsiteX228" fmla="*/ 1957642 w 2151063"/>
              <a:gd name="connsiteY228" fmla="*/ 398458 h 1182688"/>
              <a:gd name="connsiteX229" fmla="*/ 1968366 w 2151063"/>
              <a:gd name="connsiteY229" fmla="*/ 407577 h 1182688"/>
              <a:gd name="connsiteX230" fmla="*/ 1991004 w 2151063"/>
              <a:gd name="connsiteY230" fmla="*/ 428194 h 1182688"/>
              <a:gd name="connsiteX231" fmla="*/ 2032707 w 2151063"/>
              <a:gd name="connsiteY231" fmla="*/ 472203 h 1182688"/>
              <a:gd name="connsiteX232" fmla="*/ 2069247 w 2151063"/>
              <a:gd name="connsiteY232" fmla="*/ 520177 h 1182688"/>
              <a:gd name="connsiteX233" fmla="*/ 2100226 w 2151063"/>
              <a:gd name="connsiteY233" fmla="*/ 572115 h 1182688"/>
              <a:gd name="connsiteX234" fmla="*/ 2124850 w 2151063"/>
              <a:gd name="connsiteY234" fmla="*/ 626432 h 1182688"/>
              <a:gd name="connsiteX235" fmla="*/ 2142325 w 2151063"/>
              <a:gd name="connsiteY235" fmla="*/ 683525 h 1182688"/>
              <a:gd name="connsiteX236" fmla="*/ 2151063 w 2151063"/>
              <a:gd name="connsiteY236" fmla="*/ 742600 h 1182688"/>
              <a:gd name="connsiteX237" fmla="*/ 2151063 w 2151063"/>
              <a:gd name="connsiteY237" fmla="*/ 803261 h 1182688"/>
              <a:gd name="connsiteX238" fmla="*/ 2147091 w 2151063"/>
              <a:gd name="connsiteY238" fmla="*/ 834186 h 1182688"/>
              <a:gd name="connsiteX239" fmla="*/ 2144311 w 2151063"/>
              <a:gd name="connsiteY239" fmla="*/ 848855 h 1182688"/>
              <a:gd name="connsiteX240" fmla="*/ 2136765 w 2151063"/>
              <a:gd name="connsiteY240" fmla="*/ 878195 h 1182688"/>
              <a:gd name="connsiteX241" fmla="*/ 2126439 w 2151063"/>
              <a:gd name="connsiteY241" fmla="*/ 905551 h 1182688"/>
              <a:gd name="connsiteX242" fmla="*/ 2114524 w 2151063"/>
              <a:gd name="connsiteY242" fmla="*/ 931322 h 1182688"/>
              <a:gd name="connsiteX243" fmla="*/ 2092282 w 2151063"/>
              <a:gd name="connsiteY243" fmla="*/ 966609 h 1182688"/>
              <a:gd name="connsiteX244" fmla="*/ 2055743 w 2151063"/>
              <a:gd name="connsiteY244" fmla="*/ 1008239 h 1182688"/>
              <a:gd name="connsiteX245" fmla="*/ 2013246 w 2151063"/>
              <a:gd name="connsiteY245" fmla="*/ 1043921 h 1182688"/>
              <a:gd name="connsiteX246" fmla="*/ 1964791 w 2151063"/>
              <a:gd name="connsiteY246" fmla="*/ 1074054 h 1182688"/>
              <a:gd name="connsiteX247" fmla="*/ 1912762 w 2151063"/>
              <a:gd name="connsiteY247" fmla="*/ 1098239 h 1182688"/>
              <a:gd name="connsiteX248" fmla="*/ 1857556 w 2151063"/>
              <a:gd name="connsiteY248" fmla="*/ 1117666 h 1182688"/>
              <a:gd name="connsiteX249" fmla="*/ 1829754 w 2151063"/>
              <a:gd name="connsiteY249" fmla="*/ 1125596 h 1182688"/>
              <a:gd name="connsiteX250" fmla="*/ 1792817 w 2151063"/>
              <a:gd name="connsiteY250" fmla="*/ 1134318 h 1182688"/>
              <a:gd name="connsiteX251" fmla="*/ 1717753 w 2151063"/>
              <a:gd name="connsiteY251" fmla="*/ 1148988 h 1182688"/>
              <a:gd name="connsiteX252" fmla="*/ 1641894 w 2151063"/>
              <a:gd name="connsiteY252" fmla="*/ 1160882 h 1182688"/>
              <a:gd name="connsiteX253" fmla="*/ 1565240 w 2151063"/>
              <a:gd name="connsiteY253" fmla="*/ 1169208 h 1182688"/>
              <a:gd name="connsiteX254" fmla="*/ 1450061 w 2151063"/>
              <a:gd name="connsiteY254" fmla="*/ 1177930 h 1182688"/>
              <a:gd name="connsiteX255" fmla="*/ 1295960 w 2151063"/>
              <a:gd name="connsiteY255" fmla="*/ 1181895 h 1182688"/>
              <a:gd name="connsiteX256" fmla="*/ 1219704 w 2151063"/>
              <a:gd name="connsiteY256" fmla="*/ 1182688 h 1182688"/>
              <a:gd name="connsiteX257" fmla="*/ 1137093 w 2151063"/>
              <a:gd name="connsiteY257" fmla="*/ 1182688 h 1182688"/>
              <a:gd name="connsiteX258" fmla="*/ 971076 w 2151063"/>
              <a:gd name="connsiteY258" fmla="*/ 1177930 h 1182688"/>
              <a:gd name="connsiteX259" fmla="*/ 723243 w 2151063"/>
              <a:gd name="connsiteY259" fmla="*/ 1163657 h 1182688"/>
              <a:gd name="connsiteX260" fmla="*/ 558021 w 2151063"/>
              <a:gd name="connsiteY260" fmla="*/ 1150177 h 1182688"/>
              <a:gd name="connsiteX261" fmla="*/ 552064 w 2151063"/>
              <a:gd name="connsiteY261" fmla="*/ 1148988 h 1182688"/>
              <a:gd name="connsiteX262" fmla="*/ 546504 w 2151063"/>
              <a:gd name="connsiteY262" fmla="*/ 1141851 h 1182688"/>
              <a:gd name="connsiteX263" fmla="*/ 546504 w 2151063"/>
              <a:gd name="connsiteY263" fmla="*/ 1132732 h 1182688"/>
              <a:gd name="connsiteX264" fmla="*/ 552064 w 2151063"/>
              <a:gd name="connsiteY264" fmla="*/ 1125992 h 1182688"/>
              <a:gd name="connsiteX265" fmla="*/ 558021 w 2151063"/>
              <a:gd name="connsiteY265" fmla="*/ 1125596 h 1182688"/>
              <a:gd name="connsiteX266" fmla="*/ 679555 w 2151063"/>
              <a:gd name="connsiteY266" fmla="*/ 1131146 h 1182688"/>
              <a:gd name="connsiteX267" fmla="*/ 801486 w 2151063"/>
              <a:gd name="connsiteY267" fmla="*/ 1136697 h 1182688"/>
              <a:gd name="connsiteX268" fmla="*/ 774081 w 2151063"/>
              <a:gd name="connsiteY268" fmla="*/ 1130750 h 1182688"/>
              <a:gd name="connsiteX269" fmla="*/ 747471 w 2151063"/>
              <a:gd name="connsiteY269" fmla="*/ 1124010 h 1182688"/>
              <a:gd name="connsiteX270" fmla="*/ 680349 w 2151063"/>
              <a:gd name="connsiteY270" fmla="*/ 1114494 h 1182688"/>
              <a:gd name="connsiteX271" fmla="*/ 614419 w 2151063"/>
              <a:gd name="connsiteY271" fmla="*/ 1102996 h 1182688"/>
              <a:gd name="connsiteX272" fmla="*/ 581057 w 2151063"/>
              <a:gd name="connsiteY272" fmla="*/ 1096256 h 1182688"/>
              <a:gd name="connsiteX273" fmla="*/ 515127 w 2151063"/>
              <a:gd name="connsiteY273" fmla="*/ 1079604 h 1182688"/>
              <a:gd name="connsiteX274" fmla="*/ 450389 w 2151063"/>
              <a:gd name="connsiteY274" fmla="*/ 1060177 h 1182688"/>
              <a:gd name="connsiteX275" fmla="*/ 386445 w 2151063"/>
              <a:gd name="connsiteY275" fmla="*/ 1036388 h 1182688"/>
              <a:gd name="connsiteX276" fmla="*/ 325281 w 2151063"/>
              <a:gd name="connsiteY276" fmla="*/ 1007842 h 1182688"/>
              <a:gd name="connsiteX277" fmla="*/ 266500 w 2151063"/>
              <a:gd name="connsiteY277" fmla="*/ 974935 h 1182688"/>
              <a:gd name="connsiteX278" fmla="*/ 210896 w 2151063"/>
              <a:gd name="connsiteY278" fmla="*/ 936476 h 1182688"/>
              <a:gd name="connsiteX279" fmla="*/ 159265 w 2151063"/>
              <a:gd name="connsiteY279" fmla="*/ 891675 h 1182688"/>
              <a:gd name="connsiteX280" fmla="*/ 135832 w 2151063"/>
              <a:gd name="connsiteY280" fmla="*/ 867093 h 1182688"/>
              <a:gd name="connsiteX281" fmla="*/ 116370 w 2151063"/>
              <a:gd name="connsiteY281" fmla="*/ 844891 h 1182688"/>
              <a:gd name="connsiteX282" fmla="*/ 80625 w 2151063"/>
              <a:gd name="connsiteY282" fmla="*/ 797710 h 1182688"/>
              <a:gd name="connsiteX283" fmla="*/ 50838 w 2151063"/>
              <a:gd name="connsiteY283" fmla="*/ 746564 h 1182688"/>
              <a:gd name="connsiteX284" fmla="*/ 27802 w 2151063"/>
              <a:gd name="connsiteY284" fmla="*/ 693833 h 1182688"/>
              <a:gd name="connsiteX285" fmla="*/ 11121 w 2151063"/>
              <a:gd name="connsiteY285" fmla="*/ 638326 h 1182688"/>
              <a:gd name="connsiteX286" fmla="*/ 1589 w 2151063"/>
              <a:gd name="connsiteY286" fmla="*/ 581234 h 1182688"/>
              <a:gd name="connsiteX287" fmla="*/ 0 w 2151063"/>
              <a:gd name="connsiteY287" fmla="*/ 523348 h 1182688"/>
              <a:gd name="connsiteX288" fmla="*/ 7149 w 2151063"/>
              <a:gd name="connsiteY288" fmla="*/ 464273 h 1182688"/>
              <a:gd name="connsiteX289" fmla="*/ 14298 w 2151063"/>
              <a:gd name="connsiteY289" fmla="*/ 434934 h 1182688"/>
              <a:gd name="connsiteX290" fmla="*/ 22639 w 2151063"/>
              <a:gd name="connsiteY290" fmla="*/ 406388 h 1182688"/>
              <a:gd name="connsiteX291" fmla="*/ 45674 w 2151063"/>
              <a:gd name="connsiteY291" fmla="*/ 355639 h 1182688"/>
              <a:gd name="connsiteX292" fmla="*/ 75065 w 2151063"/>
              <a:gd name="connsiteY292" fmla="*/ 311630 h 1182688"/>
              <a:gd name="connsiteX293" fmla="*/ 110413 w 2151063"/>
              <a:gd name="connsiteY293" fmla="*/ 272776 h 1182688"/>
              <a:gd name="connsiteX294" fmla="*/ 150527 w 2151063"/>
              <a:gd name="connsiteY294" fmla="*/ 239868 h 1182688"/>
              <a:gd name="connsiteX295" fmla="*/ 195407 w 2151063"/>
              <a:gd name="connsiteY295" fmla="*/ 211718 h 1182688"/>
              <a:gd name="connsiteX296" fmla="*/ 243861 w 2151063"/>
              <a:gd name="connsiteY296" fmla="*/ 188723 h 1182688"/>
              <a:gd name="connsiteX297" fmla="*/ 294699 w 2151063"/>
              <a:gd name="connsiteY297" fmla="*/ 168502 h 1182688"/>
              <a:gd name="connsiteX298" fmla="*/ 320912 w 2151063"/>
              <a:gd name="connsiteY298" fmla="*/ 160573 h 1182688"/>
              <a:gd name="connsiteX299" fmla="*/ 348317 w 2151063"/>
              <a:gd name="connsiteY299" fmla="*/ 143524 h 1182688"/>
              <a:gd name="connsiteX300" fmla="*/ 404317 w 2151063"/>
              <a:gd name="connsiteY300" fmla="*/ 112599 h 1182688"/>
              <a:gd name="connsiteX301" fmla="*/ 462701 w 2151063"/>
              <a:gd name="connsiteY301" fmla="*/ 86432 h 1182688"/>
              <a:gd name="connsiteX302" fmla="*/ 523468 w 2151063"/>
              <a:gd name="connsiteY302" fmla="*/ 64229 h 1182688"/>
              <a:gd name="connsiteX303" fmla="*/ 585029 w 2151063"/>
              <a:gd name="connsiteY303" fmla="*/ 45991 h 1182688"/>
              <a:gd name="connsiteX304" fmla="*/ 647781 w 2151063"/>
              <a:gd name="connsiteY304" fmla="*/ 30925 h 1182688"/>
              <a:gd name="connsiteX305" fmla="*/ 711328 w 2151063"/>
              <a:gd name="connsiteY305" fmla="*/ 19427 h 1182688"/>
              <a:gd name="connsiteX306" fmla="*/ 774478 w 2151063"/>
              <a:gd name="connsiteY306" fmla="*/ 10308 h 1182688"/>
              <a:gd name="connsiteX307" fmla="*/ 805854 w 2151063"/>
              <a:gd name="connsiteY307" fmla="*/ 7137 h 1182688"/>
              <a:gd name="connsiteX308" fmla="*/ 839614 w 2151063"/>
              <a:gd name="connsiteY308" fmla="*/ 4361 h 1182688"/>
              <a:gd name="connsiteX309" fmla="*/ 907927 w 2151063"/>
              <a:gd name="connsiteY309" fmla="*/ 396 h 118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2151063" h="1182688">
                <a:moveTo>
                  <a:pt x="2044671" y="546100"/>
                </a:moveTo>
                <a:lnTo>
                  <a:pt x="2052215" y="567545"/>
                </a:lnTo>
                <a:lnTo>
                  <a:pt x="2064523" y="611628"/>
                </a:lnTo>
                <a:lnTo>
                  <a:pt x="2072464" y="657298"/>
                </a:lnTo>
                <a:lnTo>
                  <a:pt x="2074847" y="704161"/>
                </a:lnTo>
                <a:lnTo>
                  <a:pt x="2073258" y="728386"/>
                </a:lnTo>
                <a:lnTo>
                  <a:pt x="2070876" y="758171"/>
                </a:lnTo>
                <a:lnTo>
                  <a:pt x="2056979" y="813771"/>
                </a:lnTo>
                <a:lnTo>
                  <a:pt x="2034745" y="864207"/>
                </a:lnTo>
                <a:lnTo>
                  <a:pt x="2004966" y="909481"/>
                </a:lnTo>
                <a:lnTo>
                  <a:pt x="1968438" y="949989"/>
                </a:lnTo>
                <a:lnTo>
                  <a:pt x="1926350" y="985731"/>
                </a:lnTo>
                <a:lnTo>
                  <a:pt x="1879102" y="1015913"/>
                </a:lnTo>
                <a:lnTo>
                  <a:pt x="1827882" y="1041330"/>
                </a:lnTo>
                <a:lnTo>
                  <a:pt x="1801280" y="1052053"/>
                </a:lnTo>
                <a:lnTo>
                  <a:pt x="1767928" y="1064364"/>
                </a:lnTo>
                <a:lnTo>
                  <a:pt x="1699239" y="1085015"/>
                </a:lnTo>
                <a:lnTo>
                  <a:pt x="1629358" y="1102092"/>
                </a:lnTo>
                <a:lnTo>
                  <a:pt x="1557889" y="1114801"/>
                </a:lnTo>
                <a:lnTo>
                  <a:pt x="1449892" y="1129892"/>
                </a:lnTo>
                <a:lnTo>
                  <a:pt x="1304969" y="1141012"/>
                </a:lnTo>
                <a:lnTo>
                  <a:pt x="1234692" y="1144189"/>
                </a:lnTo>
                <a:lnTo>
                  <a:pt x="1219604" y="1144586"/>
                </a:lnTo>
                <a:lnTo>
                  <a:pt x="1204913" y="1145380"/>
                </a:lnTo>
                <a:lnTo>
                  <a:pt x="1205310" y="1146969"/>
                </a:lnTo>
                <a:lnTo>
                  <a:pt x="1205310" y="1147763"/>
                </a:lnTo>
                <a:lnTo>
                  <a:pt x="1259309" y="1147366"/>
                </a:lnTo>
                <a:lnTo>
                  <a:pt x="1367306" y="1143792"/>
                </a:lnTo>
                <a:lnTo>
                  <a:pt x="1420908" y="1140615"/>
                </a:lnTo>
                <a:lnTo>
                  <a:pt x="1484832" y="1137040"/>
                </a:lnTo>
                <a:lnTo>
                  <a:pt x="1616256" y="1127906"/>
                </a:lnTo>
                <a:lnTo>
                  <a:pt x="1715915" y="1114404"/>
                </a:lnTo>
                <a:lnTo>
                  <a:pt x="1781031" y="1101298"/>
                </a:lnTo>
                <a:lnTo>
                  <a:pt x="1844558" y="1084618"/>
                </a:lnTo>
                <a:lnTo>
                  <a:pt x="1905307" y="1062379"/>
                </a:lnTo>
                <a:lnTo>
                  <a:pt x="1934291" y="1048876"/>
                </a:lnTo>
                <a:lnTo>
                  <a:pt x="1948982" y="1041727"/>
                </a:lnTo>
                <a:lnTo>
                  <a:pt x="1975584" y="1025445"/>
                </a:lnTo>
                <a:lnTo>
                  <a:pt x="2000201" y="1007176"/>
                </a:lnTo>
                <a:lnTo>
                  <a:pt x="2022436" y="987717"/>
                </a:lnTo>
                <a:lnTo>
                  <a:pt x="2041892" y="966668"/>
                </a:lnTo>
                <a:lnTo>
                  <a:pt x="2059362" y="943635"/>
                </a:lnTo>
                <a:lnTo>
                  <a:pt x="2074450" y="919409"/>
                </a:lnTo>
                <a:lnTo>
                  <a:pt x="2087155" y="893992"/>
                </a:lnTo>
                <a:lnTo>
                  <a:pt x="2097081" y="867781"/>
                </a:lnTo>
                <a:lnTo>
                  <a:pt x="2105419" y="840379"/>
                </a:lnTo>
                <a:lnTo>
                  <a:pt x="2112566" y="797885"/>
                </a:lnTo>
                <a:lnTo>
                  <a:pt x="2112963" y="739109"/>
                </a:lnTo>
                <a:lnTo>
                  <a:pt x="2103831" y="678744"/>
                </a:lnTo>
                <a:lnTo>
                  <a:pt x="2094699" y="648561"/>
                </a:lnTo>
                <a:lnTo>
                  <a:pt x="2084773" y="621159"/>
                </a:lnTo>
                <a:lnTo>
                  <a:pt x="2059362" y="569928"/>
                </a:lnTo>
                <a:close/>
                <a:moveTo>
                  <a:pt x="233158" y="230187"/>
                </a:moveTo>
                <a:lnTo>
                  <a:pt x="206541" y="244085"/>
                </a:lnTo>
                <a:lnTo>
                  <a:pt x="158870" y="277836"/>
                </a:lnTo>
                <a:lnTo>
                  <a:pt x="117952" y="317146"/>
                </a:lnTo>
                <a:lnTo>
                  <a:pt x="84980" y="362810"/>
                </a:lnTo>
                <a:lnTo>
                  <a:pt x="59953" y="412444"/>
                </a:lnTo>
                <a:lnTo>
                  <a:pt x="43268" y="466446"/>
                </a:lnTo>
                <a:lnTo>
                  <a:pt x="34925" y="523624"/>
                </a:lnTo>
                <a:lnTo>
                  <a:pt x="36117" y="582788"/>
                </a:lnTo>
                <a:lnTo>
                  <a:pt x="40090" y="613363"/>
                </a:lnTo>
                <a:lnTo>
                  <a:pt x="46446" y="643143"/>
                </a:lnTo>
                <a:lnTo>
                  <a:pt x="65117" y="699528"/>
                </a:lnTo>
                <a:lnTo>
                  <a:pt x="91336" y="753133"/>
                </a:lnTo>
                <a:lnTo>
                  <a:pt x="123514" y="802767"/>
                </a:lnTo>
                <a:lnTo>
                  <a:pt x="162446" y="848430"/>
                </a:lnTo>
                <a:lnTo>
                  <a:pt x="205350" y="889726"/>
                </a:lnTo>
                <a:lnTo>
                  <a:pt x="252226" y="927051"/>
                </a:lnTo>
                <a:lnTo>
                  <a:pt x="302281" y="959611"/>
                </a:lnTo>
                <a:lnTo>
                  <a:pt x="328103" y="973906"/>
                </a:lnTo>
                <a:lnTo>
                  <a:pt x="356308" y="988994"/>
                </a:lnTo>
                <a:lnTo>
                  <a:pt x="414706" y="1014010"/>
                </a:lnTo>
                <a:lnTo>
                  <a:pt x="444500" y="1025525"/>
                </a:lnTo>
                <a:lnTo>
                  <a:pt x="419076" y="1013613"/>
                </a:lnTo>
                <a:lnTo>
                  <a:pt x="371007" y="988597"/>
                </a:lnTo>
                <a:lnTo>
                  <a:pt x="347171" y="973906"/>
                </a:lnTo>
                <a:lnTo>
                  <a:pt x="322541" y="958420"/>
                </a:lnTo>
                <a:lnTo>
                  <a:pt x="274473" y="922683"/>
                </a:lnTo>
                <a:lnTo>
                  <a:pt x="229583" y="882579"/>
                </a:lnTo>
                <a:lnTo>
                  <a:pt x="189459" y="838106"/>
                </a:lnTo>
                <a:lnTo>
                  <a:pt x="154103" y="790458"/>
                </a:lnTo>
                <a:lnTo>
                  <a:pt x="124706" y="738838"/>
                </a:lnTo>
                <a:lnTo>
                  <a:pt x="102062" y="683645"/>
                </a:lnTo>
                <a:lnTo>
                  <a:pt x="86966" y="625672"/>
                </a:lnTo>
                <a:lnTo>
                  <a:pt x="83391" y="595892"/>
                </a:lnTo>
                <a:lnTo>
                  <a:pt x="81405" y="569685"/>
                </a:lnTo>
                <a:lnTo>
                  <a:pt x="83391" y="518462"/>
                </a:lnTo>
                <a:lnTo>
                  <a:pt x="92131" y="468828"/>
                </a:lnTo>
                <a:lnTo>
                  <a:pt x="106829" y="419591"/>
                </a:lnTo>
                <a:lnTo>
                  <a:pt x="127089" y="373531"/>
                </a:lnTo>
                <a:lnTo>
                  <a:pt x="152117" y="329058"/>
                </a:lnTo>
                <a:lnTo>
                  <a:pt x="181911" y="287366"/>
                </a:lnTo>
                <a:lnTo>
                  <a:pt x="215281" y="248452"/>
                </a:lnTo>
                <a:close/>
                <a:moveTo>
                  <a:pt x="950292" y="112712"/>
                </a:moveTo>
                <a:lnTo>
                  <a:pt x="822075" y="115489"/>
                </a:lnTo>
                <a:lnTo>
                  <a:pt x="758561" y="119456"/>
                </a:lnTo>
                <a:lnTo>
                  <a:pt x="705369" y="124217"/>
                </a:lnTo>
                <a:lnTo>
                  <a:pt x="597397" y="136118"/>
                </a:lnTo>
                <a:lnTo>
                  <a:pt x="488631" y="153574"/>
                </a:lnTo>
                <a:lnTo>
                  <a:pt x="381849" y="178170"/>
                </a:lnTo>
                <a:lnTo>
                  <a:pt x="329848" y="193643"/>
                </a:lnTo>
                <a:lnTo>
                  <a:pt x="309206" y="208321"/>
                </a:lnTo>
                <a:lnTo>
                  <a:pt x="270304" y="239662"/>
                </a:lnTo>
                <a:lnTo>
                  <a:pt x="234181" y="274970"/>
                </a:lnTo>
                <a:lnTo>
                  <a:pt x="201631" y="313848"/>
                </a:lnTo>
                <a:lnTo>
                  <a:pt x="186943" y="334874"/>
                </a:lnTo>
                <a:lnTo>
                  <a:pt x="169080" y="362248"/>
                </a:lnTo>
                <a:lnTo>
                  <a:pt x="142087" y="418185"/>
                </a:lnTo>
                <a:lnTo>
                  <a:pt x="124621" y="475709"/>
                </a:lnTo>
                <a:lnTo>
                  <a:pt x="115888" y="534423"/>
                </a:lnTo>
                <a:lnTo>
                  <a:pt x="115888" y="593534"/>
                </a:lnTo>
                <a:lnTo>
                  <a:pt x="125415" y="652249"/>
                </a:lnTo>
                <a:lnTo>
                  <a:pt x="144469" y="709773"/>
                </a:lnTo>
                <a:lnTo>
                  <a:pt x="172256" y="765313"/>
                </a:lnTo>
                <a:lnTo>
                  <a:pt x="189722" y="792290"/>
                </a:lnTo>
                <a:lnTo>
                  <a:pt x="209570" y="818870"/>
                </a:lnTo>
                <a:lnTo>
                  <a:pt x="252044" y="866080"/>
                </a:lnTo>
                <a:lnTo>
                  <a:pt x="300076" y="908132"/>
                </a:lnTo>
                <a:lnTo>
                  <a:pt x="352077" y="944630"/>
                </a:lnTo>
                <a:lnTo>
                  <a:pt x="407651" y="976764"/>
                </a:lnTo>
                <a:lnTo>
                  <a:pt x="465210" y="1004931"/>
                </a:lnTo>
                <a:lnTo>
                  <a:pt x="524754" y="1029131"/>
                </a:lnTo>
                <a:lnTo>
                  <a:pt x="585488" y="1050157"/>
                </a:lnTo>
                <a:lnTo>
                  <a:pt x="616054" y="1059281"/>
                </a:lnTo>
                <a:lnTo>
                  <a:pt x="666467" y="1074753"/>
                </a:lnTo>
                <a:lnTo>
                  <a:pt x="717675" y="1089432"/>
                </a:lnTo>
                <a:lnTo>
                  <a:pt x="795875" y="1098953"/>
                </a:lnTo>
                <a:lnTo>
                  <a:pt x="873282" y="1105697"/>
                </a:lnTo>
                <a:lnTo>
                  <a:pt x="943940" y="1111251"/>
                </a:lnTo>
                <a:lnTo>
                  <a:pt x="1085654" y="1116012"/>
                </a:lnTo>
                <a:lnTo>
                  <a:pt x="1227765" y="1113632"/>
                </a:lnTo>
                <a:lnTo>
                  <a:pt x="1369081" y="1103714"/>
                </a:lnTo>
                <a:lnTo>
                  <a:pt x="1440136" y="1096176"/>
                </a:lnTo>
                <a:lnTo>
                  <a:pt x="1498886" y="1089432"/>
                </a:lnTo>
                <a:lnTo>
                  <a:pt x="1589392" y="1075944"/>
                </a:lnTo>
                <a:lnTo>
                  <a:pt x="1650127" y="1064439"/>
                </a:lnTo>
                <a:lnTo>
                  <a:pt x="1709670" y="1050554"/>
                </a:lnTo>
                <a:lnTo>
                  <a:pt x="1768420" y="1032701"/>
                </a:lnTo>
                <a:lnTo>
                  <a:pt x="1824391" y="1010088"/>
                </a:lnTo>
                <a:lnTo>
                  <a:pt x="1877980" y="981921"/>
                </a:lnTo>
                <a:lnTo>
                  <a:pt x="1902988" y="965259"/>
                </a:lnTo>
                <a:lnTo>
                  <a:pt x="1916485" y="956135"/>
                </a:lnTo>
                <a:lnTo>
                  <a:pt x="1941890" y="935109"/>
                </a:lnTo>
                <a:lnTo>
                  <a:pt x="1963723" y="912099"/>
                </a:lnTo>
                <a:lnTo>
                  <a:pt x="1982777" y="887899"/>
                </a:lnTo>
                <a:lnTo>
                  <a:pt x="1999449" y="862113"/>
                </a:lnTo>
                <a:lnTo>
                  <a:pt x="2013342" y="834739"/>
                </a:lnTo>
                <a:lnTo>
                  <a:pt x="2024457" y="806572"/>
                </a:lnTo>
                <a:lnTo>
                  <a:pt x="2032793" y="777612"/>
                </a:lnTo>
                <a:lnTo>
                  <a:pt x="2038351" y="747858"/>
                </a:lnTo>
                <a:lnTo>
                  <a:pt x="2041526" y="717707"/>
                </a:lnTo>
                <a:lnTo>
                  <a:pt x="2041526" y="671291"/>
                </a:lnTo>
                <a:lnTo>
                  <a:pt x="2032396" y="609403"/>
                </a:lnTo>
                <a:lnTo>
                  <a:pt x="2013342" y="548705"/>
                </a:lnTo>
                <a:lnTo>
                  <a:pt x="1999846" y="519745"/>
                </a:lnTo>
                <a:lnTo>
                  <a:pt x="1988731" y="497925"/>
                </a:lnTo>
                <a:lnTo>
                  <a:pt x="1962929" y="456667"/>
                </a:lnTo>
                <a:lnTo>
                  <a:pt x="1948241" y="437227"/>
                </a:lnTo>
                <a:lnTo>
                  <a:pt x="1925615" y="417788"/>
                </a:lnTo>
                <a:lnTo>
                  <a:pt x="1877980" y="381687"/>
                </a:lnTo>
                <a:lnTo>
                  <a:pt x="1827963" y="348759"/>
                </a:lnTo>
                <a:lnTo>
                  <a:pt x="1776756" y="319005"/>
                </a:lnTo>
                <a:lnTo>
                  <a:pt x="1750954" y="305120"/>
                </a:lnTo>
                <a:lnTo>
                  <a:pt x="1722373" y="290838"/>
                </a:lnTo>
                <a:lnTo>
                  <a:pt x="1664417" y="263068"/>
                </a:lnTo>
                <a:lnTo>
                  <a:pt x="1575896" y="225777"/>
                </a:lnTo>
                <a:lnTo>
                  <a:pt x="1454824" y="185708"/>
                </a:lnTo>
                <a:lnTo>
                  <a:pt x="1330973" y="154367"/>
                </a:lnTo>
                <a:lnTo>
                  <a:pt x="1205535" y="132548"/>
                </a:lnTo>
                <a:lnTo>
                  <a:pt x="1077715" y="118663"/>
                </a:lnTo>
                <a:close/>
                <a:moveTo>
                  <a:pt x="970360" y="31750"/>
                </a:moveTo>
                <a:lnTo>
                  <a:pt x="905670" y="32146"/>
                </a:lnTo>
                <a:lnTo>
                  <a:pt x="840582" y="35712"/>
                </a:lnTo>
                <a:lnTo>
                  <a:pt x="775891" y="41654"/>
                </a:lnTo>
                <a:lnTo>
                  <a:pt x="711994" y="51559"/>
                </a:lnTo>
                <a:lnTo>
                  <a:pt x="648098" y="64236"/>
                </a:lnTo>
                <a:lnTo>
                  <a:pt x="616744" y="71764"/>
                </a:lnTo>
                <a:lnTo>
                  <a:pt x="574279" y="82856"/>
                </a:lnTo>
                <a:lnTo>
                  <a:pt x="490538" y="110985"/>
                </a:lnTo>
                <a:lnTo>
                  <a:pt x="449263" y="128020"/>
                </a:lnTo>
                <a:lnTo>
                  <a:pt x="508794" y="115739"/>
                </a:lnTo>
                <a:lnTo>
                  <a:pt x="629048" y="96326"/>
                </a:lnTo>
                <a:lnTo>
                  <a:pt x="750491" y="83253"/>
                </a:lnTo>
                <a:lnTo>
                  <a:pt x="872729" y="77310"/>
                </a:lnTo>
                <a:lnTo>
                  <a:pt x="933451" y="76914"/>
                </a:lnTo>
                <a:lnTo>
                  <a:pt x="1003301" y="77706"/>
                </a:lnTo>
                <a:lnTo>
                  <a:pt x="1142207" y="87611"/>
                </a:lnTo>
                <a:lnTo>
                  <a:pt x="1245395" y="101873"/>
                </a:lnTo>
                <a:lnTo>
                  <a:pt x="1314451" y="114154"/>
                </a:lnTo>
                <a:lnTo>
                  <a:pt x="1382317" y="129209"/>
                </a:lnTo>
                <a:lnTo>
                  <a:pt x="1449785" y="146640"/>
                </a:lnTo>
                <a:lnTo>
                  <a:pt x="1483123" y="156148"/>
                </a:lnTo>
                <a:lnTo>
                  <a:pt x="1547417" y="176750"/>
                </a:lnTo>
                <a:lnTo>
                  <a:pt x="1643064" y="213197"/>
                </a:lnTo>
                <a:lnTo>
                  <a:pt x="1705770" y="240533"/>
                </a:lnTo>
                <a:lnTo>
                  <a:pt x="1736726" y="255588"/>
                </a:lnTo>
                <a:lnTo>
                  <a:pt x="1709342" y="238949"/>
                </a:lnTo>
                <a:lnTo>
                  <a:pt x="1653382" y="208047"/>
                </a:lnTo>
                <a:lnTo>
                  <a:pt x="1625601" y="193785"/>
                </a:lnTo>
                <a:lnTo>
                  <a:pt x="1596232" y="179523"/>
                </a:lnTo>
                <a:lnTo>
                  <a:pt x="1537495" y="152583"/>
                </a:lnTo>
                <a:lnTo>
                  <a:pt x="1477567" y="128416"/>
                </a:lnTo>
                <a:lnTo>
                  <a:pt x="1416448" y="107023"/>
                </a:lnTo>
                <a:lnTo>
                  <a:pt x="1354139" y="88007"/>
                </a:lnTo>
                <a:lnTo>
                  <a:pt x="1291432" y="72160"/>
                </a:lnTo>
                <a:lnTo>
                  <a:pt x="1227932" y="58294"/>
                </a:lnTo>
                <a:lnTo>
                  <a:pt x="1163638" y="47597"/>
                </a:lnTo>
                <a:lnTo>
                  <a:pt x="1099345" y="39277"/>
                </a:lnTo>
                <a:lnTo>
                  <a:pt x="1034654" y="34127"/>
                </a:lnTo>
                <a:close/>
                <a:moveTo>
                  <a:pt x="976240" y="0"/>
                </a:moveTo>
                <a:lnTo>
                  <a:pt x="1045347" y="3172"/>
                </a:lnTo>
                <a:lnTo>
                  <a:pt x="1114851" y="8723"/>
                </a:lnTo>
                <a:lnTo>
                  <a:pt x="1183959" y="18238"/>
                </a:lnTo>
                <a:lnTo>
                  <a:pt x="1252669" y="30529"/>
                </a:lnTo>
                <a:lnTo>
                  <a:pt x="1321379" y="45198"/>
                </a:lnTo>
                <a:lnTo>
                  <a:pt x="1389295" y="63833"/>
                </a:lnTo>
                <a:lnTo>
                  <a:pt x="1455622" y="85242"/>
                </a:lnTo>
                <a:lnTo>
                  <a:pt x="1521154" y="109427"/>
                </a:lnTo>
                <a:lnTo>
                  <a:pt x="1585496" y="136784"/>
                </a:lnTo>
                <a:lnTo>
                  <a:pt x="1647851" y="166916"/>
                </a:lnTo>
                <a:lnTo>
                  <a:pt x="1707823" y="200617"/>
                </a:lnTo>
                <a:lnTo>
                  <a:pt x="1766604" y="237093"/>
                </a:lnTo>
                <a:lnTo>
                  <a:pt x="1822605" y="275947"/>
                </a:lnTo>
                <a:lnTo>
                  <a:pt x="1849613" y="296961"/>
                </a:lnTo>
                <a:lnTo>
                  <a:pt x="1875826" y="317974"/>
                </a:lnTo>
                <a:lnTo>
                  <a:pt x="1924280" y="364362"/>
                </a:lnTo>
                <a:lnTo>
                  <a:pt x="1946919" y="388943"/>
                </a:lnTo>
                <a:lnTo>
                  <a:pt x="1957642" y="398458"/>
                </a:lnTo>
                <a:lnTo>
                  <a:pt x="1968366" y="407577"/>
                </a:lnTo>
                <a:lnTo>
                  <a:pt x="1991004" y="428194"/>
                </a:lnTo>
                <a:lnTo>
                  <a:pt x="2032707" y="472203"/>
                </a:lnTo>
                <a:lnTo>
                  <a:pt x="2069247" y="520177"/>
                </a:lnTo>
                <a:lnTo>
                  <a:pt x="2100226" y="572115"/>
                </a:lnTo>
                <a:lnTo>
                  <a:pt x="2124850" y="626432"/>
                </a:lnTo>
                <a:lnTo>
                  <a:pt x="2142325" y="683525"/>
                </a:lnTo>
                <a:lnTo>
                  <a:pt x="2151063" y="742600"/>
                </a:lnTo>
                <a:lnTo>
                  <a:pt x="2151063" y="803261"/>
                </a:lnTo>
                <a:lnTo>
                  <a:pt x="2147091" y="834186"/>
                </a:lnTo>
                <a:lnTo>
                  <a:pt x="2144311" y="848855"/>
                </a:lnTo>
                <a:lnTo>
                  <a:pt x="2136765" y="878195"/>
                </a:lnTo>
                <a:lnTo>
                  <a:pt x="2126439" y="905551"/>
                </a:lnTo>
                <a:lnTo>
                  <a:pt x="2114524" y="931322"/>
                </a:lnTo>
                <a:lnTo>
                  <a:pt x="2092282" y="966609"/>
                </a:lnTo>
                <a:lnTo>
                  <a:pt x="2055743" y="1008239"/>
                </a:lnTo>
                <a:lnTo>
                  <a:pt x="2013246" y="1043921"/>
                </a:lnTo>
                <a:lnTo>
                  <a:pt x="1964791" y="1074054"/>
                </a:lnTo>
                <a:lnTo>
                  <a:pt x="1912762" y="1098239"/>
                </a:lnTo>
                <a:lnTo>
                  <a:pt x="1857556" y="1117666"/>
                </a:lnTo>
                <a:lnTo>
                  <a:pt x="1829754" y="1125596"/>
                </a:lnTo>
                <a:lnTo>
                  <a:pt x="1792817" y="1134318"/>
                </a:lnTo>
                <a:lnTo>
                  <a:pt x="1717753" y="1148988"/>
                </a:lnTo>
                <a:lnTo>
                  <a:pt x="1641894" y="1160882"/>
                </a:lnTo>
                <a:lnTo>
                  <a:pt x="1565240" y="1169208"/>
                </a:lnTo>
                <a:lnTo>
                  <a:pt x="1450061" y="1177930"/>
                </a:lnTo>
                <a:lnTo>
                  <a:pt x="1295960" y="1181895"/>
                </a:lnTo>
                <a:lnTo>
                  <a:pt x="1219704" y="1182688"/>
                </a:lnTo>
                <a:lnTo>
                  <a:pt x="1137093" y="1182688"/>
                </a:lnTo>
                <a:lnTo>
                  <a:pt x="971076" y="1177930"/>
                </a:lnTo>
                <a:lnTo>
                  <a:pt x="723243" y="1163657"/>
                </a:lnTo>
                <a:lnTo>
                  <a:pt x="558021" y="1150177"/>
                </a:lnTo>
                <a:lnTo>
                  <a:pt x="552064" y="1148988"/>
                </a:lnTo>
                <a:lnTo>
                  <a:pt x="546504" y="1141851"/>
                </a:lnTo>
                <a:lnTo>
                  <a:pt x="546504" y="1132732"/>
                </a:lnTo>
                <a:lnTo>
                  <a:pt x="552064" y="1125992"/>
                </a:lnTo>
                <a:lnTo>
                  <a:pt x="558021" y="1125596"/>
                </a:lnTo>
                <a:lnTo>
                  <a:pt x="679555" y="1131146"/>
                </a:lnTo>
                <a:lnTo>
                  <a:pt x="801486" y="1136697"/>
                </a:lnTo>
                <a:lnTo>
                  <a:pt x="774081" y="1130750"/>
                </a:lnTo>
                <a:lnTo>
                  <a:pt x="747471" y="1124010"/>
                </a:lnTo>
                <a:lnTo>
                  <a:pt x="680349" y="1114494"/>
                </a:lnTo>
                <a:lnTo>
                  <a:pt x="614419" y="1102996"/>
                </a:lnTo>
                <a:lnTo>
                  <a:pt x="581057" y="1096256"/>
                </a:lnTo>
                <a:lnTo>
                  <a:pt x="515127" y="1079604"/>
                </a:lnTo>
                <a:lnTo>
                  <a:pt x="450389" y="1060177"/>
                </a:lnTo>
                <a:lnTo>
                  <a:pt x="386445" y="1036388"/>
                </a:lnTo>
                <a:lnTo>
                  <a:pt x="325281" y="1007842"/>
                </a:lnTo>
                <a:lnTo>
                  <a:pt x="266500" y="974935"/>
                </a:lnTo>
                <a:lnTo>
                  <a:pt x="210896" y="936476"/>
                </a:lnTo>
                <a:lnTo>
                  <a:pt x="159265" y="891675"/>
                </a:lnTo>
                <a:lnTo>
                  <a:pt x="135832" y="867093"/>
                </a:lnTo>
                <a:lnTo>
                  <a:pt x="116370" y="844891"/>
                </a:lnTo>
                <a:lnTo>
                  <a:pt x="80625" y="797710"/>
                </a:lnTo>
                <a:lnTo>
                  <a:pt x="50838" y="746564"/>
                </a:lnTo>
                <a:lnTo>
                  <a:pt x="27802" y="693833"/>
                </a:lnTo>
                <a:lnTo>
                  <a:pt x="11121" y="638326"/>
                </a:lnTo>
                <a:lnTo>
                  <a:pt x="1589" y="581234"/>
                </a:lnTo>
                <a:lnTo>
                  <a:pt x="0" y="523348"/>
                </a:lnTo>
                <a:lnTo>
                  <a:pt x="7149" y="464273"/>
                </a:lnTo>
                <a:lnTo>
                  <a:pt x="14298" y="434934"/>
                </a:lnTo>
                <a:lnTo>
                  <a:pt x="22639" y="406388"/>
                </a:lnTo>
                <a:lnTo>
                  <a:pt x="45674" y="355639"/>
                </a:lnTo>
                <a:lnTo>
                  <a:pt x="75065" y="311630"/>
                </a:lnTo>
                <a:lnTo>
                  <a:pt x="110413" y="272776"/>
                </a:lnTo>
                <a:lnTo>
                  <a:pt x="150527" y="239868"/>
                </a:lnTo>
                <a:lnTo>
                  <a:pt x="195407" y="211718"/>
                </a:lnTo>
                <a:lnTo>
                  <a:pt x="243861" y="188723"/>
                </a:lnTo>
                <a:lnTo>
                  <a:pt x="294699" y="168502"/>
                </a:lnTo>
                <a:lnTo>
                  <a:pt x="320912" y="160573"/>
                </a:lnTo>
                <a:lnTo>
                  <a:pt x="348317" y="143524"/>
                </a:lnTo>
                <a:lnTo>
                  <a:pt x="404317" y="112599"/>
                </a:lnTo>
                <a:lnTo>
                  <a:pt x="462701" y="86432"/>
                </a:lnTo>
                <a:lnTo>
                  <a:pt x="523468" y="64229"/>
                </a:lnTo>
                <a:lnTo>
                  <a:pt x="585029" y="45991"/>
                </a:lnTo>
                <a:lnTo>
                  <a:pt x="647781" y="30925"/>
                </a:lnTo>
                <a:lnTo>
                  <a:pt x="711328" y="19427"/>
                </a:lnTo>
                <a:lnTo>
                  <a:pt x="774478" y="10308"/>
                </a:lnTo>
                <a:lnTo>
                  <a:pt x="805854" y="7137"/>
                </a:lnTo>
                <a:lnTo>
                  <a:pt x="839614" y="4361"/>
                </a:lnTo>
                <a:lnTo>
                  <a:pt x="907927" y="396"/>
                </a:lnTo>
                <a:close/>
              </a:path>
            </a:pathLst>
          </a:custGeom>
          <a:solidFill>
            <a:schemeClr val="accent5"/>
          </a:solidFill>
          <a:ln w="9525">
            <a:noFill/>
            <a:round/>
            <a:headEnd/>
            <a:tailEnd/>
          </a:ln>
        </p:spPr>
        <p:txBody>
          <a:bodyPr vert="horz" wrap="square" lIns="91440" tIns="45720" rIns="91440" bIns="45720" numCol="1" anchor="ctr" anchorCtr="0" compatLnSpc="1">
            <a:prstTxWarp prst="textNoShape">
              <a:avLst/>
            </a:prstTxWarp>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lnSpc>
                <a:spcPts val="4000"/>
              </a:lnSpc>
            </a:pPr>
            <a:endParaRPr lang="en-US" sz="4400" b="1" dirty="0">
              <a:solidFill>
                <a:schemeClr val="accent5"/>
              </a:solidFill>
              <a:cs typeface="B Nazanin" panose="00000400000000000000" pitchFamily="2" charset="-78"/>
            </a:endParaRPr>
          </a:p>
        </p:txBody>
      </p:sp>
      <p:pic>
        <p:nvPicPr>
          <p:cNvPr id="24" name="Picture 23" descr="underline_base">
            <a:extLst>
              <a:ext uri="{FF2B5EF4-FFF2-40B4-BE49-F238E27FC236}">
                <a16:creationId xmlns:a16="http://schemas.microsoft.com/office/drawing/2014/main" id="{D7241C0C-0C64-47A1-BF96-5B0FC2C96E8F}"/>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2450" y="1321172"/>
            <a:ext cx="6992150"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6868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FB247-6DA5-4C06-A2AE-F4D72B739E94}"/>
              </a:ext>
            </a:extLst>
          </p:cNvPr>
          <p:cNvSpPr>
            <a:spLocks noGrp="1"/>
          </p:cNvSpPr>
          <p:nvPr>
            <p:ph type="title"/>
          </p:nvPr>
        </p:nvSpPr>
        <p:spPr/>
        <p:txBody>
          <a:bodyPr/>
          <a:lstStyle/>
          <a:p>
            <a:pPr algn="r" rtl="1"/>
            <a:r>
              <a:rPr lang="fa-IR" dirty="0">
                <a:cs typeface="B Nazanin" panose="00000400000000000000" pitchFamily="2" charset="-78"/>
              </a:rPr>
              <a:t>فرآیندهای مشتری و سرویس دهنده</a:t>
            </a:r>
            <a:r>
              <a:rPr kumimoji="0" lang="fa-IR" sz="2800" b="0" i="0" u="none" strike="noStrike" kern="1200" cap="none" spc="0" normalizeH="0" baseline="0" noProof="0" dirty="0">
                <a:ln>
                  <a:noFill/>
                </a:ln>
                <a:solidFill>
                  <a:prstClr val="black"/>
                </a:solidFill>
                <a:effectLst/>
                <a:uLnTx/>
                <a:uFillTx/>
                <a:latin typeface="Calibri Light" panose="020F0302020204030204"/>
                <a:cs typeface="B Nazanin" panose="00000400000000000000" pitchFamily="2" charset="-78"/>
              </a:rPr>
              <a:t> </a:t>
            </a:r>
            <a:r>
              <a:rPr kumimoji="0" lang="fa-IR" sz="2400" b="0" i="0" u="none" strike="noStrike" kern="1200" cap="none" spc="0" normalizeH="0" baseline="0" noProof="0" dirty="0">
                <a:ln>
                  <a:noFill/>
                </a:ln>
                <a:solidFill>
                  <a:prstClr val="black"/>
                </a:solidFill>
                <a:effectLst/>
                <a:uLnTx/>
                <a:uFillTx/>
                <a:latin typeface="Calibri Light" panose="020F0302020204030204"/>
                <a:cs typeface="B Nazanin" panose="00000400000000000000" pitchFamily="2" charset="-78"/>
              </a:rPr>
              <a:t>(ادامه)</a:t>
            </a:r>
            <a:endParaRPr lang="en-US" dirty="0">
              <a:cs typeface="B Nazanin" panose="00000400000000000000" pitchFamily="2" charset="-78"/>
            </a:endParaRPr>
          </a:p>
        </p:txBody>
      </p:sp>
      <p:grpSp>
        <p:nvGrpSpPr>
          <p:cNvPr id="4" name="Group 3">
            <a:extLst>
              <a:ext uri="{FF2B5EF4-FFF2-40B4-BE49-F238E27FC236}">
                <a16:creationId xmlns:a16="http://schemas.microsoft.com/office/drawing/2014/main" id="{5B367A4B-6096-4363-908A-8ECD252FD3EC}"/>
              </a:ext>
            </a:extLst>
          </p:cNvPr>
          <p:cNvGrpSpPr/>
          <p:nvPr/>
        </p:nvGrpSpPr>
        <p:grpSpPr>
          <a:xfrm>
            <a:off x="7195526" y="3970225"/>
            <a:ext cx="2678176" cy="2655715"/>
            <a:chOff x="1127448" y="2276872"/>
            <a:chExt cx="3240360" cy="3240360"/>
          </a:xfrm>
        </p:grpSpPr>
        <p:pic>
          <p:nvPicPr>
            <p:cNvPr id="5" name="Graphic 4" descr="Single gear">
              <a:extLst>
                <a:ext uri="{FF2B5EF4-FFF2-40B4-BE49-F238E27FC236}">
                  <a16:creationId xmlns:a16="http://schemas.microsoft.com/office/drawing/2014/main" id="{F9D3FDD9-2BCA-46C0-98CE-3DF3095BF1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448" y="2276872"/>
              <a:ext cx="3240360" cy="3240360"/>
            </a:xfrm>
            <a:prstGeom prst="rect">
              <a:avLst/>
            </a:prstGeom>
          </p:spPr>
        </p:pic>
        <p:sp>
          <p:nvSpPr>
            <p:cNvPr id="6" name="Oval 5">
              <a:extLst>
                <a:ext uri="{FF2B5EF4-FFF2-40B4-BE49-F238E27FC236}">
                  <a16:creationId xmlns:a16="http://schemas.microsoft.com/office/drawing/2014/main" id="{F88F6633-99BA-4555-9EBF-154BB4EFBC66}"/>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a:solidFill>
                    <a:schemeClr val="tx1"/>
                  </a:solidFill>
                  <a:cs typeface="B Nazanin" panose="00000400000000000000" pitchFamily="2" charset="-78"/>
                </a:rPr>
                <a:t> فرآیند </a:t>
              </a:r>
              <a:r>
                <a:rPr lang="fa-IR" sz="1800" b="1"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2</a:t>
              </a:r>
              <a:endParaRPr lang="en-US" dirty="0">
                <a:solidFill>
                  <a:schemeClr val="tx1"/>
                </a:solidFill>
                <a:cs typeface="B Nazanin" panose="00000400000000000000" pitchFamily="2" charset="-78"/>
              </a:endParaRPr>
            </a:p>
          </p:txBody>
        </p:sp>
      </p:grpSp>
      <p:grpSp>
        <p:nvGrpSpPr>
          <p:cNvPr id="7" name="Group 6">
            <a:extLst>
              <a:ext uri="{FF2B5EF4-FFF2-40B4-BE49-F238E27FC236}">
                <a16:creationId xmlns:a16="http://schemas.microsoft.com/office/drawing/2014/main" id="{358D4688-1908-4595-BB95-9902F98C3A55}"/>
              </a:ext>
            </a:extLst>
          </p:cNvPr>
          <p:cNvGrpSpPr/>
          <p:nvPr/>
        </p:nvGrpSpPr>
        <p:grpSpPr>
          <a:xfrm>
            <a:off x="8272255" y="1559917"/>
            <a:ext cx="2678176" cy="2655715"/>
            <a:chOff x="1127448" y="2276872"/>
            <a:chExt cx="3240360" cy="3240360"/>
          </a:xfrm>
        </p:grpSpPr>
        <p:pic>
          <p:nvPicPr>
            <p:cNvPr id="8" name="Graphic 7" descr="Single gear">
              <a:extLst>
                <a:ext uri="{FF2B5EF4-FFF2-40B4-BE49-F238E27FC236}">
                  <a16:creationId xmlns:a16="http://schemas.microsoft.com/office/drawing/2014/main" id="{ED7692D7-B89E-4BF5-B12C-5424E2EA54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448" y="2276872"/>
              <a:ext cx="3240360" cy="3240360"/>
            </a:xfrm>
            <a:prstGeom prst="rect">
              <a:avLst/>
            </a:prstGeom>
          </p:spPr>
        </p:pic>
        <p:sp>
          <p:nvSpPr>
            <p:cNvPr id="9" name="Oval 8">
              <a:extLst>
                <a:ext uri="{FF2B5EF4-FFF2-40B4-BE49-F238E27FC236}">
                  <a16:creationId xmlns:a16="http://schemas.microsoft.com/office/drawing/2014/main" id="{83ECACEF-8E6B-4A2E-A311-C419529B74DE}"/>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a:solidFill>
                    <a:schemeClr val="tx1"/>
                  </a:solidFill>
                  <a:cs typeface="B Nazanin" panose="00000400000000000000" pitchFamily="2" charset="-78"/>
                </a:rPr>
                <a:t> فرآیند </a:t>
              </a:r>
              <a:r>
                <a:rPr lang="fa-IR" sz="1800" b="1"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1</a:t>
              </a:r>
              <a:endParaRPr lang="en-US" dirty="0">
                <a:solidFill>
                  <a:schemeClr val="tx1"/>
                </a:solidFill>
                <a:cs typeface="B Nazanin" panose="00000400000000000000" pitchFamily="2" charset="-78"/>
              </a:endParaRPr>
            </a:p>
          </p:txBody>
        </p:sp>
      </p:grpSp>
      <p:grpSp>
        <p:nvGrpSpPr>
          <p:cNvPr id="10" name="Group 9">
            <a:extLst>
              <a:ext uri="{FF2B5EF4-FFF2-40B4-BE49-F238E27FC236}">
                <a16:creationId xmlns:a16="http://schemas.microsoft.com/office/drawing/2014/main" id="{DDE4852D-A487-477E-93D0-F109854D27E2}"/>
              </a:ext>
            </a:extLst>
          </p:cNvPr>
          <p:cNvGrpSpPr/>
          <p:nvPr/>
        </p:nvGrpSpPr>
        <p:grpSpPr>
          <a:xfrm>
            <a:off x="500499" y="3788324"/>
            <a:ext cx="2678176" cy="2655715"/>
            <a:chOff x="1127448" y="2276872"/>
            <a:chExt cx="3240360" cy="3240360"/>
          </a:xfrm>
        </p:grpSpPr>
        <p:pic>
          <p:nvPicPr>
            <p:cNvPr id="11" name="Graphic 10" descr="Single gear">
              <a:extLst>
                <a:ext uri="{FF2B5EF4-FFF2-40B4-BE49-F238E27FC236}">
                  <a16:creationId xmlns:a16="http://schemas.microsoft.com/office/drawing/2014/main" id="{6B37FA3E-BF67-4996-B10F-E52ABD8B3D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448" y="2276872"/>
              <a:ext cx="3240360" cy="3240360"/>
            </a:xfrm>
            <a:prstGeom prst="rect">
              <a:avLst/>
            </a:prstGeom>
          </p:spPr>
        </p:pic>
        <p:sp>
          <p:nvSpPr>
            <p:cNvPr id="12" name="Oval 11">
              <a:extLst>
                <a:ext uri="{FF2B5EF4-FFF2-40B4-BE49-F238E27FC236}">
                  <a16:creationId xmlns:a16="http://schemas.microsoft.com/office/drawing/2014/main" id="{CA8178E7-0ACE-4C6F-BBBF-1CDAEB2ED2C4}"/>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a:solidFill>
                    <a:schemeClr val="tx1"/>
                  </a:solidFill>
                  <a:cs typeface="B Nazanin" panose="00000400000000000000" pitchFamily="2" charset="-78"/>
                </a:rPr>
                <a:t> فرآیند </a:t>
              </a:r>
              <a:r>
                <a:rPr lang="fa-IR" sz="1800" b="1"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3</a:t>
              </a:r>
              <a:endParaRPr lang="en-US" dirty="0">
                <a:solidFill>
                  <a:schemeClr val="tx1"/>
                </a:solidFill>
                <a:cs typeface="B Nazanin" panose="00000400000000000000" pitchFamily="2" charset="-78"/>
              </a:endParaRPr>
            </a:p>
          </p:txBody>
        </p:sp>
      </p:grpSp>
      <p:grpSp>
        <p:nvGrpSpPr>
          <p:cNvPr id="13" name="Group 12">
            <a:extLst>
              <a:ext uri="{FF2B5EF4-FFF2-40B4-BE49-F238E27FC236}">
                <a16:creationId xmlns:a16="http://schemas.microsoft.com/office/drawing/2014/main" id="{FB33E857-D1E6-48E9-98AD-946B85ABC1A7}"/>
              </a:ext>
            </a:extLst>
          </p:cNvPr>
          <p:cNvGrpSpPr/>
          <p:nvPr/>
        </p:nvGrpSpPr>
        <p:grpSpPr>
          <a:xfrm>
            <a:off x="3668512" y="1411649"/>
            <a:ext cx="2678176" cy="2655715"/>
            <a:chOff x="1127448" y="2276872"/>
            <a:chExt cx="3240360" cy="3240360"/>
          </a:xfrm>
        </p:grpSpPr>
        <p:pic>
          <p:nvPicPr>
            <p:cNvPr id="14" name="Graphic 13" descr="Single gear">
              <a:extLst>
                <a:ext uri="{FF2B5EF4-FFF2-40B4-BE49-F238E27FC236}">
                  <a16:creationId xmlns:a16="http://schemas.microsoft.com/office/drawing/2014/main" id="{15A98CFB-4616-4586-ADAA-0B71CBAA76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7448" y="2276872"/>
              <a:ext cx="3240360" cy="3240360"/>
            </a:xfrm>
            <a:prstGeom prst="rect">
              <a:avLst/>
            </a:prstGeom>
          </p:spPr>
        </p:pic>
        <p:sp>
          <p:nvSpPr>
            <p:cNvPr id="15" name="Oval 14">
              <a:extLst>
                <a:ext uri="{FF2B5EF4-FFF2-40B4-BE49-F238E27FC236}">
                  <a16:creationId xmlns:a16="http://schemas.microsoft.com/office/drawing/2014/main" id="{ECA8E3BA-E1EA-424A-8200-67BE39497E6B}"/>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a:solidFill>
                    <a:schemeClr val="tx1"/>
                  </a:solidFill>
                  <a:cs typeface="B Nazanin" panose="00000400000000000000" pitchFamily="2" charset="-78"/>
                </a:rPr>
                <a:t> فرآیند </a:t>
              </a:r>
              <a:r>
                <a:rPr lang="fa-IR" b="1" dirty="0">
                  <a:solidFill>
                    <a:schemeClr val="tx1"/>
                  </a:solidFill>
                  <a:latin typeface="Calibri" panose="020F0502020204030204" pitchFamily="34" charset="0"/>
                  <a:cs typeface="B Nazanin" panose="00000400000000000000" pitchFamily="2" charset="-78"/>
                </a:rPr>
                <a:t>4</a:t>
              </a:r>
              <a:endParaRPr lang="en-US" dirty="0">
                <a:solidFill>
                  <a:schemeClr val="tx1"/>
                </a:solidFill>
                <a:cs typeface="B Nazanin" panose="00000400000000000000" pitchFamily="2" charset="-78"/>
              </a:endParaRPr>
            </a:p>
          </p:txBody>
        </p:sp>
      </p:grpSp>
      <p:sp>
        <p:nvSpPr>
          <p:cNvPr id="16" name="Freeform 105">
            <a:extLst>
              <a:ext uri="{FF2B5EF4-FFF2-40B4-BE49-F238E27FC236}">
                <a16:creationId xmlns:a16="http://schemas.microsoft.com/office/drawing/2014/main" id="{E3BE63FB-7C90-4001-BF4C-588064FF6139}"/>
              </a:ext>
            </a:extLst>
          </p:cNvPr>
          <p:cNvSpPr>
            <a:spLocks/>
          </p:cNvSpPr>
          <p:nvPr/>
        </p:nvSpPr>
        <p:spPr bwMode="auto">
          <a:xfrm rot="5400000">
            <a:off x="7028818" y="1708119"/>
            <a:ext cx="615441" cy="2294082"/>
          </a:xfrm>
          <a:custGeom>
            <a:avLst/>
            <a:gdLst>
              <a:gd name="T0" fmla="*/ 788 w 805"/>
              <a:gd name="T1" fmla="*/ 2190 h 2853"/>
              <a:gd name="T2" fmla="*/ 754 w 805"/>
              <a:gd name="T3" fmla="*/ 2201 h 2853"/>
              <a:gd name="T4" fmla="*/ 695 w 805"/>
              <a:gd name="T5" fmla="*/ 2272 h 2853"/>
              <a:gd name="T6" fmla="*/ 706 w 805"/>
              <a:gd name="T7" fmla="*/ 2158 h 2853"/>
              <a:gd name="T8" fmla="*/ 665 w 805"/>
              <a:gd name="T9" fmla="*/ 2153 h 2853"/>
              <a:gd name="T10" fmla="*/ 636 w 805"/>
              <a:gd name="T11" fmla="*/ 2241 h 2853"/>
              <a:gd name="T12" fmla="*/ 558 w 805"/>
              <a:gd name="T13" fmla="*/ 2408 h 2853"/>
              <a:gd name="T14" fmla="*/ 481 w 805"/>
              <a:gd name="T15" fmla="*/ 2319 h 2853"/>
              <a:gd name="T16" fmla="*/ 479 w 805"/>
              <a:gd name="T17" fmla="*/ 1104 h 2853"/>
              <a:gd name="T18" fmla="*/ 552 w 805"/>
              <a:gd name="T19" fmla="*/ 500 h 2853"/>
              <a:gd name="T20" fmla="*/ 663 w 805"/>
              <a:gd name="T21" fmla="*/ 706 h 2853"/>
              <a:gd name="T22" fmla="*/ 713 w 805"/>
              <a:gd name="T23" fmla="*/ 738 h 2853"/>
              <a:gd name="T24" fmla="*/ 743 w 805"/>
              <a:gd name="T25" fmla="*/ 710 h 2853"/>
              <a:gd name="T26" fmla="*/ 693 w 805"/>
              <a:gd name="T27" fmla="*/ 616 h 2853"/>
              <a:gd name="T28" fmla="*/ 704 w 805"/>
              <a:gd name="T29" fmla="*/ 590 h 2853"/>
              <a:gd name="T30" fmla="*/ 486 w 805"/>
              <a:gd name="T31" fmla="*/ 44 h 2853"/>
              <a:gd name="T32" fmla="*/ 451 w 805"/>
              <a:gd name="T33" fmla="*/ 40 h 2853"/>
              <a:gd name="T34" fmla="*/ 446 w 805"/>
              <a:gd name="T35" fmla="*/ 44 h 2853"/>
              <a:gd name="T36" fmla="*/ 452 w 805"/>
              <a:gd name="T37" fmla="*/ 17 h 2853"/>
              <a:gd name="T38" fmla="*/ 413 w 805"/>
              <a:gd name="T39" fmla="*/ 6 h 2853"/>
              <a:gd name="T40" fmla="*/ 281 w 805"/>
              <a:gd name="T41" fmla="*/ 366 h 2853"/>
              <a:gd name="T42" fmla="*/ 142 w 805"/>
              <a:gd name="T43" fmla="*/ 796 h 2853"/>
              <a:gd name="T44" fmla="*/ 162 w 805"/>
              <a:gd name="T45" fmla="*/ 824 h 2853"/>
              <a:gd name="T46" fmla="*/ 184 w 805"/>
              <a:gd name="T47" fmla="*/ 827 h 2853"/>
              <a:gd name="T48" fmla="*/ 227 w 805"/>
              <a:gd name="T49" fmla="*/ 836 h 2853"/>
              <a:gd name="T50" fmla="*/ 348 w 805"/>
              <a:gd name="T51" fmla="*/ 474 h 2853"/>
              <a:gd name="T52" fmla="*/ 371 w 805"/>
              <a:gd name="T53" fmla="*/ 498 h 2853"/>
              <a:gd name="T54" fmla="*/ 343 w 805"/>
              <a:gd name="T55" fmla="*/ 1312 h 2853"/>
              <a:gd name="T56" fmla="*/ 341 w 805"/>
              <a:gd name="T57" fmla="*/ 2039 h 2853"/>
              <a:gd name="T58" fmla="*/ 363 w 805"/>
              <a:gd name="T59" fmla="*/ 2481 h 2853"/>
              <a:gd name="T60" fmla="*/ 319 w 805"/>
              <a:gd name="T61" fmla="*/ 2495 h 2853"/>
              <a:gd name="T62" fmla="*/ 219 w 805"/>
              <a:gd name="T63" fmla="*/ 2334 h 2853"/>
              <a:gd name="T64" fmla="*/ 102 w 805"/>
              <a:gd name="T65" fmla="*/ 2179 h 2853"/>
              <a:gd name="T66" fmla="*/ 79 w 805"/>
              <a:gd name="T67" fmla="*/ 2207 h 2853"/>
              <a:gd name="T68" fmla="*/ 53 w 805"/>
              <a:gd name="T69" fmla="*/ 2214 h 2853"/>
              <a:gd name="T70" fmla="*/ 39 w 805"/>
              <a:gd name="T71" fmla="*/ 2196 h 2853"/>
              <a:gd name="T72" fmla="*/ 0 w 805"/>
              <a:gd name="T73" fmla="*/ 2218 h 2853"/>
              <a:gd name="T74" fmla="*/ 107 w 805"/>
              <a:gd name="T75" fmla="*/ 2393 h 2853"/>
              <a:gd name="T76" fmla="*/ 302 w 805"/>
              <a:gd name="T77" fmla="*/ 2696 h 2853"/>
              <a:gd name="T78" fmla="*/ 473 w 805"/>
              <a:gd name="T79" fmla="*/ 2853 h 2853"/>
              <a:gd name="T80" fmla="*/ 508 w 805"/>
              <a:gd name="T81" fmla="*/ 2837 h 2853"/>
              <a:gd name="T82" fmla="*/ 534 w 805"/>
              <a:gd name="T83" fmla="*/ 2819 h 2853"/>
              <a:gd name="T84" fmla="*/ 805 w 805"/>
              <a:gd name="T85" fmla="*/ 2218 h 2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5" h="2853">
                <a:moveTo>
                  <a:pt x="802" y="2207"/>
                </a:moveTo>
                <a:lnTo>
                  <a:pt x="800" y="2201"/>
                </a:lnTo>
                <a:lnTo>
                  <a:pt x="788" y="2190"/>
                </a:lnTo>
                <a:lnTo>
                  <a:pt x="774" y="2188"/>
                </a:lnTo>
                <a:lnTo>
                  <a:pt x="759" y="2193"/>
                </a:lnTo>
                <a:lnTo>
                  <a:pt x="754" y="2201"/>
                </a:lnTo>
                <a:lnTo>
                  <a:pt x="719" y="2254"/>
                </a:lnTo>
                <a:lnTo>
                  <a:pt x="685" y="2307"/>
                </a:lnTo>
                <a:lnTo>
                  <a:pt x="695" y="2272"/>
                </a:lnTo>
                <a:lnTo>
                  <a:pt x="706" y="2203"/>
                </a:lnTo>
                <a:lnTo>
                  <a:pt x="708" y="2168"/>
                </a:lnTo>
                <a:lnTo>
                  <a:pt x="706" y="2158"/>
                </a:lnTo>
                <a:lnTo>
                  <a:pt x="695" y="2148"/>
                </a:lnTo>
                <a:lnTo>
                  <a:pt x="679" y="2145"/>
                </a:lnTo>
                <a:lnTo>
                  <a:pt x="665" y="2153"/>
                </a:lnTo>
                <a:lnTo>
                  <a:pt x="661" y="2162"/>
                </a:lnTo>
                <a:lnTo>
                  <a:pt x="649" y="2201"/>
                </a:lnTo>
                <a:lnTo>
                  <a:pt x="636" y="2241"/>
                </a:lnTo>
                <a:lnTo>
                  <a:pt x="634" y="2244"/>
                </a:lnTo>
                <a:lnTo>
                  <a:pt x="631" y="2247"/>
                </a:lnTo>
                <a:lnTo>
                  <a:pt x="558" y="2408"/>
                </a:lnTo>
                <a:lnTo>
                  <a:pt x="487" y="2569"/>
                </a:lnTo>
                <a:lnTo>
                  <a:pt x="485" y="2445"/>
                </a:lnTo>
                <a:lnTo>
                  <a:pt x="481" y="2319"/>
                </a:lnTo>
                <a:lnTo>
                  <a:pt x="481" y="2080"/>
                </a:lnTo>
                <a:lnTo>
                  <a:pt x="476" y="1843"/>
                </a:lnTo>
                <a:lnTo>
                  <a:pt x="479" y="1104"/>
                </a:lnTo>
                <a:lnTo>
                  <a:pt x="485" y="364"/>
                </a:lnTo>
                <a:lnTo>
                  <a:pt x="517" y="433"/>
                </a:lnTo>
                <a:lnTo>
                  <a:pt x="552" y="500"/>
                </a:lnTo>
                <a:lnTo>
                  <a:pt x="579" y="561"/>
                </a:lnTo>
                <a:lnTo>
                  <a:pt x="631" y="665"/>
                </a:lnTo>
                <a:lnTo>
                  <a:pt x="663" y="706"/>
                </a:lnTo>
                <a:lnTo>
                  <a:pt x="691" y="727"/>
                </a:lnTo>
                <a:lnTo>
                  <a:pt x="705" y="735"/>
                </a:lnTo>
                <a:lnTo>
                  <a:pt x="713" y="738"/>
                </a:lnTo>
                <a:lnTo>
                  <a:pt x="728" y="735"/>
                </a:lnTo>
                <a:lnTo>
                  <a:pt x="740" y="725"/>
                </a:lnTo>
                <a:lnTo>
                  <a:pt x="743" y="710"/>
                </a:lnTo>
                <a:lnTo>
                  <a:pt x="739" y="701"/>
                </a:lnTo>
                <a:lnTo>
                  <a:pt x="715" y="658"/>
                </a:lnTo>
                <a:lnTo>
                  <a:pt x="693" y="616"/>
                </a:lnTo>
                <a:lnTo>
                  <a:pt x="700" y="612"/>
                </a:lnTo>
                <a:lnTo>
                  <a:pt x="706" y="599"/>
                </a:lnTo>
                <a:lnTo>
                  <a:pt x="704" y="590"/>
                </a:lnTo>
                <a:lnTo>
                  <a:pt x="599" y="320"/>
                </a:lnTo>
                <a:lnTo>
                  <a:pt x="490" y="51"/>
                </a:lnTo>
                <a:lnTo>
                  <a:pt x="486" y="44"/>
                </a:lnTo>
                <a:lnTo>
                  <a:pt x="476" y="35"/>
                </a:lnTo>
                <a:lnTo>
                  <a:pt x="463" y="35"/>
                </a:lnTo>
                <a:lnTo>
                  <a:pt x="451" y="40"/>
                </a:lnTo>
                <a:lnTo>
                  <a:pt x="447" y="45"/>
                </a:lnTo>
                <a:lnTo>
                  <a:pt x="446" y="45"/>
                </a:lnTo>
                <a:lnTo>
                  <a:pt x="446" y="44"/>
                </a:lnTo>
                <a:lnTo>
                  <a:pt x="448" y="36"/>
                </a:lnTo>
                <a:lnTo>
                  <a:pt x="451" y="27"/>
                </a:lnTo>
                <a:lnTo>
                  <a:pt x="452" y="17"/>
                </a:lnTo>
                <a:lnTo>
                  <a:pt x="444" y="4"/>
                </a:lnTo>
                <a:lnTo>
                  <a:pt x="429" y="0"/>
                </a:lnTo>
                <a:lnTo>
                  <a:pt x="413" y="6"/>
                </a:lnTo>
                <a:lnTo>
                  <a:pt x="408" y="16"/>
                </a:lnTo>
                <a:lnTo>
                  <a:pt x="361" y="131"/>
                </a:lnTo>
                <a:lnTo>
                  <a:pt x="281" y="366"/>
                </a:lnTo>
                <a:lnTo>
                  <a:pt x="247" y="485"/>
                </a:lnTo>
                <a:lnTo>
                  <a:pt x="194" y="640"/>
                </a:lnTo>
                <a:lnTo>
                  <a:pt x="142" y="796"/>
                </a:lnTo>
                <a:lnTo>
                  <a:pt x="140" y="805"/>
                </a:lnTo>
                <a:lnTo>
                  <a:pt x="148" y="818"/>
                </a:lnTo>
                <a:lnTo>
                  <a:pt x="162" y="824"/>
                </a:lnTo>
                <a:lnTo>
                  <a:pt x="177" y="822"/>
                </a:lnTo>
                <a:lnTo>
                  <a:pt x="184" y="817"/>
                </a:lnTo>
                <a:lnTo>
                  <a:pt x="184" y="827"/>
                </a:lnTo>
                <a:lnTo>
                  <a:pt x="196" y="840"/>
                </a:lnTo>
                <a:lnTo>
                  <a:pt x="211" y="844"/>
                </a:lnTo>
                <a:lnTo>
                  <a:pt x="227" y="836"/>
                </a:lnTo>
                <a:lnTo>
                  <a:pt x="232" y="827"/>
                </a:lnTo>
                <a:lnTo>
                  <a:pt x="293" y="652"/>
                </a:lnTo>
                <a:lnTo>
                  <a:pt x="348" y="474"/>
                </a:lnTo>
                <a:lnTo>
                  <a:pt x="358" y="452"/>
                </a:lnTo>
                <a:lnTo>
                  <a:pt x="367" y="429"/>
                </a:lnTo>
                <a:lnTo>
                  <a:pt x="371" y="498"/>
                </a:lnTo>
                <a:lnTo>
                  <a:pt x="374" y="565"/>
                </a:lnTo>
                <a:lnTo>
                  <a:pt x="361" y="814"/>
                </a:lnTo>
                <a:lnTo>
                  <a:pt x="343" y="1312"/>
                </a:lnTo>
                <a:lnTo>
                  <a:pt x="338" y="1561"/>
                </a:lnTo>
                <a:lnTo>
                  <a:pt x="337" y="1720"/>
                </a:lnTo>
                <a:lnTo>
                  <a:pt x="341" y="2039"/>
                </a:lnTo>
                <a:lnTo>
                  <a:pt x="346" y="2198"/>
                </a:lnTo>
                <a:lnTo>
                  <a:pt x="348" y="2293"/>
                </a:lnTo>
                <a:lnTo>
                  <a:pt x="363" y="2481"/>
                </a:lnTo>
                <a:lnTo>
                  <a:pt x="377" y="2574"/>
                </a:lnTo>
                <a:lnTo>
                  <a:pt x="347" y="2535"/>
                </a:lnTo>
                <a:lnTo>
                  <a:pt x="319" y="2495"/>
                </a:lnTo>
                <a:lnTo>
                  <a:pt x="324" y="2486"/>
                </a:lnTo>
                <a:lnTo>
                  <a:pt x="319" y="2476"/>
                </a:lnTo>
                <a:lnTo>
                  <a:pt x="219" y="2334"/>
                </a:lnTo>
                <a:lnTo>
                  <a:pt x="124" y="2190"/>
                </a:lnTo>
                <a:lnTo>
                  <a:pt x="118" y="2184"/>
                </a:lnTo>
                <a:lnTo>
                  <a:pt x="102" y="2179"/>
                </a:lnTo>
                <a:lnTo>
                  <a:pt x="88" y="2185"/>
                </a:lnTo>
                <a:lnTo>
                  <a:pt x="79" y="2198"/>
                </a:lnTo>
                <a:lnTo>
                  <a:pt x="79" y="2207"/>
                </a:lnTo>
                <a:lnTo>
                  <a:pt x="72" y="2205"/>
                </a:lnTo>
                <a:lnTo>
                  <a:pt x="58" y="2209"/>
                </a:lnTo>
                <a:lnTo>
                  <a:pt x="53" y="2214"/>
                </a:lnTo>
                <a:lnTo>
                  <a:pt x="49" y="2209"/>
                </a:lnTo>
                <a:lnTo>
                  <a:pt x="45" y="2203"/>
                </a:lnTo>
                <a:lnTo>
                  <a:pt x="39" y="2196"/>
                </a:lnTo>
                <a:lnTo>
                  <a:pt x="21" y="2192"/>
                </a:lnTo>
                <a:lnTo>
                  <a:pt x="5" y="2201"/>
                </a:lnTo>
                <a:lnTo>
                  <a:pt x="0" y="2218"/>
                </a:lnTo>
                <a:lnTo>
                  <a:pt x="4" y="2227"/>
                </a:lnTo>
                <a:lnTo>
                  <a:pt x="54" y="2311"/>
                </a:lnTo>
                <a:lnTo>
                  <a:pt x="107" y="2393"/>
                </a:lnTo>
                <a:lnTo>
                  <a:pt x="139" y="2457"/>
                </a:lnTo>
                <a:lnTo>
                  <a:pt x="212" y="2582"/>
                </a:lnTo>
                <a:lnTo>
                  <a:pt x="302" y="2696"/>
                </a:lnTo>
                <a:lnTo>
                  <a:pt x="404" y="2798"/>
                </a:lnTo>
                <a:lnTo>
                  <a:pt x="460" y="2845"/>
                </a:lnTo>
                <a:lnTo>
                  <a:pt x="473" y="2853"/>
                </a:lnTo>
                <a:lnTo>
                  <a:pt x="494" y="2845"/>
                </a:lnTo>
                <a:lnTo>
                  <a:pt x="499" y="2836"/>
                </a:lnTo>
                <a:lnTo>
                  <a:pt x="508" y="2837"/>
                </a:lnTo>
                <a:lnTo>
                  <a:pt x="525" y="2832"/>
                </a:lnTo>
                <a:lnTo>
                  <a:pt x="530" y="2823"/>
                </a:lnTo>
                <a:lnTo>
                  <a:pt x="534" y="2819"/>
                </a:lnTo>
                <a:lnTo>
                  <a:pt x="538" y="2814"/>
                </a:lnTo>
                <a:lnTo>
                  <a:pt x="801" y="2231"/>
                </a:lnTo>
                <a:lnTo>
                  <a:pt x="805" y="2218"/>
                </a:lnTo>
                <a:lnTo>
                  <a:pt x="802" y="2207"/>
                </a:lnTo>
              </a:path>
            </a:pathLst>
          </a:custGeom>
          <a:solidFill>
            <a:schemeClr val="accent6"/>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a:cs typeface="B Nazanin" panose="00000400000000000000" pitchFamily="2" charset="-78"/>
            </a:endParaRPr>
          </a:p>
        </p:txBody>
      </p:sp>
      <p:sp>
        <p:nvSpPr>
          <p:cNvPr id="17" name="Freeform 105">
            <a:extLst>
              <a:ext uri="{FF2B5EF4-FFF2-40B4-BE49-F238E27FC236}">
                <a16:creationId xmlns:a16="http://schemas.microsoft.com/office/drawing/2014/main" id="{332020F3-2434-42A1-8244-FF25AB35B8C8}"/>
              </a:ext>
            </a:extLst>
          </p:cNvPr>
          <p:cNvSpPr>
            <a:spLocks/>
          </p:cNvSpPr>
          <p:nvPr/>
        </p:nvSpPr>
        <p:spPr bwMode="auto">
          <a:xfrm rot="7190376">
            <a:off x="6406933" y="2938075"/>
            <a:ext cx="593069" cy="2329236"/>
          </a:xfrm>
          <a:custGeom>
            <a:avLst/>
            <a:gdLst>
              <a:gd name="T0" fmla="*/ 788 w 805"/>
              <a:gd name="T1" fmla="*/ 2190 h 2853"/>
              <a:gd name="T2" fmla="*/ 754 w 805"/>
              <a:gd name="T3" fmla="*/ 2201 h 2853"/>
              <a:gd name="T4" fmla="*/ 695 w 805"/>
              <a:gd name="T5" fmla="*/ 2272 h 2853"/>
              <a:gd name="T6" fmla="*/ 706 w 805"/>
              <a:gd name="T7" fmla="*/ 2158 h 2853"/>
              <a:gd name="T8" fmla="*/ 665 w 805"/>
              <a:gd name="T9" fmla="*/ 2153 h 2853"/>
              <a:gd name="T10" fmla="*/ 636 w 805"/>
              <a:gd name="T11" fmla="*/ 2241 h 2853"/>
              <a:gd name="T12" fmla="*/ 558 w 805"/>
              <a:gd name="T13" fmla="*/ 2408 h 2853"/>
              <a:gd name="T14" fmla="*/ 481 w 805"/>
              <a:gd name="T15" fmla="*/ 2319 h 2853"/>
              <a:gd name="T16" fmla="*/ 479 w 805"/>
              <a:gd name="T17" fmla="*/ 1104 h 2853"/>
              <a:gd name="T18" fmla="*/ 552 w 805"/>
              <a:gd name="T19" fmla="*/ 500 h 2853"/>
              <a:gd name="T20" fmla="*/ 663 w 805"/>
              <a:gd name="T21" fmla="*/ 706 h 2853"/>
              <a:gd name="T22" fmla="*/ 713 w 805"/>
              <a:gd name="T23" fmla="*/ 738 h 2853"/>
              <a:gd name="T24" fmla="*/ 743 w 805"/>
              <a:gd name="T25" fmla="*/ 710 h 2853"/>
              <a:gd name="T26" fmla="*/ 693 w 805"/>
              <a:gd name="T27" fmla="*/ 616 h 2853"/>
              <a:gd name="T28" fmla="*/ 704 w 805"/>
              <a:gd name="T29" fmla="*/ 590 h 2853"/>
              <a:gd name="T30" fmla="*/ 486 w 805"/>
              <a:gd name="T31" fmla="*/ 44 h 2853"/>
              <a:gd name="T32" fmla="*/ 451 w 805"/>
              <a:gd name="T33" fmla="*/ 40 h 2853"/>
              <a:gd name="T34" fmla="*/ 446 w 805"/>
              <a:gd name="T35" fmla="*/ 44 h 2853"/>
              <a:gd name="T36" fmla="*/ 452 w 805"/>
              <a:gd name="T37" fmla="*/ 17 h 2853"/>
              <a:gd name="T38" fmla="*/ 413 w 805"/>
              <a:gd name="T39" fmla="*/ 6 h 2853"/>
              <a:gd name="T40" fmla="*/ 281 w 805"/>
              <a:gd name="T41" fmla="*/ 366 h 2853"/>
              <a:gd name="T42" fmla="*/ 142 w 805"/>
              <a:gd name="T43" fmla="*/ 796 h 2853"/>
              <a:gd name="T44" fmla="*/ 162 w 805"/>
              <a:gd name="T45" fmla="*/ 824 h 2853"/>
              <a:gd name="T46" fmla="*/ 184 w 805"/>
              <a:gd name="T47" fmla="*/ 827 h 2853"/>
              <a:gd name="T48" fmla="*/ 227 w 805"/>
              <a:gd name="T49" fmla="*/ 836 h 2853"/>
              <a:gd name="T50" fmla="*/ 348 w 805"/>
              <a:gd name="T51" fmla="*/ 474 h 2853"/>
              <a:gd name="T52" fmla="*/ 371 w 805"/>
              <a:gd name="T53" fmla="*/ 498 h 2853"/>
              <a:gd name="T54" fmla="*/ 343 w 805"/>
              <a:gd name="T55" fmla="*/ 1312 h 2853"/>
              <a:gd name="T56" fmla="*/ 341 w 805"/>
              <a:gd name="T57" fmla="*/ 2039 h 2853"/>
              <a:gd name="T58" fmla="*/ 363 w 805"/>
              <a:gd name="T59" fmla="*/ 2481 h 2853"/>
              <a:gd name="T60" fmla="*/ 319 w 805"/>
              <a:gd name="T61" fmla="*/ 2495 h 2853"/>
              <a:gd name="T62" fmla="*/ 219 w 805"/>
              <a:gd name="T63" fmla="*/ 2334 h 2853"/>
              <a:gd name="T64" fmla="*/ 102 w 805"/>
              <a:gd name="T65" fmla="*/ 2179 h 2853"/>
              <a:gd name="T66" fmla="*/ 79 w 805"/>
              <a:gd name="T67" fmla="*/ 2207 h 2853"/>
              <a:gd name="T68" fmla="*/ 53 w 805"/>
              <a:gd name="T69" fmla="*/ 2214 h 2853"/>
              <a:gd name="T70" fmla="*/ 39 w 805"/>
              <a:gd name="T71" fmla="*/ 2196 h 2853"/>
              <a:gd name="T72" fmla="*/ 0 w 805"/>
              <a:gd name="T73" fmla="*/ 2218 h 2853"/>
              <a:gd name="T74" fmla="*/ 107 w 805"/>
              <a:gd name="T75" fmla="*/ 2393 h 2853"/>
              <a:gd name="T76" fmla="*/ 302 w 805"/>
              <a:gd name="T77" fmla="*/ 2696 h 2853"/>
              <a:gd name="T78" fmla="*/ 473 w 805"/>
              <a:gd name="T79" fmla="*/ 2853 h 2853"/>
              <a:gd name="T80" fmla="*/ 508 w 805"/>
              <a:gd name="T81" fmla="*/ 2837 h 2853"/>
              <a:gd name="T82" fmla="*/ 534 w 805"/>
              <a:gd name="T83" fmla="*/ 2819 h 2853"/>
              <a:gd name="T84" fmla="*/ 805 w 805"/>
              <a:gd name="T85" fmla="*/ 2218 h 2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5" h="2853">
                <a:moveTo>
                  <a:pt x="802" y="2207"/>
                </a:moveTo>
                <a:lnTo>
                  <a:pt x="800" y="2201"/>
                </a:lnTo>
                <a:lnTo>
                  <a:pt x="788" y="2190"/>
                </a:lnTo>
                <a:lnTo>
                  <a:pt x="774" y="2188"/>
                </a:lnTo>
                <a:lnTo>
                  <a:pt x="759" y="2193"/>
                </a:lnTo>
                <a:lnTo>
                  <a:pt x="754" y="2201"/>
                </a:lnTo>
                <a:lnTo>
                  <a:pt x="719" y="2254"/>
                </a:lnTo>
                <a:lnTo>
                  <a:pt x="685" y="2307"/>
                </a:lnTo>
                <a:lnTo>
                  <a:pt x="695" y="2272"/>
                </a:lnTo>
                <a:lnTo>
                  <a:pt x="706" y="2203"/>
                </a:lnTo>
                <a:lnTo>
                  <a:pt x="708" y="2168"/>
                </a:lnTo>
                <a:lnTo>
                  <a:pt x="706" y="2158"/>
                </a:lnTo>
                <a:lnTo>
                  <a:pt x="695" y="2148"/>
                </a:lnTo>
                <a:lnTo>
                  <a:pt x="679" y="2145"/>
                </a:lnTo>
                <a:lnTo>
                  <a:pt x="665" y="2153"/>
                </a:lnTo>
                <a:lnTo>
                  <a:pt x="661" y="2162"/>
                </a:lnTo>
                <a:lnTo>
                  <a:pt x="649" y="2201"/>
                </a:lnTo>
                <a:lnTo>
                  <a:pt x="636" y="2241"/>
                </a:lnTo>
                <a:lnTo>
                  <a:pt x="634" y="2244"/>
                </a:lnTo>
                <a:lnTo>
                  <a:pt x="631" y="2247"/>
                </a:lnTo>
                <a:lnTo>
                  <a:pt x="558" y="2408"/>
                </a:lnTo>
                <a:lnTo>
                  <a:pt x="487" y="2569"/>
                </a:lnTo>
                <a:lnTo>
                  <a:pt x="485" y="2445"/>
                </a:lnTo>
                <a:lnTo>
                  <a:pt x="481" y="2319"/>
                </a:lnTo>
                <a:lnTo>
                  <a:pt x="481" y="2080"/>
                </a:lnTo>
                <a:lnTo>
                  <a:pt x="476" y="1843"/>
                </a:lnTo>
                <a:lnTo>
                  <a:pt x="479" y="1104"/>
                </a:lnTo>
                <a:lnTo>
                  <a:pt x="485" y="364"/>
                </a:lnTo>
                <a:lnTo>
                  <a:pt x="517" y="433"/>
                </a:lnTo>
                <a:lnTo>
                  <a:pt x="552" y="500"/>
                </a:lnTo>
                <a:lnTo>
                  <a:pt x="579" y="561"/>
                </a:lnTo>
                <a:lnTo>
                  <a:pt x="631" y="665"/>
                </a:lnTo>
                <a:lnTo>
                  <a:pt x="663" y="706"/>
                </a:lnTo>
                <a:lnTo>
                  <a:pt x="691" y="727"/>
                </a:lnTo>
                <a:lnTo>
                  <a:pt x="705" y="735"/>
                </a:lnTo>
                <a:lnTo>
                  <a:pt x="713" y="738"/>
                </a:lnTo>
                <a:lnTo>
                  <a:pt x="728" y="735"/>
                </a:lnTo>
                <a:lnTo>
                  <a:pt x="740" y="725"/>
                </a:lnTo>
                <a:lnTo>
                  <a:pt x="743" y="710"/>
                </a:lnTo>
                <a:lnTo>
                  <a:pt x="739" y="701"/>
                </a:lnTo>
                <a:lnTo>
                  <a:pt x="715" y="658"/>
                </a:lnTo>
                <a:lnTo>
                  <a:pt x="693" y="616"/>
                </a:lnTo>
                <a:lnTo>
                  <a:pt x="700" y="612"/>
                </a:lnTo>
                <a:lnTo>
                  <a:pt x="706" y="599"/>
                </a:lnTo>
                <a:lnTo>
                  <a:pt x="704" y="590"/>
                </a:lnTo>
                <a:lnTo>
                  <a:pt x="599" y="320"/>
                </a:lnTo>
                <a:lnTo>
                  <a:pt x="490" y="51"/>
                </a:lnTo>
                <a:lnTo>
                  <a:pt x="486" y="44"/>
                </a:lnTo>
                <a:lnTo>
                  <a:pt x="476" y="35"/>
                </a:lnTo>
                <a:lnTo>
                  <a:pt x="463" y="35"/>
                </a:lnTo>
                <a:lnTo>
                  <a:pt x="451" y="40"/>
                </a:lnTo>
                <a:lnTo>
                  <a:pt x="447" y="45"/>
                </a:lnTo>
                <a:lnTo>
                  <a:pt x="446" y="45"/>
                </a:lnTo>
                <a:lnTo>
                  <a:pt x="446" y="44"/>
                </a:lnTo>
                <a:lnTo>
                  <a:pt x="448" y="36"/>
                </a:lnTo>
                <a:lnTo>
                  <a:pt x="451" y="27"/>
                </a:lnTo>
                <a:lnTo>
                  <a:pt x="452" y="17"/>
                </a:lnTo>
                <a:lnTo>
                  <a:pt x="444" y="4"/>
                </a:lnTo>
                <a:lnTo>
                  <a:pt x="429" y="0"/>
                </a:lnTo>
                <a:lnTo>
                  <a:pt x="413" y="6"/>
                </a:lnTo>
                <a:lnTo>
                  <a:pt x="408" y="16"/>
                </a:lnTo>
                <a:lnTo>
                  <a:pt x="361" y="131"/>
                </a:lnTo>
                <a:lnTo>
                  <a:pt x="281" y="366"/>
                </a:lnTo>
                <a:lnTo>
                  <a:pt x="247" y="485"/>
                </a:lnTo>
                <a:lnTo>
                  <a:pt x="194" y="640"/>
                </a:lnTo>
                <a:lnTo>
                  <a:pt x="142" y="796"/>
                </a:lnTo>
                <a:lnTo>
                  <a:pt x="140" y="805"/>
                </a:lnTo>
                <a:lnTo>
                  <a:pt x="148" y="818"/>
                </a:lnTo>
                <a:lnTo>
                  <a:pt x="162" y="824"/>
                </a:lnTo>
                <a:lnTo>
                  <a:pt x="177" y="822"/>
                </a:lnTo>
                <a:lnTo>
                  <a:pt x="184" y="817"/>
                </a:lnTo>
                <a:lnTo>
                  <a:pt x="184" y="827"/>
                </a:lnTo>
                <a:lnTo>
                  <a:pt x="196" y="840"/>
                </a:lnTo>
                <a:lnTo>
                  <a:pt x="211" y="844"/>
                </a:lnTo>
                <a:lnTo>
                  <a:pt x="227" y="836"/>
                </a:lnTo>
                <a:lnTo>
                  <a:pt x="232" y="827"/>
                </a:lnTo>
                <a:lnTo>
                  <a:pt x="293" y="652"/>
                </a:lnTo>
                <a:lnTo>
                  <a:pt x="348" y="474"/>
                </a:lnTo>
                <a:lnTo>
                  <a:pt x="358" y="452"/>
                </a:lnTo>
                <a:lnTo>
                  <a:pt x="367" y="429"/>
                </a:lnTo>
                <a:lnTo>
                  <a:pt x="371" y="498"/>
                </a:lnTo>
                <a:lnTo>
                  <a:pt x="374" y="565"/>
                </a:lnTo>
                <a:lnTo>
                  <a:pt x="361" y="814"/>
                </a:lnTo>
                <a:lnTo>
                  <a:pt x="343" y="1312"/>
                </a:lnTo>
                <a:lnTo>
                  <a:pt x="338" y="1561"/>
                </a:lnTo>
                <a:lnTo>
                  <a:pt x="337" y="1720"/>
                </a:lnTo>
                <a:lnTo>
                  <a:pt x="341" y="2039"/>
                </a:lnTo>
                <a:lnTo>
                  <a:pt x="346" y="2198"/>
                </a:lnTo>
                <a:lnTo>
                  <a:pt x="348" y="2293"/>
                </a:lnTo>
                <a:lnTo>
                  <a:pt x="363" y="2481"/>
                </a:lnTo>
                <a:lnTo>
                  <a:pt x="377" y="2574"/>
                </a:lnTo>
                <a:lnTo>
                  <a:pt x="347" y="2535"/>
                </a:lnTo>
                <a:lnTo>
                  <a:pt x="319" y="2495"/>
                </a:lnTo>
                <a:lnTo>
                  <a:pt x="324" y="2486"/>
                </a:lnTo>
                <a:lnTo>
                  <a:pt x="319" y="2476"/>
                </a:lnTo>
                <a:lnTo>
                  <a:pt x="219" y="2334"/>
                </a:lnTo>
                <a:lnTo>
                  <a:pt x="124" y="2190"/>
                </a:lnTo>
                <a:lnTo>
                  <a:pt x="118" y="2184"/>
                </a:lnTo>
                <a:lnTo>
                  <a:pt x="102" y="2179"/>
                </a:lnTo>
                <a:lnTo>
                  <a:pt x="88" y="2185"/>
                </a:lnTo>
                <a:lnTo>
                  <a:pt x="79" y="2198"/>
                </a:lnTo>
                <a:lnTo>
                  <a:pt x="79" y="2207"/>
                </a:lnTo>
                <a:lnTo>
                  <a:pt x="72" y="2205"/>
                </a:lnTo>
                <a:lnTo>
                  <a:pt x="58" y="2209"/>
                </a:lnTo>
                <a:lnTo>
                  <a:pt x="53" y="2214"/>
                </a:lnTo>
                <a:lnTo>
                  <a:pt x="49" y="2209"/>
                </a:lnTo>
                <a:lnTo>
                  <a:pt x="45" y="2203"/>
                </a:lnTo>
                <a:lnTo>
                  <a:pt x="39" y="2196"/>
                </a:lnTo>
                <a:lnTo>
                  <a:pt x="21" y="2192"/>
                </a:lnTo>
                <a:lnTo>
                  <a:pt x="5" y="2201"/>
                </a:lnTo>
                <a:lnTo>
                  <a:pt x="0" y="2218"/>
                </a:lnTo>
                <a:lnTo>
                  <a:pt x="4" y="2227"/>
                </a:lnTo>
                <a:lnTo>
                  <a:pt x="54" y="2311"/>
                </a:lnTo>
                <a:lnTo>
                  <a:pt x="107" y="2393"/>
                </a:lnTo>
                <a:lnTo>
                  <a:pt x="139" y="2457"/>
                </a:lnTo>
                <a:lnTo>
                  <a:pt x="212" y="2582"/>
                </a:lnTo>
                <a:lnTo>
                  <a:pt x="302" y="2696"/>
                </a:lnTo>
                <a:lnTo>
                  <a:pt x="404" y="2798"/>
                </a:lnTo>
                <a:lnTo>
                  <a:pt x="460" y="2845"/>
                </a:lnTo>
                <a:lnTo>
                  <a:pt x="473" y="2853"/>
                </a:lnTo>
                <a:lnTo>
                  <a:pt x="494" y="2845"/>
                </a:lnTo>
                <a:lnTo>
                  <a:pt x="499" y="2836"/>
                </a:lnTo>
                <a:lnTo>
                  <a:pt x="508" y="2837"/>
                </a:lnTo>
                <a:lnTo>
                  <a:pt x="525" y="2832"/>
                </a:lnTo>
                <a:lnTo>
                  <a:pt x="530" y="2823"/>
                </a:lnTo>
                <a:lnTo>
                  <a:pt x="534" y="2819"/>
                </a:lnTo>
                <a:lnTo>
                  <a:pt x="538" y="2814"/>
                </a:lnTo>
                <a:lnTo>
                  <a:pt x="801" y="2231"/>
                </a:lnTo>
                <a:lnTo>
                  <a:pt x="805" y="2218"/>
                </a:lnTo>
                <a:lnTo>
                  <a:pt x="802" y="2207"/>
                </a:lnTo>
              </a:path>
            </a:pathLst>
          </a:custGeom>
          <a:solidFill>
            <a:schemeClr val="accent6"/>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a:cs typeface="B Nazanin" panose="00000400000000000000" pitchFamily="2" charset="-78"/>
            </a:endParaRPr>
          </a:p>
        </p:txBody>
      </p:sp>
      <p:sp>
        <p:nvSpPr>
          <p:cNvPr id="18" name="Freeform 105">
            <a:extLst>
              <a:ext uri="{FF2B5EF4-FFF2-40B4-BE49-F238E27FC236}">
                <a16:creationId xmlns:a16="http://schemas.microsoft.com/office/drawing/2014/main" id="{4D4F1CC0-78DA-4601-AF98-E06F4912BFA2}"/>
              </a:ext>
            </a:extLst>
          </p:cNvPr>
          <p:cNvSpPr>
            <a:spLocks/>
          </p:cNvSpPr>
          <p:nvPr/>
        </p:nvSpPr>
        <p:spPr bwMode="auto">
          <a:xfrm rot="14074094">
            <a:off x="3067832" y="3048112"/>
            <a:ext cx="588792" cy="1705356"/>
          </a:xfrm>
          <a:custGeom>
            <a:avLst/>
            <a:gdLst>
              <a:gd name="T0" fmla="*/ 788 w 805"/>
              <a:gd name="T1" fmla="*/ 2190 h 2853"/>
              <a:gd name="T2" fmla="*/ 754 w 805"/>
              <a:gd name="T3" fmla="*/ 2201 h 2853"/>
              <a:gd name="T4" fmla="*/ 695 w 805"/>
              <a:gd name="T5" fmla="*/ 2272 h 2853"/>
              <a:gd name="T6" fmla="*/ 706 w 805"/>
              <a:gd name="T7" fmla="*/ 2158 h 2853"/>
              <a:gd name="T8" fmla="*/ 665 w 805"/>
              <a:gd name="T9" fmla="*/ 2153 h 2853"/>
              <a:gd name="T10" fmla="*/ 636 w 805"/>
              <a:gd name="T11" fmla="*/ 2241 h 2853"/>
              <a:gd name="T12" fmla="*/ 558 w 805"/>
              <a:gd name="T13" fmla="*/ 2408 h 2853"/>
              <a:gd name="T14" fmla="*/ 481 w 805"/>
              <a:gd name="T15" fmla="*/ 2319 h 2853"/>
              <a:gd name="T16" fmla="*/ 479 w 805"/>
              <a:gd name="T17" fmla="*/ 1104 h 2853"/>
              <a:gd name="T18" fmla="*/ 552 w 805"/>
              <a:gd name="T19" fmla="*/ 500 h 2853"/>
              <a:gd name="T20" fmla="*/ 663 w 805"/>
              <a:gd name="T21" fmla="*/ 706 h 2853"/>
              <a:gd name="T22" fmla="*/ 713 w 805"/>
              <a:gd name="T23" fmla="*/ 738 h 2853"/>
              <a:gd name="T24" fmla="*/ 743 w 805"/>
              <a:gd name="T25" fmla="*/ 710 h 2853"/>
              <a:gd name="T26" fmla="*/ 693 w 805"/>
              <a:gd name="T27" fmla="*/ 616 h 2853"/>
              <a:gd name="T28" fmla="*/ 704 w 805"/>
              <a:gd name="T29" fmla="*/ 590 h 2853"/>
              <a:gd name="T30" fmla="*/ 486 w 805"/>
              <a:gd name="T31" fmla="*/ 44 h 2853"/>
              <a:gd name="T32" fmla="*/ 451 w 805"/>
              <a:gd name="T33" fmla="*/ 40 h 2853"/>
              <a:gd name="T34" fmla="*/ 446 w 805"/>
              <a:gd name="T35" fmla="*/ 44 h 2853"/>
              <a:gd name="T36" fmla="*/ 452 w 805"/>
              <a:gd name="T37" fmla="*/ 17 h 2853"/>
              <a:gd name="T38" fmla="*/ 413 w 805"/>
              <a:gd name="T39" fmla="*/ 6 h 2853"/>
              <a:gd name="T40" fmla="*/ 281 w 805"/>
              <a:gd name="T41" fmla="*/ 366 h 2853"/>
              <a:gd name="T42" fmla="*/ 142 w 805"/>
              <a:gd name="T43" fmla="*/ 796 h 2853"/>
              <a:gd name="T44" fmla="*/ 162 w 805"/>
              <a:gd name="T45" fmla="*/ 824 h 2853"/>
              <a:gd name="T46" fmla="*/ 184 w 805"/>
              <a:gd name="T47" fmla="*/ 827 h 2853"/>
              <a:gd name="T48" fmla="*/ 227 w 805"/>
              <a:gd name="T49" fmla="*/ 836 h 2853"/>
              <a:gd name="T50" fmla="*/ 348 w 805"/>
              <a:gd name="T51" fmla="*/ 474 h 2853"/>
              <a:gd name="T52" fmla="*/ 371 w 805"/>
              <a:gd name="T53" fmla="*/ 498 h 2853"/>
              <a:gd name="T54" fmla="*/ 343 w 805"/>
              <a:gd name="T55" fmla="*/ 1312 h 2853"/>
              <a:gd name="T56" fmla="*/ 341 w 805"/>
              <a:gd name="T57" fmla="*/ 2039 h 2853"/>
              <a:gd name="T58" fmla="*/ 363 w 805"/>
              <a:gd name="T59" fmla="*/ 2481 h 2853"/>
              <a:gd name="T60" fmla="*/ 319 w 805"/>
              <a:gd name="T61" fmla="*/ 2495 h 2853"/>
              <a:gd name="T62" fmla="*/ 219 w 805"/>
              <a:gd name="T63" fmla="*/ 2334 h 2853"/>
              <a:gd name="T64" fmla="*/ 102 w 805"/>
              <a:gd name="T65" fmla="*/ 2179 h 2853"/>
              <a:gd name="T66" fmla="*/ 79 w 805"/>
              <a:gd name="T67" fmla="*/ 2207 h 2853"/>
              <a:gd name="T68" fmla="*/ 53 w 805"/>
              <a:gd name="T69" fmla="*/ 2214 h 2853"/>
              <a:gd name="T70" fmla="*/ 39 w 805"/>
              <a:gd name="T71" fmla="*/ 2196 h 2853"/>
              <a:gd name="T72" fmla="*/ 0 w 805"/>
              <a:gd name="T73" fmla="*/ 2218 h 2853"/>
              <a:gd name="T74" fmla="*/ 107 w 805"/>
              <a:gd name="T75" fmla="*/ 2393 h 2853"/>
              <a:gd name="T76" fmla="*/ 302 w 805"/>
              <a:gd name="T77" fmla="*/ 2696 h 2853"/>
              <a:gd name="T78" fmla="*/ 473 w 805"/>
              <a:gd name="T79" fmla="*/ 2853 h 2853"/>
              <a:gd name="T80" fmla="*/ 508 w 805"/>
              <a:gd name="T81" fmla="*/ 2837 h 2853"/>
              <a:gd name="T82" fmla="*/ 534 w 805"/>
              <a:gd name="T83" fmla="*/ 2819 h 2853"/>
              <a:gd name="T84" fmla="*/ 805 w 805"/>
              <a:gd name="T85" fmla="*/ 2218 h 2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5" h="2853">
                <a:moveTo>
                  <a:pt x="802" y="2207"/>
                </a:moveTo>
                <a:lnTo>
                  <a:pt x="800" y="2201"/>
                </a:lnTo>
                <a:lnTo>
                  <a:pt x="788" y="2190"/>
                </a:lnTo>
                <a:lnTo>
                  <a:pt x="774" y="2188"/>
                </a:lnTo>
                <a:lnTo>
                  <a:pt x="759" y="2193"/>
                </a:lnTo>
                <a:lnTo>
                  <a:pt x="754" y="2201"/>
                </a:lnTo>
                <a:lnTo>
                  <a:pt x="719" y="2254"/>
                </a:lnTo>
                <a:lnTo>
                  <a:pt x="685" y="2307"/>
                </a:lnTo>
                <a:lnTo>
                  <a:pt x="695" y="2272"/>
                </a:lnTo>
                <a:lnTo>
                  <a:pt x="706" y="2203"/>
                </a:lnTo>
                <a:lnTo>
                  <a:pt x="708" y="2168"/>
                </a:lnTo>
                <a:lnTo>
                  <a:pt x="706" y="2158"/>
                </a:lnTo>
                <a:lnTo>
                  <a:pt x="695" y="2148"/>
                </a:lnTo>
                <a:lnTo>
                  <a:pt x="679" y="2145"/>
                </a:lnTo>
                <a:lnTo>
                  <a:pt x="665" y="2153"/>
                </a:lnTo>
                <a:lnTo>
                  <a:pt x="661" y="2162"/>
                </a:lnTo>
                <a:lnTo>
                  <a:pt x="649" y="2201"/>
                </a:lnTo>
                <a:lnTo>
                  <a:pt x="636" y="2241"/>
                </a:lnTo>
                <a:lnTo>
                  <a:pt x="634" y="2244"/>
                </a:lnTo>
                <a:lnTo>
                  <a:pt x="631" y="2247"/>
                </a:lnTo>
                <a:lnTo>
                  <a:pt x="558" y="2408"/>
                </a:lnTo>
                <a:lnTo>
                  <a:pt x="487" y="2569"/>
                </a:lnTo>
                <a:lnTo>
                  <a:pt x="485" y="2445"/>
                </a:lnTo>
                <a:lnTo>
                  <a:pt x="481" y="2319"/>
                </a:lnTo>
                <a:lnTo>
                  <a:pt x="481" y="2080"/>
                </a:lnTo>
                <a:lnTo>
                  <a:pt x="476" y="1843"/>
                </a:lnTo>
                <a:lnTo>
                  <a:pt x="479" y="1104"/>
                </a:lnTo>
                <a:lnTo>
                  <a:pt x="485" y="364"/>
                </a:lnTo>
                <a:lnTo>
                  <a:pt x="517" y="433"/>
                </a:lnTo>
                <a:lnTo>
                  <a:pt x="552" y="500"/>
                </a:lnTo>
                <a:lnTo>
                  <a:pt x="579" y="561"/>
                </a:lnTo>
                <a:lnTo>
                  <a:pt x="631" y="665"/>
                </a:lnTo>
                <a:lnTo>
                  <a:pt x="663" y="706"/>
                </a:lnTo>
                <a:lnTo>
                  <a:pt x="691" y="727"/>
                </a:lnTo>
                <a:lnTo>
                  <a:pt x="705" y="735"/>
                </a:lnTo>
                <a:lnTo>
                  <a:pt x="713" y="738"/>
                </a:lnTo>
                <a:lnTo>
                  <a:pt x="728" y="735"/>
                </a:lnTo>
                <a:lnTo>
                  <a:pt x="740" y="725"/>
                </a:lnTo>
                <a:lnTo>
                  <a:pt x="743" y="710"/>
                </a:lnTo>
                <a:lnTo>
                  <a:pt x="739" y="701"/>
                </a:lnTo>
                <a:lnTo>
                  <a:pt x="715" y="658"/>
                </a:lnTo>
                <a:lnTo>
                  <a:pt x="693" y="616"/>
                </a:lnTo>
                <a:lnTo>
                  <a:pt x="700" y="612"/>
                </a:lnTo>
                <a:lnTo>
                  <a:pt x="706" y="599"/>
                </a:lnTo>
                <a:lnTo>
                  <a:pt x="704" y="590"/>
                </a:lnTo>
                <a:lnTo>
                  <a:pt x="599" y="320"/>
                </a:lnTo>
                <a:lnTo>
                  <a:pt x="490" y="51"/>
                </a:lnTo>
                <a:lnTo>
                  <a:pt x="486" y="44"/>
                </a:lnTo>
                <a:lnTo>
                  <a:pt x="476" y="35"/>
                </a:lnTo>
                <a:lnTo>
                  <a:pt x="463" y="35"/>
                </a:lnTo>
                <a:lnTo>
                  <a:pt x="451" y="40"/>
                </a:lnTo>
                <a:lnTo>
                  <a:pt x="447" y="45"/>
                </a:lnTo>
                <a:lnTo>
                  <a:pt x="446" y="45"/>
                </a:lnTo>
                <a:lnTo>
                  <a:pt x="446" y="44"/>
                </a:lnTo>
                <a:lnTo>
                  <a:pt x="448" y="36"/>
                </a:lnTo>
                <a:lnTo>
                  <a:pt x="451" y="27"/>
                </a:lnTo>
                <a:lnTo>
                  <a:pt x="452" y="17"/>
                </a:lnTo>
                <a:lnTo>
                  <a:pt x="444" y="4"/>
                </a:lnTo>
                <a:lnTo>
                  <a:pt x="429" y="0"/>
                </a:lnTo>
                <a:lnTo>
                  <a:pt x="413" y="6"/>
                </a:lnTo>
                <a:lnTo>
                  <a:pt x="408" y="16"/>
                </a:lnTo>
                <a:lnTo>
                  <a:pt x="361" y="131"/>
                </a:lnTo>
                <a:lnTo>
                  <a:pt x="281" y="366"/>
                </a:lnTo>
                <a:lnTo>
                  <a:pt x="247" y="485"/>
                </a:lnTo>
                <a:lnTo>
                  <a:pt x="194" y="640"/>
                </a:lnTo>
                <a:lnTo>
                  <a:pt x="142" y="796"/>
                </a:lnTo>
                <a:lnTo>
                  <a:pt x="140" y="805"/>
                </a:lnTo>
                <a:lnTo>
                  <a:pt x="148" y="818"/>
                </a:lnTo>
                <a:lnTo>
                  <a:pt x="162" y="824"/>
                </a:lnTo>
                <a:lnTo>
                  <a:pt x="177" y="822"/>
                </a:lnTo>
                <a:lnTo>
                  <a:pt x="184" y="817"/>
                </a:lnTo>
                <a:lnTo>
                  <a:pt x="184" y="827"/>
                </a:lnTo>
                <a:lnTo>
                  <a:pt x="196" y="840"/>
                </a:lnTo>
                <a:lnTo>
                  <a:pt x="211" y="844"/>
                </a:lnTo>
                <a:lnTo>
                  <a:pt x="227" y="836"/>
                </a:lnTo>
                <a:lnTo>
                  <a:pt x="232" y="827"/>
                </a:lnTo>
                <a:lnTo>
                  <a:pt x="293" y="652"/>
                </a:lnTo>
                <a:lnTo>
                  <a:pt x="348" y="474"/>
                </a:lnTo>
                <a:lnTo>
                  <a:pt x="358" y="452"/>
                </a:lnTo>
                <a:lnTo>
                  <a:pt x="367" y="429"/>
                </a:lnTo>
                <a:lnTo>
                  <a:pt x="371" y="498"/>
                </a:lnTo>
                <a:lnTo>
                  <a:pt x="374" y="565"/>
                </a:lnTo>
                <a:lnTo>
                  <a:pt x="361" y="814"/>
                </a:lnTo>
                <a:lnTo>
                  <a:pt x="343" y="1312"/>
                </a:lnTo>
                <a:lnTo>
                  <a:pt x="338" y="1561"/>
                </a:lnTo>
                <a:lnTo>
                  <a:pt x="337" y="1720"/>
                </a:lnTo>
                <a:lnTo>
                  <a:pt x="341" y="2039"/>
                </a:lnTo>
                <a:lnTo>
                  <a:pt x="346" y="2198"/>
                </a:lnTo>
                <a:lnTo>
                  <a:pt x="348" y="2293"/>
                </a:lnTo>
                <a:lnTo>
                  <a:pt x="363" y="2481"/>
                </a:lnTo>
                <a:lnTo>
                  <a:pt x="377" y="2574"/>
                </a:lnTo>
                <a:lnTo>
                  <a:pt x="347" y="2535"/>
                </a:lnTo>
                <a:lnTo>
                  <a:pt x="319" y="2495"/>
                </a:lnTo>
                <a:lnTo>
                  <a:pt x="324" y="2486"/>
                </a:lnTo>
                <a:lnTo>
                  <a:pt x="319" y="2476"/>
                </a:lnTo>
                <a:lnTo>
                  <a:pt x="219" y="2334"/>
                </a:lnTo>
                <a:lnTo>
                  <a:pt x="124" y="2190"/>
                </a:lnTo>
                <a:lnTo>
                  <a:pt x="118" y="2184"/>
                </a:lnTo>
                <a:lnTo>
                  <a:pt x="102" y="2179"/>
                </a:lnTo>
                <a:lnTo>
                  <a:pt x="88" y="2185"/>
                </a:lnTo>
                <a:lnTo>
                  <a:pt x="79" y="2198"/>
                </a:lnTo>
                <a:lnTo>
                  <a:pt x="79" y="2207"/>
                </a:lnTo>
                <a:lnTo>
                  <a:pt x="72" y="2205"/>
                </a:lnTo>
                <a:lnTo>
                  <a:pt x="58" y="2209"/>
                </a:lnTo>
                <a:lnTo>
                  <a:pt x="53" y="2214"/>
                </a:lnTo>
                <a:lnTo>
                  <a:pt x="49" y="2209"/>
                </a:lnTo>
                <a:lnTo>
                  <a:pt x="45" y="2203"/>
                </a:lnTo>
                <a:lnTo>
                  <a:pt x="39" y="2196"/>
                </a:lnTo>
                <a:lnTo>
                  <a:pt x="21" y="2192"/>
                </a:lnTo>
                <a:lnTo>
                  <a:pt x="5" y="2201"/>
                </a:lnTo>
                <a:lnTo>
                  <a:pt x="0" y="2218"/>
                </a:lnTo>
                <a:lnTo>
                  <a:pt x="4" y="2227"/>
                </a:lnTo>
                <a:lnTo>
                  <a:pt x="54" y="2311"/>
                </a:lnTo>
                <a:lnTo>
                  <a:pt x="107" y="2393"/>
                </a:lnTo>
                <a:lnTo>
                  <a:pt x="139" y="2457"/>
                </a:lnTo>
                <a:lnTo>
                  <a:pt x="212" y="2582"/>
                </a:lnTo>
                <a:lnTo>
                  <a:pt x="302" y="2696"/>
                </a:lnTo>
                <a:lnTo>
                  <a:pt x="404" y="2798"/>
                </a:lnTo>
                <a:lnTo>
                  <a:pt x="460" y="2845"/>
                </a:lnTo>
                <a:lnTo>
                  <a:pt x="473" y="2853"/>
                </a:lnTo>
                <a:lnTo>
                  <a:pt x="494" y="2845"/>
                </a:lnTo>
                <a:lnTo>
                  <a:pt x="499" y="2836"/>
                </a:lnTo>
                <a:lnTo>
                  <a:pt x="508" y="2837"/>
                </a:lnTo>
                <a:lnTo>
                  <a:pt x="525" y="2832"/>
                </a:lnTo>
                <a:lnTo>
                  <a:pt x="530" y="2823"/>
                </a:lnTo>
                <a:lnTo>
                  <a:pt x="534" y="2819"/>
                </a:lnTo>
                <a:lnTo>
                  <a:pt x="538" y="2814"/>
                </a:lnTo>
                <a:lnTo>
                  <a:pt x="801" y="2231"/>
                </a:lnTo>
                <a:lnTo>
                  <a:pt x="805" y="2218"/>
                </a:lnTo>
                <a:lnTo>
                  <a:pt x="802" y="2207"/>
                </a:lnTo>
              </a:path>
            </a:pathLst>
          </a:custGeom>
          <a:solidFill>
            <a:schemeClr val="accent6"/>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a:cs typeface="B Nazanin" panose="00000400000000000000" pitchFamily="2" charset="-78"/>
            </a:endParaRPr>
          </a:p>
        </p:txBody>
      </p:sp>
      <p:sp>
        <p:nvSpPr>
          <p:cNvPr id="23" name="Slide Number Placeholder 5">
            <a:extLst>
              <a:ext uri="{FF2B5EF4-FFF2-40B4-BE49-F238E27FC236}">
                <a16:creationId xmlns:a16="http://schemas.microsoft.com/office/drawing/2014/main" id="{1A9F4C2A-6DB0-4199-9327-83170D84B016}"/>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4</a:t>
            </a:r>
            <a:endParaRPr lang="en-US" sz="2400" dirty="0">
              <a:cs typeface="B Nazanin" panose="00000400000000000000" pitchFamily="2" charset="-78"/>
            </a:endParaRPr>
          </a:p>
        </p:txBody>
      </p:sp>
      <p:sp>
        <p:nvSpPr>
          <p:cNvPr id="3" name="Footer Placeholder 2">
            <a:extLst>
              <a:ext uri="{FF2B5EF4-FFF2-40B4-BE49-F238E27FC236}">
                <a16:creationId xmlns:a16="http://schemas.microsoft.com/office/drawing/2014/main" id="{F4A0C3C0-CB8F-4980-AA6D-60897E3500AA}"/>
              </a:ext>
            </a:extLst>
          </p:cNvPr>
          <p:cNvSpPr>
            <a:spLocks noGrp="1"/>
          </p:cNvSpPr>
          <p:nvPr>
            <p:ph type="ftr" sz="quarter" idx="11"/>
          </p:nvPr>
        </p:nvSpPr>
        <p:spPr/>
        <p:txBody>
          <a:bodyPr/>
          <a:lstStyle/>
          <a:p>
            <a:r>
              <a:rPr lang="fa-IR">
                <a:cs typeface="B Nazanin" panose="00000400000000000000" pitchFamily="2" charset="-78"/>
              </a:rPr>
              <a:t>هانیه هوشمند / شبکه های کامپیوتری</a:t>
            </a:r>
            <a:endParaRPr lang="en-US">
              <a:cs typeface="B Nazanin" panose="00000400000000000000" pitchFamily="2" charset="-78"/>
            </a:endParaRPr>
          </a:p>
        </p:txBody>
      </p:sp>
      <p:sp>
        <p:nvSpPr>
          <p:cNvPr id="26" name="Freeform: Shape 25">
            <a:extLst>
              <a:ext uri="{FF2B5EF4-FFF2-40B4-BE49-F238E27FC236}">
                <a16:creationId xmlns:a16="http://schemas.microsoft.com/office/drawing/2014/main" id="{476514FB-908D-48BF-AE30-104B574D9238}"/>
              </a:ext>
            </a:extLst>
          </p:cNvPr>
          <p:cNvSpPr>
            <a:spLocks/>
          </p:cNvSpPr>
          <p:nvPr/>
        </p:nvSpPr>
        <p:spPr bwMode="auto">
          <a:xfrm rot="1925326">
            <a:off x="3040829" y="2767724"/>
            <a:ext cx="7905326" cy="2960415"/>
          </a:xfrm>
          <a:custGeom>
            <a:avLst/>
            <a:gdLst>
              <a:gd name="connsiteX0" fmla="*/ 1087005 w 1173163"/>
              <a:gd name="connsiteY0" fmla="*/ 338137 h 850900"/>
              <a:gd name="connsiteX1" fmla="*/ 1087799 w 1173163"/>
              <a:gd name="connsiteY1" fmla="*/ 340913 h 850900"/>
              <a:gd name="connsiteX2" fmla="*/ 1087799 w 1173163"/>
              <a:gd name="connsiteY2" fmla="*/ 343292 h 850900"/>
              <a:gd name="connsiteX3" fmla="*/ 1092168 w 1173163"/>
              <a:gd name="connsiteY3" fmla="*/ 377792 h 850900"/>
              <a:gd name="connsiteX4" fmla="*/ 1093360 w 1173163"/>
              <a:gd name="connsiteY4" fmla="*/ 433706 h 850900"/>
              <a:gd name="connsiteX5" fmla="*/ 1090579 w 1173163"/>
              <a:gd name="connsiteY5" fmla="*/ 471775 h 850900"/>
              <a:gd name="connsiteX6" fmla="*/ 1085019 w 1173163"/>
              <a:gd name="connsiteY6" fmla="*/ 509844 h 850900"/>
              <a:gd name="connsiteX7" fmla="*/ 1076281 w 1173163"/>
              <a:gd name="connsiteY7" fmla="*/ 547516 h 850900"/>
              <a:gd name="connsiteX8" fmla="*/ 1063969 w 1173163"/>
              <a:gd name="connsiteY8" fmla="*/ 582412 h 850900"/>
              <a:gd name="connsiteX9" fmla="*/ 1048081 w 1173163"/>
              <a:gd name="connsiteY9" fmla="*/ 614533 h 850900"/>
              <a:gd name="connsiteX10" fmla="*/ 1038152 w 1173163"/>
              <a:gd name="connsiteY10" fmla="*/ 629205 h 850900"/>
              <a:gd name="connsiteX11" fmla="*/ 1027428 w 1173163"/>
              <a:gd name="connsiteY11" fmla="*/ 643878 h 850900"/>
              <a:gd name="connsiteX12" fmla="*/ 1001215 w 1173163"/>
              <a:gd name="connsiteY12" fmla="*/ 668860 h 850900"/>
              <a:gd name="connsiteX13" fmla="*/ 970632 w 1173163"/>
              <a:gd name="connsiteY13" fmla="*/ 688688 h 850900"/>
              <a:gd name="connsiteX14" fmla="*/ 937666 w 1173163"/>
              <a:gd name="connsiteY14" fmla="*/ 705343 h 850900"/>
              <a:gd name="connsiteX15" fmla="*/ 884445 w 1173163"/>
              <a:gd name="connsiteY15" fmla="*/ 723584 h 850900"/>
              <a:gd name="connsiteX16" fmla="*/ 810967 w 1173163"/>
              <a:gd name="connsiteY16" fmla="*/ 740636 h 850900"/>
              <a:gd name="connsiteX17" fmla="*/ 776810 w 1173163"/>
              <a:gd name="connsiteY17" fmla="*/ 746981 h 850900"/>
              <a:gd name="connsiteX18" fmla="*/ 737886 w 1173163"/>
              <a:gd name="connsiteY18" fmla="*/ 753325 h 850900"/>
              <a:gd name="connsiteX19" fmla="*/ 660834 w 1173163"/>
              <a:gd name="connsiteY19" fmla="*/ 762843 h 850900"/>
              <a:gd name="connsiteX20" fmla="*/ 582987 w 1173163"/>
              <a:gd name="connsiteY20" fmla="*/ 766015 h 850900"/>
              <a:gd name="connsiteX21" fmla="*/ 504744 w 1173163"/>
              <a:gd name="connsiteY21" fmla="*/ 762050 h 850900"/>
              <a:gd name="connsiteX22" fmla="*/ 466217 w 1173163"/>
              <a:gd name="connsiteY22" fmla="*/ 757688 h 850900"/>
              <a:gd name="connsiteX23" fmla="*/ 441990 w 1173163"/>
              <a:gd name="connsiteY23" fmla="*/ 754515 h 850900"/>
              <a:gd name="connsiteX24" fmla="*/ 392740 w 1173163"/>
              <a:gd name="connsiteY24" fmla="*/ 744601 h 850900"/>
              <a:gd name="connsiteX25" fmla="*/ 342298 w 1173163"/>
              <a:gd name="connsiteY25" fmla="*/ 731515 h 850900"/>
              <a:gd name="connsiteX26" fmla="*/ 291857 w 1173163"/>
              <a:gd name="connsiteY26" fmla="*/ 714464 h 850900"/>
              <a:gd name="connsiteX27" fmla="*/ 241812 w 1173163"/>
              <a:gd name="connsiteY27" fmla="*/ 693446 h 850900"/>
              <a:gd name="connsiteX28" fmla="*/ 194548 w 1173163"/>
              <a:gd name="connsiteY28" fmla="*/ 668860 h 850900"/>
              <a:gd name="connsiteX29" fmla="*/ 149667 w 1173163"/>
              <a:gd name="connsiteY29" fmla="*/ 640309 h 850900"/>
              <a:gd name="connsiteX30" fmla="*/ 108361 w 1173163"/>
              <a:gd name="connsiteY30" fmla="*/ 607395 h 850900"/>
              <a:gd name="connsiteX31" fmla="*/ 90488 w 1173163"/>
              <a:gd name="connsiteY31" fmla="*/ 589550 h 850900"/>
              <a:gd name="connsiteX32" fmla="*/ 110347 w 1173163"/>
              <a:gd name="connsiteY32" fmla="*/ 615326 h 850900"/>
              <a:gd name="connsiteX33" fmla="*/ 156419 w 1173163"/>
              <a:gd name="connsiteY33" fmla="*/ 662912 h 850900"/>
              <a:gd name="connsiteX34" fmla="*/ 207655 w 1173163"/>
              <a:gd name="connsiteY34" fmla="*/ 704153 h 850900"/>
              <a:gd name="connsiteX35" fmla="*/ 264849 w 1173163"/>
              <a:gd name="connsiteY35" fmla="*/ 739446 h 850900"/>
              <a:gd name="connsiteX36" fmla="*/ 326411 w 1173163"/>
              <a:gd name="connsiteY36" fmla="*/ 768394 h 850900"/>
              <a:gd name="connsiteX37" fmla="*/ 390754 w 1173163"/>
              <a:gd name="connsiteY37" fmla="*/ 791394 h 850900"/>
              <a:gd name="connsiteX38" fmla="*/ 457877 w 1173163"/>
              <a:gd name="connsiteY38" fmla="*/ 808049 h 850900"/>
              <a:gd name="connsiteX39" fmla="*/ 526985 w 1173163"/>
              <a:gd name="connsiteY39" fmla="*/ 818756 h 850900"/>
              <a:gd name="connsiteX40" fmla="*/ 596491 w 1173163"/>
              <a:gd name="connsiteY40" fmla="*/ 822325 h 850900"/>
              <a:gd name="connsiteX41" fmla="*/ 665600 w 1173163"/>
              <a:gd name="connsiteY41" fmla="*/ 819946 h 850900"/>
              <a:gd name="connsiteX42" fmla="*/ 733915 w 1173163"/>
              <a:gd name="connsiteY42" fmla="*/ 811222 h 850900"/>
              <a:gd name="connsiteX43" fmla="*/ 800243 w 1173163"/>
              <a:gd name="connsiteY43" fmla="*/ 794963 h 850900"/>
              <a:gd name="connsiteX44" fmla="*/ 864189 w 1173163"/>
              <a:gd name="connsiteY44" fmla="*/ 773153 h 850900"/>
              <a:gd name="connsiteX45" fmla="*/ 924559 w 1173163"/>
              <a:gd name="connsiteY45" fmla="*/ 743808 h 850900"/>
              <a:gd name="connsiteX46" fmla="*/ 980164 w 1173163"/>
              <a:gd name="connsiteY46" fmla="*/ 707722 h 850900"/>
              <a:gd name="connsiteX47" fmla="*/ 1029811 w 1173163"/>
              <a:gd name="connsiteY47" fmla="*/ 664895 h 850900"/>
              <a:gd name="connsiteX48" fmla="*/ 1052450 w 1173163"/>
              <a:gd name="connsiteY48" fmla="*/ 641102 h 850900"/>
              <a:gd name="connsiteX49" fmla="*/ 1064763 w 1173163"/>
              <a:gd name="connsiteY49" fmla="*/ 626033 h 850900"/>
              <a:gd name="connsiteX50" fmla="*/ 1088196 w 1173163"/>
              <a:gd name="connsiteY50" fmla="*/ 594705 h 850900"/>
              <a:gd name="connsiteX51" fmla="*/ 1107261 w 1173163"/>
              <a:gd name="connsiteY51" fmla="*/ 561792 h 850900"/>
              <a:gd name="connsiteX52" fmla="*/ 1121956 w 1173163"/>
              <a:gd name="connsiteY52" fmla="*/ 527292 h 850900"/>
              <a:gd name="connsiteX53" fmla="*/ 1131886 w 1173163"/>
              <a:gd name="connsiteY53" fmla="*/ 491999 h 850900"/>
              <a:gd name="connsiteX54" fmla="*/ 1135063 w 1173163"/>
              <a:gd name="connsiteY54" fmla="*/ 455913 h 850900"/>
              <a:gd name="connsiteX55" fmla="*/ 1130297 w 1173163"/>
              <a:gd name="connsiteY55" fmla="*/ 419430 h 850900"/>
              <a:gd name="connsiteX56" fmla="*/ 1116793 w 1173163"/>
              <a:gd name="connsiteY56" fmla="*/ 382947 h 850900"/>
              <a:gd name="connsiteX57" fmla="*/ 1106466 w 1173163"/>
              <a:gd name="connsiteY57" fmla="*/ 365103 h 850900"/>
              <a:gd name="connsiteX58" fmla="*/ 1097331 w 1173163"/>
              <a:gd name="connsiteY58" fmla="*/ 351223 h 850900"/>
              <a:gd name="connsiteX59" fmla="*/ 580258 w 1173163"/>
              <a:gd name="connsiteY59" fmla="*/ 127000 h 850900"/>
              <a:gd name="connsiteX60" fmla="*/ 539745 w 1173163"/>
              <a:gd name="connsiteY60" fmla="*/ 127397 h 850900"/>
              <a:gd name="connsiteX61" fmla="*/ 460707 w 1173163"/>
              <a:gd name="connsiteY61" fmla="*/ 134536 h 850900"/>
              <a:gd name="connsiteX62" fmla="*/ 382065 w 1173163"/>
              <a:gd name="connsiteY62" fmla="*/ 146831 h 850900"/>
              <a:gd name="connsiteX63" fmla="*/ 303820 w 1173163"/>
              <a:gd name="connsiteY63" fmla="*/ 163886 h 850900"/>
              <a:gd name="connsiteX64" fmla="*/ 264499 w 1173163"/>
              <a:gd name="connsiteY64" fmla="*/ 172611 h 850900"/>
              <a:gd name="connsiteX65" fmla="*/ 236300 w 1173163"/>
              <a:gd name="connsiteY65" fmla="*/ 179354 h 850900"/>
              <a:gd name="connsiteX66" fmla="*/ 180694 w 1173163"/>
              <a:gd name="connsiteY66" fmla="*/ 194425 h 850900"/>
              <a:gd name="connsiteX67" fmla="*/ 154481 w 1173163"/>
              <a:gd name="connsiteY67" fmla="*/ 203548 h 850900"/>
              <a:gd name="connsiteX68" fmla="*/ 144551 w 1173163"/>
              <a:gd name="connsiteY68" fmla="*/ 219412 h 850900"/>
              <a:gd name="connsiteX69" fmla="*/ 127075 w 1173163"/>
              <a:gd name="connsiteY69" fmla="*/ 252332 h 850900"/>
              <a:gd name="connsiteX70" fmla="*/ 114365 w 1173163"/>
              <a:gd name="connsiteY70" fmla="*/ 286837 h 850900"/>
              <a:gd name="connsiteX71" fmla="*/ 104833 w 1173163"/>
              <a:gd name="connsiteY71" fmla="*/ 322136 h 850900"/>
              <a:gd name="connsiteX72" fmla="*/ 100464 w 1173163"/>
              <a:gd name="connsiteY72" fmla="*/ 358625 h 850900"/>
              <a:gd name="connsiteX73" fmla="*/ 100464 w 1173163"/>
              <a:gd name="connsiteY73" fmla="*/ 395114 h 850900"/>
              <a:gd name="connsiteX74" fmla="*/ 105230 w 1173163"/>
              <a:gd name="connsiteY74" fmla="*/ 431603 h 850900"/>
              <a:gd name="connsiteX75" fmla="*/ 116351 w 1173163"/>
              <a:gd name="connsiteY75" fmla="*/ 468092 h 850900"/>
              <a:gd name="connsiteX76" fmla="*/ 123898 w 1173163"/>
              <a:gd name="connsiteY76" fmla="*/ 486336 h 850900"/>
              <a:gd name="connsiteX77" fmla="*/ 125486 w 1173163"/>
              <a:gd name="connsiteY77" fmla="*/ 491492 h 850900"/>
              <a:gd name="connsiteX78" fmla="*/ 122309 w 1173163"/>
              <a:gd name="connsiteY78" fmla="*/ 499425 h 850900"/>
              <a:gd name="connsiteX79" fmla="*/ 115160 w 1173163"/>
              <a:gd name="connsiteY79" fmla="*/ 503787 h 850900"/>
              <a:gd name="connsiteX80" fmla="*/ 106819 w 1173163"/>
              <a:gd name="connsiteY80" fmla="*/ 502201 h 850900"/>
              <a:gd name="connsiteX81" fmla="*/ 104039 w 1173163"/>
              <a:gd name="connsiteY81" fmla="*/ 498235 h 850900"/>
              <a:gd name="connsiteX82" fmla="*/ 95301 w 1173163"/>
              <a:gd name="connsiteY82" fmla="*/ 481180 h 850900"/>
              <a:gd name="connsiteX83" fmla="*/ 82194 w 1173163"/>
              <a:gd name="connsiteY83" fmla="*/ 447071 h 850900"/>
              <a:gd name="connsiteX84" fmla="*/ 74647 w 1173163"/>
              <a:gd name="connsiteY84" fmla="*/ 412565 h 850900"/>
              <a:gd name="connsiteX85" fmla="*/ 71073 w 1173163"/>
              <a:gd name="connsiteY85" fmla="*/ 378456 h 850900"/>
              <a:gd name="connsiteX86" fmla="*/ 71867 w 1173163"/>
              <a:gd name="connsiteY86" fmla="*/ 343950 h 850900"/>
              <a:gd name="connsiteX87" fmla="*/ 77825 w 1173163"/>
              <a:gd name="connsiteY87" fmla="*/ 309841 h 850900"/>
              <a:gd name="connsiteX88" fmla="*/ 86563 w 1173163"/>
              <a:gd name="connsiteY88" fmla="*/ 276525 h 850900"/>
              <a:gd name="connsiteX89" fmla="*/ 99272 w 1173163"/>
              <a:gd name="connsiteY89" fmla="*/ 244003 h 850900"/>
              <a:gd name="connsiteX90" fmla="*/ 106819 w 1173163"/>
              <a:gd name="connsiteY90" fmla="*/ 228138 h 850900"/>
              <a:gd name="connsiteX91" fmla="*/ 96492 w 1173163"/>
              <a:gd name="connsiteY91" fmla="*/ 235277 h 850900"/>
              <a:gd name="connsiteX92" fmla="*/ 78222 w 1173163"/>
              <a:gd name="connsiteY92" fmla="*/ 252728 h 850900"/>
              <a:gd name="connsiteX93" fmla="*/ 61540 w 1173163"/>
              <a:gd name="connsiteY93" fmla="*/ 272956 h 850900"/>
              <a:gd name="connsiteX94" fmla="*/ 48831 w 1173163"/>
              <a:gd name="connsiteY94" fmla="*/ 297149 h 850900"/>
              <a:gd name="connsiteX95" fmla="*/ 43270 w 1173163"/>
              <a:gd name="connsiteY95" fmla="*/ 310238 h 850900"/>
              <a:gd name="connsiteX96" fmla="*/ 38107 w 1173163"/>
              <a:gd name="connsiteY96" fmla="*/ 326499 h 850900"/>
              <a:gd name="connsiteX97" fmla="*/ 31752 w 1173163"/>
              <a:gd name="connsiteY97" fmla="*/ 358229 h 850900"/>
              <a:gd name="connsiteX98" fmla="*/ 30163 w 1173163"/>
              <a:gd name="connsiteY98" fmla="*/ 389958 h 850900"/>
              <a:gd name="connsiteX99" fmla="*/ 33341 w 1173163"/>
              <a:gd name="connsiteY99" fmla="*/ 421291 h 850900"/>
              <a:gd name="connsiteX100" fmla="*/ 40490 w 1173163"/>
              <a:gd name="connsiteY100" fmla="*/ 452227 h 850900"/>
              <a:gd name="connsiteX101" fmla="*/ 52008 w 1173163"/>
              <a:gd name="connsiteY101" fmla="*/ 481973 h 850900"/>
              <a:gd name="connsiteX102" fmla="*/ 66307 w 1173163"/>
              <a:gd name="connsiteY102" fmla="*/ 510927 h 850900"/>
              <a:gd name="connsiteX103" fmla="*/ 84180 w 1173163"/>
              <a:gd name="connsiteY103" fmla="*/ 537500 h 850900"/>
              <a:gd name="connsiteX104" fmla="*/ 94506 w 1173163"/>
              <a:gd name="connsiteY104" fmla="*/ 550588 h 850900"/>
              <a:gd name="connsiteX105" fmla="*/ 106025 w 1173163"/>
              <a:gd name="connsiteY105" fmla="*/ 563280 h 850900"/>
              <a:gd name="connsiteX106" fmla="*/ 129458 w 1173163"/>
              <a:gd name="connsiteY106" fmla="*/ 587870 h 850900"/>
              <a:gd name="connsiteX107" fmla="*/ 168779 w 1173163"/>
              <a:gd name="connsiteY107" fmla="*/ 620790 h 850900"/>
              <a:gd name="connsiteX108" fmla="*/ 226370 w 1173163"/>
              <a:gd name="connsiteY108" fmla="*/ 657279 h 850900"/>
              <a:gd name="connsiteX109" fmla="*/ 288727 w 1173163"/>
              <a:gd name="connsiteY109" fmla="*/ 686628 h 850900"/>
              <a:gd name="connsiteX110" fmla="*/ 354659 w 1173163"/>
              <a:gd name="connsiteY110" fmla="*/ 709236 h 850900"/>
              <a:gd name="connsiteX111" fmla="*/ 422577 w 1173163"/>
              <a:gd name="connsiteY111" fmla="*/ 725100 h 850900"/>
              <a:gd name="connsiteX112" fmla="*/ 490892 w 1173163"/>
              <a:gd name="connsiteY112" fmla="*/ 735016 h 850900"/>
              <a:gd name="connsiteX113" fmla="*/ 558810 w 1173163"/>
              <a:gd name="connsiteY113" fmla="*/ 739775 h 850900"/>
              <a:gd name="connsiteX114" fmla="*/ 592570 w 1173163"/>
              <a:gd name="connsiteY114" fmla="*/ 739775 h 850900"/>
              <a:gd name="connsiteX115" fmla="*/ 627522 w 1173163"/>
              <a:gd name="connsiteY115" fmla="*/ 738585 h 850900"/>
              <a:gd name="connsiteX116" fmla="*/ 697029 w 1173163"/>
              <a:gd name="connsiteY116" fmla="*/ 733033 h 850900"/>
              <a:gd name="connsiteX117" fmla="*/ 766535 w 1173163"/>
              <a:gd name="connsiteY117" fmla="*/ 722324 h 850900"/>
              <a:gd name="connsiteX118" fmla="*/ 834850 w 1173163"/>
              <a:gd name="connsiteY118" fmla="*/ 706856 h 850900"/>
              <a:gd name="connsiteX119" fmla="*/ 868213 w 1173163"/>
              <a:gd name="connsiteY119" fmla="*/ 697337 h 850900"/>
              <a:gd name="connsiteX120" fmla="*/ 888072 w 1173163"/>
              <a:gd name="connsiteY120" fmla="*/ 691784 h 850900"/>
              <a:gd name="connsiteX121" fmla="*/ 925407 w 1173163"/>
              <a:gd name="connsiteY121" fmla="*/ 679093 h 850900"/>
              <a:gd name="connsiteX122" fmla="*/ 961551 w 1173163"/>
              <a:gd name="connsiteY122" fmla="*/ 662038 h 850900"/>
              <a:gd name="connsiteX123" fmla="*/ 993325 w 1173163"/>
              <a:gd name="connsiteY123" fmla="*/ 639034 h 850900"/>
              <a:gd name="connsiteX124" fmla="*/ 1007227 w 1173163"/>
              <a:gd name="connsiteY124" fmla="*/ 623963 h 850900"/>
              <a:gd name="connsiteX125" fmla="*/ 1017156 w 1173163"/>
              <a:gd name="connsiteY125" fmla="*/ 611271 h 850900"/>
              <a:gd name="connsiteX126" fmla="*/ 1032646 w 1173163"/>
              <a:gd name="connsiteY126" fmla="*/ 582714 h 850900"/>
              <a:gd name="connsiteX127" fmla="*/ 1043767 w 1173163"/>
              <a:gd name="connsiteY127" fmla="*/ 552571 h 850900"/>
              <a:gd name="connsiteX128" fmla="*/ 1051711 w 1173163"/>
              <a:gd name="connsiteY128" fmla="*/ 520842 h 850900"/>
              <a:gd name="connsiteX129" fmla="*/ 1054888 w 1173163"/>
              <a:gd name="connsiteY129" fmla="*/ 504581 h 850900"/>
              <a:gd name="connsiteX130" fmla="*/ 1058860 w 1173163"/>
              <a:gd name="connsiteY130" fmla="*/ 479197 h 850900"/>
              <a:gd name="connsiteX131" fmla="*/ 1063626 w 1173163"/>
              <a:gd name="connsiteY131" fmla="*/ 427240 h 850900"/>
              <a:gd name="connsiteX132" fmla="*/ 1062832 w 1173163"/>
              <a:gd name="connsiteY132" fmla="*/ 374490 h 850900"/>
              <a:gd name="connsiteX133" fmla="*/ 1055285 w 1173163"/>
              <a:gd name="connsiteY133" fmla="*/ 323723 h 850900"/>
              <a:gd name="connsiteX134" fmla="*/ 1048136 w 1173163"/>
              <a:gd name="connsiteY134" fmla="*/ 299133 h 850900"/>
              <a:gd name="connsiteX135" fmla="*/ 1027880 w 1173163"/>
              <a:gd name="connsiteY135" fmla="*/ 283664 h 850900"/>
              <a:gd name="connsiteX136" fmla="*/ 985382 w 1173163"/>
              <a:gd name="connsiteY136" fmla="*/ 255901 h 850900"/>
              <a:gd name="connsiteX137" fmla="*/ 917067 w 1173163"/>
              <a:gd name="connsiteY137" fmla="*/ 220602 h 850900"/>
              <a:gd name="connsiteX138" fmla="*/ 872582 w 1173163"/>
              <a:gd name="connsiteY138" fmla="*/ 199978 h 850900"/>
              <a:gd name="connsiteX139" fmla="*/ 837631 w 1173163"/>
              <a:gd name="connsiteY139" fmla="*/ 184113 h 850900"/>
              <a:gd name="connsiteX140" fmla="*/ 766535 w 1173163"/>
              <a:gd name="connsiteY140" fmla="*/ 157936 h 850900"/>
              <a:gd name="connsiteX141" fmla="*/ 693454 w 1173163"/>
              <a:gd name="connsiteY141" fmla="*/ 138899 h 850900"/>
              <a:gd name="connsiteX142" fmla="*/ 618784 w 1173163"/>
              <a:gd name="connsiteY142" fmla="*/ 128587 h 850900"/>
              <a:gd name="connsiteX143" fmla="*/ 517457 w 1173163"/>
              <a:gd name="connsiteY143" fmla="*/ 28575 h 850900"/>
              <a:gd name="connsiteX144" fmla="*/ 450483 w 1173163"/>
              <a:gd name="connsiteY144" fmla="*/ 33725 h 850900"/>
              <a:gd name="connsiteX145" fmla="*/ 384698 w 1173163"/>
              <a:gd name="connsiteY145" fmla="*/ 46796 h 850900"/>
              <a:gd name="connsiteX146" fmla="*/ 322083 w 1173163"/>
              <a:gd name="connsiteY146" fmla="*/ 67393 h 850900"/>
              <a:gd name="connsiteX147" fmla="*/ 291964 w 1173163"/>
              <a:gd name="connsiteY147" fmla="*/ 81256 h 850900"/>
              <a:gd name="connsiteX148" fmla="*/ 266601 w 1173163"/>
              <a:gd name="connsiteY148" fmla="*/ 95119 h 850900"/>
              <a:gd name="connsiteX149" fmla="*/ 219838 w 1173163"/>
              <a:gd name="connsiteY149" fmla="*/ 129580 h 850900"/>
              <a:gd name="connsiteX150" fmla="*/ 198438 w 1173163"/>
              <a:gd name="connsiteY150" fmla="*/ 149385 h 850900"/>
              <a:gd name="connsiteX151" fmla="*/ 240842 w 1173163"/>
              <a:gd name="connsiteY151" fmla="*/ 138690 h 850900"/>
              <a:gd name="connsiteX152" fmla="*/ 324460 w 1173163"/>
              <a:gd name="connsiteY152" fmla="*/ 119281 h 850900"/>
              <a:gd name="connsiteX153" fmla="*/ 366468 w 1173163"/>
              <a:gd name="connsiteY153" fmla="*/ 110963 h 850900"/>
              <a:gd name="connsiteX154" fmla="*/ 409268 w 1173163"/>
              <a:gd name="connsiteY154" fmla="*/ 102645 h 850900"/>
              <a:gd name="connsiteX155" fmla="*/ 496057 w 1173163"/>
              <a:gd name="connsiteY155" fmla="*/ 91951 h 850900"/>
              <a:gd name="connsiteX156" fmla="*/ 582846 w 1173163"/>
              <a:gd name="connsiteY156" fmla="*/ 87990 h 850900"/>
              <a:gd name="connsiteX157" fmla="*/ 648235 w 1173163"/>
              <a:gd name="connsiteY157" fmla="*/ 91951 h 850900"/>
              <a:gd name="connsiteX158" fmla="*/ 691035 w 1173163"/>
              <a:gd name="connsiteY158" fmla="*/ 97892 h 850900"/>
              <a:gd name="connsiteX159" fmla="*/ 712831 w 1173163"/>
              <a:gd name="connsiteY159" fmla="*/ 102249 h 850900"/>
              <a:gd name="connsiteX160" fmla="*/ 751668 w 1173163"/>
              <a:gd name="connsiteY160" fmla="*/ 111359 h 850900"/>
              <a:gd name="connsiteX161" fmla="*/ 829739 w 1173163"/>
              <a:gd name="connsiteY161" fmla="*/ 137502 h 850900"/>
              <a:gd name="connsiteX162" fmla="*/ 906620 w 1173163"/>
              <a:gd name="connsiteY162" fmla="*/ 170378 h 850900"/>
              <a:gd name="connsiteX163" fmla="*/ 979935 w 1173163"/>
              <a:gd name="connsiteY163" fmla="*/ 209591 h 850900"/>
              <a:gd name="connsiteX164" fmla="*/ 1014413 w 1173163"/>
              <a:gd name="connsiteY164" fmla="*/ 230188 h 850900"/>
              <a:gd name="connsiteX165" fmla="*/ 1011639 w 1173163"/>
              <a:gd name="connsiteY165" fmla="*/ 225831 h 850900"/>
              <a:gd name="connsiteX166" fmla="*/ 1008469 w 1173163"/>
              <a:gd name="connsiteY166" fmla="*/ 221870 h 850900"/>
              <a:gd name="connsiteX167" fmla="*/ 999354 w 1173163"/>
              <a:gd name="connsiteY167" fmla="*/ 209591 h 850900"/>
              <a:gd name="connsiteX168" fmla="*/ 979539 w 1173163"/>
              <a:gd name="connsiteY168" fmla="*/ 187014 h 850900"/>
              <a:gd name="connsiteX169" fmla="*/ 945854 w 1173163"/>
              <a:gd name="connsiteY169" fmla="*/ 156118 h 850900"/>
              <a:gd name="connsiteX170" fmla="*/ 895524 w 1173163"/>
              <a:gd name="connsiteY170" fmla="*/ 121658 h 850900"/>
              <a:gd name="connsiteX171" fmla="*/ 841231 w 1173163"/>
              <a:gd name="connsiteY171" fmla="*/ 93931 h 850900"/>
              <a:gd name="connsiteX172" fmla="*/ 813491 w 1173163"/>
              <a:gd name="connsiteY172" fmla="*/ 82840 h 850900"/>
              <a:gd name="connsiteX173" fmla="*/ 782976 w 1173163"/>
              <a:gd name="connsiteY173" fmla="*/ 71354 h 850900"/>
              <a:gd name="connsiteX174" fmla="*/ 719568 w 1173163"/>
              <a:gd name="connsiteY174" fmla="*/ 52737 h 850900"/>
              <a:gd name="connsiteX175" fmla="*/ 653387 w 1173163"/>
              <a:gd name="connsiteY175" fmla="*/ 38874 h 850900"/>
              <a:gd name="connsiteX176" fmla="*/ 585224 w 1173163"/>
              <a:gd name="connsiteY176" fmla="*/ 30952 h 850900"/>
              <a:gd name="connsiteX177" fmla="*/ 505106 w 1173163"/>
              <a:gd name="connsiteY177" fmla="*/ 0 h 850900"/>
              <a:gd name="connsiteX178" fmla="*/ 590348 w 1173163"/>
              <a:gd name="connsiteY178" fmla="*/ 1189 h 850900"/>
              <a:gd name="connsiteX179" fmla="*/ 675986 w 1173163"/>
              <a:gd name="connsiteY179" fmla="*/ 11884 h 850900"/>
              <a:gd name="connsiteX180" fmla="*/ 759246 w 1173163"/>
              <a:gd name="connsiteY180" fmla="*/ 32087 h 850900"/>
              <a:gd name="connsiteX181" fmla="*/ 818716 w 1173163"/>
              <a:gd name="connsiteY181" fmla="*/ 53082 h 850900"/>
              <a:gd name="connsiteX182" fmla="*/ 856778 w 1173163"/>
              <a:gd name="connsiteY182" fmla="*/ 70116 h 850900"/>
              <a:gd name="connsiteX183" fmla="*/ 893253 w 1173163"/>
              <a:gd name="connsiteY183" fmla="*/ 88339 h 850900"/>
              <a:gd name="connsiteX184" fmla="*/ 927746 w 1173163"/>
              <a:gd name="connsiteY184" fmla="*/ 109334 h 850900"/>
              <a:gd name="connsiteX185" fmla="*/ 943605 w 1173163"/>
              <a:gd name="connsiteY185" fmla="*/ 120822 h 850900"/>
              <a:gd name="connsiteX186" fmla="*/ 963429 w 1173163"/>
              <a:gd name="connsiteY186" fmla="*/ 135479 h 850900"/>
              <a:gd name="connsiteX187" fmla="*/ 999112 w 1173163"/>
              <a:gd name="connsiteY187" fmla="*/ 167962 h 850900"/>
              <a:gd name="connsiteX188" fmla="*/ 1030036 w 1173163"/>
              <a:gd name="connsiteY188" fmla="*/ 204406 h 850900"/>
              <a:gd name="connsiteX189" fmla="*/ 1055014 w 1173163"/>
              <a:gd name="connsiteY189" fmla="*/ 244416 h 850900"/>
              <a:gd name="connsiteX190" fmla="*/ 1064926 w 1173163"/>
              <a:gd name="connsiteY190" fmla="*/ 266204 h 850900"/>
              <a:gd name="connsiteX191" fmla="*/ 1077217 w 1173163"/>
              <a:gd name="connsiteY191" fmla="*/ 276503 h 850900"/>
              <a:gd name="connsiteX192" fmla="*/ 1099816 w 1173163"/>
              <a:gd name="connsiteY192" fmla="*/ 297498 h 850900"/>
              <a:gd name="connsiteX193" fmla="*/ 1120829 w 1173163"/>
              <a:gd name="connsiteY193" fmla="*/ 320870 h 850900"/>
              <a:gd name="connsiteX194" fmla="*/ 1138670 w 1173163"/>
              <a:gd name="connsiteY194" fmla="*/ 346223 h 850900"/>
              <a:gd name="connsiteX195" fmla="*/ 1153736 w 1173163"/>
              <a:gd name="connsiteY195" fmla="*/ 372764 h 850900"/>
              <a:gd name="connsiteX196" fmla="*/ 1164441 w 1173163"/>
              <a:gd name="connsiteY196" fmla="*/ 401286 h 850900"/>
              <a:gd name="connsiteX197" fmla="*/ 1171181 w 1173163"/>
              <a:gd name="connsiteY197" fmla="*/ 430996 h 850900"/>
              <a:gd name="connsiteX198" fmla="*/ 1173163 w 1173163"/>
              <a:gd name="connsiteY198" fmla="*/ 462687 h 850900"/>
              <a:gd name="connsiteX199" fmla="*/ 1171577 w 1173163"/>
              <a:gd name="connsiteY199" fmla="*/ 478532 h 850900"/>
              <a:gd name="connsiteX200" fmla="*/ 1169595 w 1173163"/>
              <a:gd name="connsiteY200" fmla="*/ 496755 h 850900"/>
              <a:gd name="connsiteX201" fmla="*/ 1160476 w 1173163"/>
              <a:gd name="connsiteY201" fmla="*/ 531219 h 850900"/>
              <a:gd name="connsiteX202" fmla="*/ 1146600 w 1173163"/>
              <a:gd name="connsiteY202" fmla="*/ 564890 h 850900"/>
              <a:gd name="connsiteX203" fmla="*/ 1129155 w 1173163"/>
              <a:gd name="connsiteY203" fmla="*/ 597373 h 850900"/>
              <a:gd name="connsiteX204" fmla="*/ 1108142 w 1173163"/>
              <a:gd name="connsiteY204" fmla="*/ 627876 h 850900"/>
              <a:gd name="connsiteX205" fmla="*/ 1084353 w 1173163"/>
              <a:gd name="connsiteY205" fmla="*/ 657190 h 850900"/>
              <a:gd name="connsiteX206" fmla="*/ 1046292 w 1173163"/>
              <a:gd name="connsiteY206" fmla="*/ 696803 h 850900"/>
              <a:gd name="connsiteX207" fmla="*/ 1018935 w 1173163"/>
              <a:gd name="connsiteY207" fmla="*/ 719383 h 850900"/>
              <a:gd name="connsiteX208" fmla="*/ 1004662 w 1173163"/>
              <a:gd name="connsiteY208" fmla="*/ 730871 h 850900"/>
              <a:gd name="connsiteX209" fmla="*/ 974927 w 1173163"/>
              <a:gd name="connsiteY209" fmla="*/ 751866 h 850900"/>
              <a:gd name="connsiteX210" fmla="*/ 926557 w 1173163"/>
              <a:gd name="connsiteY210" fmla="*/ 779596 h 850900"/>
              <a:gd name="connsiteX211" fmla="*/ 857174 w 1173163"/>
              <a:gd name="connsiteY211" fmla="*/ 809306 h 850900"/>
              <a:gd name="connsiteX212" fmla="*/ 782637 w 1173163"/>
              <a:gd name="connsiteY212" fmla="*/ 831490 h 850900"/>
              <a:gd name="connsiteX213" fmla="*/ 705722 w 1173163"/>
              <a:gd name="connsiteY213" fmla="*/ 845354 h 850900"/>
              <a:gd name="connsiteX214" fmla="*/ 626427 w 1173163"/>
              <a:gd name="connsiteY214" fmla="*/ 850900 h 850900"/>
              <a:gd name="connsiteX215" fmla="*/ 546340 w 1173163"/>
              <a:gd name="connsiteY215" fmla="*/ 848920 h 850900"/>
              <a:gd name="connsiteX216" fmla="*/ 467045 w 1173163"/>
              <a:gd name="connsiteY216" fmla="*/ 839016 h 850900"/>
              <a:gd name="connsiteX217" fmla="*/ 389733 w 1173163"/>
              <a:gd name="connsiteY217" fmla="*/ 821190 h 850900"/>
              <a:gd name="connsiteX218" fmla="*/ 315592 w 1173163"/>
              <a:gd name="connsiteY218" fmla="*/ 795441 h 850900"/>
              <a:gd name="connsiteX219" fmla="*/ 245813 w 1173163"/>
              <a:gd name="connsiteY219" fmla="*/ 762166 h 850900"/>
              <a:gd name="connsiteX220" fmla="*/ 197444 w 1173163"/>
              <a:gd name="connsiteY220" fmla="*/ 731663 h 850900"/>
              <a:gd name="connsiteX221" fmla="*/ 166915 w 1173163"/>
              <a:gd name="connsiteY221" fmla="*/ 709084 h 850900"/>
              <a:gd name="connsiteX222" fmla="*/ 138766 w 1173163"/>
              <a:gd name="connsiteY222" fmla="*/ 684523 h 850900"/>
              <a:gd name="connsiteX223" fmla="*/ 112202 w 1173163"/>
              <a:gd name="connsiteY223" fmla="*/ 657982 h 850900"/>
              <a:gd name="connsiteX224" fmla="*/ 88017 w 1173163"/>
              <a:gd name="connsiteY224" fmla="*/ 629460 h 850900"/>
              <a:gd name="connsiteX225" fmla="*/ 66211 w 1173163"/>
              <a:gd name="connsiteY225" fmla="*/ 599354 h 850900"/>
              <a:gd name="connsiteX226" fmla="*/ 46784 w 1173163"/>
              <a:gd name="connsiteY226" fmla="*/ 566871 h 850900"/>
              <a:gd name="connsiteX227" fmla="*/ 29736 w 1173163"/>
              <a:gd name="connsiteY227" fmla="*/ 532407 h 850900"/>
              <a:gd name="connsiteX228" fmla="*/ 15859 w 1173163"/>
              <a:gd name="connsiteY228" fmla="*/ 496755 h 850900"/>
              <a:gd name="connsiteX229" fmla="*/ 4758 w 1173163"/>
              <a:gd name="connsiteY229" fmla="*/ 458726 h 850900"/>
              <a:gd name="connsiteX230" fmla="*/ 397 w 1173163"/>
              <a:gd name="connsiteY230" fmla="*/ 438523 h 850900"/>
              <a:gd name="connsiteX231" fmla="*/ 0 w 1173163"/>
              <a:gd name="connsiteY231" fmla="*/ 434957 h 850900"/>
              <a:gd name="connsiteX232" fmla="*/ 3172 w 1173163"/>
              <a:gd name="connsiteY232" fmla="*/ 429808 h 850900"/>
              <a:gd name="connsiteX233" fmla="*/ 5551 w 1173163"/>
              <a:gd name="connsiteY233" fmla="*/ 428223 h 850900"/>
              <a:gd name="connsiteX234" fmla="*/ 3172 w 1173163"/>
              <a:gd name="connsiteY234" fmla="*/ 414358 h 850900"/>
              <a:gd name="connsiteX235" fmla="*/ 1190 w 1173163"/>
              <a:gd name="connsiteY235" fmla="*/ 386233 h 850900"/>
              <a:gd name="connsiteX236" fmla="*/ 1586 w 1173163"/>
              <a:gd name="connsiteY236" fmla="*/ 358107 h 850900"/>
              <a:gd name="connsiteX237" fmla="*/ 5154 w 1173163"/>
              <a:gd name="connsiteY237" fmla="*/ 329585 h 850900"/>
              <a:gd name="connsiteX238" fmla="*/ 12291 w 1173163"/>
              <a:gd name="connsiteY238" fmla="*/ 301856 h 850900"/>
              <a:gd name="connsiteX239" fmla="*/ 22599 w 1173163"/>
              <a:gd name="connsiteY239" fmla="*/ 275711 h 850900"/>
              <a:gd name="connsiteX240" fmla="*/ 36079 w 1173163"/>
              <a:gd name="connsiteY240" fmla="*/ 250754 h 850900"/>
              <a:gd name="connsiteX241" fmla="*/ 52335 w 1173163"/>
              <a:gd name="connsiteY241" fmla="*/ 228175 h 850900"/>
              <a:gd name="connsiteX242" fmla="*/ 62246 w 1173163"/>
              <a:gd name="connsiteY242" fmla="*/ 217479 h 850900"/>
              <a:gd name="connsiteX243" fmla="*/ 71365 w 1173163"/>
              <a:gd name="connsiteY243" fmla="*/ 208764 h 850900"/>
              <a:gd name="connsiteX244" fmla="*/ 91585 w 1173163"/>
              <a:gd name="connsiteY244" fmla="*/ 193711 h 850900"/>
              <a:gd name="connsiteX245" fmla="*/ 124493 w 1173163"/>
              <a:gd name="connsiteY245" fmla="*/ 175092 h 850900"/>
              <a:gd name="connsiteX246" fmla="*/ 147488 w 1173163"/>
              <a:gd name="connsiteY246" fmla="*/ 166377 h 850900"/>
              <a:gd name="connsiteX247" fmla="*/ 163347 w 1173163"/>
              <a:gd name="connsiteY247" fmla="*/ 146571 h 850900"/>
              <a:gd name="connsiteX248" fmla="*/ 199822 w 1173163"/>
              <a:gd name="connsiteY248" fmla="*/ 110522 h 850900"/>
              <a:gd name="connsiteX249" fmla="*/ 239866 w 1173163"/>
              <a:gd name="connsiteY249" fmla="*/ 79624 h 850900"/>
              <a:gd name="connsiteX250" fmla="*/ 283082 w 1173163"/>
              <a:gd name="connsiteY250" fmla="*/ 53875 h 850900"/>
              <a:gd name="connsiteX251" fmla="*/ 305681 w 1173163"/>
              <a:gd name="connsiteY251" fmla="*/ 43575 h 850900"/>
              <a:gd name="connsiteX252" fmla="*/ 324315 w 1173163"/>
              <a:gd name="connsiteY252" fmla="*/ 36445 h 850900"/>
              <a:gd name="connsiteX253" fmla="*/ 362376 w 1173163"/>
              <a:gd name="connsiteY253" fmla="*/ 23768 h 850900"/>
              <a:gd name="connsiteX254" fmla="*/ 402024 w 1173163"/>
              <a:gd name="connsiteY254" fmla="*/ 13865 h 850900"/>
              <a:gd name="connsiteX255" fmla="*/ 442464 w 1173163"/>
              <a:gd name="connsiteY255" fmla="*/ 6735 h 85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Lst>
            <a:rect l="l" t="t" r="r" b="b"/>
            <a:pathLst>
              <a:path w="1173163" h="850900">
                <a:moveTo>
                  <a:pt x="1087005" y="338137"/>
                </a:moveTo>
                <a:lnTo>
                  <a:pt x="1087799" y="340913"/>
                </a:lnTo>
                <a:lnTo>
                  <a:pt x="1087799" y="343292"/>
                </a:lnTo>
                <a:lnTo>
                  <a:pt x="1092168" y="377792"/>
                </a:lnTo>
                <a:lnTo>
                  <a:pt x="1093360" y="433706"/>
                </a:lnTo>
                <a:lnTo>
                  <a:pt x="1090579" y="471775"/>
                </a:lnTo>
                <a:lnTo>
                  <a:pt x="1085019" y="509844"/>
                </a:lnTo>
                <a:lnTo>
                  <a:pt x="1076281" y="547516"/>
                </a:lnTo>
                <a:lnTo>
                  <a:pt x="1063969" y="582412"/>
                </a:lnTo>
                <a:lnTo>
                  <a:pt x="1048081" y="614533"/>
                </a:lnTo>
                <a:lnTo>
                  <a:pt x="1038152" y="629205"/>
                </a:lnTo>
                <a:lnTo>
                  <a:pt x="1027428" y="643878"/>
                </a:lnTo>
                <a:lnTo>
                  <a:pt x="1001215" y="668860"/>
                </a:lnTo>
                <a:lnTo>
                  <a:pt x="970632" y="688688"/>
                </a:lnTo>
                <a:lnTo>
                  <a:pt x="937666" y="705343"/>
                </a:lnTo>
                <a:lnTo>
                  <a:pt x="884445" y="723584"/>
                </a:lnTo>
                <a:lnTo>
                  <a:pt x="810967" y="740636"/>
                </a:lnTo>
                <a:lnTo>
                  <a:pt x="776810" y="746981"/>
                </a:lnTo>
                <a:lnTo>
                  <a:pt x="737886" y="753325"/>
                </a:lnTo>
                <a:lnTo>
                  <a:pt x="660834" y="762843"/>
                </a:lnTo>
                <a:lnTo>
                  <a:pt x="582987" y="766015"/>
                </a:lnTo>
                <a:lnTo>
                  <a:pt x="504744" y="762050"/>
                </a:lnTo>
                <a:lnTo>
                  <a:pt x="466217" y="757688"/>
                </a:lnTo>
                <a:lnTo>
                  <a:pt x="441990" y="754515"/>
                </a:lnTo>
                <a:lnTo>
                  <a:pt x="392740" y="744601"/>
                </a:lnTo>
                <a:lnTo>
                  <a:pt x="342298" y="731515"/>
                </a:lnTo>
                <a:lnTo>
                  <a:pt x="291857" y="714464"/>
                </a:lnTo>
                <a:lnTo>
                  <a:pt x="241812" y="693446"/>
                </a:lnTo>
                <a:lnTo>
                  <a:pt x="194548" y="668860"/>
                </a:lnTo>
                <a:lnTo>
                  <a:pt x="149667" y="640309"/>
                </a:lnTo>
                <a:lnTo>
                  <a:pt x="108361" y="607395"/>
                </a:lnTo>
                <a:lnTo>
                  <a:pt x="90488" y="589550"/>
                </a:lnTo>
                <a:lnTo>
                  <a:pt x="110347" y="615326"/>
                </a:lnTo>
                <a:lnTo>
                  <a:pt x="156419" y="662912"/>
                </a:lnTo>
                <a:lnTo>
                  <a:pt x="207655" y="704153"/>
                </a:lnTo>
                <a:lnTo>
                  <a:pt x="264849" y="739446"/>
                </a:lnTo>
                <a:lnTo>
                  <a:pt x="326411" y="768394"/>
                </a:lnTo>
                <a:lnTo>
                  <a:pt x="390754" y="791394"/>
                </a:lnTo>
                <a:lnTo>
                  <a:pt x="457877" y="808049"/>
                </a:lnTo>
                <a:lnTo>
                  <a:pt x="526985" y="818756"/>
                </a:lnTo>
                <a:lnTo>
                  <a:pt x="596491" y="822325"/>
                </a:lnTo>
                <a:lnTo>
                  <a:pt x="665600" y="819946"/>
                </a:lnTo>
                <a:lnTo>
                  <a:pt x="733915" y="811222"/>
                </a:lnTo>
                <a:lnTo>
                  <a:pt x="800243" y="794963"/>
                </a:lnTo>
                <a:lnTo>
                  <a:pt x="864189" y="773153"/>
                </a:lnTo>
                <a:lnTo>
                  <a:pt x="924559" y="743808"/>
                </a:lnTo>
                <a:lnTo>
                  <a:pt x="980164" y="707722"/>
                </a:lnTo>
                <a:lnTo>
                  <a:pt x="1029811" y="664895"/>
                </a:lnTo>
                <a:lnTo>
                  <a:pt x="1052450" y="641102"/>
                </a:lnTo>
                <a:lnTo>
                  <a:pt x="1064763" y="626033"/>
                </a:lnTo>
                <a:lnTo>
                  <a:pt x="1088196" y="594705"/>
                </a:lnTo>
                <a:lnTo>
                  <a:pt x="1107261" y="561792"/>
                </a:lnTo>
                <a:lnTo>
                  <a:pt x="1121956" y="527292"/>
                </a:lnTo>
                <a:lnTo>
                  <a:pt x="1131886" y="491999"/>
                </a:lnTo>
                <a:lnTo>
                  <a:pt x="1135063" y="455913"/>
                </a:lnTo>
                <a:lnTo>
                  <a:pt x="1130297" y="419430"/>
                </a:lnTo>
                <a:lnTo>
                  <a:pt x="1116793" y="382947"/>
                </a:lnTo>
                <a:lnTo>
                  <a:pt x="1106466" y="365103"/>
                </a:lnTo>
                <a:lnTo>
                  <a:pt x="1097331" y="351223"/>
                </a:lnTo>
                <a:close/>
                <a:moveTo>
                  <a:pt x="580258" y="127000"/>
                </a:moveTo>
                <a:lnTo>
                  <a:pt x="539745" y="127397"/>
                </a:lnTo>
                <a:lnTo>
                  <a:pt x="460707" y="134536"/>
                </a:lnTo>
                <a:lnTo>
                  <a:pt x="382065" y="146831"/>
                </a:lnTo>
                <a:lnTo>
                  <a:pt x="303820" y="163886"/>
                </a:lnTo>
                <a:lnTo>
                  <a:pt x="264499" y="172611"/>
                </a:lnTo>
                <a:lnTo>
                  <a:pt x="236300" y="179354"/>
                </a:lnTo>
                <a:lnTo>
                  <a:pt x="180694" y="194425"/>
                </a:lnTo>
                <a:lnTo>
                  <a:pt x="154481" y="203548"/>
                </a:lnTo>
                <a:lnTo>
                  <a:pt x="144551" y="219412"/>
                </a:lnTo>
                <a:lnTo>
                  <a:pt x="127075" y="252332"/>
                </a:lnTo>
                <a:lnTo>
                  <a:pt x="114365" y="286837"/>
                </a:lnTo>
                <a:lnTo>
                  <a:pt x="104833" y="322136"/>
                </a:lnTo>
                <a:lnTo>
                  <a:pt x="100464" y="358625"/>
                </a:lnTo>
                <a:lnTo>
                  <a:pt x="100464" y="395114"/>
                </a:lnTo>
                <a:lnTo>
                  <a:pt x="105230" y="431603"/>
                </a:lnTo>
                <a:lnTo>
                  <a:pt x="116351" y="468092"/>
                </a:lnTo>
                <a:lnTo>
                  <a:pt x="123898" y="486336"/>
                </a:lnTo>
                <a:lnTo>
                  <a:pt x="125486" y="491492"/>
                </a:lnTo>
                <a:lnTo>
                  <a:pt x="122309" y="499425"/>
                </a:lnTo>
                <a:lnTo>
                  <a:pt x="115160" y="503787"/>
                </a:lnTo>
                <a:lnTo>
                  <a:pt x="106819" y="502201"/>
                </a:lnTo>
                <a:lnTo>
                  <a:pt x="104039" y="498235"/>
                </a:lnTo>
                <a:lnTo>
                  <a:pt x="95301" y="481180"/>
                </a:lnTo>
                <a:lnTo>
                  <a:pt x="82194" y="447071"/>
                </a:lnTo>
                <a:lnTo>
                  <a:pt x="74647" y="412565"/>
                </a:lnTo>
                <a:lnTo>
                  <a:pt x="71073" y="378456"/>
                </a:lnTo>
                <a:lnTo>
                  <a:pt x="71867" y="343950"/>
                </a:lnTo>
                <a:lnTo>
                  <a:pt x="77825" y="309841"/>
                </a:lnTo>
                <a:lnTo>
                  <a:pt x="86563" y="276525"/>
                </a:lnTo>
                <a:lnTo>
                  <a:pt x="99272" y="244003"/>
                </a:lnTo>
                <a:lnTo>
                  <a:pt x="106819" y="228138"/>
                </a:lnTo>
                <a:lnTo>
                  <a:pt x="96492" y="235277"/>
                </a:lnTo>
                <a:lnTo>
                  <a:pt x="78222" y="252728"/>
                </a:lnTo>
                <a:lnTo>
                  <a:pt x="61540" y="272956"/>
                </a:lnTo>
                <a:lnTo>
                  <a:pt x="48831" y="297149"/>
                </a:lnTo>
                <a:lnTo>
                  <a:pt x="43270" y="310238"/>
                </a:lnTo>
                <a:lnTo>
                  <a:pt x="38107" y="326499"/>
                </a:lnTo>
                <a:lnTo>
                  <a:pt x="31752" y="358229"/>
                </a:lnTo>
                <a:lnTo>
                  <a:pt x="30163" y="389958"/>
                </a:lnTo>
                <a:lnTo>
                  <a:pt x="33341" y="421291"/>
                </a:lnTo>
                <a:lnTo>
                  <a:pt x="40490" y="452227"/>
                </a:lnTo>
                <a:lnTo>
                  <a:pt x="52008" y="481973"/>
                </a:lnTo>
                <a:lnTo>
                  <a:pt x="66307" y="510927"/>
                </a:lnTo>
                <a:lnTo>
                  <a:pt x="84180" y="537500"/>
                </a:lnTo>
                <a:lnTo>
                  <a:pt x="94506" y="550588"/>
                </a:lnTo>
                <a:lnTo>
                  <a:pt x="106025" y="563280"/>
                </a:lnTo>
                <a:lnTo>
                  <a:pt x="129458" y="587870"/>
                </a:lnTo>
                <a:lnTo>
                  <a:pt x="168779" y="620790"/>
                </a:lnTo>
                <a:lnTo>
                  <a:pt x="226370" y="657279"/>
                </a:lnTo>
                <a:lnTo>
                  <a:pt x="288727" y="686628"/>
                </a:lnTo>
                <a:lnTo>
                  <a:pt x="354659" y="709236"/>
                </a:lnTo>
                <a:lnTo>
                  <a:pt x="422577" y="725100"/>
                </a:lnTo>
                <a:lnTo>
                  <a:pt x="490892" y="735016"/>
                </a:lnTo>
                <a:lnTo>
                  <a:pt x="558810" y="739775"/>
                </a:lnTo>
                <a:lnTo>
                  <a:pt x="592570" y="739775"/>
                </a:lnTo>
                <a:lnTo>
                  <a:pt x="627522" y="738585"/>
                </a:lnTo>
                <a:lnTo>
                  <a:pt x="697029" y="733033"/>
                </a:lnTo>
                <a:lnTo>
                  <a:pt x="766535" y="722324"/>
                </a:lnTo>
                <a:lnTo>
                  <a:pt x="834850" y="706856"/>
                </a:lnTo>
                <a:lnTo>
                  <a:pt x="868213" y="697337"/>
                </a:lnTo>
                <a:lnTo>
                  <a:pt x="888072" y="691784"/>
                </a:lnTo>
                <a:lnTo>
                  <a:pt x="925407" y="679093"/>
                </a:lnTo>
                <a:lnTo>
                  <a:pt x="961551" y="662038"/>
                </a:lnTo>
                <a:lnTo>
                  <a:pt x="993325" y="639034"/>
                </a:lnTo>
                <a:lnTo>
                  <a:pt x="1007227" y="623963"/>
                </a:lnTo>
                <a:lnTo>
                  <a:pt x="1017156" y="611271"/>
                </a:lnTo>
                <a:lnTo>
                  <a:pt x="1032646" y="582714"/>
                </a:lnTo>
                <a:lnTo>
                  <a:pt x="1043767" y="552571"/>
                </a:lnTo>
                <a:lnTo>
                  <a:pt x="1051711" y="520842"/>
                </a:lnTo>
                <a:lnTo>
                  <a:pt x="1054888" y="504581"/>
                </a:lnTo>
                <a:lnTo>
                  <a:pt x="1058860" y="479197"/>
                </a:lnTo>
                <a:lnTo>
                  <a:pt x="1063626" y="427240"/>
                </a:lnTo>
                <a:lnTo>
                  <a:pt x="1062832" y="374490"/>
                </a:lnTo>
                <a:lnTo>
                  <a:pt x="1055285" y="323723"/>
                </a:lnTo>
                <a:lnTo>
                  <a:pt x="1048136" y="299133"/>
                </a:lnTo>
                <a:lnTo>
                  <a:pt x="1027880" y="283664"/>
                </a:lnTo>
                <a:lnTo>
                  <a:pt x="985382" y="255901"/>
                </a:lnTo>
                <a:lnTo>
                  <a:pt x="917067" y="220602"/>
                </a:lnTo>
                <a:lnTo>
                  <a:pt x="872582" y="199978"/>
                </a:lnTo>
                <a:lnTo>
                  <a:pt x="837631" y="184113"/>
                </a:lnTo>
                <a:lnTo>
                  <a:pt x="766535" y="157936"/>
                </a:lnTo>
                <a:lnTo>
                  <a:pt x="693454" y="138899"/>
                </a:lnTo>
                <a:lnTo>
                  <a:pt x="618784" y="128587"/>
                </a:lnTo>
                <a:close/>
                <a:moveTo>
                  <a:pt x="517457" y="28575"/>
                </a:moveTo>
                <a:lnTo>
                  <a:pt x="450483" y="33725"/>
                </a:lnTo>
                <a:lnTo>
                  <a:pt x="384698" y="46796"/>
                </a:lnTo>
                <a:lnTo>
                  <a:pt x="322083" y="67393"/>
                </a:lnTo>
                <a:lnTo>
                  <a:pt x="291964" y="81256"/>
                </a:lnTo>
                <a:lnTo>
                  <a:pt x="266601" y="95119"/>
                </a:lnTo>
                <a:lnTo>
                  <a:pt x="219838" y="129580"/>
                </a:lnTo>
                <a:lnTo>
                  <a:pt x="198438" y="149385"/>
                </a:lnTo>
                <a:lnTo>
                  <a:pt x="240842" y="138690"/>
                </a:lnTo>
                <a:lnTo>
                  <a:pt x="324460" y="119281"/>
                </a:lnTo>
                <a:lnTo>
                  <a:pt x="366468" y="110963"/>
                </a:lnTo>
                <a:lnTo>
                  <a:pt x="409268" y="102645"/>
                </a:lnTo>
                <a:lnTo>
                  <a:pt x="496057" y="91951"/>
                </a:lnTo>
                <a:lnTo>
                  <a:pt x="582846" y="87990"/>
                </a:lnTo>
                <a:lnTo>
                  <a:pt x="648235" y="91951"/>
                </a:lnTo>
                <a:lnTo>
                  <a:pt x="691035" y="97892"/>
                </a:lnTo>
                <a:lnTo>
                  <a:pt x="712831" y="102249"/>
                </a:lnTo>
                <a:lnTo>
                  <a:pt x="751668" y="111359"/>
                </a:lnTo>
                <a:lnTo>
                  <a:pt x="829739" y="137502"/>
                </a:lnTo>
                <a:lnTo>
                  <a:pt x="906620" y="170378"/>
                </a:lnTo>
                <a:lnTo>
                  <a:pt x="979935" y="209591"/>
                </a:lnTo>
                <a:lnTo>
                  <a:pt x="1014413" y="230188"/>
                </a:lnTo>
                <a:lnTo>
                  <a:pt x="1011639" y="225831"/>
                </a:lnTo>
                <a:lnTo>
                  <a:pt x="1008469" y="221870"/>
                </a:lnTo>
                <a:lnTo>
                  <a:pt x="999354" y="209591"/>
                </a:lnTo>
                <a:lnTo>
                  <a:pt x="979539" y="187014"/>
                </a:lnTo>
                <a:lnTo>
                  <a:pt x="945854" y="156118"/>
                </a:lnTo>
                <a:lnTo>
                  <a:pt x="895524" y="121658"/>
                </a:lnTo>
                <a:lnTo>
                  <a:pt x="841231" y="93931"/>
                </a:lnTo>
                <a:lnTo>
                  <a:pt x="813491" y="82840"/>
                </a:lnTo>
                <a:lnTo>
                  <a:pt x="782976" y="71354"/>
                </a:lnTo>
                <a:lnTo>
                  <a:pt x="719568" y="52737"/>
                </a:lnTo>
                <a:lnTo>
                  <a:pt x="653387" y="38874"/>
                </a:lnTo>
                <a:lnTo>
                  <a:pt x="585224" y="30952"/>
                </a:lnTo>
                <a:close/>
                <a:moveTo>
                  <a:pt x="505106" y="0"/>
                </a:moveTo>
                <a:lnTo>
                  <a:pt x="590348" y="1189"/>
                </a:lnTo>
                <a:lnTo>
                  <a:pt x="675986" y="11884"/>
                </a:lnTo>
                <a:lnTo>
                  <a:pt x="759246" y="32087"/>
                </a:lnTo>
                <a:lnTo>
                  <a:pt x="818716" y="53082"/>
                </a:lnTo>
                <a:lnTo>
                  <a:pt x="856778" y="70116"/>
                </a:lnTo>
                <a:lnTo>
                  <a:pt x="893253" y="88339"/>
                </a:lnTo>
                <a:lnTo>
                  <a:pt x="927746" y="109334"/>
                </a:lnTo>
                <a:lnTo>
                  <a:pt x="943605" y="120822"/>
                </a:lnTo>
                <a:lnTo>
                  <a:pt x="963429" y="135479"/>
                </a:lnTo>
                <a:lnTo>
                  <a:pt x="999112" y="167962"/>
                </a:lnTo>
                <a:lnTo>
                  <a:pt x="1030036" y="204406"/>
                </a:lnTo>
                <a:lnTo>
                  <a:pt x="1055014" y="244416"/>
                </a:lnTo>
                <a:lnTo>
                  <a:pt x="1064926" y="266204"/>
                </a:lnTo>
                <a:lnTo>
                  <a:pt x="1077217" y="276503"/>
                </a:lnTo>
                <a:lnTo>
                  <a:pt x="1099816" y="297498"/>
                </a:lnTo>
                <a:lnTo>
                  <a:pt x="1120829" y="320870"/>
                </a:lnTo>
                <a:lnTo>
                  <a:pt x="1138670" y="346223"/>
                </a:lnTo>
                <a:lnTo>
                  <a:pt x="1153736" y="372764"/>
                </a:lnTo>
                <a:lnTo>
                  <a:pt x="1164441" y="401286"/>
                </a:lnTo>
                <a:lnTo>
                  <a:pt x="1171181" y="430996"/>
                </a:lnTo>
                <a:lnTo>
                  <a:pt x="1173163" y="462687"/>
                </a:lnTo>
                <a:lnTo>
                  <a:pt x="1171577" y="478532"/>
                </a:lnTo>
                <a:lnTo>
                  <a:pt x="1169595" y="496755"/>
                </a:lnTo>
                <a:lnTo>
                  <a:pt x="1160476" y="531219"/>
                </a:lnTo>
                <a:lnTo>
                  <a:pt x="1146600" y="564890"/>
                </a:lnTo>
                <a:lnTo>
                  <a:pt x="1129155" y="597373"/>
                </a:lnTo>
                <a:lnTo>
                  <a:pt x="1108142" y="627876"/>
                </a:lnTo>
                <a:lnTo>
                  <a:pt x="1084353" y="657190"/>
                </a:lnTo>
                <a:lnTo>
                  <a:pt x="1046292" y="696803"/>
                </a:lnTo>
                <a:lnTo>
                  <a:pt x="1018935" y="719383"/>
                </a:lnTo>
                <a:lnTo>
                  <a:pt x="1004662" y="730871"/>
                </a:lnTo>
                <a:lnTo>
                  <a:pt x="974927" y="751866"/>
                </a:lnTo>
                <a:lnTo>
                  <a:pt x="926557" y="779596"/>
                </a:lnTo>
                <a:lnTo>
                  <a:pt x="857174" y="809306"/>
                </a:lnTo>
                <a:lnTo>
                  <a:pt x="782637" y="831490"/>
                </a:lnTo>
                <a:lnTo>
                  <a:pt x="705722" y="845354"/>
                </a:lnTo>
                <a:lnTo>
                  <a:pt x="626427" y="850900"/>
                </a:lnTo>
                <a:lnTo>
                  <a:pt x="546340" y="848920"/>
                </a:lnTo>
                <a:lnTo>
                  <a:pt x="467045" y="839016"/>
                </a:lnTo>
                <a:lnTo>
                  <a:pt x="389733" y="821190"/>
                </a:lnTo>
                <a:lnTo>
                  <a:pt x="315592" y="795441"/>
                </a:lnTo>
                <a:lnTo>
                  <a:pt x="245813" y="762166"/>
                </a:lnTo>
                <a:lnTo>
                  <a:pt x="197444" y="731663"/>
                </a:lnTo>
                <a:lnTo>
                  <a:pt x="166915" y="709084"/>
                </a:lnTo>
                <a:lnTo>
                  <a:pt x="138766" y="684523"/>
                </a:lnTo>
                <a:lnTo>
                  <a:pt x="112202" y="657982"/>
                </a:lnTo>
                <a:lnTo>
                  <a:pt x="88017" y="629460"/>
                </a:lnTo>
                <a:lnTo>
                  <a:pt x="66211" y="599354"/>
                </a:lnTo>
                <a:lnTo>
                  <a:pt x="46784" y="566871"/>
                </a:lnTo>
                <a:lnTo>
                  <a:pt x="29736" y="532407"/>
                </a:lnTo>
                <a:lnTo>
                  <a:pt x="15859" y="496755"/>
                </a:lnTo>
                <a:lnTo>
                  <a:pt x="4758" y="458726"/>
                </a:lnTo>
                <a:lnTo>
                  <a:pt x="397" y="438523"/>
                </a:lnTo>
                <a:lnTo>
                  <a:pt x="0" y="434957"/>
                </a:lnTo>
                <a:lnTo>
                  <a:pt x="3172" y="429808"/>
                </a:lnTo>
                <a:lnTo>
                  <a:pt x="5551" y="428223"/>
                </a:lnTo>
                <a:lnTo>
                  <a:pt x="3172" y="414358"/>
                </a:lnTo>
                <a:lnTo>
                  <a:pt x="1190" y="386233"/>
                </a:lnTo>
                <a:lnTo>
                  <a:pt x="1586" y="358107"/>
                </a:lnTo>
                <a:lnTo>
                  <a:pt x="5154" y="329585"/>
                </a:lnTo>
                <a:lnTo>
                  <a:pt x="12291" y="301856"/>
                </a:lnTo>
                <a:lnTo>
                  <a:pt x="22599" y="275711"/>
                </a:lnTo>
                <a:lnTo>
                  <a:pt x="36079" y="250754"/>
                </a:lnTo>
                <a:lnTo>
                  <a:pt x="52335" y="228175"/>
                </a:lnTo>
                <a:lnTo>
                  <a:pt x="62246" y="217479"/>
                </a:lnTo>
                <a:lnTo>
                  <a:pt x="71365" y="208764"/>
                </a:lnTo>
                <a:lnTo>
                  <a:pt x="91585" y="193711"/>
                </a:lnTo>
                <a:lnTo>
                  <a:pt x="124493" y="175092"/>
                </a:lnTo>
                <a:lnTo>
                  <a:pt x="147488" y="166377"/>
                </a:lnTo>
                <a:lnTo>
                  <a:pt x="163347" y="146571"/>
                </a:lnTo>
                <a:lnTo>
                  <a:pt x="199822" y="110522"/>
                </a:lnTo>
                <a:lnTo>
                  <a:pt x="239866" y="79624"/>
                </a:lnTo>
                <a:lnTo>
                  <a:pt x="283082" y="53875"/>
                </a:lnTo>
                <a:lnTo>
                  <a:pt x="305681" y="43575"/>
                </a:lnTo>
                <a:lnTo>
                  <a:pt x="324315" y="36445"/>
                </a:lnTo>
                <a:lnTo>
                  <a:pt x="362376" y="23768"/>
                </a:lnTo>
                <a:lnTo>
                  <a:pt x="402024" y="13865"/>
                </a:lnTo>
                <a:lnTo>
                  <a:pt x="442464" y="6735"/>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a:cs typeface="B Nazanin" panose="00000400000000000000" pitchFamily="2" charset="-78"/>
            </a:endParaRPr>
          </a:p>
        </p:txBody>
      </p:sp>
      <p:sp>
        <p:nvSpPr>
          <p:cNvPr id="27" name="Freeform: Shape 26">
            <a:extLst>
              <a:ext uri="{FF2B5EF4-FFF2-40B4-BE49-F238E27FC236}">
                <a16:creationId xmlns:a16="http://schemas.microsoft.com/office/drawing/2014/main" id="{0E5CAF4E-62FC-4800-9B6B-E65F6A96F117}"/>
              </a:ext>
            </a:extLst>
          </p:cNvPr>
          <p:cNvSpPr>
            <a:spLocks/>
          </p:cNvSpPr>
          <p:nvPr/>
        </p:nvSpPr>
        <p:spPr bwMode="auto">
          <a:xfrm>
            <a:off x="3540244" y="1640462"/>
            <a:ext cx="7330956" cy="2407695"/>
          </a:xfrm>
          <a:custGeom>
            <a:avLst/>
            <a:gdLst>
              <a:gd name="connsiteX0" fmla="*/ 2044671 w 2151063"/>
              <a:gd name="connsiteY0" fmla="*/ 546100 h 1182688"/>
              <a:gd name="connsiteX1" fmla="*/ 2052215 w 2151063"/>
              <a:gd name="connsiteY1" fmla="*/ 567545 h 1182688"/>
              <a:gd name="connsiteX2" fmla="*/ 2064523 w 2151063"/>
              <a:gd name="connsiteY2" fmla="*/ 611628 h 1182688"/>
              <a:gd name="connsiteX3" fmla="*/ 2072464 w 2151063"/>
              <a:gd name="connsiteY3" fmla="*/ 657298 h 1182688"/>
              <a:gd name="connsiteX4" fmla="*/ 2074847 w 2151063"/>
              <a:gd name="connsiteY4" fmla="*/ 704161 h 1182688"/>
              <a:gd name="connsiteX5" fmla="*/ 2073258 w 2151063"/>
              <a:gd name="connsiteY5" fmla="*/ 728386 h 1182688"/>
              <a:gd name="connsiteX6" fmla="*/ 2070876 w 2151063"/>
              <a:gd name="connsiteY6" fmla="*/ 758171 h 1182688"/>
              <a:gd name="connsiteX7" fmla="*/ 2056979 w 2151063"/>
              <a:gd name="connsiteY7" fmla="*/ 813771 h 1182688"/>
              <a:gd name="connsiteX8" fmla="*/ 2034745 w 2151063"/>
              <a:gd name="connsiteY8" fmla="*/ 864207 h 1182688"/>
              <a:gd name="connsiteX9" fmla="*/ 2004966 w 2151063"/>
              <a:gd name="connsiteY9" fmla="*/ 909481 h 1182688"/>
              <a:gd name="connsiteX10" fmla="*/ 1968438 w 2151063"/>
              <a:gd name="connsiteY10" fmla="*/ 949989 h 1182688"/>
              <a:gd name="connsiteX11" fmla="*/ 1926350 w 2151063"/>
              <a:gd name="connsiteY11" fmla="*/ 985731 h 1182688"/>
              <a:gd name="connsiteX12" fmla="*/ 1879102 w 2151063"/>
              <a:gd name="connsiteY12" fmla="*/ 1015913 h 1182688"/>
              <a:gd name="connsiteX13" fmla="*/ 1827882 w 2151063"/>
              <a:gd name="connsiteY13" fmla="*/ 1041330 h 1182688"/>
              <a:gd name="connsiteX14" fmla="*/ 1801280 w 2151063"/>
              <a:gd name="connsiteY14" fmla="*/ 1052053 h 1182688"/>
              <a:gd name="connsiteX15" fmla="*/ 1767928 w 2151063"/>
              <a:gd name="connsiteY15" fmla="*/ 1064364 h 1182688"/>
              <a:gd name="connsiteX16" fmla="*/ 1699239 w 2151063"/>
              <a:gd name="connsiteY16" fmla="*/ 1085015 h 1182688"/>
              <a:gd name="connsiteX17" fmla="*/ 1629358 w 2151063"/>
              <a:gd name="connsiteY17" fmla="*/ 1102092 h 1182688"/>
              <a:gd name="connsiteX18" fmla="*/ 1557889 w 2151063"/>
              <a:gd name="connsiteY18" fmla="*/ 1114801 h 1182688"/>
              <a:gd name="connsiteX19" fmla="*/ 1449892 w 2151063"/>
              <a:gd name="connsiteY19" fmla="*/ 1129892 h 1182688"/>
              <a:gd name="connsiteX20" fmla="*/ 1304969 w 2151063"/>
              <a:gd name="connsiteY20" fmla="*/ 1141012 h 1182688"/>
              <a:gd name="connsiteX21" fmla="*/ 1234692 w 2151063"/>
              <a:gd name="connsiteY21" fmla="*/ 1144189 h 1182688"/>
              <a:gd name="connsiteX22" fmla="*/ 1219604 w 2151063"/>
              <a:gd name="connsiteY22" fmla="*/ 1144586 h 1182688"/>
              <a:gd name="connsiteX23" fmla="*/ 1204913 w 2151063"/>
              <a:gd name="connsiteY23" fmla="*/ 1145380 h 1182688"/>
              <a:gd name="connsiteX24" fmla="*/ 1205310 w 2151063"/>
              <a:gd name="connsiteY24" fmla="*/ 1146969 h 1182688"/>
              <a:gd name="connsiteX25" fmla="*/ 1205310 w 2151063"/>
              <a:gd name="connsiteY25" fmla="*/ 1147763 h 1182688"/>
              <a:gd name="connsiteX26" fmla="*/ 1259309 w 2151063"/>
              <a:gd name="connsiteY26" fmla="*/ 1147366 h 1182688"/>
              <a:gd name="connsiteX27" fmla="*/ 1367306 w 2151063"/>
              <a:gd name="connsiteY27" fmla="*/ 1143792 h 1182688"/>
              <a:gd name="connsiteX28" fmla="*/ 1420908 w 2151063"/>
              <a:gd name="connsiteY28" fmla="*/ 1140615 h 1182688"/>
              <a:gd name="connsiteX29" fmla="*/ 1484832 w 2151063"/>
              <a:gd name="connsiteY29" fmla="*/ 1137040 h 1182688"/>
              <a:gd name="connsiteX30" fmla="*/ 1616256 w 2151063"/>
              <a:gd name="connsiteY30" fmla="*/ 1127906 h 1182688"/>
              <a:gd name="connsiteX31" fmla="*/ 1715915 w 2151063"/>
              <a:gd name="connsiteY31" fmla="*/ 1114404 h 1182688"/>
              <a:gd name="connsiteX32" fmla="*/ 1781031 w 2151063"/>
              <a:gd name="connsiteY32" fmla="*/ 1101298 h 1182688"/>
              <a:gd name="connsiteX33" fmla="*/ 1844558 w 2151063"/>
              <a:gd name="connsiteY33" fmla="*/ 1084618 h 1182688"/>
              <a:gd name="connsiteX34" fmla="*/ 1905307 w 2151063"/>
              <a:gd name="connsiteY34" fmla="*/ 1062379 h 1182688"/>
              <a:gd name="connsiteX35" fmla="*/ 1934291 w 2151063"/>
              <a:gd name="connsiteY35" fmla="*/ 1048876 h 1182688"/>
              <a:gd name="connsiteX36" fmla="*/ 1948982 w 2151063"/>
              <a:gd name="connsiteY36" fmla="*/ 1041727 h 1182688"/>
              <a:gd name="connsiteX37" fmla="*/ 1975584 w 2151063"/>
              <a:gd name="connsiteY37" fmla="*/ 1025445 h 1182688"/>
              <a:gd name="connsiteX38" fmla="*/ 2000201 w 2151063"/>
              <a:gd name="connsiteY38" fmla="*/ 1007176 h 1182688"/>
              <a:gd name="connsiteX39" fmla="*/ 2022436 w 2151063"/>
              <a:gd name="connsiteY39" fmla="*/ 987717 h 1182688"/>
              <a:gd name="connsiteX40" fmla="*/ 2041892 w 2151063"/>
              <a:gd name="connsiteY40" fmla="*/ 966668 h 1182688"/>
              <a:gd name="connsiteX41" fmla="*/ 2059362 w 2151063"/>
              <a:gd name="connsiteY41" fmla="*/ 943635 h 1182688"/>
              <a:gd name="connsiteX42" fmla="*/ 2074450 w 2151063"/>
              <a:gd name="connsiteY42" fmla="*/ 919409 h 1182688"/>
              <a:gd name="connsiteX43" fmla="*/ 2087155 w 2151063"/>
              <a:gd name="connsiteY43" fmla="*/ 893992 h 1182688"/>
              <a:gd name="connsiteX44" fmla="*/ 2097081 w 2151063"/>
              <a:gd name="connsiteY44" fmla="*/ 867781 h 1182688"/>
              <a:gd name="connsiteX45" fmla="*/ 2105419 w 2151063"/>
              <a:gd name="connsiteY45" fmla="*/ 840379 h 1182688"/>
              <a:gd name="connsiteX46" fmla="*/ 2112566 w 2151063"/>
              <a:gd name="connsiteY46" fmla="*/ 797885 h 1182688"/>
              <a:gd name="connsiteX47" fmla="*/ 2112963 w 2151063"/>
              <a:gd name="connsiteY47" fmla="*/ 739109 h 1182688"/>
              <a:gd name="connsiteX48" fmla="*/ 2103831 w 2151063"/>
              <a:gd name="connsiteY48" fmla="*/ 678744 h 1182688"/>
              <a:gd name="connsiteX49" fmla="*/ 2094699 w 2151063"/>
              <a:gd name="connsiteY49" fmla="*/ 648561 h 1182688"/>
              <a:gd name="connsiteX50" fmla="*/ 2084773 w 2151063"/>
              <a:gd name="connsiteY50" fmla="*/ 621159 h 1182688"/>
              <a:gd name="connsiteX51" fmla="*/ 2059362 w 2151063"/>
              <a:gd name="connsiteY51" fmla="*/ 569928 h 1182688"/>
              <a:gd name="connsiteX52" fmla="*/ 233158 w 2151063"/>
              <a:gd name="connsiteY52" fmla="*/ 230187 h 1182688"/>
              <a:gd name="connsiteX53" fmla="*/ 206541 w 2151063"/>
              <a:gd name="connsiteY53" fmla="*/ 244085 h 1182688"/>
              <a:gd name="connsiteX54" fmla="*/ 158870 w 2151063"/>
              <a:gd name="connsiteY54" fmla="*/ 277836 h 1182688"/>
              <a:gd name="connsiteX55" fmla="*/ 117952 w 2151063"/>
              <a:gd name="connsiteY55" fmla="*/ 317146 h 1182688"/>
              <a:gd name="connsiteX56" fmla="*/ 84980 w 2151063"/>
              <a:gd name="connsiteY56" fmla="*/ 362810 h 1182688"/>
              <a:gd name="connsiteX57" fmla="*/ 59953 w 2151063"/>
              <a:gd name="connsiteY57" fmla="*/ 412444 h 1182688"/>
              <a:gd name="connsiteX58" fmla="*/ 43268 w 2151063"/>
              <a:gd name="connsiteY58" fmla="*/ 466446 h 1182688"/>
              <a:gd name="connsiteX59" fmla="*/ 34925 w 2151063"/>
              <a:gd name="connsiteY59" fmla="*/ 523624 h 1182688"/>
              <a:gd name="connsiteX60" fmla="*/ 36117 w 2151063"/>
              <a:gd name="connsiteY60" fmla="*/ 582788 h 1182688"/>
              <a:gd name="connsiteX61" fmla="*/ 40090 w 2151063"/>
              <a:gd name="connsiteY61" fmla="*/ 613363 h 1182688"/>
              <a:gd name="connsiteX62" fmla="*/ 46446 w 2151063"/>
              <a:gd name="connsiteY62" fmla="*/ 643143 h 1182688"/>
              <a:gd name="connsiteX63" fmla="*/ 65117 w 2151063"/>
              <a:gd name="connsiteY63" fmla="*/ 699528 h 1182688"/>
              <a:gd name="connsiteX64" fmla="*/ 91336 w 2151063"/>
              <a:gd name="connsiteY64" fmla="*/ 753133 h 1182688"/>
              <a:gd name="connsiteX65" fmla="*/ 123514 w 2151063"/>
              <a:gd name="connsiteY65" fmla="*/ 802767 h 1182688"/>
              <a:gd name="connsiteX66" fmla="*/ 162446 w 2151063"/>
              <a:gd name="connsiteY66" fmla="*/ 848430 h 1182688"/>
              <a:gd name="connsiteX67" fmla="*/ 205350 w 2151063"/>
              <a:gd name="connsiteY67" fmla="*/ 889726 h 1182688"/>
              <a:gd name="connsiteX68" fmla="*/ 252226 w 2151063"/>
              <a:gd name="connsiteY68" fmla="*/ 927051 h 1182688"/>
              <a:gd name="connsiteX69" fmla="*/ 302281 w 2151063"/>
              <a:gd name="connsiteY69" fmla="*/ 959611 h 1182688"/>
              <a:gd name="connsiteX70" fmla="*/ 328103 w 2151063"/>
              <a:gd name="connsiteY70" fmla="*/ 973906 h 1182688"/>
              <a:gd name="connsiteX71" fmla="*/ 356308 w 2151063"/>
              <a:gd name="connsiteY71" fmla="*/ 988994 h 1182688"/>
              <a:gd name="connsiteX72" fmla="*/ 414706 w 2151063"/>
              <a:gd name="connsiteY72" fmla="*/ 1014010 h 1182688"/>
              <a:gd name="connsiteX73" fmla="*/ 444500 w 2151063"/>
              <a:gd name="connsiteY73" fmla="*/ 1025525 h 1182688"/>
              <a:gd name="connsiteX74" fmla="*/ 419076 w 2151063"/>
              <a:gd name="connsiteY74" fmla="*/ 1013613 h 1182688"/>
              <a:gd name="connsiteX75" fmla="*/ 371007 w 2151063"/>
              <a:gd name="connsiteY75" fmla="*/ 988597 h 1182688"/>
              <a:gd name="connsiteX76" fmla="*/ 347171 w 2151063"/>
              <a:gd name="connsiteY76" fmla="*/ 973906 h 1182688"/>
              <a:gd name="connsiteX77" fmla="*/ 322541 w 2151063"/>
              <a:gd name="connsiteY77" fmla="*/ 958420 h 1182688"/>
              <a:gd name="connsiteX78" fmla="*/ 274473 w 2151063"/>
              <a:gd name="connsiteY78" fmla="*/ 922683 h 1182688"/>
              <a:gd name="connsiteX79" fmla="*/ 229583 w 2151063"/>
              <a:gd name="connsiteY79" fmla="*/ 882579 h 1182688"/>
              <a:gd name="connsiteX80" fmla="*/ 189459 w 2151063"/>
              <a:gd name="connsiteY80" fmla="*/ 838106 h 1182688"/>
              <a:gd name="connsiteX81" fmla="*/ 154103 w 2151063"/>
              <a:gd name="connsiteY81" fmla="*/ 790458 h 1182688"/>
              <a:gd name="connsiteX82" fmla="*/ 124706 w 2151063"/>
              <a:gd name="connsiteY82" fmla="*/ 738838 h 1182688"/>
              <a:gd name="connsiteX83" fmla="*/ 102062 w 2151063"/>
              <a:gd name="connsiteY83" fmla="*/ 683645 h 1182688"/>
              <a:gd name="connsiteX84" fmla="*/ 86966 w 2151063"/>
              <a:gd name="connsiteY84" fmla="*/ 625672 h 1182688"/>
              <a:gd name="connsiteX85" fmla="*/ 83391 w 2151063"/>
              <a:gd name="connsiteY85" fmla="*/ 595892 h 1182688"/>
              <a:gd name="connsiteX86" fmla="*/ 81405 w 2151063"/>
              <a:gd name="connsiteY86" fmla="*/ 569685 h 1182688"/>
              <a:gd name="connsiteX87" fmla="*/ 83391 w 2151063"/>
              <a:gd name="connsiteY87" fmla="*/ 518462 h 1182688"/>
              <a:gd name="connsiteX88" fmla="*/ 92131 w 2151063"/>
              <a:gd name="connsiteY88" fmla="*/ 468828 h 1182688"/>
              <a:gd name="connsiteX89" fmla="*/ 106829 w 2151063"/>
              <a:gd name="connsiteY89" fmla="*/ 419591 h 1182688"/>
              <a:gd name="connsiteX90" fmla="*/ 127089 w 2151063"/>
              <a:gd name="connsiteY90" fmla="*/ 373531 h 1182688"/>
              <a:gd name="connsiteX91" fmla="*/ 152117 w 2151063"/>
              <a:gd name="connsiteY91" fmla="*/ 329058 h 1182688"/>
              <a:gd name="connsiteX92" fmla="*/ 181911 w 2151063"/>
              <a:gd name="connsiteY92" fmla="*/ 287366 h 1182688"/>
              <a:gd name="connsiteX93" fmla="*/ 215281 w 2151063"/>
              <a:gd name="connsiteY93" fmla="*/ 248452 h 1182688"/>
              <a:gd name="connsiteX94" fmla="*/ 950292 w 2151063"/>
              <a:gd name="connsiteY94" fmla="*/ 112712 h 1182688"/>
              <a:gd name="connsiteX95" fmla="*/ 822075 w 2151063"/>
              <a:gd name="connsiteY95" fmla="*/ 115489 h 1182688"/>
              <a:gd name="connsiteX96" fmla="*/ 758561 w 2151063"/>
              <a:gd name="connsiteY96" fmla="*/ 119456 h 1182688"/>
              <a:gd name="connsiteX97" fmla="*/ 705369 w 2151063"/>
              <a:gd name="connsiteY97" fmla="*/ 124217 h 1182688"/>
              <a:gd name="connsiteX98" fmla="*/ 597397 w 2151063"/>
              <a:gd name="connsiteY98" fmla="*/ 136118 h 1182688"/>
              <a:gd name="connsiteX99" fmla="*/ 488631 w 2151063"/>
              <a:gd name="connsiteY99" fmla="*/ 153574 h 1182688"/>
              <a:gd name="connsiteX100" fmla="*/ 381849 w 2151063"/>
              <a:gd name="connsiteY100" fmla="*/ 178170 h 1182688"/>
              <a:gd name="connsiteX101" fmla="*/ 329848 w 2151063"/>
              <a:gd name="connsiteY101" fmla="*/ 193643 h 1182688"/>
              <a:gd name="connsiteX102" fmla="*/ 309206 w 2151063"/>
              <a:gd name="connsiteY102" fmla="*/ 208321 h 1182688"/>
              <a:gd name="connsiteX103" fmla="*/ 270304 w 2151063"/>
              <a:gd name="connsiteY103" fmla="*/ 239662 h 1182688"/>
              <a:gd name="connsiteX104" fmla="*/ 234181 w 2151063"/>
              <a:gd name="connsiteY104" fmla="*/ 274970 h 1182688"/>
              <a:gd name="connsiteX105" fmla="*/ 201631 w 2151063"/>
              <a:gd name="connsiteY105" fmla="*/ 313848 h 1182688"/>
              <a:gd name="connsiteX106" fmla="*/ 186943 w 2151063"/>
              <a:gd name="connsiteY106" fmla="*/ 334874 h 1182688"/>
              <a:gd name="connsiteX107" fmla="*/ 169080 w 2151063"/>
              <a:gd name="connsiteY107" fmla="*/ 362248 h 1182688"/>
              <a:gd name="connsiteX108" fmla="*/ 142087 w 2151063"/>
              <a:gd name="connsiteY108" fmla="*/ 418185 h 1182688"/>
              <a:gd name="connsiteX109" fmla="*/ 124621 w 2151063"/>
              <a:gd name="connsiteY109" fmla="*/ 475709 h 1182688"/>
              <a:gd name="connsiteX110" fmla="*/ 115888 w 2151063"/>
              <a:gd name="connsiteY110" fmla="*/ 534423 h 1182688"/>
              <a:gd name="connsiteX111" fmla="*/ 115888 w 2151063"/>
              <a:gd name="connsiteY111" fmla="*/ 593534 h 1182688"/>
              <a:gd name="connsiteX112" fmla="*/ 125415 w 2151063"/>
              <a:gd name="connsiteY112" fmla="*/ 652249 h 1182688"/>
              <a:gd name="connsiteX113" fmla="*/ 144469 w 2151063"/>
              <a:gd name="connsiteY113" fmla="*/ 709773 h 1182688"/>
              <a:gd name="connsiteX114" fmla="*/ 172256 w 2151063"/>
              <a:gd name="connsiteY114" fmla="*/ 765313 h 1182688"/>
              <a:gd name="connsiteX115" fmla="*/ 189722 w 2151063"/>
              <a:gd name="connsiteY115" fmla="*/ 792290 h 1182688"/>
              <a:gd name="connsiteX116" fmla="*/ 209570 w 2151063"/>
              <a:gd name="connsiteY116" fmla="*/ 818870 h 1182688"/>
              <a:gd name="connsiteX117" fmla="*/ 252044 w 2151063"/>
              <a:gd name="connsiteY117" fmla="*/ 866080 h 1182688"/>
              <a:gd name="connsiteX118" fmla="*/ 300076 w 2151063"/>
              <a:gd name="connsiteY118" fmla="*/ 908132 h 1182688"/>
              <a:gd name="connsiteX119" fmla="*/ 352077 w 2151063"/>
              <a:gd name="connsiteY119" fmla="*/ 944630 h 1182688"/>
              <a:gd name="connsiteX120" fmla="*/ 407651 w 2151063"/>
              <a:gd name="connsiteY120" fmla="*/ 976764 h 1182688"/>
              <a:gd name="connsiteX121" fmla="*/ 465210 w 2151063"/>
              <a:gd name="connsiteY121" fmla="*/ 1004931 h 1182688"/>
              <a:gd name="connsiteX122" fmla="*/ 524754 w 2151063"/>
              <a:gd name="connsiteY122" fmla="*/ 1029131 h 1182688"/>
              <a:gd name="connsiteX123" fmla="*/ 585488 w 2151063"/>
              <a:gd name="connsiteY123" fmla="*/ 1050157 h 1182688"/>
              <a:gd name="connsiteX124" fmla="*/ 616054 w 2151063"/>
              <a:gd name="connsiteY124" fmla="*/ 1059281 h 1182688"/>
              <a:gd name="connsiteX125" fmla="*/ 666467 w 2151063"/>
              <a:gd name="connsiteY125" fmla="*/ 1074753 h 1182688"/>
              <a:gd name="connsiteX126" fmla="*/ 717675 w 2151063"/>
              <a:gd name="connsiteY126" fmla="*/ 1089432 h 1182688"/>
              <a:gd name="connsiteX127" fmla="*/ 795875 w 2151063"/>
              <a:gd name="connsiteY127" fmla="*/ 1098953 h 1182688"/>
              <a:gd name="connsiteX128" fmla="*/ 873282 w 2151063"/>
              <a:gd name="connsiteY128" fmla="*/ 1105697 h 1182688"/>
              <a:gd name="connsiteX129" fmla="*/ 943940 w 2151063"/>
              <a:gd name="connsiteY129" fmla="*/ 1111251 h 1182688"/>
              <a:gd name="connsiteX130" fmla="*/ 1085654 w 2151063"/>
              <a:gd name="connsiteY130" fmla="*/ 1116012 h 1182688"/>
              <a:gd name="connsiteX131" fmla="*/ 1227765 w 2151063"/>
              <a:gd name="connsiteY131" fmla="*/ 1113632 h 1182688"/>
              <a:gd name="connsiteX132" fmla="*/ 1369081 w 2151063"/>
              <a:gd name="connsiteY132" fmla="*/ 1103714 h 1182688"/>
              <a:gd name="connsiteX133" fmla="*/ 1440136 w 2151063"/>
              <a:gd name="connsiteY133" fmla="*/ 1096176 h 1182688"/>
              <a:gd name="connsiteX134" fmla="*/ 1498886 w 2151063"/>
              <a:gd name="connsiteY134" fmla="*/ 1089432 h 1182688"/>
              <a:gd name="connsiteX135" fmla="*/ 1589392 w 2151063"/>
              <a:gd name="connsiteY135" fmla="*/ 1075944 h 1182688"/>
              <a:gd name="connsiteX136" fmla="*/ 1650127 w 2151063"/>
              <a:gd name="connsiteY136" fmla="*/ 1064439 h 1182688"/>
              <a:gd name="connsiteX137" fmla="*/ 1709670 w 2151063"/>
              <a:gd name="connsiteY137" fmla="*/ 1050554 h 1182688"/>
              <a:gd name="connsiteX138" fmla="*/ 1768420 w 2151063"/>
              <a:gd name="connsiteY138" fmla="*/ 1032701 h 1182688"/>
              <a:gd name="connsiteX139" fmla="*/ 1824391 w 2151063"/>
              <a:gd name="connsiteY139" fmla="*/ 1010088 h 1182688"/>
              <a:gd name="connsiteX140" fmla="*/ 1877980 w 2151063"/>
              <a:gd name="connsiteY140" fmla="*/ 981921 h 1182688"/>
              <a:gd name="connsiteX141" fmla="*/ 1902988 w 2151063"/>
              <a:gd name="connsiteY141" fmla="*/ 965259 h 1182688"/>
              <a:gd name="connsiteX142" fmla="*/ 1916485 w 2151063"/>
              <a:gd name="connsiteY142" fmla="*/ 956135 h 1182688"/>
              <a:gd name="connsiteX143" fmla="*/ 1941890 w 2151063"/>
              <a:gd name="connsiteY143" fmla="*/ 935109 h 1182688"/>
              <a:gd name="connsiteX144" fmla="*/ 1963723 w 2151063"/>
              <a:gd name="connsiteY144" fmla="*/ 912099 h 1182688"/>
              <a:gd name="connsiteX145" fmla="*/ 1982777 w 2151063"/>
              <a:gd name="connsiteY145" fmla="*/ 887899 h 1182688"/>
              <a:gd name="connsiteX146" fmla="*/ 1999449 w 2151063"/>
              <a:gd name="connsiteY146" fmla="*/ 862113 h 1182688"/>
              <a:gd name="connsiteX147" fmla="*/ 2013342 w 2151063"/>
              <a:gd name="connsiteY147" fmla="*/ 834739 h 1182688"/>
              <a:gd name="connsiteX148" fmla="*/ 2024457 w 2151063"/>
              <a:gd name="connsiteY148" fmla="*/ 806572 h 1182688"/>
              <a:gd name="connsiteX149" fmla="*/ 2032793 w 2151063"/>
              <a:gd name="connsiteY149" fmla="*/ 777612 h 1182688"/>
              <a:gd name="connsiteX150" fmla="*/ 2038351 w 2151063"/>
              <a:gd name="connsiteY150" fmla="*/ 747858 h 1182688"/>
              <a:gd name="connsiteX151" fmla="*/ 2041526 w 2151063"/>
              <a:gd name="connsiteY151" fmla="*/ 717707 h 1182688"/>
              <a:gd name="connsiteX152" fmla="*/ 2041526 w 2151063"/>
              <a:gd name="connsiteY152" fmla="*/ 671291 h 1182688"/>
              <a:gd name="connsiteX153" fmla="*/ 2032396 w 2151063"/>
              <a:gd name="connsiteY153" fmla="*/ 609403 h 1182688"/>
              <a:gd name="connsiteX154" fmla="*/ 2013342 w 2151063"/>
              <a:gd name="connsiteY154" fmla="*/ 548705 h 1182688"/>
              <a:gd name="connsiteX155" fmla="*/ 1999846 w 2151063"/>
              <a:gd name="connsiteY155" fmla="*/ 519745 h 1182688"/>
              <a:gd name="connsiteX156" fmla="*/ 1988731 w 2151063"/>
              <a:gd name="connsiteY156" fmla="*/ 497925 h 1182688"/>
              <a:gd name="connsiteX157" fmla="*/ 1962929 w 2151063"/>
              <a:gd name="connsiteY157" fmla="*/ 456667 h 1182688"/>
              <a:gd name="connsiteX158" fmla="*/ 1948241 w 2151063"/>
              <a:gd name="connsiteY158" fmla="*/ 437227 h 1182688"/>
              <a:gd name="connsiteX159" fmla="*/ 1925615 w 2151063"/>
              <a:gd name="connsiteY159" fmla="*/ 417788 h 1182688"/>
              <a:gd name="connsiteX160" fmla="*/ 1877980 w 2151063"/>
              <a:gd name="connsiteY160" fmla="*/ 381687 h 1182688"/>
              <a:gd name="connsiteX161" fmla="*/ 1827963 w 2151063"/>
              <a:gd name="connsiteY161" fmla="*/ 348759 h 1182688"/>
              <a:gd name="connsiteX162" fmla="*/ 1776756 w 2151063"/>
              <a:gd name="connsiteY162" fmla="*/ 319005 h 1182688"/>
              <a:gd name="connsiteX163" fmla="*/ 1750954 w 2151063"/>
              <a:gd name="connsiteY163" fmla="*/ 305120 h 1182688"/>
              <a:gd name="connsiteX164" fmla="*/ 1722373 w 2151063"/>
              <a:gd name="connsiteY164" fmla="*/ 290838 h 1182688"/>
              <a:gd name="connsiteX165" fmla="*/ 1664417 w 2151063"/>
              <a:gd name="connsiteY165" fmla="*/ 263068 h 1182688"/>
              <a:gd name="connsiteX166" fmla="*/ 1575896 w 2151063"/>
              <a:gd name="connsiteY166" fmla="*/ 225777 h 1182688"/>
              <a:gd name="connsiteX167" fmla="*/ 1454824 w 2151063"/>
              <a:gd name="connsiteY167" fmla="*/ 185708 h 1182688"/>
              <a:gd name="connsiteX168" fmla="*/ 1330973 w 2151063"/>
              <a:gd name="connsiteY168" fmla="*/ 154367 h 1182688"/>
              <a:gd name="connsiteX169" fmla="*/ 1205535 w 2151063"/>
              <a:gd name="connsiteY169" fmla="*/ 132548 h 1182688"/>
              <a:gd name="connsiteX170" fmla="*/ 1077715 w 2151063"/>
              <a:gd name="connsiteY170" fmla="*/ 118663 h 1182688"/>
              <a:gd name="connsiteX171" fmla="*/ 970360 w 2151063"/>
              <a:gd name="connsiteY171" fmla="*/ 31750 h 1182688"/>
              <a:gd name="connsiteX172" fmla="*/ 905670 w 2151063"/>
              <a:gd name="connsiteY172" fmla="*/ 32146 h 1182688"/>
              <a:gd name="connsiteX173" fmla="*/ 840582 w 2151063"/>
              <a:gd name="connsiteY173" fmla="*/ 35712 h 1182688"/>
              <a:gd name="connsiteX174" fmla="*/ 775891 w 2151063"/>
              <a:gd name="connsiteY174" fmla="*/ 41654 h 1182688"/>
              <a:gd name="connsiteX175" fmla="*/ 711994 w 2151063"/>
              <a:gd name="connsiteY175" fmla="*/ 51559 h 1182688"/>
              <a:gd name="connsiteX176" fmla="*/ 648098 w 2151063"/>
              <a:gd name="connsiteY176" fmla="*/ 64236 h 1182688"/>
              <a:gd name="connsiteX177" fmla="*/ 616744 w 2151063"/>
              <a:gd name="connsiteY177" fmla="*/ 71764 h 1182688"/>
              <a:gd name="connsiteX178" fmla="*/ 574279 w 2151063"/>
              <a:gd name="connsiteY178" fmla="*/ 82856 h 1182688"/>
              <a:gd name="connsiteX179" fmla="*/ 490538 w 2151063"/>
              <a:gd name="connsiteY179" fmla="*/ 110985 h 1182688"/>
              <a:gd name="connsiteX180" fmla="*/ 449263 w 2151063"/>
              <a:gd name="connsiteY180" fmla="*/ 128020 h 1182688"/>
              <a:gd name="connsiteX181" fmla="*/ 508794 w 2151063"/>
              <a:gd name="connsiteY181" fmla="*/ 115739 h 1182688"/>
              <a:gd name="connsiteX182" fmla="*/ 629048 w 2151063"/>
              <a:gd name="connsiteY182" fmla="*/ 96326 h 1182688"/>
              <a:gd name="connsiteX183" fmla="*/ 750491 w 2151063"/>
              <a:gd name="connsiteY183" fmla="*/ 83253 h 1182688"/>
              <a:gd name="connsiteX184" fmla="*/ 872729 w 2151063"/>
              <a:gd name="connsiteY184" fmla="*/ 77310 h 1182688"/>
              <a:gd name="connsiteX185" fmla="*/ 933451 w 2151063"/>
              <a:gd name="connsiteY185" fmla="*/ 76914 h 1182688"/>
              <a:gd name="connsiteX186" fmla="*/ 1003301 w 2151063"/>
              <a:gd name="connsiteY186" fmla="*/ 77706 h 1182688"/>
              <a:gd name="connsiteX187" fmla="*/ 1142207 w 2151063"/>
              <a:gd name="connsiteY187" fmla="*/ 87611 h 1182688"/>
              <a:gd name="connsiteX188" fmla="*/ 1245395 w 2151063"/>
              <a:gd name="connsiteY188" fmla="*/ 101873 h 1182688"/>
              <a:gd name="connsiteX189" fmla="*/ 1314451 w 2151063"/>
              <a:gd name="connsiteY189" fmla="*/ 114154 h 1182688"/>
              <a:gd name="connsiteX190" fmla="*/ 1382317 w 2151063"/>
              <a:gd name="connsiteY190" fmla="*/ 129209 h 1182688"/>
              <a:gd name="connsiteX191" fmla="*/ 1449785 w 2151063"/>
              <a:gd name="connsiteY191" fmla="*/ 146640 h 1182688"/>
              <a:gd name="connsiteX192" fmla="*/ 1483123 w 2151063"/>
              <a:gd name="connsiteY192" fmla="*/ 156148 h 1182688"/>
              <a:gd name="connsiteX193" fmla="*/ 1547417 w 2151063"/>
              <a:gd name="connsiteY193" fmla="*/ 176750 h 1182688"/>
              <a:gd name="connsiteX194" fmla="*/ 1643064 w 2151063"/>
              <a:gd name="connsiteY194" fmla="*/ 213197 h 1182688"/>
              <a:gd name="connsiteX195" fmla="*/ 1705770 w 2151063"/>
              <a:gd name="connsiteY195" fmla="*/ 240533 h 1182688"/>
              <a:gd name="connsiteX196" fmla="*/ 1736726 w 2151063"/>
              <a:gd name="connsiteY196" fmla="*/ 255588 h 1182688"/>
              <a:gd name="connsiteX197" fmla="*/ 1709342 w 2151063"/>
              <a:gd name="connsiteY197" fmla="*/ 238949 h 1182688"/>
              <a:gd name="connsiteX198" fmla="*/ 1653382 w 2151063"/>
              <a:gd name="connsiteY198" fmla="*/ 208047 h 1182688"/>
              <a:gd name="connsiteX199" fmla="*/ 1625601 w 2151063"/>
              <a:gd name="connsiteY199" fmla="*/ 193785 h 1182688"/>
              <a:gd name="connsiteX200" fmla="*/ 1596232 w 2151063"/>
              <a:gd name="connsiteY200" fmla="*/ 179523 h 1182688"/>
              <a:gd name="connsiteX201" fmla="*/ 1537495 w 2151063"/>
              <a:gd name="connsiteY201" fmla="*/ 152583 h 1182688"/>
              <a:gd name="connsiteX202" fmla="*/ 1477567 w 2151063"/>
              <a:gd name="connsiteY202" fmla="*/ 128416 h 1182688"/>
              <a:gd name="connsiteX203" fmla="*/ 1416448 w 2151063"/>
              <a:gd name="connsiteY203" fmla="*/ 107023 h 1182688"/>
              <a:gd name="connsiteX204" fmla="*/ 1354139 w 2151063"/>
              <a:gd name="connsiteY204" fmla="*/ 88007 h 1182688"/>
              <a:gd name="connsiteX205" fmla="*/ 1291432 w 2151063"/>
              <a:gd name="connsiteY205" fmla="*/ 72160 h 1182688"/>
              <a:gd name="connsiteX206" fmla="*/ 1227932 w 2151063"/>
              <a:gd name="connsiteY206" fmla="*/ 58294 h 1182688"/>
              <a:gd name="connsiteX207" fmla="*/ 1163638 w 2151063"/>
              <a:gd name="connsiteY207" fmla="*/ 47597 h 1182688"/>
              <a:gd name="connsiteX208" fmla="*/ 1099345 w 2151063"/>
              <a:gd name="connsiteY208" fmla="*/ 39277 h 1182688"/>
              <a:gd name="connsiteX209" fmla="*/ 1034654 w 2151063"/>
              <a:gd name="connsiteY209" fmla="*/ 34127 h 1182688"/>
              <a:gd name="connsiteX210" fmla="*/ 976240 w 2151063"/>
              <a:gd name="connsiteY210" fmla="*/ 0 h 1182688"/>
              <a:gd name="connsiteX211" fmla="*/ 1045347 w 2151063"/>
              <a:gd name="connsiteY211" fmla="*/ 3172 h 1182688"/>
              <a:gd name="connsiteX212" fmla="*/ 1114851 w 2151063"/>
              <a:gd name="connsiteY212" fmla="*/ 8723 h 1182688"/>
              <a:gd name="connsiteX213" fmla="*/ 1183959 w 2151063"/>
              <a:gd name="connsiteY213" fmla="*/ 18238 h 1182688"/>
              <a:gd name="connsiteX214" fmla="*/ 1252669 w 2151063"/>
              <a:gd name="connsiteY214" fmla="*/ 30529 h 1182688"/>
              <a:gd name="connsiteX215" fmla="*/ 1321379 w 2151063"/>
              <a:gd name="connsiteY215" fmla="*/ 45198 h 1182688"/>
              <a:gd name="connsiteX216" fmla="*/ 1389295 w 2151063"/>
              <a:gd name="connsiteY216" fmla="*/ 63833 h 1182688"/>
              <a:gd name="connsiteX217" fmla="*/ 1455622 w 2151063"/>
              <a:gd name="connsiteY217" fmla="*/ 85242 h 1182688"/>
              <a:gd name="connsiteX218" fmla="*/ 1521154 w 2151063"/>
              <a:gd name="connsiteY218" fmla="*/ 109427 h 1182688"/>
              <a:gd name="connsiteX219" fmla="*/ 1585496 w 2151063"/>
              <a:gd name="connsiteY219" fmla="*/ 136784 h 1182688"/>
              <a:gd name="connsiteX220" fmla="*/ 1647851 w 2151063"/>
              <a:gd name="connsiteY220" fmla="*/ 166916 h 1182688"/>
              <a:gd name="connsiteX221" fmla="*/ 1707823 w 2151063"/>
              <a:gd name="connsiteY221" fmla="*/ 200617 h 1182688"/>
              <a:gd name="connsiteX222" fmla="*/ 1766604 w 2151063"/>
              <a:gd name="connsiteY222" fmla="*/ 237093 h 1182688"/>
              <a:gd name="connsiteX223" fmla="*/ 1822605 w 2151063"/>
              <a:gd name="connsiteY223" fmla="*/ 275947 h 1182688"/>
              <a:gd name="connsiteX224" fmla="*/ 1849613 w 2151063"/>
              <a:gd name="connsiteY224" fmla="*/ 296961 h 1182688"/>
              <a:gd name="connsiteX225" fmla="*/ 1875826 w 2151063"/>
              <a:gd name="connsiteY225" fmla="*/ 317974 h 1182688"/>
              <a:gd name="connsiteX226" fmla="*/ 1924280 w 2151063"/>
              <a:gd name="connsiteY226" fmla="*/ 364362 h 1182688"/>
              <a:gd name="connsiteX227" fmla="*/ 1946919 w 2151063"/>
              <a:gd name="connsiteY227" fmla="*/ 388943 h 1182688"/>
              <a:gd name="connsiteX228" fmla="*/ 1957642 w 2151063"/>
              <a:gd name="connsiteY228" fmla="*/ 398458 h 1182688"/>
              <a:gd name="connsiteX229" fmla="*/ 1968366 w 2151063"/>
              <a:gd name="connsiteY229" fmla="*/ 407577 h 1182688"/>
              <a:gd name="connsiteX230" fmla="*/ 1991004 w 2151063"/>
              <a:gd name="connsiteY230" fmla="*/ 428194 h 1182688"/>
              <a:gd name="connsiteX231" fmla="*/ 2032707 w 2151063"/>
              <a:gd name="connsiteY231" fmla="*/ 472203 h 1182688"/>
              <a:gd name="connsiteX232" fmla="*/ 2069247 w 2151063"/>
              <a:gd name="connsiteY232" fmla="*/ 520177 h 1182688"/>
              <a:gd name="connsiteX233" fmla="*/ 2100226 w 2151063"/>
              <a:gd name="connsiteY233" fmla="*/ 572115 h 1182688"/>
              <a:gd name="connsiteX234" fmla="*/ 2124850 w 2151063"/>
              <a:gd name="connsiteY234" fmla="*/ 626432 h 1182688"/>
              <a:gd name="connsiteX235" fmla="*/ 2142325 w 2151063"/>
              <a:gd name="connsiteY235" fmla="*/ 683525 h 1182688"/>
              <a:gd name="connsiteX236" fmla="*/ 2151063 w 2151063"/>
              <a:gd name="connsiteY236" fmla="*/ 742600 h 1182688"/>
              <a:gd name="connsiteX237" fmla="*/ 2151063 w 2151063"/>
              <a:gd name="connsiteY237" fmla="*/ 803261 h 1182688"/>
              <a:gd name="connsiteX238" fmla="*/ 2147091 w 2151063"/>
              <a:gd name="connsiteY238" fmla="*/ 834186 h 1182688"/>
              <a:gd name="connsiteX239" fmla="*/ 2144311 w 2151063"/>
              <a:gd name="connsiteY239" fmla="*/ 848855 h 1182688"/>
              <a:gd name="connsiteX240" fmla="*/ 2136765 w 2151063"/>
              <a:gd name="connsiteY240" fmla="*/ 878195 h 1182688"/>
              <a:gd name="connsiteX241" fmla="*/ 2126439 w 2151063"/>
              <a:gd name="connsiteY241" fmla="*/ 905551 h 1182688"/>
              <a:gd name="connsiteX242" fmla="*/ 2114524 w 2151063"/>
              <a:gd name="connsiteY242" fmla="*/ 931322 h 1182688"/>
              <a:gd name="connsiteX243" fmla="*/ 2092282 w 2151063"/>
              <a:gd name="connsiteY243" fmla="*/ 966609 h 1182688"/>
              <a:gd name="connsiteX244" fmla="*/ 2055743 w 2151063"/>
              <a:gd name="connsiteY244" fmla="*/ 1008239 h 1182688"/>
              <a:gd name="connsiteX245" fmla="*/ 2013246 w 2151063"/>
              <a:gd name="connsiteY245" fmla="*/ 1043921 h 1182688"/>
              <a:gd name="connsiteX246" fmla="*/ 1964791 w 2151063"/>
              <a:gd name="connsiteY246" fmla="*/ 1074054 h 1182688"/>
              <a:gd name="connsiteX247" fmla="*/ 1912762 w 2151063"/>
              <a:gd name="connsiteY247" fmla="*/ 1098239 h 1182688"/>
              <a:gd name="connsiteX248" fmla="*/ 1857556 w 2151063"/>
              <a:gd name="connsiteY248" fmla="*/ 1117666 h 1182688"/>
              <a:gd name="connsiteX249" fmla="*/ 1829754 w 2151063"/>
              <a:gd name="connsiteY249" fmla="*/ 1125596 h 1182688"/>
              <a:gd name="connsiteX250" fmla="*/ 1792817 w 2151063"/>
              <a:gd name="connsiteY250" fmla="*/ 1134318 h 1182688"/>
              <a:gd name="connsiteX251" fmla="*/ 1717753 w 2151063"/>
              <a:gd name="connsiteY251" fmla="*/ 1148988 h 1182688"/>
              <a:gd name="connsiteX252" fmla="*/ 1641894 w 2151063"/>
              <a:gd name="connsiteY252" fmla="*/ 1160882 h 1182688"/>
              <a:gd name="connsiteX253" fmla="*/ 1565240 w 2151063"/>
              <a:gd name="connsiteY253" fmla="*/ 1169208 h 1182688"/>
              <a:gd name="connsiteX254" fmla="*/ 1450061 w 2151063"/>
              <a:gd name="connsiteY254" fmla="*/ 1177930 h 1182688"/>
              <a:gd name="connsiteX255" fmla="*/ 1295960 w 2151063"/>
              <a:gd name="connsiteY255" fmla="*/ 1181895 h 1182688"/>
              <a:gd name="connsiteX256" fmla="*/ 1219704 w 2151063"/>
              <a:gd name="connsiteY256" fmla="*/ 1182688 h 1182688"/>
              <a:gd name="connsiteX257" fmla="*/ 1137093 w 2151063"/>
              <a:gd name="connsiteY257" fmla="*/ 1182688 h 1182688"/>
              <a:gd name="connsiteX258" fmla="*/ 971076 w 2151063"/>
              <a:gd name="connsiteY258" fmla="*/ 1177930 h 1182688"/>
              <a:gd name="connsiteX259" fmla="*/ 723243 w 2151063"/>
              <a:gd name="connsiteY259" fmla="*/ 1163657 h 1182688"/>
              <a:gd name="connsiteX260" fmla="*/ 558021 w 2151063"/>
              <a:gd name="connsiteY260" fmla="*/ 1150177 h 1182688"/>
              <a:gd name="connsiteX261" fmla="*/ 552064 w 2151063"/>
              <a:gd name="connsiteY261" fmla="*/ 1148988 h 1182688"/>
              <a:gd name="connsiteX262" fmla="*/ 546504 w 2151063"/>
              <a:gd name="connsiteY262" fmla="*/ 1141851 h 1182688"/>
              <a:gd name="connsiteX263" fmla="*/ 546504 w 2151063"/>
              <a:gd name="connsiteY263" fmla="*/ 1132732 h 1182688"/>
              <a:gd name="connsiteX264" fmla="*/ 552064 w 2151063"/>
              <a:gd name="connsiteY264" fmla="*/ 1125992 h 1182688"/>
              <a:gd name="connsiteX265" fmla="*/ 558021 w 2151063"/>
              <a:gd name="connsiteY265" fmla="*/ 1125596 h 1182688"/>
              <a:gd name="connsiteX266" fmla="*/ 679555 w 2151063"/>
              <a:gd name="connsiteY266" fmla="*/ 1131146 h 1182688"/>
              <a:gd name="connsiteX267" fmla="*/ 801486 w 2151063"/>
              <a:gd name="connsiteY267" fmla="*/ 1136697 h 1182688"/>
              <a:gd name="connsiteX268" fmla="*/ 774081 w 2151063"/>
              <a:gd name="connsiteY268" fmla="*/ 1130750 h 1182688"/>
              <a:gd name="connsiteX269" fmla="*/ 747471 w 2151063"/>
              <a:gd name="connsiteY269" fmla="*/ 1124010 h 1182688"/>
              <a:gd name="connsiteX270" fmla="*/ 680349 w 2151063"/>
              <a:gd name="connsiteY270" fmla="*/ 1114494 h 1182688"/>
              <a:gd name="connsiteX271" fmla="*/ 614419 w 2151063"/>
              <a:gd name="connsiteY271" fmla="*/ 1102996 h 1182688"/>
              <a:gd name="connsiteX272" fmla="*/ 581057 w 2151063"/>
              <a:gd name="connsiteY272" fmla="*/ 1096256 h 1182688"/>
              <a:gd name="connsiteX273" fmla="*/ 515127 w 2151063"/>
              <a:gd name="connsiteY273" fmla="*/ 1079604 h 1182688"/>
              <a:gd name="connsiteX274" fmla="*/ 450389 w 2151063"/>
              <a:gd name="connsiteY274" fmla="*/ 1060177 h 1182688"/>
              <a:gd name="connsiteX275" fmla="*/ 386445 w 2151063"/>
              <a:gd name="connsiteY275" fmla="*/ 1036388 h 1182688"/>
              <a:gd name="connsiteX276" fmla="*/ 325281 w 2151063"/>
              <a:gd name="connsiteY276" fmla="*/ 1007842 h 1182688"/>
              <a:gd name="connsiteX277" fmla="*/ 266500 w 2151063"/>
              <a:gd name="connsiteY277" fmla="*/ 974935 h 1182688"/>
              <a:gd name="connsiteX278" fmla="*/ 210896 w 2151063"/>
              <a:gd name="connsiteY278" fmla="*/ 936476 h 1182688"/>
              <a:gd name="connsiteX279" fmla="*/ 159265 w 2151063"/>
              <a:gd name="connsiteY279" fmla="*/ 891675 h 1182688"/>
              <a:gd name="connsiteX280" fmla="*/ 135832 w 2151063"/>
              <a:gd name="connsiteY280" fmla="*/ 867093 h 1182688"/>
              <a:gd name="connsiteX281" fmla="*/ 116370 w 2151063"/>
              <a:gd name="connsiteY281" fmla="*/ 844891 h 1182688"/>
              <a:gd name="connsiteX282" fmla="*/ 80625 w 2151063"/>
              <a:gd name="connsiteY282" fmla="*/ 797710 h 1182688"/>
              <a:gd name="connsiteX283" fmla="*/ 50838 w 2151063"/>
              <a:gd name="connsiteY283" fmla="*/ 746564 h 1182688"/>
              <a:gd name="connsiteX284" fmla="*/ 27802 w 2151063"/>
              <a:gd name="connsiteY284" fmla="*/ 693833 h 1182688"/>
              <a:gd name="connsiteX285" fmla="*/ 11121 w 2151063"/>
              <a:gd name="connsiteY285" fmla="*/ 638326 h 1182688"/>
              <a:gd name="connsiteX286" fmla="*/ 1589 w 2151063"/>
              <a:gd name="connsiteY286" fmla="*/ 581234 h 1182688"/>
              <a:gd name="connsiteX287" fmla="*/ 0 w 2151063"/>
              <a:gd name="connsiteY287" fmla="*/ 523348 h 1182688"/>
              <a:gd name="connsiteX288" fmla="*/ 7149 w 2151063"/>
              <a:gd name="connsiteY288" fmla="*/ 464273 h 1182688"/>
              <a:gd name="connsiteX289" fmla="*/ 14298 w 2151063"/>
              <a:gd name="connsiteY289" fmla="*/ 434934 h 1182688"/>
              <a:gd name="connsiteX290" fmla="*/ 22639 w 2151063"/>
              <a:gd name="connsiteY290" fmla="*/ 406388 h 1182688"/>
              <a:gd name="connsiteX291" fmla="*/ 45674 w 2151063"/>
              <a:gd name="connsiteY291" fmla="*/ 355639 h 1182688"/>
              <a:gd name="connsiteX292" fmla="*/ 75065 w 2151063"/>
              <a:gd name="connsiteY292" fmla="*/ 311630 h 1182688"/>
              <a:gd name="connsiteX293" fmla="*/ 110413 w 2151063"/>
              <a:gd name="connsiteY293" fmla="*/ 272776 h 1182688"/>
              <a:gd name="connsiteX294" fmla="*/ 150527 w 2151063"/>
              <a:gd name="connsiteY294" fmla="*/ 239868 h 1182688"/>
              <a:gd name="connsiteX295" fmla="*/ 195407 w 2151063"/>
              <a:gd name="connsiteY295" fmla="*/ 211718 h 1182688"/>
              <a:gd name="connsiteX296" fmla="*/ 243861 w 2151063"/>
              <a:gd name="connsiteY296" fmla="*/ 188723 h 1182688"/>
              <a:gd name="connsiteX297" fmla="*/ 294699 w 2151063"/>
              <a:gd name="connsiteY297" fmla="*/ 168502 h 1182688"/>
              <a:gd name="connsiteX298" fmla="*/ 320912 w 2151063"/>
              <a:gd name="connsiteY298" fmla="*/ 160573 h 1182688"/>
              <a:gd name="connsiteX299" fmla="*/ 348317 w 2151063"/>
              <a:gd name="connsiteY299" fmla="*/ 143524 h 1182688"/>
              <a:gd name="connsiteX300" fmla="*/ 404317 w 2151063"/>
              <a:gd name="connsiteY300" fmla="*/ 112599 h 1182688"/>
              <a:gd name="connsiteX301" fmla="*/ 462701 w 2151063"/>
              <a:gd name="connsiteY301" fmla="*/ 86432 h 1182688"/>
              <a:gd name="connsiteX302" fmla="*/ 523468 w 2151063"/>
              <a:gd name="connsiteY302" fmla="*/ 64229 h 1182688"/>
              <a:gd name="connsiteX303" fmla="*/ 585029 w 2151063"/>
              <a:gd name="connsiteY303" fmla="*/ 45991 h 1182688"/>
              <a:gd name="connsiteX304" fmla="*/ 647781 w 2151063"/>
              <a:gd name="connsiteY304" fmla="*/ 30925 h 1182688"/>
              <a:gd name="connsiteX305" fmla="*/ 711328 w 2151063"/>
              <a:gd name="connsiteY305" fmla="*/ 19427 h 1182688"/>
              <a:gd name="connsiteX306" fmla="*/ 774478 w 2151063"/>
              <a:gd name="connsiteY306" fmla="*/ 10308 h 1182688"/>
              <a:gd name="connsiteX307" fmla="*/ 805854 w 2151063"/>
              <a:gd name="connsiteY307" fmla="*/ 7137 h 1182688"/>
              <a:gd name="connsiteX308" fmla="*/ 839614 w 2151063"/>
              <a:gd name="connsiteY308" fmla="*/ 4361 h 1182688"/>
              <a:gd name="connsiteX309" fmla="*/ 907927 w 2151063"/>
              <a:gd name="connsiteY309" fmla="*/ 396 h 118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2151063" h="1182688">
                <a:moveTo>
                  <a:pt x="2044671" y="546100"/>
                </a:moveTo>
                <a:lnTo>
                  <a:pt x="2052215" y="567545"/>
                </a:lnTo>
                <a:lnTo>
                  <a:pt x="2064523" y="611628"/>
                </a:lnTo>
                <a:lnTo>
                  <a:pt x="2072464" y="657298"/>
                </a:lnTo>
                <a:lnTo>
                  <a:pt x="2074847" y="704161"/>
                </a:lnTo>
                <a:lnTo>
                  <a:pt x="2073258" y="728386"/>
                </a:lnTo>
                <a:lnTo>
                  <a:pt x="2070876" y="758171"/>
                </a:lnTo>
                <a:lnTo>
                  <a:pt x="2056979" y="813771"/>
                </a:lnTo>
                <a:lnTo>
                  <a:pt x="2034745" y="864207"/>
                </a:lnTo>
                <a:lnTo>
                  <a:pt x="2004966" y="909481"/>
                </a:lnTo>
                <a:lnTo>
                  <a:pt x="1968438" y="949989"/>
                </a:lnTo>
                <a:lnTo>
                  <a:pt x="1926350" y="985731"/>
                </a:lnTo>
                <a:lnTo>
                  <a:pt x="1879102" y="1015913"/>
                </a:lnTo>
                <a:lnTo>
                  <a:pt x="1827882" y="1041330"/>
                </a:lnTo>
                <a:lnTo>
                  <a:pt x="1801280" y="1052053"/>
                </a:lnTo>
                <a:lnTo>
                  <a:pt x="1767928" y="1064364"/>
                </a:lnTo>
                <a:lnTo>
                  <a:pt x="1699239" y="1085015"/>
                </a:lnTo>
                <a:lnTo>
                  <a:pt x="1629358" y="1102092"/>
                </a:lnTo>
                <a:lnTo>
                  <a:pt x="1557889" y="1114801"/>
                </a:lnTo>
                <a:lnTo>
                  <a:pt x="1449892" y="1129892"/>
                </a:lnTo>
                <a:lnTo>
                  <a:pt x="1304969" y="1141012"/>
                </a:lnTo>
                <a:lnTo>
                  <a:pt x="1234692" y="1144189"/>
                </a:lnTo>
                <a:lnTo>
                  <a:pt x="1219604" y="1144586"/>
                </a:lnTo>
                <a:lnTo>
                  <a:pt x="1204913" y="1145380"/>
                </a:lnTo>
                <a:lnTo>
                  <a:pt x="1205310" y="1146969"/>
                </a:lnTo>
                <a:lnTo>
                  <a:pt x="1205310" y="1147763"/>
                </a:lnTo>
                <a:lnTo>
                  <a:pt x="1259309" y="1147366"/>
                </a:lnTo>
                <a:lnTo>
                  <a:pt x="1367306" y="1143792"/>
                </a:lnTo>
                <a:lnTo>
                  <a:pt x="1420908" y="1140615"/>
                </a:lnTo>
                <a:lnTo>
                  <a:pt x="1484832" y="1137040"/>
                </a:lnTo>
                <a:lnTo>
                  <a:pt x="1616256" y="1127906"/>
                </a:lnTo>
                <a:lnTo>
                  <a:pt x="1715915" y="1114404"/>
                </a:lnTo>
                <a:lnTo>
                  <a:pt x="1781031" y="1101298"/>
                </a:lnTo>
                <a:lnTo>
                  <a:pt x="1844558" y="1084618"/>
                </a:lnTo>
                <a:lnTo>
                  <a:pt x="1905307" y="1062379"/>
                </a:lnTo>
                <a:lnTo>
                  <a:pt x="1934291" y="1048876"/>
                </a:lnTo>
                <a:lnTo>
                  <a:pt x="1948982" y="1041727"/>
                </a:lnTo>
                <a:lnTo>
                  <a:pt x="1975584" y="1025445"/>
                </a:lnTo>
                <a:lnTo>
                  <a:pt x="2000201" y="1007176"/>
                </a:lnTo>
                <a:lnTo>
                  <a:pt x="2022436" y="987717"/>
                </a:lnTo>
                <a:lnTo>
                  <a:pt x="2041892" y="966668"/>
                </a:lnTo>
                <a:lnTo>
                  <a:pt x="2059362" y="943635"/>
                </a:lnTo>
                <a:lnTo>
                  <a:pt x="2074450" y="919409"/>
                </a:lnTo>
                <a:lnTo>
                  <a:pt x="2087155" y="893992"/>
                </a:lnTo>
                <a:lnTo>
                  <a:pt x="2097081" y="867781"/>
                </a:lnTo>
                <a:lnTo>
                  <a:pt x="2105419" y="840379"/>
                </a:lnTo>
                <a:lnTo>
                  <a:pt x="2112566" y="797885"/>
                </a:lnTo>
                <a:lnTo>
                  <a:pt x="2112963" y="739109"/>
                </a:lnTo>
                <a:lnTo>
                  <a:pt x="2103831" y="678744"/>
                </a:lnTo>
                <a:lnTo>
                  <a:pt x="2094699" y="648561"/>
                </a:lnTo>
                <a:lnTo>
                  <a:pt x="2084773" y="621159"/>
                </a:lnTo>
                <a:lnTo>
                  <a:pt x="2059362" y="569928"/>
                </a:lnTo>
                <a:close/>
                <a:moveTo>
                  <a:pt x="233158" y="230187"/>
                </a:moveTo>
                <a:lnTo>
                  <a:pt x="206541" y="244085"/>
                </a:lnTo>
                <a:lnTo>
                  <a:pt x="158870" y="277836"/>
                </a:lnTo>
                <a:lnTo>
                  <a:pt x="117952" y="317146"/>
                </a:lnTo>
                <a:lnTo>
                  <a:pt x="84980" y="362810"/>
                </a:lnTo>
                <a:lnTo>
                  <a:pt x="59953" y="412444"/>
                </a:lnTo>
                <a:lnTo>
                  <a:pt x="43268" y="466446"/>
                </a:lnTo>
                <a:lnTo>
                  <a:pt x="34925" y="523624"/>
                </a:lnTo>
                <a:lnTo>
                  <a:pt x="36117" y="582788"/>
                </a:lnTo>
                <a:lnTo>
                  <a:pt x="40090" y="613363"/>
                </a:lnTo>
                <a:lnTo>
                  <a:pt x="46446" y="643143"/>
                </a:lnTo>
                <a:lnTo>
                  <a:pt x="65117" y="699528"/>
                </a:lnTo>
                <a:lnTo>
                  <a:pt x="91336" y="753133"/>
                </a:lnTo>
                <a:lnTo>
                  <a:pt x="123514" y="802767"/>
                </a:lnTo>
                <a:lnTo>
                  <a:pt x="162446" y="848430"/>
                </a:lnTo>
                <a:lnTo>
                  <a:pt x="205350" y="889726"/>
                </a:lnTo>
                <a:lnTo>
                  <a:pt x="252226" y="927051"/>
                </a:lnTo>
                <a:lnTo>
                  <a:pt x="302281" y="959611"/>
                </a:lnTo>
                <a:lnTo>
                  <a:pt x="328103" y="973906"/>
                </a:lnTo>
                <a:lnTo>
                  <a:pt x="356308" y="988994"/>
                </a:lnTo>
                <a:lnTo>
                  <a:pt x="414706" y="1014010"/>
                </a:lnTo>
                <a:lnTo>
                  <a:pt x="444500" y="1025525"/>
                </a:lnTo>
                <a:lnTo>
                  <a:pt x="419076" y="1013613"/>
                </a:lnTo>
                <a:lnTo>
                  <a:pt x="371007" y="988597"/>
                </a:lnTo>
                <a:lnTo>
                  <a:pt x="347171" y="973906"/>
                </a:lnTo>
                <a:lnTo>
                  <a:pt x="322541" y="958420"/>
                </a:lnTo>
                <a:lnTo>
                  <a:pt x="274473" y="922683"/>
                </a:lnTo>
                <a:lnTo>
                  <a:pt x="229583" y="882579"/>
                </a:lnTo>
                <a:lnTo>
                  <a:pt x="189459" y="838106"/>
                </a:lnTo>
                <a:lnTo>
                  <a:pt x="154103" y="790458"/>
                </a:lnTo>
                <a:lnTo>
                  <a:pt x="124706" y="738838"/>
                </a:lnTo>
                <a:lnTo>
                  <a:pt x="102062" y="683645"/>
                </a:lnTo>
                <a:lnTo>
                  <a:pt x="86966" y="625672"/>
                </a:lnTo>
                <a:lnTo>
                  <a:pt x="83391" y="595892"/>
                </a:lnTo>
                <a:lnTo>
                  <a:pt x="81405" y="569685"/>
                </a:lnTo>
                <a:lnTo>
                  <a:pt x="83391" y="518462"/>
                </a:lnTo>
                <a:lnTo>
                  <a:pt x="92131" y="468828"/>
                </a:lnTo>
                <a:lnTo>
                  <a:pt x="106829" y="419591"/>
                </a:lnTo>
                <a:lnTo>
                  <a:pt x="127089" y="373531"/>
                </a:lnTo>
                <a:lnTo>
                  <a:pt x="152117" y="329058"/>
                </a:lnTo>
                <a:lnTo>
                  <a:pt x="181911" y="287366"/>
                </a:lnTo>
                <a:lnTo>
                  <a:pt x="215281" y="248452"/>
                </a:lnTo>
                <a:close/>
                <a:moveTo>
                  <a:pt x="950292" y="112712"/>
                </a:moveTo>
                <a:lnTo>
                  <a:pt x="822075" y="115489"/>
                </a:lnTo>
                <a:lnTo>
                  <a:pt x="758561" y="119456"/>
                </a:lnTo>
                <a:lnTo>
                  <a:pt x="705369" y="124217"/>
                </a:lnTo>
                <a:lnTo>
                  <a:pt x="597397" y="136118"/>
                </a:lnTo>
                <a:lnTo>
                  <a:pt x="488631" y="153574"/>
                </a:lnTo>
                <a:lnTo>
                  <a:pt x="381849" y="178170"/>
                </a:lnTo>
                <a:lnTo>
                  <a:pt x="329848" y="193643"/>
                </a:lnTo>
                <a:lnTo>
                  <a:pt x="309206" y="208321"/>
                </a:lnTo>
                <a:lnTo>
                  <a:pt x="270304" y="239662"/>
                </a:lnTo>
                <a:lnTo>
                  <a:pt x="234181" y="274970"/>
                </a:lnTo>
                <a:lnTo>
                  <a:pt x="201631" y="313848"/>
                </a:lnTo>
                <a:lnTo>
                  <a:pt x="186943" y="334874"/>
                </a:lnTo>
                <a:lnTo>
                  <a:pt x="169080" y="362248"/>
                </a:lnTo>
                <a:lnTo>
                  <a:pt x="142087" y="418185"/>
                </a:lnTo>
                <a:lnTo>
                  <a:pt x="124621" y="475709"/>
                </a:lnTo>
                <a:lnTo>
                  <a:pt x="115888" y="534423"/>
                </a:lnTo>
                <a:lnTo>
                  <a:pt x="115888" y="593534"/>
                </a:lnTo>
                <a:lnTo>
                  <a:pt x="125415" y="652249"/>
                </a:lnTo>
                <a:lnTo>
                  <a:pt x="144469" y="709773"/>
                </a:lnTo>
                <a:lnTo>
                  <a:pt x="172256" y="765313"/>
                </a:lnTo>
                <a:lnTo>
                  <a:pt x="189722" y="792290"/>
                </a:lnTo>
                <a:lnTo>
                  <a:pt x="209570" y="818870"/>
                </a:lnTo>
                <a:lnTo>
                  <a:pt x="252044" y="866080"/>
                </a:lnTo>
                <a:lnTo>
                  <a:pt x="300076" y="908132"/>
                </a:lnTo>
                <a:lnTo>
                  <a:pt x="352077" y="944630"/>
                </a:lnTo>
                <a:lnTo>
                  <a:pt x="407651" y="976764"/>
                </a:lnTo>
                <a:lnTo>
                  <a:pt x="465210" y="1004931"/>
                </a:lnTo>
                <a:lnTo>
                  <a:pt x="524754" y="1029131"/>
                </a:lnTo>
                <a:lnTo>
                  <a:pt x="585488" y="1050157"/>
                </a:lnTo>
                <a:lnTo>
                  <a:pt x="616054" y="1059281"/>
                </a:lnTo>
                <a:lnTo>
                  <a:pt x="666467" y="1074753"/>
                </a:lnTo>
                <a:lnTo>
                  <a:pt x="717675" y="1089432"/>
                </a:lnTo>
                <a:lnTo>
                  <a:pt x="795875" y="1098953"/>
                </a:lnTo>
                <a:lnTo>
                  <a:pt x="873282" y="1105697"/>
                </a:lnTo>
                <a:lnTo>
                  <a:pt x="943940" y="1111251"/>
                </a:lnTo>
                <a:lnTo>
                  <a:pt x="1085654" y="1116012"/>
                </a:lnTo>
                <a:lnTo>
                  <a:pt x="1227765" y="1113632"/>
                </a:lnTo>
                <a:lnTo>
                  <a:pt x="1369081" y="1103714"/>
                </a:lnTo>
                <a:lnTo>
                  <a:pt x="1440136" y="1096176"/>
                </a:lnTo>
                <a:lnTo>
                  <a:pt x="1498886" y="1089432"/>
                </a:lnTo>
                <a:lnTo>
                  <a:pt x="1589392" y="1075944"/>
                </a:lnTo>
                <a:lnTo>
                  <a:pt x="1650127" y="1064439"/>
                </a:lnTo>
                <a:lnTo>
                  <a:pt x="1709670" y="1050554"/>
                </a:lnTo>
                <a:lnTo>
                  <a:pt x="1768420" y="1032701"/>
                </a:lnTo>
                <a:lnTo>
                  <a:pt x="1824391" y="1010088"/>
                </a:lnTo>
                <a:lnTo>
                  <a:pt x="1877980" y="981921"/>
                </a:lnTo>
                <a:lnTo>
                  <a:pt x="1902988" y="965259"/>
                </a:lnTo>
                <a:lnTo>
                  <a:pt x="1916485" y="956135"/>
                </a:lnTo>
                <a:lnTo>
                  <a:pt x="1941890" y="935109"/>
                </a:lnTo>
                <a:lnTo>
                  <a:pt x="1963723" y="912099"/>
                </a:lnTo>
                <a:lnTo>
                  <a:pt x="1982777" y="887899"/>
                </a:lnTo>
                <a:lnTo>
                  <a:pt x="1999449" y="862113"/>
                </a:lnTo>
                <a:lnTo>
                  <a:pt x="2013342" y="834739"/>
                </a:lnTo>
                <a:lnTo>
                  <a:pt x="2024457" y="806572"/>
                </a:lnTo>
                <a:lnTo>
                  <a:pt x="2032793" y="777612"/>
                </a:lnTo>
                <a:lnTo>
                  <a:pt x="2038351" y="747858"/>
                </a:lnTo>
                <a:lnTo>
                  <a:pt x="2041526" y="717707"/>
                </a:lnTo>
                <a:lnTo>
                  <a:pt x="2041526" y="671291"/>
                </a:lnTo>
                <a:lnTo>
                  <a:pt x="2032396" y="609403"/>
                </a:lnTo>
                <a:lnTo>
                  <a:pt x="2013342" y="548705"/>
                </a:lnTo>
                <a:lnTo>
                  <a:pt x="1999846" y="519745"/>
                </a:lnTo>
                <a:lnTo>
                  <a:pt x="1988731" y="497925"/>
                </a:lnTo>
                <a:lnTo>
                  <a:pt x="1962929" y="456667"/>
                </a:lnTo>
                <a:lnTo>
                  <a:pt x="1948241" y="437227"/>
                </a:lnTo>
                <a:lnTo>
                  <a:pt x="1925615" y="417788"/>
                </a:lnTo>
                <a:lnTo>
                  <a:pt x="1877980" y="381687"/>
                </a:lnTo>
                <a:lnTo>
                  <a:pt x="1827963" y="348759"/>
                </a:lnTo>
                <a:lnTo>
                  <a:pt x="1776756" y="319005"/>
                </a:lnTo>
                <a:lnTo>
                  <a:pt x="1750954" y="305120"/>
                </a:lnTo>
                <a:lnTo>
                  <a:pt x="1722373" y="290838"/>
                </a:lnTo>
                <a:lnTo>
                  <a:pt x="1664417" y="263068"/>
                </a:lnTo>
                <a:lnTo>
                  <a:pt x="1575896" y="225777"/>
                </a:lnTo>
                <a:lnTo>
                  <a:pt x="1454824" y="185708"/>
                </a:lnTo>
                <a:lnTo>
                  <a:pt x="1330973" y="154367"/>
                </a:lnTo>
                <a:lnTo>
                  <a:pt x="1205535" y="132548"/>
                </a:lnTo>
                <a:lnTo>
                  <a:pt x="1077715" y="118663"/>
                </a:lnTo>
                <a:close/>
                <a:moveTo>
                  <a:pt x="970360" y="31750"/>
                </a:moveTo>
                <a:lnTo>
                  <a:pt x="905670" y="32146"/>
                </a:lnTo>
                <a:lnTo>
                  <a:pt x="840582" y="35712"/>
                </a:lnTo>
                <a:lnTo>
                  <a:pt x="775891" y="41654"/>
                </a:lnTo>
                <a:lnTo>
                  <a:pt x="711994" y="51559"/>
                </a:lnTo>
                <a:lnTo>
                  <a:pt x="648098" y="64236"/>
                </a:lnTo>
                <a:lnTo>
                  <a:pt x="616744" y="71764"/>
                </a:lnTo>
                <a:lnTo>
                  <a:pt x="574279" y="82856"/>
                </a:lnTo>
                <a:lnTo>
                  <a:pt x="490538" y="110985"/>
                </a:lnTo>
                <a:lnTo>
                  <a:pt x="449263" y="128020"/>
                </a:lnTo>
                <a:lnTo>
                  <a:pt x="508794" y="115739"/>
                </a:lnTo>
                <a:lnTo>
                  <a:pt x="629048" y="96326"/>
                </a:lnTo>
                <a:lnTo>
                  <a:pt x="750491" y="83253"/>
                </a:lnTo>
                <a:lnTo>
                  <a:pt x="872729" y="77310"/>
                </a:lnTo>
                <a:lnTo>
                  <a:pt x="933451" y="76914"/>
                </a:lnTo>
                <a:lnTo>
                  <a:pt x="1003301" y="77706"/>
                </a:lnTo>
                <a:lnTo>
                  <a:pt x="1142207" y="87611"/>
                </a:lnTo>
                <a:lnTo>
                  <a:pt x="1245395" y="101873"/>
                </a:lnTo>
                <a:lnTo>
                  <a:pt x="1314451" y="114154"/>
                </a:lnTo>
                <a:lnTo>
                  <a:pt x="1382317" y="129209"/>
                </a:lnTo>
                <a:lnTo>
                  <a:pt x="1449785" y="146640"/>
                </a:lnTo>
                <a:lnTo>
                  <a:pt x="1483123" y="156148"/>
                </a:lnTo>
                <a:lnTo>
                  <a:pt x="1547417" y="176750"/>
                </a:lnTo>
                <a:lnTo>
                  <a:pt x="1643064" y="213197"/>
                </a:lnTo>
                <a:lnTo>
                  <a:pt x="1705770" y="240533"/>
                </a:lnTo>
                <a:lnTo>
                  <a:pt x="1736726" y="255588"/>
                </a:lnTo>
                <a:lnTo>
                  <a:pt x="1709342" y="238949"/>
                </a:lnTo>
                <a:lnTo>
                  <a:pt x="1653382" y="208047"/>
                </a:lnTo>
                <a:lnTo>
                  <a:pt x="1625601" y="193785"/>
                </a:lnTo>
                <a:lnTo>
                  <a:pt x="1596232" y="179523"/>
                </a:lnTo>
                <a:lnTo>
                  <a:pt x="1537495" y="152583"/>
                </a:lnTo>
                <a:lnTo>
                  <a:pt x="1477567" y="128416"/>
                </a:lnTo>
                <a:lnTo>
                  <a:pt x="1416448" y="107023"/>
                </a:lnTo>
                <a:lnTo>
                  <a:pt x="1354139" y="88007"/>
                </a:lnTo>
                <a:lnTo>
                  <a:pt x="1291432" y="72160"/>
                </a:lnTo>
                <a:lnTo>
                  <a:pt x="1227932" y="58294"/>
                </a:lnTo>
                <a:lnTo>
                  <a:pt x="1163638" y="47597"/>
                </a:lnTo>
                <a:lnTo>
                  <a:pt x="1099345" y="39277"/>
                </a:lnTo>
                <a:lnTo>
                  <a:pt x="1034654" y="34127"/>
                </a:lnTo>
                <a:close/>
                <a:moveTo>
                  <a:pt x="976240" y="0"/>
                </a:moveTo>
                <a:lnTo>
                  <a:pt x="1045347" y="3172"/>
                </a:lnTo>
                <a:lnTo>
                  <a:pt x="1114851" y="8723"/>
                </a:lnTo>
                <a:lnTo>
                  <a:pt x="1183959" y="18238"/>
                </a:lnTo>
                <a:lnTo>
                  <a:pt x="1252669" y="30529"/>
                </a:lnTo>
                <a:lnTo>
                  <a:pt x="1321379" y="45198"/>
                </a:lnTo>
                <a:lnTo>
                  <a:pt x="1389295" y="63833"/>
                </a:lnTo>
                <a:lnTo>
                  <a:pt x="1455622" y="85242"/>
                </a:lnTo>
                <a:lnTo>
                  <a:pt x="1521154" y="109427"/>
                </a:lnTo>
                <a:lnTo>
                  <a:pt x="1585496" y="136784"/>
                </a:lnTo>
                <a:lnTo>
                  <a:pt x="1647851" y="166916"/>
                </a:lnTo>
                <a:lnTo>
                  <a:pt x="1707823" y="200617"/>
                </a:lnTo>
                <a:lnTo>
                  <a:pt x="1766604" y="237093"/>
                </a:lnTo>
                <a:lnTo>
                  <a:pt x="1822605" y="275947"/>
                </a:lnTo>
                <a:lnTo>
                  <a:pt x="1849613" y="296961"/>
                </a:lnTo>
                <a:lnTo>
                  <a:pt x="1875826" y="317974"/>
                </a:lnTo>
                <a:lnTo>
                  <a:pt x="1924280" y="364362"/>
                </a:lnTo>
                <a:lnTo>
                  <a:pt x="1946919" y="388943"/>
                </a:lnTo>
                <a:lnTo>
                  <a:pt x="1957642" y="398458"/>
                </a:lnTo>
                <a:lnTo>
                  <a:pt x="1968366" y="407577"/>
                </a:lnTo>
                <a:lnTo>
                  <a:pt x="1991004" y="428194"/>
                </a:lnTo>
                <a:lnTo>
                  <a:pt x="2032707" y="472203"/>
                </a:lnTo>
                <a:lnTo>
                  <a:pt x="2069247" y="520177"/>
                </a:lnTo>
                <a:lnTo>
                  <a:pt x="2100226" y="572115"/>
                </a:lnTo>
                <a:lnTo>
                  <a:pt x="2124850" y="626432"/>
                </a:lnTo>
                <a:lnTo>
                  <a:pt x="2142325" y="683525"/>
                </a:lnTo>
                <a:lnTo>
                  <a:pt x="2151063" y="742600"/>
                </a:lnTo>
                <a:lnTo>
                  <a:pt x="2151063" y="803261"/>
                </a:lnTo>
                <a:lnTo>
                  <a:pt x="2147091" y="834186"/>
                </a:lnTo>
                <a:lnTo>
                  <a:pt x="2144311" y="848855"/>
                </a:lnTo>
                <a:lnTo>
                  <a:pt x="2136765" y="878195"/>
                </a:lnTo>
                <a:lnTo>
                  <a:pt x="2126439" y="905551"/>
                </a:lnTo>
                <a:lnTo>
                  <a:pt x="2114524" y="931322"/>
                </a:lnTo>
                <a:lnTo>
                  <a:pt x="2092282" y="966609"/>
                </a:lnTo>
                <a:lnTo>
                  <a:pt x="2055743" y="1008239"/>
                </a:lnTo>
                <a:lnTo>
                  <a:pt x="2013246" y="1043921"/>
                </a:lnTo>
                <a:lnTo>
                  <a:pt x="1964791" y="1074054"/>
                </a:lnTo>
                <a:lnTo>
                  <a:pt x="1912762" y="1098239"/>
                </a:lnTo>
                <a:lnTo>
                  <a:pt x="1857556" y="1117666"/>
                </a:lnTo>
                <a:lnTo>
                  <a:pt x="1829754" y="1125596"/>
                </a:lnTo>
                <a:lnTo>
                  <a:pt x="1792817" y="1134318"/>
                </a:lnTo>
                <a:lnTo>
                  <a:pt x="1717753" y="1148988"/>
                </a:lnTo>
                <a:lnTo>
                  <a:pt x="1641894" y="1160882"/>
                </a:lnTo>
                <a:lnTo>
                  <a:pt x="1565240" y="1169208"/>
                </a:lnTo>
                <a:lnTo>
                  <a:pt x="1450061" y="1177930"/>
                </a:lnTo>
                <a:lnTo>
                  <a:pt x="1295960" y="1181895"/>
                </a:lnTo>
                <a:lnTo>
                  <a:pt x="1219704" y="1182688"/>
                </a:lnTo>
                <a:lnTo>
                  <a:pt x="1137093" y="1182688"/>
                </a:lnTo>
                <a:lnTo>
                  <a:pt x="971076" y="1177930"/>
                </a:lnTo>
                <a:lnTo>
                  <a:pt x="723243" y="1163657"/>
                </a:lnTo>
                <a:lnTo>
                  <a:pt x="558021" y="1150177"/>
                </a:lnTo>
                <a:lnTo>
                  <a:pt x="552064" y="1148988"/>
                </a:lnTo>
                <a:lnTo>
                  <a:pt x="546504" y="1141851"/>
                </a:lnTo>
                <a:lnTo>
                  <a:pt x="546504" y="1132732"/>
                </a:lnTo>
                <a:lnTo>
                  <a:pt x="552064" y="1125992"/>
                </a:lnTo>
                <a:lnTo>
                  <a:pt x="558021" y="1125596"/>
                </a:lnTo>
                <a:lnTo>
                  <a:pt x="679555" y="1131146"/>
                </a:lnTo>
                <a:lnTo>
                  <a:pt x="801486" y="1136697"/>
                </a:lnTo>
                <a:lnTo>
                  <a:pt x="774081" y="1130750"/>
                </a:lnTo>
                <a:lnTo>
                  <a:pt x="747471" y="1124010"/>
                </a:lnTo>
                <a:lnTo>
                  <a:pt x="680349" y="1114494"/>
                </a:lnTo>
                <a:lnTo>
                  <a:pt x="614419" y="1102996"/>
                </a:lnTo>
                <a:lnTo>
                  <a:pt x="581057" y="1096256"/>
                </a:lnTo>
                <a:lnTo>
                  <a:pt x="515127" y="1079604"/>
                </a:lnTo>
                <a:lnTo>
                  <a:pt x="450389" y="1060177"/>
                </a:lnTo>
                <a:lnTo>
                  <a:pt x="386445" y="1036388"/>
                </a:lnTo>
                <a:lnTo>
                  <a:pt x="325281" y="1007842"/>
                </a:lnTo>
                <a:lnTo>
                  <a:pt x="266500" y="974935"/>
                </a:lnTo>
                <a:lnTo>
                  <a:pt x="210896" y="936476"/>
                </a:lnTo>
                <a:lnTo>
                  <a:pt x="159265" y="891675"/>
                </a:lnTo>
                <a:lnTo>
                  <a:pt x="135832" y="867093"/>
                </a:lnTo>
                <a:lnTo>
                  <a:pt x="116370" y="844891"/>
                </a:lnTo>
                <a:lnTo>
                  <a:pt x="80625" y="797710"/>
                </a:lnTo>
                <a:lnTo>
                  <a:pt x="50838" y="746564"/>
                </a:lnTo>
                <a:lnTo>
                  <a:pt x="27802" y="693833"/>
                </a:lnTo>
                <a:lnTo>
                  <a:pt x="11121" y="638326"/>
                </a:lnTo>
                <a:lnTo>
                  <a:pt x="1589" y="581234"/>
                </a:lnTo>
                <a:lnTo>
                  <a:pt x="0" y="523348"/>
                </a:lnTo>
                <a:lnTo>
                  <a:pt x="7149" y="464273"/>
                </a:lnTo>
                <a:lnTo>
                  <a:pt x="14298" y="434934"/>
                </a:lnTo>
                <a:lnTo>
                  <a:pt x="22639" y="406388"/>
                </a:lnTo>
                <a:lnTo>
                  <a:pt x="45674" y="355639"/>
                </a:lnTo>
                <a:lnTo>
                  <a:pt x="75065" y="311630"/>
                </a:lnTo>
                <a:lnTo>
                  <a:pt x="110413" y="272776"/>
                </a:lnTo>
                <a:lnTo>
                  <a:pt x="150527" y="239868"/>
                </a:lnTo>
                <a:lnTo>
                  <a:pt x="195407" y="211718"/>
                </a:lnTo>
                <a:lnTo>
                  <a:pt x="243861" y="188723"/>
                </a:lnTo>
                <a:lnTo>
                  <a:pt x="294699" y="168502"/>
                </a:lnTo>
                <a:lnTo>
                  <a:pt x="320912" y="160573"/>
                </a:lnTo>
                <a:lnTo>
                  <a:pt x="348317" y="143524"/>
                </a:lnTo>
                <a:lnTo>
                  <a:pt x="404317" y="112599"/>
                </a:lnTo>
                <a:lnTo>
                  <a:pt x="462701" y="86432"/>
                </a:lnTo>
                <a:lnTo>
                  <a:pt x="523468" y="64229"/>
                </a:lnTo>
                <a:lnTo>
                  <a:pt x="585029" y="45991"/>
                </a:lnTo>
                <a:lnTo>
                  <a:pt x="647781" y="30925"/>
                </a:lnTo>
                <a:lnTo>
                  <a:pt x="711328" y="19427"/>
                </a:lnTo>
                <a:lnTo>
                  <a:pt x="774478" y="10308"/>
                </a:lnTo>
                <a:lnTo>
                  <a:pt x="805854" y="7137"/>
                </a:lnTo>
                <a:lnTo>
                  <a:pt x="839614" y="4361"/>
                </a:lnTo>
                <a:lnTo>
                  <a:pt x="907927" y="396"/>
                </a:lnTo>
                <a:close/>
              </a:path>
            </a:pathLst>
          </a:custGeom>
          <a:solidFill>
            <a:schemeClr val="accent5"/>
          </a:solidFill>
          <a:ln w="9525">
            <a:noFill/>
            <a:round/>
            <a:headEnd/>
            <a:tailEnd/>
          </a:ln>
        </p:spPr>
        <p:txBody>
          <a:bodyPr vert="horz" wrap="square" lIns="91440" tIns="45720" rIns="91440" bIns="45720" numCol="1" anchor="ctr" anchorCtr="0" compatLnSpc="1">
            <a:prstTxWarp prst="textNoShape">
              <a:avLst/>
            </a:prstTxWarp>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lnSpc>
                <a:spcPts val="4000"/>
              </a:lnSpc>
            </a:pPr>
            <a:endParaRPr lang="en-US" sz="4400" b="1" dirty="0">
              <a:solidFill>
                <a:schemeClr val="accent5"/>
              </a:solidFill>
              <a:cs typeface="B Nazanin" panose="00000400000000000000" pitchFamily="2" charset="-78"/>
            </a:endParaRPr>
          </a:p>
        </p:txBody>
      </p:sp>
      <p:pic>
        <p:nvPicPr>
          <p:cNvPr id="28" name="Picture 27" descr="underline_base">
            <a:extLst>
              <a:ext uri="{FF2B5EF4-FFF2-40B4-BE49-F238E27FC236}">
                <a16:creationId xmlns:a16="http://schemas.microsoft.com/office/drawing/2014/main" id="{DD1D2348-D111-4EDC-BC7C-374929CFF862}"/>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1772" y="1321172"/>
            <a:ext cx="7642828" cy="13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6727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58D4688-1908-4595-BB95-9902F98C3A55}"/>
              </a:ext>
            </a:extLst>
          </p:cNvPr>
          <p:cNvGrpSpPr/>
          <p:nvPr/>
        </p:nvGrpSpPr>
        <p:grpSpPr>
          <a:xfrm>
            <a:off x="8272255" y="1559917"/>
            <a:ext cx="2678176" cy="2655715"/>
            <a:chOff x="1127448" y="2276872"/>
            <a:chExt cx="3240360" cy="3240360"/>
          </a:xfrm>
        </p:grpSpPr>
        <p:pic>
          <p:nvPicPr>
            <p:cNvPr id="8" name="Graphic 7" descr="Single gear">
              <a:extLst>
                <a:ext uri="{FF2B5EF4-FFF2-40B4-BE49-F238E27FC236}">
                  <a16:creationId xmlns:a16="http://schemas.microsoft.com/office/drawing/2014/main" id="{ED7692D7-B89E-4BF5-B12C-5424E2EA54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7448" y="2276872"/>
              <a:ext cx="3240360" cy="3240360"/>
            </a:xfrm>
            <a:prstGeom prst="rect">
              <a:avLst/>
            </a:prstGeom>
          </p:spPr>
        </p:pic>
        <p:sp>
          <p:nvSpPr>
            <p:cNvPr id="9" name="Oval 8">
              <a:extLst>
                <a:ext uri="{FF2B5EF4-FFF2-40B4-BE49-F238E27FC236}">
                  <a16:creationId xmlns:a16="http://schemas.microsoft.com/office/drawing/2014/main" id="{83ECACEF-8E6B-4A2E-A311-C419529B74DE}"/>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a:solidFill>
                    <a:schemeClr val="tx1"/>
                  </a:solidFill>
                  <a:cs typeface="B Nazanin" panose="00000400000000000000" pitchFamily="2" charset="-78"/>
                </a:rPr>
                <a:t> فرآیند </a:t>
              </a:r>
              <a:r>
                <a:rPr lang="fa-IR" sz="1800" b="1"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1</a:t>
              </a:r>
              <a:endParaRPr lang="en-US" dirty="0">
                <a:solidFill>
                  <a:schemeClr val="tx1"/>
                </a:solidFill>
                <a:cs typeface="B Nazanin" panose="00000400000000000000" pitchFamily="2" charset="-78"/>
              </a:endParaRPr>
            </a:p>
          </p:txBody>
        </p:sp>
      </p:grpSp>
      <p:sp>
        <p:nvSpPr>
          <p:cNvPr id="2" name="Title 1">
            <a:extLst>
              <a:ext uri="{FF2B5EF4-FFF2-40B4-BE49-F238E27FC236}">
                <a16:creationId xmlns:a16="http://schemas.microsoft.com/office/drawing/2014/main" id="{671FB247-6DA5-4C06-A2AE-F4D72B739E94}"/>
              </a:ext>
            </a:extLst>
          </p:cNvPr>
          <p:cNvSpPr>
            <a:spLocks noGrp="1"/>
          </p:cNvSpPr>
          <p:nvPr>
            <p:ph type="title"/>
          </p:nvPr>
        </p:nvSpPr>
        <p:spPr/>
        <p:txBody>
          <a:bodyPr/>
          <a:lstStyle/>
          <a:p>
            <a:pPr algn="r" rtl="1"/>
            <a:r>
              <a:rPr lang="fa-IR" dirty="0">
                <a:cs typeface="B Nazanin" panose="00000400000000000000" pitchFamily="2" charset="-78"/>
              </a:rPr>
              <a:t>فرآیندهای مشتری و سرویس دهنده</a:t>
            </a:r>
            <a:r>
              <a:rPr kumimoji="0" lang="fa-IR" sz="2400" b="0" i="0" u="none" strike="noStrike" kern="1200" cap="none" spc="0" normalizeH="0" baseline="0" noProof="0" dirty="0">
                <a:ln>
                  <a:noFill/>
                </a:ln>
                <a:solidFill>
                  <a:prstClr val="black"/>
                </a:solidFill>
                <a:effectLst/>
                <a:uLnTx/>
                <a:uFillTx/>
                <a:latin typeface="Calibri Light" panose="020F0302020204030204"/>
                <a:cs typeface="B Nazanin" panose="00000400000000000000" pitchFamily="2" charset="-78"/>
              </a:rPr>
              <a:t> (ادامه)</a:t>
            </a:r>
            <a:endParaRPr lang="en-US" dirty="0">
              <a:cs typeface="B Nazanin" panose="00000400000000000000" pitchFamily="2" charset="-78"/>
            </a:endParaRPr>
          </a:p>
        </p:txBody>
      </p:sp>
      <p:grpSp>
        <p:nvGrpSpPr>
          <p:cNvPr id="4" name="Group 3">
            <a:extLst>
              <a:ext uri="{FF2B5EF4-FFF2-40B4-BE49-F238E27FC236}">
                <a16:creationId xmlns:a16="http://schemas.microsoft.com/office/drawing/2014/main" id="{5B367A4B-6096-4363-908A-8ECD252FD3EC}"/>
              </a:ext>
            </a:extLst>
          </p:cNvPr>
          <p:cNvGrpSpPr/>
          <p:nvPr/>
        </p:nvGrpSpPr>
        <p:grpSpPr>
          <a:xfrm>
            <a:off x="7195526" y="3970225"/>
            <a:ext cx="2678176" cy="2655715"/>
            <a:chOff x="1127448" y="2276872"/>
            <a:chExt cx="3240360" cy="3240360"/>
          </a:xfrm>
        </p:grpSpPr>
        <p:pic>
          <p:nvPicPr>
            <p:cNvPr id="5" name="Graphic 4" descr="Single gear">
              <a:extLst>
                <a:ext uri="{FF2B5EF4-FFF2-40B4-BE49-F238E27FC236}">
                  <a16:creationId xmlns:a16="http://schemas.microsoft.com/office/drawing/2014/main" id="{F9D3FDD9-2BCA-46C0-98CE-3DF3095BF1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7448" y="2276872"/>
              <a:ext cx="3240360" cy="3240360"/>
            </a:xfrm>
            <a:prstGeom prst="rect">
              <a:avLst/>
            </a:prstGeom>
          </p:spPr>
        </p:pic>
        <p:sp>
          <p:nvSpPr>
            <p:cNvPr id="6" name="Oval 5">
              <a:extLst>
                <a:ext uri="{FF2B5EF4-FFF2-40B4-BE49-F238E27FC236}">
                  <a16:creationId xmlns:a16="http://schemas.microsoft.com/office/drawing/2014/main" id="{F88F6633-99BA-4555-9EBF-154BB4EFBC66}"/>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a:solidFill>
                    <a:schemeClr val="tx1"/>
                  </a:solidFill>
                  <a:cs typeface="B Nazanin" panose="00000400000000000000" pitchFamily="2" charset="-78"/>
                </a:rPr>
                <a:t> فرآیند </a:t>
              </a:r>
              <a:r>
                <a:rPr lang="fa-IR" sz="1800" b="1"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2</a:t>
              </a:r>
              <a:endParaRPr lang="en-US" dirty="0">
                <a:solidFill>
                  <a:schemeClr val="tx1"/>
                </a:solidFill>
                <a:cs typeface="B Nazanin" panose="00000400000000000000" pitchFamily="2" charset="-78"/>
              </a:endParaRPr>
            </a:p>
          </p:txBody>
        </p:sp>
      </p:grpSp>
      <p:grpSp>
        <p:nvGrpSpPr>
          <p:cNvPr id="10" name="Group 9">
            <a:extLst>
              <a:ext uri="{FF2B5EF4-FFF2-40B4-BE49-F238E27FC236}">
                <a16:creationId xmlns:a16="http://schemas.microsoft.com/office/drawing/2014/main" id="{DDE4852D-A487-477E-93D0-F109854D27E2}"/>
              </a:ext>
            </a:extLst>
          </p:cNvPr>
          <p:cNvGrpSpPr/>
          <p:nvPr/>
        </p:nvGrpSpPr>
        <p:grpSpPr>
          <a:xfrm>
            <a:off x="500499" y="3788324"/>
            <a:ext cx="2678176" cy="2655715"/>
            <a:chOff x="1127448" y="2276872"/>
            <a:chExt cx="3240360" cy="3240360"/>
          </a:xfrm>
        </p:grpSpPr>
        <p:pic>
          <p:nvPicPr>
            <p:cNvPr id="11" name="Graphic 10" descr="Single gear">
              <a:extLst>
                <a:ext uri="{FF2B5EF4-FFF2-40B4-BE49-F238E27FC236}">
                  <a16:creationId xmlns:a16="http://schemas.microsoft.com/office/drawing/2014/main" id="{6B37FA3E-BF67-4996-B10F-E52ABD8B3D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7448" y="2276872"/>
              <a:ext cx="3240360" cy="3240360"/>
            </a:xfrm>
            <a:prstGeom prst="rect">
              <a:avLst/>
            </a:prstGeom>
          </p:spPr>
        </p:pic>
        <p:sp>
          <p:nvSpPr>
            <p:cNvPr id="12" name="Oval 11">
              <a:extLst>
                <a:ext uri="{FF2B5EF4-FFF2-40B4-BE49-F238E27FC236}">
                  <a16:creationId xmlns:a16="http://schemas.microsoft.com/office/drawing/2014/main" id="{CA8178E7-0ACE-4C6F-BBBF-1CDAEB2ED2C4}"/>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a:solidFill>
                    <a:schemeClr val="tx1"/>
                  </a:solidFill>
                  <a:cs typeface="B Nazanin" panose="00000400000000000000" pitchFamily="2" charset="-78"/>
                </a:rPr>
                <a:t> فرآیند </a:t>
              </a:r>
              <a:r>
                <a:rPr lang="fa-IR" sz="1800" b="1"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3</a:t>
              </a:r>
              <a:endParaRPr lang="en-US" dirty="0">
                <a:solidFill>
                  <a:schemeClr val="tx1"/>
                </a:solidFill>
                <a:cs typeface="B Nazanin" panose="00000400000000000000" pitchFamily="2" charset="-78"/>
              </a:endParaRPr>
            </a:p>
          </p:txBody>
        </p:sp>
      </p:grpSp>
      <p:grpSp>
        <p:nvGrpSpPr>
          <p:cNvPr id="13" name="Group 12">
            <a:extLst>
              <a:ext uri="{FF2B5EF4-FFF2-40B4-BE49-F238E27FC236}">
                <a16:creationId xmlns:a16="http://schemas.microsoft.com/office/drawing/2014/main" id="{FB33E857-D1E6-48E9-98AD-946B85ABC1A7}"/>
              </a:ext>
            </a:extLst>
          </p:cNvPr>
          <p:cNvGrpSpPr/>
          <p:nvPr/>
        </p:nvGrpSpPr>
        <p:grpSpPr>
          <a:xfrm>
            <a:off x="3668512" y="1411649"/>
            <a:ext cx="2678176" cy="2655715"/>
            <a:chOff x="1127448" y="2276872"/>
            <a:chExt cx="3240360" cy="3240360"/>
          </a:xfrm>
        </p:grpSpPr>
        <p:pic>
          <p:nvPicPr>
            <p:cNvPr id="14" name="Graphic 13" descr="Single gear">
              <a:extLst>
                <a:ext uri="{FF2B5EF4-FFF2-40B4-BE49-F238E27FC236}">
                  <a16:creationId xmlns:a16="http://schemas.microsoft.com/office/drawing/2014/main" id="{15A98CFB-4616-4586-ADAA-0B71CBAA763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7448" y="2276872"/>
              <a:ext cx="3240360" cy="3240360"/>
            </a:xfrm>
            <a:prstGeom prst="rect">
              <a:avLst/>
            </a:prstGeom>
          </p:spPr>
        </p:pic>
        <p:sp>
          <p:nvSpPr>
            <p:cNvPr id="15" name="Oval 14">
              <a:extLst>
                <a:ext uri="{FF2B5EF4-FFF2-40B4-BE49-F238E27FC236}">
                  <a16:creationId xmlns:a16="http://schemas.microsoft.com/office/drawing/2014/main" id="{ECA8E3BA-E1EA-424A-8200-67BE39497E6B}"/>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a:solidFill>
                    <a:schemeClr val="tx1"/>
                  </a:solidFill>
                  <a:cs typeface="B Nazanin" panose="00000400000000000000" pitchFamily="2" charset="-78"/>
                </a:rPr>
                <a:t> فرآیند </a:t>
              </a:r>
              <a:r>
                <a:rPr lang="fa-IR" sz="1800" b="1"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4</a:t>
              </a:r>
              <a:endParaRPr lang="en-US" dirty="0">
                <a:solidFill>
                  <a:schemeClr val="tx1"/>
                </a:solidFill>
                <a:cs typeface="B Nazanin" panose="00000400000000000000" pitchFamily="2" charset="-78"/>
              </a:endParaRPr>
            </a:p>
          </p:txBody>
        </p:sp>
      </p:grpSp>
      <p:sp>
        <p:nvSpPr>
          <p:cNvPr id="16" name="Freeform 105">
            <a:extLst>
              <a:ext uri="{FF2B5EF4-FFF2-40B4-BE49-F238E27FC236}">
                <a16:creationId xmlns:a16="http://schemas.microsoft.com/office/drawing/2014/main" id="{E3BE63FB-7C90-4001-BF4C-588064FF6139}"/>
              </a:ext>
            </a:extLst>
          </p:cNvPr>
          <p:cNvSpPr>
            <a:spLocks/>
          </p:cNvSpPr>
          <p:nvPr/>
        </p:nvSpPr>
        <p:spPr bwMode="auto">
          <a:xfrm rot="5400000">
            <a:off x="7028818" y="1708119"/>
            <a:ext cx="615441" cy="2294082"/>
          </a:xfrm>
          <a:custGeom>
            <a:avLst/>
            <a:gdLst>
              <a:gd name="T0" fmla="*/ 788 w 805"/>
              <a:gd name="T1" fmla="*/ 2190 h 2853"/>
              <a:gd name="T2" fmla="*/ 754 w 805"/>
              <a:gd name="T3" fmla="*/ 2201 h 2853"/>
              <a:gd name="T4" fmla="*/ 695 w 805"/>
              <a:gd name="T5" fmla="*/ 2272 h 2853"/>
              <a:gd name="T6" fmla="*/ 706 w 805"/>
              <a:gd name="T7" fmla="*/ 2158 h 2853"/>
              <a:gd name="T8" fmla="*/ 665 w 805"/>
              <a:gd name="T9" fmla="*/ 2153 h 2853"/>
              <a:gd name="T10" fmla="*/ 636 w 805"/>
              <a:gd name="T11" fmla="*/ 2241 h 2853"/>
              <a:gd name="T12" fmla="*/ 558 w 805"/>
              <a:gd name="T13" fmla="*/ 2408 h 2853"/>
              <a:gd name="T14" fmla="*/ 481 w 805"/>
              <a:gd name="T15" fmla="*/ 2319 h 2853"/>
              <a:gd name="T16" fmla="*/ 479 w 805"/>
              <a:gd name="T17" fmla="*/ 1104 h 2853"/>
              <a:gd name="T18" fmla="*/ 552 w 805"/>
              <a:gd name="T19" fmla="*/ 500 h 2853"/>
              <a:gd name="T20" fmla="*/ 663 w 805"/>
              <a:gd name="T21" fmla="*/ 706 h 2853"/>
              <a:gd name="T22" fmla="*/ 713 w 805"/>
              <a:gd name="T23" fmla="*/ 738 h 2853"/>
              <a:gd name="T24" fmla="*/ 743 w 805"/>
              <a:gd name="T25" fmla="*/ 710 h 2853"/>
              <a:gd name="T26" fmla="*/ 693 w 805"/>
              <a:gd name="T27" fmla="*/ 616 h 2853"/>
              <a:gd name="T28" fmla="*/ 704 w 805"/>
              <a:gd name="T29" fmla="*/ 590 h 2853"/>
              <a:gd name="T30" fmla="*/ 486 w 805"/>
              <a:gd name="T31" fmla="*/ 44 h 2853"/>
              <a:gd name="T32" fmla="*/ 451 w 805"/>
              <a:gd name="T33" fmla="*/ 40 h 2853"/>
              <a:gd name="T34" fmla="*/ 446 w 805"/>
              <a:gd name="T35" fmla="*/ 44 h 2853"/>
              <a:gd name="T36" fmla="*/ 452 w 805"/>
              <a:gd name="T37" fmla="*/ 17 h 2853"/>
              <a:gd name="T38" fmla="*/ 413 w 805"/>
              <a:gd name="T39" fmla="*/ 6 h 2853"/>
              <a:gd name="T40" fmla="*/ 281 w 805"/>
              <a:gd name="T41" fmla="*/ 366 h 2853"/>
              <a:gd name="T42" fmla="*/ 142 w 805"/>
              <a:gd name="T43" fmla="*/ 796 h 2853"/>
              <a:gd name="T44" fmla="*/ 162 w 805"/>
              <a:gd name="T45" fmla="*/ 824 h 2853"/>
              <a:gd name="T46" fmla="*/ 184 w 805"/>
              <a:gd name="T47" fmla="*/ 827 h 2853"/>
              <a:gd name="T48" fmla="*/ 227 w 805"/>
              <a:gd name="T49" fmla="*/ 836 h 2853"/>
              <a:gd name="T50" fmla="*/ 348 w 805"/>
              <a:gd name="T51" fmla="*/ 474 h 2853"/>
              <a:gd name="T52" fmla="*/ 371 w 805"/>
              <a:gd name="T53" fmla="*/ 498 h 2853"/>
              <a:gd name="T54" fmla="*/ 343 w 805"/>
              <a:gd name="T55" fmla="*/ 1312 h 2853"/>
              <a:gd name="T56" fmla="*/ 341 w 805"/>
              <a:gd name="T57" fmla="*/ 2039 h 2853"/>
              <a:gd name="T58" fmla="*/ 363 w 805"/>
              <a:gd name="T59" fmla="*/ 2481 h 2853"/>
              <a:gd name="T60" fmla="*/ 319 w 805"/>
              <a:gd name="T61" fmla="*/ 2495 h 2853"/>
              <a:gd name="T62" fmla="*/ 219 w 805"/>
              <a:gd name="T63" fmla="*/ 2334 h 2853"/>
              <a:gd name="T64" fmla="*/ 102 w 805"/>
              <a:gd name="T65" fmla="*/ 2179 h 2853"/>
              <a:gd name="T66" fmla="*/ 79 w 805"/>
              <a:gd name="T67" fmla="*/ 2207 h 2853"/>
              <a:gd name="T68" fmla="*/ 53 w 805"/>
              <a:gd name="T69" fmla="*/ 2214 h 2853"/>
              <a:gd name="T70" fmla="*/ 39 w 805"/>
              <a:gd name="T71" fmla="*/ 2196 h 2853"/>
              <a:gd name="T72" fmla="*/ 0 w 805"/>
              <a:gd name="T73" fmla="*/ 2218 h 2853"/>
              <a:gd name="T74" fmla="*/ 107 w 805"/>
              <a:gd name="T75" fmla="*/ 2393 h 2853"/>
              <a:gd name="T76" fmla="*/ 302 w 805"/>
              <a:gd name="T77" fmla="*/ 2696 h 2853"/>
              <a:gd name="T78" fmla="*/ 473 w 805"/>
              <a:gd name="T79" fmla="*/ 2853 h 2853"/>
              <a:gd name="T80" fmla="*/ 508 w 805"/>
              <a:gd name="T81" fmla="*/ 2837 h 2853"/>
              <a:gd name="T82" fmla="*/ 534 w 805"/>
              <a:gd name="T83" fmla="*/ 2819 h 2853"/>
              <a:gd name="T84" fmla="*/ 805 w 805"/>
              <a:gd name="T85" fmla="*/ 2218 h 2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5" h="2853">
                <a:moveTo>
                  <a:pt x="802" y="2207"/>
                </a:moveTo>
                <a:lnTo>
                  <a:pt x="800" y="2201"/>
                </a:lnTo>
                <a:lnTo>
                  <a:pt x="788" y="2190"/>
                </a:lnTo>
                <a:lnTo>
                  <a:pt x="774" y="2188"/>
                </a:lnTo>
                <a:lnTo>
                  <a:pt x="759" y="2193"/>
                </a:lnTo>
                <a:lnTo>
                  <a:pt x="754" y="2201"/>
                </a:lnTo>
                <a:lnTo>
                  <a:pt x="719" y="2254"/>
                </a:lnTo>
                <a:lnTo>
                  <a:pt x="685" y="2307"/>
                </a:lnTo>
                <a:lnTo>
                  <a:pt x="695" y="2272"/>
                </a:lnTo>
                <a:lnTo>
                  <a:pt x="706" y="2203"/>
                </a:lnTo>
                <a:lnTo>
                  <a:pt x="708" y="2168"/>
                </a:lnTo>
                <a:lnTo>
                  <a:pt x="706" y="2158"/>
                </a:lnTo>
                <a:lnTo>
                  <a:pt x="695" y="2148"/>
                </a:lnTo>
                <a:lnTo>
                  <a:pt x="679" y="2145"/>
                </a:lnTo>
                <a:lnTo>
                  <a:pt x="665" y="2153"/>
                </a:lnTo>
                <a:lnTo>
                  <a:pt x="661" y="2162"/>
                </a:lnTo>
                <a:lnTo>
                  <a:pt x="649" y="2201"/>
                </a:lnTo>
                <a:lnTo>
                  <a:pt x="636" y="2241"/>
                </a:lnTo>
                <a:lnTo>
                  <a:pt x="634" y="2244"/>
                </a:lnTo>
                <a:lnTo>
                  <a:pt x="631" y="2247"/>
                </a:lnTo>
                <a:lnTo>
                  <a:pt x="558" y="2408"/>
                </a:lnTo>
                <a:lnTo>
                  <a:pt x="487" y="2569"/>
                </a:lnTo>
                <a:lnTo>
                  <a:pt x="485" y="2445"/>
                </a:lnTo>
                <a:lnTo>
                  <a:pt x="481" y="2319"/>
                </a:lnTo>
                <a:lnTo>
                  <a:pt x="481" y="2080"/>
                </a:lnTo>
                <a:lnTo>
                  <a:pt x="476" y="1843"/>
                </a:lnTo>
                <a:lnTo>
                  <a:pt x="479" y="1104"/>
                </a:lnTo>
                <a:lnTo>
                  <a:pt x="485" y="364"/>
                </a:lnTo>
                <a:lnTo>
                  <a:pt x="517" y="433"/>
                </a:lnTo>
                <a:lnTo>
                  <a:pt x="552" y="500"/>
                </a:lnTo>
                <a:lnTo>
                  <a:pt x="579" y="561"/>
                </a:lnTo>
                <a:lnTo>
                  <a:pt x="631" y="665"/>
                </a:lnTo>
                <a:lnTo>
                  <a:pt x="663" y="706"/>
                </a:lnTo>
                <a:lnTo>
                  <a:pt x="691" y="727"/>
                </a:lnTo>
                <a:lnTo>
                  <a:pt x="705" y="735"/>
                </a:lnTo>
                <a:lnTo>
                  <a:pt x="713" y="738"/>
                </a:lnTo>
                <a:lnTo>
                  <a:pt x="728" y="735"/>
                </a:lnTo>
                <a:lnTo>
                  <a:pt x="740" y="725"/>
                </a:lnTo>
                <a:lnTo>
                  <a:pt x="743" y="710"/>
                </a:lnTo>
                <a:lnTo>
                  <a:pt x="739" y="701"/>
                </a:lnTo>
                <a:lnTo>
                  <a:pt x="715" y="658"/>
                </a:lnTo>
                <a:lnTo>
                  <a:pt x="693" y="616"/>
                </a:lnTo>
                <a:lnTo>
                  <a:pt x="700" y="612"/>
                </a:lnTo>
                <a:lnTo>
                  <a:pt x="706" y="599"/>
                </a:lnTo>
                <a:lnTo>
                  <a:pt x="704" y="590"/>
                </a:lnTo>
                <a:lnTo>
                  <a:pt x="599" y="320"/>
                </a:lnTo>
                <a:lnTo>
                  <a:pt x="490" y="51"/>
                </a:lnTo>
                <a:lnTo>
                  <a:pt x="486" y="44"/>
                </a:lnTo>
                <a:lnTo>
                  <a:pt x="476" y="35"/>
                </a:lnTo>
                <a:lnTo>
                  <a:pt x="463" y="35"/>
                </a:lnTo>
                <a:lnTo>
                  <a:pt x="451" y="40"/>
                </a:lnTo>
                <a:lnTo>
                  <a:pt x="447" y="45"/>
                </a:lnTo>
                <a:lnTo>
                  <a:pt x="446" y="45"/>
                </a:lnTo>
                <a:lnTo>
                  <a:pt x="446" y="44"/>
                </a:lnTo>
                <a:lnTo>
                  <a:pt x="448" y="36"/>
                </a:lnTo>
                <a:lnTo>
                  <a:pt x="451" y="27"/>
                </a:lnTo>
                <a:lnTo>
                  <a:pt x="452" y="17"/>
                </a:lnTo>
                <a:lnTo>
                  <a:pt x="444" y="4"/>
                </a:lnTo>
                <a:lnTo>
                  <a:pt x="429" y="0"/>
                </a:lnTo>
                <a:lnTo>
                  <a:pt x="413" y="6"/>
                </a:lnTo>
                <a:lnTo>
                  <a:pt x="408" y="16"/>
                </a:lnTo>
                <a:lnTo>
                  <a:pt x="361" y="131"/>
                </a:lnTo>
                <a:lnTo>
                  <a:pt x="281" y="366"/>
                </a:lnTo>
                <a:lnTo>
                  <a:pt x="247" y="485"/>
                </a:lnTo>
                <a:lnTo>
                  <a:pt x="194" y="640"/>
                </a:lnTo>
                <a:lnTo>
                  <a:pt x="142" y="796"/>
                </a:lnTo>
                <a:lnTo>
                  <a:pt x="140" y="805"/>
                </a:lnTo>
                <a:lnTo>
                  <a:pt x="148" y="818"/>
                </a:lnTo>
                <a:lnTo>
                  <a:pt x="162" y="824"/>
                </a:lnTo>
                <a:lnTo>
                  <a:pt x="177" y="822"/>
                </a:lnTo>
                <a:lnTo>
                  <a:pt x="184" y="817"/>
                </a:lnTo>
                <a:lnTo>
                  <a:pt x="184" y="827"/>
                </a:lnTo>
                <a:lnTo>
                  <a:pt x="196" y="840"/>
                </a:lnTo>
                <a:lnTo>
                  <a:pt x="211" y="844"/>
                </a:lnTo>
                <a:lnTo>
                  <a:pt x="227" y="836"/>
                </a:lnTo>
                <a:lnTo>
                  <a:pt x="232" y="827"/>
                </a:lnTo>
                <a:lnTo>
                  <a:pt x="293" y="652"/>
                </a:lnTo>
                <a:lnTo>
                  <a:pt x="348" y="474"/>
                </a:lnTo>
                <a:lnTo>
                  <a:pt x="358" y="452"/>
                </a:lnTo>
                <a:lnTo>
                  <a:pt x="367" y="429"/>
                </a:lnTo>
                <a:lnTo>
                  <a:pt x="371" y="498"/>
                </a:lnTo>
                <a:lnTo>
                  <a:pt x="374" y="565"/>
                </a:lnTo>
                <a:lnTo>
                  <a:pt x="361" y="814"/>
                </a:lnTo>
                <a:lnTo>
                  <a:pt x="343" y="1312"/>
                </a:lnTo>
                <a:lnTo>
                  <a:pt x="338" y="1561"/>
                </a:lnTo>
                <a:lnTo>
                  <a:pt x="337" y="1720"/>
                </a:lnTo>
                <a:lnTo>
                  <a:pt x="341" y="2039"/>
                </a:lnTo>
                <a:lnTo>
                  <a:pt x="346" y="2198"/>
                </a:lnTo>
                <a:lnTo>
                  <a:pt x="348" y="2293"/>
                </a:lnTo>
                <a:lnTo>
                  <a:pt x="363" y="2481"/>
                </a:lnTo>
                <a:lnTo>
                  <a:pt x="377" y="2574"/>
                </a:lnTo>
                <a:lnTo>
                  <a:pt x="347" y="2535"/>
                </a:lnTo>
                <a:lnTo>
                  <a:pt x="319" y="2495"/>
                </a:lnTo>
                <a:lnTo>
                  <a:pt x="324" y="2486"/>
                </a:lnTo>
                <a:lnTo>
                  <a:pt x="319" y="2476"/>
                </a:lnTo>
                <a:lnTo>
                  <a:pt x="219" y="2334"/>
                </a:lnTo>
                <a:lnTo>
                  <a:pt x="124" y="2190"/>
                </a:lnTo>
                <a:lnTo>
                  <a:pt x="118" y="2184"/>
                </a:lnTo>
                <a:lnTo>
                  <a:pt x="102" y="2179"/>
                </a:lnTo>
                <a:lnTo>
                  <a:pt x="88" y="2185"/>
                </a:lnTo>
                <a:lnTo>
                  <a:pt x="79" y="2198"/>
                </a:lnTo>
                <a:lnTo>
                  <a:pt x="79" y="2207"/>
                </a:lnTo>
                <a:lnTo>
                  <a:pt x="72" y="2205"/>
                </a:lnTo>
                <a:lnTo>
                  <a:pt x="58" y="2209"/>
                </a:lnTo>
                <a:lnTo>
                  <a:pt x="53" y="2214"/>
                </a:lnTo>
                <a:lnTo>
                  <a:pt x="49" y="2209"/>
                </a:lnTo>
                <a:lnTo>
                  <a:pt x="45" y="2203"/>
                </a:lnTo>
                <a:lnTo>
                  <a:pt x="39" y="2196"/>
                </a:lnTo>
                <a:lnTo>
                  <a:pt x="21" y="2192"/>
                </a:lnTo>
                <a:lnTo>
                  <a:pt x="5" y="2201"/>
                </a:lnTo>
                <a:lnTo>
                  <a:pt x="0" y="2218"/>
                </a:lnTo>
                <a:lnTo>
                  <a:pt x="4" y="2227"/>
                </a:lnTo>
                <a:lnTo>
                  <a:pt x="54" y="2311"/>
                </a:lnTo>
                <a:lnTo>
                  <a:pt x="107" y="2393"/>
                </a:lnTo>
                <a:lnTo>
                  <a:pt x="139" y="2457"/>
                </a:lnTo>
                <a:lnTo>
                  <a:pt x="212" y="2582"/>
                </a:lnTo>
                <a:lnTo>
                  <a:pt x="302" y="2696"/>
                </a:lnTo>
                <a:lnTo>
                  <a:pt x="404" y="2798"/>
                </a:lnTo>
                <a:lnTo>
                  <a:pt x="460" y="2845"/>
                </a:lnTo>
                <a:lnTo>
                  <a:pt x="473" y="2853"/>
                </a:lnTo>
                <a:lnTo>
                  <a:pt x="494" y="2845"/>
                </a:lnTo>
                <a:lnTo>
                  <a:pt x="499" y="2836"/>
                </a:lnTo>
                <a:lnTo>
                  <a:pt x="508" y="2837"/>
                </a:lnTo>
                <a:lnTo>
                  <a:pt x="525" y="2832"/>
                </a:lnTo>
                <a:lnTo>
                  <a:pt x="530" y="2823"/>
                </a:lnTo>
                <a:lnTo>
                  <a:pt x="534" y="2819"/>
                </a:lnTo>
                <a:lnTo>
                  <a:pt x="538" y="2814"/>
                </a:lnTo>
                <a:lnTo>
                  <a:pt x="801" y="2231"/>
                </a:lnTo>
                <a:lnTo>
                  <a:pt x="805" y="2218"/>
                </a:lnTo>
                <a:lnTo>
                  <a:pt x="802" y="2207"/>
                </a:lnTo>
              </a:path>
            </a:pathLst>
          </a:custGeom>
          <a:solidFill>
            <a:schemeClr val="accent6"/>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a:cs typeface="B Nazanin" panose="00000400000000000000" pitchFamily="2" charset="-78"/>
            </a:endParaRPr>
          </a:p>
        </p:txBody>
      </p:sp>
      <p:sp>
        <p:nvSpPr>
          <p:cNvPr id="17" name="Freeform 105">
            <a:extLst>
              <a:ext uri="{FF2B5EF4-FFF2-40B4-BE49-F238E27FC236}">
                <a16:creationId xmlns:a16="http://schemas.microsoft.com/office/drawing/2014/main" id="{332020F3-2434-42A1-8244-FF25AB35B8C8}"/>
              </a:ext>
            </a:extLst>
          </p:cNvPr>
          <p:cNvSpPr>
            <a:spLocks/>
          </p:cNvSpPr>
          <p:nvPr/>
        </p:nvSpPr>
        <p:spPr bwMode="auto">
          <a:xfrm rot="7190376">
            <a:off x="6406933" y="2938075"/>
            <a:ext cx="593069" cy="2329236"/>
          </a:xfrm>
          <a:custGeom>
            <a:avLst/>
            <a:gdLst>
              <a:gd name="T0" fmla="*/ 788 w 805"/>
              <a:gd name="T1" fmla="*/ 2190 h 2853"/>
              <a:gd name="T2" fmla="*/ 754 w 805"/>
              <a:gd name="T3" fmla="*/ 2201 h 2853"/>
              <a:gd name="T4" fmla="*/ 695 w 805"/>
              <a:gd name="T5" fmla="*/ 2272 h 2853"/>
              <a:gd name="T6" fmla="*/ 706 w 805"/>
              <a:gd name="T7" fmla="*/ 2158 h 2853"/>
              <a:gd name="T8" fmla="*/ 665 w 805"/>
              <a:gd name="T9" fmla="*/ 2153 h 2853"/>
              <a:gd name="T10" fmla="*/ 636 w 805"/>
              <a:gd name="T11" fmla="*/ 2241 h 2853"/>
              <a:gd name="T12" fmla="*/ 558 w 805"/>
              <a:gd name="T13" fmla="*/ 2408 h 2853"/>
              <a:gd name="T14" fmla="*/ 481 w 805"/>
              <a:gd name="T15" fmla="*/ 2319 h 2853"/>
              <a:gd name="T16" fmla="*/ 479 w 805"/>
              <a:gd name="T17" fmla="*/ 1104 h 2853"/>
              <a:gd name="T18" fmla="*/ 552 w 805"/>
              <a:gd name="T19" fmla="*/ 500 h 2853"/>
              <a:gd name="T20" fmla="*/ 663 w 805"/>
              <a:gd name="T21" fmla="*/ 706 h 2853"/>
              <a:gd name="T22" fmla="*/ 713 w 805"/>
              <a:gd name="T23" fmla="*/ 738 h 2853"/>
              <a:gd name="T24" fmla="*/ 743 w 805"/>
              <a:gd name="T25" fmla="*/ 710 h 2853"/>
              <a:gd name="T26" fmla="*/ 693 w 805"/>
              <a:gd name="T27" fmla="*/ 616 h 2853"/>
              <a:gd name="T28" fmla="*/ 704 w 805"/>
              <a:gd name="T29" fmla="*/ 590 h 2853"/>
              <a:gd name="T30" fmla="*/ 486 w 805"/>
              <a:gd name="T31" fmla="*/ 44 h 2853"/>
              <a:gd name="T32" fmla="*/ 451 w 805"/>
              <a:gd name="T33" fmla="*/ 40 h 2853"/>
              <a:gd name="T34" fmla="*/ 446 w 805"/>
              <a:gd name="T35" fmla="*/ 44 h 2853"/>
              <a:gd name="T36" fmla="*/ 452 w 805"/>
              <a:gd name="T37" fmla="*/ 17 h 2853"/>
              <a:gd name="T38" fmla="*/ 413 w 805"/>
              <a:gd name="T39" fmla="*/ 6 h 2853"/>
              <a:gd name="T40" fmla="*/ 281 w 805"/>
              <a:gd name="T41" fmla="*/ 366 h 2853"/>
              <a:gd name="T42" fmla="*/ 142 w 805"/>
              <a:gd name="T43" fmla="*/ 796 h 2853"/>
              <a:gd name="T44" fmla="*/ 162 w 805"/>
              <a:gd name="T45" fmla="*/ 824 h 2853"/>
              <a:gd name="T46" fmla="*/ 184 w 805"/>
              <a:gd name="T47" fmla="*/ 827 h 2853"/>
              <a:gd name="T48" fmla="*/ 227 w 805"/>
              <a:gd name="T49" fmla="*/ 836 h 2853"/>
              <a:gd name="T50" fmla="*/ 348 w 805"/>
              <a:gd name="T51" fmla="*/ 474 h 2853"/>
              <a:gd name="T52" fmla="*/ 371 w 805"/>
              <a:gd name="T53" fmla="*/ 498 h 2853"/>
              <a:gd name="T54" fmla="*/ 343 w 805"/>
              <a:gd name="T55" fmla="*/ 1312 h 2853"/>
              <a:gd name="T56" fmla="*/ 341 w 805"/>
              <a:gd name="T57" fmla="*/ 2039 h 2853"/>
              <a:gd name="T58" fmla="*/ 363 w 805"/>
              <a:gd name="T59" fmla="*/ 2481 h 2853"/>
              <a:gd name="T60" fmla="*/ 319 w 805"/>
              <a:gd name="T61" fmla="*/ 2495 h 2853"/>
              <a:gd name="T62" fmla="*/ 219 w 805"/>
              <a:gd name="T63" fmla="*/ 2334 h 2853"/>
              <a:gd name="T64" fmla="*/ 102 w 805"/>
              <a:gd name="T65" fmla="*/ 2179 h 2853"/>
              <a:gd name="T66" fmla="*/ 79 w 805"/>
              <a:gd name="T67" fmla="*/ 2207 h 2853"/>
              <a:gd name="T68" fmla="*/ 53 w 805"/>
              <a:gd name="T69" fmla="*/ 2214 h 2853"/>
              <a:gd name="T70" fmla="*/ 39 w 805"/>
              <a:gd name="T71" fmla="*/ 2196 h 2853"/>
              <a:gd name="T72" fmla="*/ 0 w 805"/>
              <a:gd name="T73" fmla="*/ 2218 h 2853"/>
              <a:gd name="T74" fmla="*/ 107 w 805"/>
              <a:gd name="T75" fmla="*/ 2393 h 2853"/>
              <a:gd name="T76" fmla="*/ 302 w 805"/>
              <a:gd name="T77" fmla="*/ 2696 h 2853"/>
              <a:gd name="T78" fmla="*/ 473 w 805"/>
              <a:gd name="T79" fmla="*/ 2853 h 2853"/>
              <a:gd name="T80" fmla="*/ 508 w 805"/>
              <a:gd name="T81" fmla="*/ 2837 h 2853"/>
              <a:gd name="T82" fmla="*/ 534 w 805"/>
              <a:gd name="T83" fmla="*/ 2819 h 2853"/>
              <a:gd name="T84" fmla="*/ 805 w 805"/>
              <a:gd name="T85" fmla="*/ 2218 h 2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5" h="2853">
                <a:moveTo>
                  <a:pt x="802" y="2207"/>
                </a:moveTo>
                <a:lnTo>
                  <a:pt x="800" y="2201"/>
                </a:lnTo>
                <a:lnTo>
                  <a:pt x="788" y="2190"/>
                </a:lnTo>
                <a:lnTo>
                  <a:pt x="774" y="2188"/>
                </a:lnTo>
                <a:lnTo>
                  <a:pt x="759" y="2193"/>
                </a:lnTo>
                <a:lnTo>
                  <a:pt x="754" y="2201"/>
                </a:lnTo>
                <a:lnTo>
                  <a:pt x="719" y="2254"/>
                </a:lnTo>
                <a:lnTo>
                  <a:pt x="685" y="2307"/>
                </a:lnTo>
                <a:lnTo>
                  <a:pt x="695" y="2272"/>
                </a:lnTo>
                <a:lnTo>
                  <a:pt x="706" y="2203"/>
                </a:lnTo>
                <a:lnTo>
                  <a:pt x="708" y="2168"/>
                </a:lnTo>
                <a:lnTo>
                  <a:pt x="706" y="2158"/>
                </a:lnTo>
                <a:lnTo>
                  <a:pt x="695" y="2148"/>
                </a:lnTo>
                <a:lnTo>
                  <a:pt x="679" y="2145"/>
                </a:lnTo>
                <a:lnTo>
                  <a:pt x="665" y="2153"/>
                </a:lnTo>
                <a:lnTo>
                  <a:pt x="661" y="2162"/>
                </a:lnTo>
                <a:lnTo>
                  <a:pt x="649" y="2201"/>
                </a:lnTo>
                <a:lnTo>
                  <a:pt x="636" y="2241"/>
                </a:lnTo>
                <a:lnTo>
                  <a:pt x="634" y="2244"/>
                </a:lnTo>
                <a:lnTo>
                  <a:pt x="631" y="2247"/>
                </a:lnTo>
                <a:lnTo>
                  <a:pt x="558" y="2408"/>
                </a:lnTo>
                <a:lnTo>
                  <a:pt x="487" y="2569"/>
                </a:lnTo>
                <a:lnTo>
                  <a:pt x="485" y="2445"/>
                </a:lnTo>
                <a:lnTo>
                  <a:pt x="481" y="2319"/>
                </a:lnTo>
                <a:lnTo>
                  <a:pt x="481" y="2080"/>
                </a:lnTo>
                <a:lnTo>
                  <a:pt x="476" y="1843"/>
                </a:lnTo>
                <a:lnTo>
                  <a:pt x="479" y="1104"/>
                </a:lnTo>
                <a:lnTo>
                  <a:pt x="485" y="364"/>
                </a:lnTo>
                <a:lnTo>
                  <a:pt x="517" y="433"/>
                </a:lnTo>
                <a:lnTo>
                  <a:pt x="552" y="500"/>
                </a:lnTo>
                <a:lnTo>
                  <a:pt x="579" y="561"/>
                </a:lnTo>
                <a:lnTo>
                  <a:pt x="631" y="665"/>
                </a:lnTo>
                <a:lnTo>
                  <a:pt x="663" y="706"/>
                </a:lnTo>
                <a:lnTo>
                  <a:pt x="691" y="727"/>
                </a:lnTo>
                <a:lnTo>
                  <a:pt x="705" y="735"/>
                </a:lnTo>
                <a:lnTo>
                  <a:pt x="713" y="738"/>
                </a:lnTo>
                <a:lnTo>
                  <a:pt x="728" y="735"/>
                </a:lnTo>
                <a:lnTo>
                  <a:pt x="740" y="725"/>
                </a:lnTo>
                <a:lnTo>
                  <a:pt x="743" y="710"/>
                </a:lnTo>
                <a:lnTo>
                  <a:pt x="739" y="701"/>
                </a:lnTo>
                <a:lnTo>
                  <a:pt x="715" y="658"/>
                </a:lnTo>
                <a:lnTo>
                  <a:pt x="693" y="616"/>
                </a:lnTo>
                <a:lnTo>
                  <a:pt x="700" y="612"/>
                </a:lnTo>
                <a:lnTo>
                  <a:pt x="706" y="599"/>
                </a:lnTo>
                <a:lnTo>
                  <a:pt x="704" y="590"/>
                </a:lnTo>
                <a:lnTo>
                  <a:pt x="599" y="320"/>
                </a:lnTo>
                <a:lnTo>
                  <a:pt x="490" y="51"/>
                </a:lnTo>
                <a:lnTo>
                  <a:pt x="486" y="44"/>
                </a:lnTo>
                <a:lnTo>
                  <a:pt x="476" y="35"/>
                </a:lnTo>
                <a:lnTo>
                  <a:pt x="463" y="35"/>
                </a:lnTo>
                <a:lnTo>
                  <a:pt x="451" y="40"/>
                </a:lnTo>
                <a:lnTo>
                  <a:pt x="447" y="45"/>
                </a:lnTo>
                <a:lnTo>
                  <a:pt x="446" y="45"/>
                </a:lnTo>
                <a:lnTo>
                  <a:pt x="446" y="44"/>
                </a:lnTo>
                <a:lnTo>
                  <a:pt x="448" y="36"/>
                </a:lnTo>
                <a:lnTo>
                  <a:pt x="451" y="27"/>
                </a:lnTo>
                <a:lnTo>
                  <a:pt x="452" y="17"/>
                </a:lnTo>
                <a:lnTo>
                  <a:pt x="444" y="4"/>
                </a:lnTo>
                <a:lnTo>
                  <a:pt x="429" y="0"/>
                </a:lnTo>
                <a:lnTo>
                  <a:pt x="413" y="6"/>
                </a:lnTo>
                <a:lnTo>
                  <a:pt x="408" y="16"/>
                </a:lnTo>
                <a:lnTo>
                  <a:pt x="361" y="131"/>
                </a:lnTo>
                <a:lnTo>
                  <a:pt x="281" y="366"/>
                </a:lnTo>
                <a:lnTo>
                  <a:pt x="247" y="485"/>
                </a:lnTo>
                <a:lnTo>
                  <a:pt x="194" y="640"/>
                </a:lnTo>
                <a:lnTo>
                  <a:pt x="142" y="796"/>
                </a:lnTo>
                <a:lnTo>
                  <a:pt x="140" y="805"/>
                </a:lnTo>
                <a:lnTo>
                  <a:pt x="148" y="818"/>
                </a:lnTo>
                <a:lnTo>
                  <a:pt x="162" y="824"/>
                </a:lnTo>
                <a:lnTo>
                  <a:pt x="177" y="822"/>
                </a:lnTo>
                <a:lnTo>
                  <a:pt x="184" y="817"/>
                </a:lnTo>
                <a:lnTo>
                  <a:pt x="184" y="827"/>
                </a:lnTo>
                <a:lnTo>
                  <a:pt x="196" y="840"/>
                </a:lnTo>
                <a:lnTo>
                  <a:pt x="211" y="844"/>
                </a:lnTo>
                <a:lnTo>
                  <a:pt x="227" y="836"/>
                </a:lnTo>
                <a:lnTo>
                  <a:pt x="232" y="827"/>
                </a:lnTo>
                <a:lnTo>
                  <a:pt x="293" y="652"/>
                </a:lnTo>
                <a:lnTo>
                  <a:pt x="348" y="474"/>
                </a:lnTo>
                <a:lnTo>
                  <a:pt x="358" y="452"/>
                </a:lnTo>
                <a:lnTo>
                  <a:pt x="367" y="429"/>
                </a:lnTo>
                <a:lnTo>
                  <a:pt x="371" y="498"/>
                </a:lnTo>
                <a:lnTo>
                  <a:pt x="374" y="565"/>
                </a:lnTo>
                <a:lnTo>
                  <a:pt x="361" y="814"/>
                </a:lnTo>
                <a:lnTo>
                  <a:pt x="343" y="1312"/>
                </a:lnTo>
                <a:lnTo>
                  <a:pt x="338" y="1561"/>
                </a:lnTo>
                <a:lnTo>
                  <a:pt x="337" y="1720"/>
                </a:lnTo>
                <a:lnTo>
                  <a:pt x="341" y="2039"/>
                </a:lnTo>
                <a:lnTo>
                  <a:pt x="346" y="2198"/>
                </a:lnTo>
                <a:lnTo>
                  <a:pt x="348" y="2293"/>
                </a:lnTo>
                <a:lnTo>
                  <a:pt x="363" y="2481"/>
                </a:lnTo>
                <a:lnTo>
                  <a:pt x="377" y="2574"/>
                </a:lnTo>
                <a:lnTo>
                  <a:pt x="347" y="2535"/>
                </a:lnTo>
                <a:lnTo>
                  <a:pt x="319" y="2495"/>
                </a:lnTo>
                <a:lnTo>
                  <a:pt x="324" y="2486"/>
                </a:lnTo>
                <a:lnTo>
                  <a:pt x="319" y="2476"/>
                </a:lnTo>
                <a:lnTo>
                  <a:pt x="219" y="2334"/>
                </a:lnTo>
                <a:lnTo>
                  <a:pt x="124" y="2190"/>
                </a:lnTo>
                <a:lnTo>
                  <a:pt x="118" y="2184"/>
                </a:lnTo>
                <a:lnTo>
                  <a:pt x="102" y="2179"/>
                </a:lnTo>
                <a:lnTo>
                  <a:pt x="88" y="2185"/>
                </a:lnTo>
                <a:lnTo>
                  <a:pt x="79" y="2198"/>
                </a:lnTo>
                <a:lnTo>
                  <a:pt x="79" y="2207"/>
                </a:lnTo>
                <a:lnTo>
                  <a:pt x="72" y="2205"/>
                </a:lnTo>
                <a:lnTo>
                  <a:pt x="58" y="2209"/>
                </a:lnTo>
                <a:lnTo>
                  <a:pt x="53" y="2214"/>
                </a:lnTo>
                <a:lnTo>
                  <a:pt x="49" y="2209"/>
                </a:lnTo>
                <a:lnTo>
                  <a:pt x="45" y="2203"/>
                </a:lnTo>
                <a:lnTo>
                  <a:pt x="39" y="2196"/>
                </a:lnTo>
                <a:lnTo>
                  <a:pt x="21" y="2192"/>
                </a:lnTo>
                <a:lnTo>
                  <a:pt x="5" y="2201"/>
                </a:lnTo>
                <a:lnTo>
                  <a:pt x="0" y="2218"/>
                </a:lnTo>
                <a:lnTo>
                  <a:pt x="4" y="2227"/>
                </a:lnTo>
                <a:lnTo>
                  <a:pt x="54" y="2311"/>
                </a:lnTo>
                <a:lnTo>
                  <a:pt x="107" y="2393"/>
                </a:lnTo>
                <a:lnTo>
                  <a:pt x="139" y="2457"/>
                </a:lnTo>
                <a:lnTo>
                  <a:pt x="212" y="2582"/>
                </a:lnTo>
                <a:lnTo>
                  <a:pt x="302" y="2696"/>
                </a:lnTo>
                <a:lnTo>
                  <a:pt x="404" y="2798"/>
                </a:lnTo>
                <a:lnTo>
                  <a:pt x="460" y="2845"/>
                </a:lnTo>
                <a:lnTo>
                  <a:pt x="473" y="2853"/>
                </a:lnTo>
                <a:lnTo>
                  <a:pt x="494" y="2845"/>
                </a:lnTo>
                <a:lnTo>
                  <a:pt x="499" y="2836"/>
                </a:lnTo>
                <a:lnTo>
                  <a:pt x="508" y="2837"/>
                </a:lnTo>
                <a:lnTo>
                  <a:pt x="525" y="2832"/>
                </a:lnTo>
                <a:lnTo>
                  <a:pt x="530" y="2823"/>
                </a:lnTo>
                <a:lnTo>
                  <a:pt x="534" y="2819"/>
                </a:lnTo>
                <a:lnTo>
                  <a:pt x="538" y="2814"/>
                </a:lnTo>
                <a:lnTo>
                  <a:pt x="801" y="2231"/>
                </a:lnTo>
                <a:lnTo>
                  <a:pt x="805" y="2218"/>
                </a:lnTo>
                <a:lnTo>
                  <a:pt x="802" y="2207"/>
                </a:lnTo>
              </a:path>
            </a:pathLst>
          </a:custGeom>
          <a:solidFill>
            <a:schemeClr val="accent6"/>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a:cs typeface="B Nazanin" panose="00000400000000000000" pitchFamily="2" charset="-78"/>
            </a:endParaRPr>
          </a:p>
        </p:txBody>
      </p:sp>
      <p:sp>
        <p:nvSpPr>
          <p:cNvPr id="18" name="Freeform 105">
            <a:extLst>
              <a:ext uri="{FF2B5EF4-FFF2-40B4-BE49-F238E27FC236}">
                <a16:creationId xmlns:a16="http://schemas.microsoft.com/office/drawing/2014/main" id="{4D4F1CC0-78DA-4601-AF98-E06F4912BFA2}"/>
              </a:ext>
            </a:extLst>
          </p:cNvPr>
          <p:cNvSpPr>
            <a:spLocks/>
          </p:cNvSpPr>
          <p:nvPr/>
        </p:nvSpPr>
        <p:spPr bwMode="auto">
          <a:xfrm rot="14074094">
            <a:off x="3067832" y="3048112"/>
            <a:ext cx="588792" cy="1705356"/>
          </a:xfrm>
          <a:custGeom>
            <a:avLst/>
            <a:gdLst>
              <a:gd name="T0" fmla="*/ 788 w 805"/>
              <a:gd name="T1" fmla="*/ 2190 h 2853"/>
              <a:gd name="T2" fmla="*/ 754 w 805"/>
              <a:gd name="T3" fmla="*/ 2201 h 2853"/>
              <a:gd name="T4" fmla="*/ 695 w 805"/>
              <a:gd name="T5" fmla="*/ 2272 h 2853"/>
              <a:gd name="T6" fmla="*/ 706 w 805"/>
              <a:gd name="T7" fmla="*/ 2158 h 2853"/>
              <a:gd name="T8" fmla="*/ 665 w 805"/>
              <a:gd name="T9" fmla="*/ 2153 h 2853"/>
              <a:gd name="T10" fmla="*/ 636 w 805"/>
              <a:gd name="T11" fmla="*/ 2241 h 2853"/>
              <a:gd name="T12" fmla="*/ 558 w 805"/>
              <a:gd name="T13" fmla="*/ 2408 h 2853"/>
              <a:gd name="T14" fmla="*/ 481 w 805"/>
              <a:gd name="T15" fmla="*/ 2319 h 2853"/>
              <a:gd name="T16" fmla="*/ 479 w 805"/>
              <a:gd name="T17" fmla="*/ 1104 h 2853"/>
              <a:gd name="T18" fmla="*/ 552 w 805"/>
              <a:gd name="T19" fmla="*/ 500 h 2853"/>
              <a:gd name="T20" fmla="*/ 663 w 805"/>
              <a:gd name="T21" fmla="*/ 706 h 2853"/>
              <a:gd name="T22" fmla="*/ 713 w 805"/>
              <a:gd name="T23" fmla="*/ 738 h 2853"/>
              <a:gd name="T24" fmla="*/ 743 w 805"/>
              <a:gd name="T25" fmla="*/ 710 h 2853"/>
              <a:gd name="T26" fmla="*/ 693 w 805"/>
              <a:gd name="T27" fmla="*/ 616 h 2853"/>
              <a:gd name="T28" fmla="*/ 704 w 805"/>
              <a:gd name="T29" fmla="*/ 590 h 2853"/>
              <a:gd name="T30" fmla="*/ 486 w 805"/>
              <a:gd name="T31" fmla="*/ 44 h 2853"/>
              <a:gd name="T32" fmla="*/ 451 w 805"/>
              <a:gd name="T33" fmla="*/ 40 h 2853"/>
              <a:gd name="T34" fmla="*/ 446 w 805"/>
              <a:gd name="T35" fmla="*/ 44 h 2853"/>
              <a:gd name="T36" fmla="*/ 452 w 805"/>
              <a:gd name="T37" fmla="*/ 17 h 2853"/>
              <a:gd name="T38" fmla="*/ 413 w 805"/>
              <a:gd name="T39" fmla="*/ 6 h 2853"/>
              <a:gd name="T40" fmla="*/ 281 w 805"/>
              <a:gd name="T41" fmla="*/ 366 h 2853"/>
              <a:gd name="T42" fmla="*/ 142 w 805"/>
              <a:gd name="T43" fmla="*/ 796 h 2853"/>
              <a:gd name="T44" fmla="*/ 162 w 805"/>
              <a:gd name="T45" fmla="*/ 824 h 2853"/>
              <a:gd name="T46" fmla="*/ 184 w 805"/>
              <a:gd name="T47" fmla="*/ 827 h 2853"/>
              <a:gd name="T48" fmla="*/ 227 w 805"/>
              <a:gd name="T49" fmla="*/ 836 h 2853"/>
              <a:gd name="T50" fmla="*/ 348 w 805"/>
              <a:gd name="T51" fmla="*/ 474 h 2853"/>
              <a:gd name="T52" fmla="*/ 371 w 805"/>
              <a:gd name="T53" fmla="*/ 498 h 2853"/>
              <a:gd name="T54" fmla="*/ 343 w 805"/>
              <a:gd name="T55" fmla="*/ 1312 h 2853"/>
              <a:gd name="T56" fmla="*/ 341 w 805"/>
              <a:gd name="T57" fmla="*/ 2039 h 2853"/>
              <a:gd name="T58" fmla="*/ 363 w 805"/>
              <a:gd name="T59" fmla="*/ 2481 h 2853"/>
              <a:gd name="T60" fmla="*/ 319 w 805"/>
              <a:gd name="T61" fmla="*/ 2495 h 2853"/>
              <a:gd name="T62" fmla="*/ 219 w 805"/>
              <a:gd name="T63" fmla="*/ 2334 h 2853"/>
              <a:gd name="T64" fmla="*/ 102 w 805"/>
              <a:gd name="T65" fmla="*/ 2179 h 2853"/>
              <a:gd name="T66" fmla="*/ 79 w 805"/>
              <a:gd name="T67" fmla="*/ 2207 h 2853"/>
              <a:gd name="T68" fmla="*/ 53 w 805"/>
              <a:gd name="T69" fmla="*/ 2214 h 2853"/>
              <a:gd name="T70" fmla="*/ 39 w 805"/>
              <a:gd name="T71" fmla="*/ 2196 h 2853"/>
              <a:gd name="T72" fmla="*/ 0 w 805"/>
              <a:gd name="T73" fmla="*/ 2218 h 2853"/>
              <a:gd name="T74" fmla="*/ 107 w 805"/>
              <a:gd name="T75" fmla="*/ 2393 h 2853"/>
              <a:gd name="T76" fmla="*/ 302 w 805"/>
              <a:gd name="T77" fmla="*/ 2696 h 2853"/>
              <a:gd name="T78" fmla="*/ 473 w 805"/>
              <a:gd name="T79" fmla="*/ 2853 h 2853"/>
              <a:gd name="T80" fmla="*/ 508 w 805"/>
              <a:gd name="T81" fmla="*/ 2837 h 2853"/>
              <a:gd name="T82" fmla="*/ 534 w 805"/>
              <a:gd name="T83" fmla="*/ 2819 h 2853"/>
              <a:gd name="T84" fmla="*/ 805 w 805"/>
              <a:gd name="T85" fmla="*/ 2218 h 2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5" h="2853">
                <a:moveTo>
                  <a:pt x="802" y="2207"/>
                </a:moveTo>
                <a:lnTo>
                  <a:pt x="800" y="2201"/>
                </a:lnTo>
                <a:lnTo>
                  <a:pt x="788" y="2190"/>
                </a:lnTo>
                <a:lnTo>
                  <a:pt x="774" y="2188"/>
                </a:lnTo>
                <a:lnTo>
                  <a:pt x="759" y="2193"/>
                </a:lnTo>
                <a:lnTo>
                  <a:pt x="754" y="2201"/>
                </a:lnTo>
                <a:lnTo>
                  <a:pt x="719" y="2254"/>
                </a:lnTo>
                <a:lnTo>
                  <a:pt x="685" y="2307"/>
                </a:lnTo>
                <a:lnTo>
                  <a:pt x="695" y="2272"/>
                </a:lnTo>
                <a:lnTo>
                  <a:pt x="706" y="2203"/>
                </a:lnTo>
                <a:lnTo>
                  <a:pt x="708" y="2168"/>
                </a:lnTo>
                <a:lnTo>
                  <a:pt x="706" y="2158"/>
                </a:lnTo>
                <a:lnTo>
                  <a:pt x="695" y="2148"/>
                </a:lnTo>
                <a:lnTo>
                  <a:pt x="679" y="2145"/>
                </a:lnTo>
                <a:lnTo>
                  <a:pt x="665" y="2153"/>
                </a:lnTo>
                <a:lnTo>
                  <a:pt x="661" y="2162"/>
                </a:lnTo>
                <a:lnTo>
                  <a:pt x="649" y="2201"/>
                </a:lnTo>
                <a:lnTo>
                  <a:pt x="636" y="2241"/>
                </a:lnTo>
                <a:lnTo>
                  <a:pt x="634" y="2244"/>
                </a:lnTo>
                <a:lnTo>
                  <a:pt x="631" y="2247"/>
                </a:lnTo>
                <a:lnTo>
                  <a:pt x="558" y="2408"/>
                </a:lnTo>
                <a:lnTo>
                  <a:pt x="487" y="2569"/>
                </a:lnTo>
                <a:lnTo>
                  <a:pt x="485" y="2445"/>
                </a:lnTo>
                <a:lnTo>
                  <a:pt x="481" y="2319"/>
                </a:lnTo>
                <a:lnTo>
                  <a:pt x="481" y="2080"/>
                </a:lnTo>
                <a:lnTo>
                  <a:pt x="476" y="1843"/>
                </a:lnTo>
                <a:lnTo>
                  <a:pt x="479" y="1104"/>
                </a:lnTo>
                <a:lnTo>
                  <a:pt x="485" y="364"/>
                </a:lnTo>
                <a:lnTo>
                  <a:pt x="517" y="433"/>
                </a:lnTo>
                <a:lnTo>
                  <a:pt x="552" y="500"/>
                </a:lnTo>
                <a:lnTo>
                  <a:pt x="579" y="561"/>
                </a:lnTo>
                <a:lnTo>
                  <a:pt x="631" y="665"/>
                </a:lnTo>
                <a:lnTo>
                  <a:pt x="663" y="706"/>
                </a:lnTo>
                <a:lnTo>
                  <a:pt x="691" y="727"/>
                </a:lnTo>
                <a:lnTo>
                  <a:pt x="705" y="735"/>
                </a:lnTo>
                <a:lnTo>
                  <a:pt x="713" y="738"/>
                </a:lnTo>
                <a:lnTo>
                  <a:pt x="728" y="735"/>
                </a:lnTo>
                <a:lnTo>
                  <a:pt x="740" y="725"/>
                </a:lnTo>
                <a:lnTo>
                  <a:pt x="743" y="710"/>
                </a:lnTo>
                <a:lnTo>
                  <a:pt x="739" y="701"/>
                </a:lnTo>
                <a:lnTo>
                  <a:pt x="715" y="658"/>
                </a:lnTo>
                <a:lnTo>
                  <a:pt x="693" y="616"/>
                </a:lnTo>
                <a:lnTo>
                  <a:pt x="700" y="612"/>
                </a:lnTo>
                <a:lnTo>
                  <a:pt x="706" y="599"/>
                </a:lnTo>
                <a:lnTo>
                  <a:pt x="704" y="590"/>
                </a:lnTo>
                <a:lnTo>
                  <a:pt x="599" y="320"/>
                </a:lnTo>
                <a:lnTo>
                  <a:pt x="490" y="51"/>
                </a:lnTo>
                <a:lnTo>
                  <a:pt x="486" y="44"/>
                </a:lnTo>
                <a:lnTo>
                  <a:pt x="476" y="35"/>
                </a:lnTo>
                <a:lnTo>
                  <a:pt x="463" y="35"/>
                </a:lnTo>
                <a:lnTo>
                  <a:pt x="451" y="40"/>
                </a:lnTo>
                <a:lnTo>
                  <a:pt x="447" y="45"/>
                </a:lnTo>
                <a:lnTo>
                  <a:pt x="446" y="45"/>
                </a:lnTo>
                <a:lnTo>
                  <a:pt x="446" y="44"/>
                </a:lnTo>
                <a:lnTo>
                  <a:pt x="448" y="36"/>
                </a:lnTo>
                <a:lnTo>
                  <a:pt x="451" y="27"/>
                </a:lnTo>
                <a:lnTo>
                  <a:pt x="452" y="17"/>
                </a:lnTo>
                <a:lnTo>
                  <a:pt x="444" y="4"/>
                </a:lnTo>
                <a:lnTo>
                  <a:pt x="429" y="0"/>
                </a:lnTo>
                <a:lnTo>
                  <a:pt x="413" y="6"/>
                </a:lnTo>
                <a:lnTo>
                  <a:pt x="408" y="16"/>
                </a:lnTo>
                <a:lnTo>
                  <a:pt x="361" y="131"/>
                </a:lnTo>
                <a:lnTo>
                  <a:pt x="281" y="366"/>
                </a:lnTo>
                <a:lnTo>
                  <a:pt x="247" y="485"/>
                </a:lnTo>
                <a:lnTo>
                  <a:pt x="194" y="640"/>
                </a:lnTo>
                <a:lnTo>
                  <a:pt x="142" y="796"/>
                </a:lnTo>
                <a:lnTo>
                  <a:pt x="140" y="805"/>
                </a:lnTo>
                <a:lnTo>
                  <a:pt x="148" y="818"/>
                </a:lnTo>
                <a:lnTo>
                  <a:pt x="162" y="824"/>
                </a:lnTo>
                <a:lnTo>
                  <a:pt x="177" y="822"/>
                </a:lnTo>
                <a:lnTo>
                  <a:pt x="184" y="817"/>
                </a:lnTo>
                <a:lnTo>
                  <a:pt x="184" y="827"/>
                </a:lnTo>
                <a:lnTo>
                  <a:pt x="196" y="840"/>
                </a:lnTo>
                <a:lnTo>
                  <a:pt x="211" y="844"/>
                </a:lnTo>
                <a:lnTo>
                  <a:pt x="227" y="836"/>
                </a:lnTo>
                <a:lnTo>
                  <a:pt x="232" y="827"/>
                </a:lnTo>
                <a:lnTo>
                  <a:pt x="293" y="652"/>
                </a:lnTo>
                <a:lnTo>
                  <a:pt x="348" y="474"/>
                </a:lnTo>
                <a:lnTo>
                  <a:pt x="358" y="452"/>
                </a:lnTo>
                <a:lnTo>
                  <a:pt x="367" y="429"/>
                </a:lnTo>
                <a:lnTo>
                  <a:pt x="371" y="498"/>
                </a:lnTo>
                <a:lnTo>
                  <a:pt x="374" y="565"/>
                </a:lnTo>
                <a:lnTo>
                  <a:pt x="361" y="814"/>
                </a:lnTo>
                <a:lnTo>
                  <a:pt x="343" y="1312"/>
                </a:lnTo>
                <a:lnTo>
                  <a:pt x="338" y="1561"/>
                </a:lnTo>
                <a:lnTo>
                  <a:pt x="337" y="1720"/>
                </a:lnTo>
                <a:lnTo>
                  <a:pt x="341" y="2039"/>
                </a:lnTo>
                <a:lnTo>
                  <a:pt x="346" y="2198"/>
                </a:lnTo>
                <a:lnTo>
                  <a:pt x="348" y="2293"/>
                </a:lnTo>
                <a:lnTo>
                  <a:pt x="363" y="2481"/>
                </a:lnTo>
                <a:lnTo>
                  <a:pt x="377" y="2574"/>
                </a:lnTo>
                <a:lnTo>
                  <a:pt x="347" y="2535"/>
                </a:lnTo>
                <a:lnTo>
                  <a:pt x="319" y="2495"/>
                </a:lnTo>
                <a:lnTo>
                  <a:pt x="324" y="2486"/>
                </a:lnTo>
                <a:lnTo>
                  <a:pt x="319" y="2476"/>
                </a:lnTo>
                <a:lnTo>
                  <a:pt x="219" y="2334"/>
                </a:lnTo>
                <a:lnTo>
                  <a:pt x="124" y="2190"/>
                </a:lnTo>
                <a:lnTo>
                  <a:pt x="118" y="2184"/>
                </a:lnTo>
                <a:lnTo>
                  <a:pt x="102" y="2179"/>
                </a:lnTo>
                <a:lnTo>
                  <a:pt x="88" y="2185"/>
                </a:lnTo>
                <a:lnTo>
                  <a:pt x="79" y="2198"/>
                </a:lnTo>
                <a:lnTo>
                  <a:pt x="79" y="2207"/>
                </a:lnTo>
                <a:lnTo>
                  <a:pt x="72" y="2205"/>
                </a:lnTo>
                <a:lnTo>
                  <a:pt x="58" y="2209"/>
                </a:lnTo>
                <a:lnTo>
                  <a:pt x="53" y="2214"/>
                </a:lnTo>
                <a:lnTo>
                  <a:pt x="49" y="2209"/>
                </a:lnTo>
                <a:lnTo>
                  <a:pt x="45" y="2203"/>
                </a:lnTo>
                <a:lnTo>
                  <a:pt x="39" y="2196"/>
                </a:lnTo>
                <a:lnTo>
                  <a:pt x="21" y="2192"/>
                </a:lnTo>
                <a:lnTo>
                  <a:pt x="5" y="2201"/>
                </a:lnTo>
                <a:lnTo>
                  <a:pt x="0" y="2218"/>
                </a:lnTo>
                <a:lnTo>
                  <a:pt x="4" y="2227"/>
                </a:lnTo>
                <a:lnTo>
                  <a:pt x="54" y="2311"/>
                </a:lnTo>
                <a:lnTo>
                  <a:pt x="107" y="2393"/>
                </a:lnTo>
                <a:lnTo>
                  <a:pt x="139" y="2457"/>
                </a:lnTo>
                <a:lnTo>
                  <a:pt x="212" y="2582"/>
                </a:lnTo>
                <a:lnTo>
                  <a:pt x="302" y="2696"/>
                </a:lnTo>
                <a:lnTo>
                  <a:pt x="404" y="2798"/>
                </a:lnTo>
                <a:lnTo>
                  <a:pt x="460" y="2845"/>
                </a:lnTo>
                <a:lnTo>
                  <a:pt x="473" y="2853"/>
                </a:lnTo>
                <a:lnTo>
                  <a:pt x="494" y="2845"/>
                </a:lnTo>
                <a:lnTo>
                  <a:pt x="499" y="2836"/>
                </a:lnTo>
                <a:lnTo>
                  <a:pt x="508" y="2837"/>
                </a:lnTo>
                <a:lnTo>
                  <a:pt x="525" y="2832"/>
                </a:lnTo>
                <a:lnTo>
                  <a:pt x="530" y="2823"/>
                </a:lnTo>
                <a:lnTo>
                  <a:pt x="534" y="2819"/>
                </a:lnTo>
                <a:lnTo>
                  <a:pt x="538" y="2814"/>
                </a:lnTo>
                <a:lnTo>
                  <a:pt x="801" y="2231"/>
                </a:lnTo>
                <a:lnTo>
                  <a:pt x="805" y="2218"/>
                </a:lnTo>
                <a:lnTo>
                  <a:pt x="802" y="2207"/>
                </a:lnTo>
              </a:path>
            </a:pathLst>
          </a:custGeom>
          <a:solidFill>
            <a:schemeClr val="accent6"/>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a:cs typeface="B Nazanin" panose="00000400000000000000" pitchFamily="2" charset="-78"/>
            </a:endParaRPr>
          </a:p>
        </p:txBody>
      </p:sp>
      <p:sp>
        <p:nvSpPr>
          <p:cNvPr id="24" name="Slide Number Placeholder 5">
            <a:extLst>
              <a:ext uri="{FF2B5EF4-FFF2-40B4-BE49-F238E27FC236}">
                <a16:creationId xmlns:a16="http://schemas.microsoft.com/office/drawing/2014/main" id="{61995E0C-2F48-4087-9BA2-678C6ECE40F6}"/>
              </a:ext>
            </a:extLst>
          </p:cNvPr>
          <p:cNvSpPr txBox="1">
            <a:spLocks/>
          </p:cNvSpPr>
          <p:nvPr/>
        </p:nvSpPr>
        <p:spPr>
          <a:xfrm>
            <a:off x="8382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a-IR" sz="2400" dirty="0">
                <a:cs typeface="B Nazanin" panose="00000400000000000000" pitchFamily="2" charset="-78"/>
              </a:rPr>
              <a:t>4</a:t>
            </a:r>
            <a:endParaRPr lang="en-US" sz="2400" dirty="0">
              <a:cs typeface="B Nazanin" panose="00000400000000000000" pitchFamily="2" charset="-78"/>
            </a:endParaRPr>
          </a:p>
        </p:txBody>
      </p:sp>
      <p:sp>
        <p:nvSpPr>
          <p:cNvPr id="25" name="Freeform: Shape 24">
            <a:extLst>
              <a:ext uri="{FF2B5EF4-FFF2-40B4-BE49-F238E27FC236}">
                <a16:creationId xmlns:a16="http://schemas.microsoft.com/office/drawing/2014/main" id="{1422FAC9-B897-4737-B0CB-0027FC7D964E}"/>
              </a:ext>
            </a:extLst>
          </p:cNvPr>
          <p:cNvSpPr>
            <a:spLocks/>
          </p:cNvSpPr>
          <p:nvPr/>
        </p:nvSpPr>
        <p:spPr bwMode="auto">
          <a:xfrm>
            <a:off x="3540244" y="1640462"/>
            <a:ext cx="7330956" cy="2407695"/>
          </a:xfrm>
          <a:custGeom>
            <a:avLst/>
            <a:gdLst>
              <a:gd name="connsiteX0" fmla="*/ 2044671 w 2151063"/>
              <a:gd name="connsiteY0" fmla="*/ 546100 h 1182688"/>
              <a:gd name="connsiteX1" fmla="*/ 2052215 w 2151063"/>
              <a:gd name="connsiteY1" fmla="*/ 567545 h 1182688"/>
              <a:gd name="connsiteX2" fmla="*/ 2064523 w 2151063"/>
              <a:gd name="connsiteY2" fmla="*/ 611628 h 1182688"/>
              <a:gd name="connsiteX3" fmla="*/ 2072464 w 2151063"/>
              <a:gd name="connsiteY3" fmla="*/ 657298 h 1182688"/>
              <a:gd name="connsiteX4" fmla="*/ 2074847 w 2151063"/>
              <a:gd name="connsiteY4" fmla="*/ 704161 h 1182688"/>
              <a:gd name="connsiteX5" fmla="*/ 2073258 w 2151063"/>
              <a:gd name="connsiteY5" fmla="*/ 728386 h 1182688"/>
              <a:gd name="connsiteX6" fmla="*/ 2070876 w 2151063"/>
              <a:gd name="connsiteY6" fmla="*/ 758171 h 1182688"/>
              <a:gd name="connsiteX7" fmla="*/ 2056979 w 2151063"/>
              <a:gd name="connsiteY7" fmla="*/ 813771 h 1182688"/>
              <a:gd name="connsiteX8" fmla="*/ 2034745 w 2151063"/>
              <a:gd name="connsiteY8" fmla="*/ 864207 h 1182688"/>
              <a:gd name="connsiteX9" fmla="*/ 2004966 w 2151063"/>
              <a:gd name="connsiteY9" fmla="*/ 909481 h 1182688"/>
              <a:gd name="connsiteX10" fmla="*/ 1968438 w 2151063"/>
              <a:gd name="connsiteY10" fmla="*/ 949989 h 1182688"/>
              <a:gd name="connsiteX11" fmla="*/ 1926350 w 2151063"/>
              <a:gd name="connsiteY11" fmla="*/ 985731 h 1182688"/>
              <a:gd name="connsiteX12" fmla="*/ 1879102 w 2151063"/>
              <a:gd name="connsiteY12" fmla="*/ 1015913 h 1182688"/>
              <a:gd name="connsiteX13" fmla="*/ 1827882 w 2151063"/>
              <a:gd name="connsiteY13" fmla="*/ 1041330 h 1182688"/>
              <a:gd name="connsiteX14" fmla="*/ 1801280 w 2151063"/>
              <a:gd name="connsiteY14" fmla="*/ 1052053 h 1182688"/>
              <a:gd name="connsiteX15" fmla="*/ 1767928 w 2151063"/>
              <a:gd name="connsiteY15" fmla="*/ 1064364 h 1182688"/>
              <a:gd name="connsiteX16" fmla="*/ 1699239 w 2151063"/>
              <a:gd name="connsiteY16" fmla="*/ 1085015 h 1182688"/>
              <a:gd name="connsiteX17" fmla="*/ 1629358 w 2151063"/>
              <a:gd name="connsiteY17" fmla="*/ 1102092 h 1182688"/>
              <a:gd name="connsiteX18" fmla="*/ 1557889 w 2151063"/>
              <a:gd name="connsiteY18" fmla="*/ 1114801 h 1182688"/>
              <a:gd name="connsiteX19" fmla="*/ 1449892 w 2151063"/>
              <a:gd name="connsiteY19" fmla="*/ 1129892 h 1182688"/>
              <a:gd name="connsiteX20" fmla="*/ 1304969 w 2151063"/>
              <a:gd name="connsiteY20" fmla="*/ 1141012 h 1182688"/>
              <a:gd name="connsiteX21" fmla="*/ 1234692 w 2151063"/>
              <a:gd name="connsiteY21" fmla="*/ 1144189 h 1182688"/>
              <a:gd name="connsiteX22" fmla="*/ 1219604 w 2151063"/>
              <a:gd name="connsiteY22" fmla="*/ 1144586 h 1182688"/>
              <a:gd name="connsiteX23" fmla="*/ 1204913 w 2151063"/>
              <a:gd name="connsiteY23" fmla="*/ 1145380 h 1182688"/>
              <a:gd name="connsiteX24" fmla="*/ 1205310 w 2151063"/>
              <a:gd name="connsiteY24" fmla="*/ 1146969 h 1182688"/>
              <a:gd name="connsiteX25" fmla="*/ 1205310 w 2151063"/>
              <a:gd name="connsiteY25" fmla="*/ 1147763 h 1182688"/>
              <a:gd name="connsiteX26" fmla="*/ 1259309 w 2151063"/>
              <a:gd name="connsiteY26" fmla="*/ 1147366 h 1182688"/>
              <a:gd name="connsiteX27" fmla="*/ 1367306 w 2151063"/>
              <a:gd name="connsiteY27" fmla="*/ 1143792 h 1182688"/>
              <a:gd name="connsiteX28" fmla="*/ 1420908 w 2151063"/>
              <a:gd name="connsiteY28" fmla="*/ 1140615 h 1182688"/>
              <a:gd name="connsiteX29" fmla="*/ 1484832 w 2151063"/>
              <a:gd name="connsiteY29" fmla="*/ 1137040 h 1182688"/>
              <a:gd name="connsiteX30" fmla="*/ 1616256 w 2151063"/>
              <a:gd name="connsiteY30" fmla="*/ 1127906 h 1182688"/>
              <a:gd name="connsiteX31" fmla="*/ 1715915 w 2151063"/>
              <a:gd name="connsiteY31" fmla="*/ 1114404 h 1182688"/>
              <a:gd name="connsiteX32" fmla="*/ 1781031 w 2151063"/>
              <a:gd name="connsiteY32" fmla="*/ 1101298 h 1182688"/>
              <a:gd name="connsiteX33" fmla="*/ 1844558 w 2151063"/>
              <a:gd name="connsiteY33" fmla="*/ 1084618 h 1182688"/>
              <a:gd name="connsiteX34" fmla="*/ 1905307 w 2151063"/>
              <a:gd name="connsiteY34" fmla="*/ 1062379 h 1182688"/>
              <a:gd name="connsiteX35" fmla="*/ 1934291 w 2151063"/>
              <a:gd name="connsiteY35" fmla="*/ 1048876 h 1182688"/>
              <a:gd name="connsiteX36" fmla="*/ 1948982 w 2151063"/>
              <a:gd name="connsiteY36" fmla="*/ 1041727 h 1182688"/>
              <a:gd name="connsiteX37" fmla="*/ 1975584 w 2151063"/>
              <a:gd name="connsiteY37" fmla="*/ 1025445 h 1182688"/>
              <a:gd name="connsiteX38" fmla="*/ 2000201 w 2151063"/>
              <a:gd name="connsiteY38" fmla="*/ 1007176 h 1182688"/>
              <a:gd name="connsiteX39" fmla="*/ 2022436 w 2151063"/>
              <a:gd name="connsiteY39" fmla="*/ 987717 h 1182688"/>
              <a:gd name="connsiteX40" fmla="*/ 2041892 w 2151063"/>
              <a:gd name="connsiteY40" fmla="*/ 966668 h 1182688"/>
              <a:gd name="connsiteX41" fmla="*/ 2059362 w 2151063"/>
              <a:gd name="connsiteY41" fmla="*/ 943635 h 1182688"/>
              <a:gd name="connsiteX42" fmla="*/ 2074450 w 2151063"/>
              <a:gd name="connsiteY42" fmla="*/ 919409 h 1182688"/>
              <a:gd name="connsiteX43" fmla="*/ 2087155 w 2151063"/>
              <a:gd name="connsiteY43" fmla="*/ 893992 h 1182688"/>
              <a:gd name="connsiteX44" fmla="*/ 2097081 w 2151063"/>
              <a:gd name="connsiteY44" fmla="*/ 867781 h 1182688"/>
              <a:gd name="connsiteX45" fmla="*/ 2105419 w 2151063"/>
              <a:gd name="connsiteY45" fmla="*/ 840379 h 1182688"/>
              <a:gd name="connsiteX46" fmla="*/ 2112566 w 2151063"/>
              <a:gd name="connsiteY46" fmla="*/ 797885 h 1182688"/>
              <a:gd name="connsiteX47" fmla="*/ 2112963 w 2151063"/>
              <a:gd name="connsiteY47" fmla="*/ 739109 h 1182688"/>
              <a:gd name="connsiteX48" fmla="*/ 2103831 w 2151063"/>
              <a:gd name="connsiteY48" fmla="*/ 678744 h 1182688"/>
              <a:gd name="connsiteX49" fmla="*/ 2094699 w 2151063"/>
              <a:gd name="connsiteY49" fmla="*/ 648561 h 1182688"/>
              <a:gd name="connsiteX50" fmla="*/ 2084773 w 2151063"/>
              <a:gd name="connsiteY50" fmla="*/ 621159 h 1182688"/>
              <a:gd name="connsiteX51" fmla="*/ 2059362 w 2151063"/>
              <a:gd name="connsiteY51" fmla="*/ 569928 h 1182688"/>
              <a:gd name="connsiteX52" fmla="*/ 233158 w 2151063"/>
              <a:gd name="connsiteY52" fmla="*/ 230187 h 1182688"/>
              <a:gd name="connsiteX53" fmla="*/ 206541 w 2151063"/>
              <a:gd name="connsiteY53" fmla="*/ 244085 h 1182688"/>
              <a:gd name="connsiteX54" fmla="*/ 158870 w 2151063"/>
              <a:gd name="connsiteY54" fmla="*/ 277836 h 1182688"/>
              <a:gd name="connsiteX55" fmla="*/ 117952 w 2151063"/>
              <a:gd name="connsiteY55" fmla="*/ 317146 h 1182688"/>
              <a:gd name="connsiteX56" fmla="*/ 84980 w 2151063"/>
              <a:gd name="connsiteY56" fmla="*/ 362810 h 1182688"/>
              <a:gd name="connsiteX57" fmla="*/ 59953 w 2151063"/>
              <a:gd name="connsiteY57" fmla="*/ 412444 h 1182688"/>
              <a:gd name="connsiteX58" fmla="*/ 43268 w 2151063"/>
              <a:gd name="connsiteY58" fmla="*/ 466446 h 1182688"/>
              <a:gd name="connsiteX59" fmla="*/ 34925 w 2151063"/>
              <a:gd name="connsiteY59" fmla="*/ 523624 h 1182688"/>
              <a:gd name="connsiteX60" fmla="*/ 36117 w 2151063"/>
              <a:gd name="connsiteY60" fmla="*/ 582788 h 1182688"/>
              <a:gd name="connsiteX61" fmla="*/ 40090 w 2151063"/>
              <a:gd name="connsiteY61" fmla="*/ 613363 h 1182688"/>
              <a:gd name="connsiteX62" fmla="*/ 46446 w 2151063"/>
              <a:gd name="connsiteY62" fmla="*/ 643143 h 1182688"/>
              <a:gd name="connsiteX63" fmla="*/ 65117 w 2151063"/>
              <a:gd name="connsiteY63" fmla="*/ 699528 h 1182688"/>
              <a:gd name="connsiteX64" fmla="*/ 91336 w 2151063"/>
              <a:gd name="connsiteY64" fmla="*/ 753133 h 1182688"/>
              <a:gd name="connsiteX65" fmla="*/ 123514 w 2151063"/>
              <a:gd name="connsiteY65" fmla="*/ 802767 h 1182688"/>
              <a:gd name="connsiteX66" fmla="*/ 162446 w 2151063"/>
              <a:gd name="connsiteY66" fmla="*/ 848430 h 1182688"/>
              <a:gd name="connsiteX67" fmla="*/ 205350 w 2151063"/>
              <a:gd name="connsiteY67" fmla="*/ 889726 h 1182688"/>
              <a:gd name="connsiteX68" fmla="*/ 252226 w 2151063"/>
              <a:gd name="connsiteY68" fmla="*/ 927051 h 1182688"/>
              <a:gd name="connsiteX69" fmla="*/ 302281 w 2151063"/>
              <a:gd name="connsiteY69" fmla="*/ 959611 h 1182688"/>
              <a:gd name="connsiteX70" fmla="*/ 328103 w 2151063"/>
              <a:gd name="connsiteY70" fmla="*/ 973906 h 1182688"/>
              <a:gd name="connsiteX71" fmla="*/ 356308 w 2151063"/>
              <a:gd name="connsiteY71" fmla="*/ 988994 h 1182688"/>
              <a:gd name="connsiteX72" fmla="*/ 414706 w 2151063"/>
              <a:gd name="connsiteY72" fmla="*/ 1014010 h 1182688"/>
              <a:gd name="connsiteX73" fmla="*/ 444500 w 2151063"/>
              <a:gd name="connsiteY73" fmla="*/ 1025525 h 1182688"/>
              <a:gd name="connsiteX74" fmla="*/ 419076 w 2151063"/>
              <a:gd name="connsiteY74" fmla="*/ 1013613 h 1182688"/>
              <a:gd name="connsiteX75" fmla="*/ 371007 w 2151063"/>
              <a:gd name="connsiteY75" fmla="*/ 988597 h 1182688"/>
              <a:gd name="connsiteX76" fmla="*/ 347171 w 2151063"/>
              <a:gd name="connsiteY76" fmla="*/ 973906 h 1182688"/>
              <a:gd name="connsiteX77" fmla="*/ 322541 w 2151063"/>
              <a:gd name="connsiteY77" fmla="*/ 958420 h 1182688"/>
              <a:gd name="connsiteX78" fmla="*/ 274473 w 2151063"/>
              <a:gd name="connsiteY78" fmla="*/ 922683 h 1182688"/>
              <a:gd name="connsiteX79" fmla="*/ 229583 w 2151063"/>
              <a:gd name="connsiteY79" fmla="*/ 882579 h 1182688"/>
              <a:gd name="connsiteX80" fmla="*/ 189459 w 2151063"/>
              <a:gd name="connsiteY80" fmla="*/ 838106 h 1182688"/>
              <a:gd name="connsiteX81" fmla="*/ 154103 w 2151063"/>
              <a:gd name="connsiteY81" fmla="*/ 790458 h 1182688"/>
              <a:gd name="connsiteX82" fmla="*/ 124706 w 2151063"/>
              <a:gd name="connsiteY82" fmla="*/ 738838 h 1182688"/>
              <a:gd name="connsiteX83" fmla="*/ 102062 w 2151063"/>
              <a:gd name="connsiteY83" fmla="*/ 683645 h 1182688"/>
              <a:gd name="connsiteX84" fmla="*/ 86966 w 2151063"/>
              <a:gd name="connsiteY84" fmla="*/ 625672 h 1182688"/>
              <a:gd name="connsiteX85" fmla="*/ 83391 w 2151063"/>
              <a:gd name="connsiteY85" fmla="*/ 595892 h 1182688"/>
              <a:gd name="connsiteX86" fmla="*/ 81405 w 2151063"/>
              <a:gd name="connsiteY86" fmla="*/ 569685 h 1182688"/>
              <a:gd name="connsiteX87" fmla="*/ 83391 w 2151063"/>
              <a:gd name="connsiteY87" fmla="*/ 518462 h 1182688"/>
              <a:gd name="connsiteX88" fmla="*/ 92131 w 2151063"/>
              <a:gd name="connsiteY88" fmla="*/ 468828 h 1182688"/>
              <a:gd name="connsiteX89" fmla="*/ 106829 w 2151063"/>
              <a:gd name="connsiteY89" fmla="*/ 419591 h 1182688"/>
              <a:gd name="connsiteX90" fmla="*/ 127089 w 2151063"/>
              <a:gd name="connsiteY90" fmla="*/ 373531 h 1182688"/>
              <a:gd name="connsiteX91" fmla="*/ 152117 w 2151063"/>
              <a:gd name="connsiteY91" fmla="*/ 329058 h 1182688"/>
              <a:gd name="connsiteX92" fmla="*/ 181911 w 2151063"/>
              <a:gd name="connsiteY92" fmla="*/ 287366 h 1182688"/>
              <a:gd name="connsiteX93" fmla="*/ 215281 w 2151063"/>
              <a:gd name="connsiteY93" fmla="*/ 248452 h 1182688"/>
              <a:gd name="connsiteX94" fmla="*/ 950292 w 2151063"/>
              <a:gd name="connsiteY94" fmla="*/ 112712 h 1182688"/>
              <a:gd name="connsiteX95" fmla="*/ 822075 w 2151063"/>
              <a:gd name="connsiteY95" fmla="*/ 115489 h 1182688"/>
              <a:gd name="connsiteX96" fmla="*/ 758561 w 2151063"/>
              <a:gd name="connsiteY96" fmla="*/ 119456 h 1182688"/>
              <a:gd name="connsiteX97" fmla="*/ 705369 w 2151063"/>
              <a:gd name="connsiteY97" fmla="*/ 124217 h 1182688"/>
              <a:gd name="connsiteX98" fmla="*/ 597397 w 2151063"/>
              <a:gd name="connsiteY98" fmla="*/ 136118 h 1182688"/>
              <a:gd name="connsiteX99" fmla="*/ 488631 w 2151063"/>
              <a:gd name="connsiteY99" fmla="*/ 153574 h 1182688"/>
              <a:gd name="connsiteX100" fmla="*/ 381849 w 2151063"/>
              <a:gd name="connsiteY100" fmla="*/ 178170 h 1182688"/>
              <a:gd name="connsiteX101" fmla="*/ 329848 w 2151063"/>
              <a:gd name="connsiteY101" fmla="*/ 193643 h 1182688"/>
              <a:gd name="connsiteX102" fmla="*/ 309206 w 2151063"/>
              <a:gd name="connsiteY102" fmla="*/ 208321 h 1182688"/>
              <a:gd name="connsiteX103" fmla="*/ 270304 w 2151063"/>
              <a:gd name="connsiteY103" fmla="*/ 239662 h 1182688"/>
              <a:gd name="connsiteX104" fmla="*/ 234181 w 2151063"/>
              <a:gd name="connsiteY104" fmla="*/ 274970 h 1182688"/>
              <a:gd name="connsiteX105" fmla="*/ 201631 w 2151063"/>
              <a:gd name="connsiteY105" fmla="*/ 313848 h 1182688"/>
              <a:gd name="connsiteX106" fmla="*/ 186943 w 2151063"/>
              <a:gd name="connsiteY106" fmla="*/ 334874 h 1182688"/>
              <a:gd name="connsiteX107" fmla="*/ 169080 w 2151063"/>
              <a:gd name="connsiteY107" fmla="*/ 362248 h 1182688"/>
              <a:gd name="connsiteX108" fmla="*/ 142087 w 2151063"/>
              <a:gd name="connsiteY108" fmla="*/ 418185 h 1182688"/>
              <a:gd name="connsiteX109" fmla="*/ 124621 w 2151063"/>
              <a:gd name="connsiteY109" fmla="*/ 475709 h 1182688"/>
              <a:gd name="connsiteX110" fmla="*/ 115888 w 2151063"/>
              <a:gd name="connsiteY110" fmla="*/ 534423 h 1182688"/>
              <a:gd name="connsiteX111" fmla="*/ 115888 w 2151063"/>
              <a:gd name="connsiteY111" fmla="*/ 593534 h 1182688"/>
              <a:gd name="connsiteX112" fmla="*/ 125415 w 2151063"/>
              <a:gd name="connsiteY112" fmla="*/ 652249 h 1182688"/>
              <a:gd name="connsiteX113" fmla="*/ 144469 w 2151063"/>
              <a:gd name="connsiteY113" fmla="*/ 709773 h 1182688"/>
              <a:gd name="connsiteX114" fmla="*/ 172256 w 2151063"/>
              <a:gd name="connsiteY114" fmla="*/ 765313 h 1182688"/>
              <a:gd name="connsiteX115" fmla="*/ 189722 w 2151063"/>
              <a:gd name="connsiteY115" fmla="*/ 792290 h 1182688"/>
              <a:gd name="connsiteX116" fmla="*/ 209570 w 2151063"/>
              <a:gd name="connsiteY116" fmla="*/ 818870 h 1182688"/>
              <a:gd name="connsiteX117" fmla="*/ 252044 w 2151063"/>
              <a:gd name="connsiteY117" fmla="*/ 866080 h 1182688"/>
              <a:gd name="connsiteX118" fmla="*/ 300076 w 2151063"/>
              <a:gd name="connsiteY118" fmla="*/ 908132 h 1182688"/>
              <a:gd name="connsiteX119" fmla="*/ 352077 w 2151063"/>
              <a:gd name="connsiteY119" fmla="*/ 944630 h 1182688"/>
              <a:gd name="connsiteX120" fmla="*/ 407651 w 2151063"/>
              <a:gd name="connsiteY120" fmla="*/ 976764 h 1182688"/>
              <a:gd name="connsiteX121" fmla="*/ 465210 w 2151063"/>
              <a:gd name="connsiteY121" fmla="*/ 1004931 h 1182688"/>
              <a:gd name="connsiteX122" fmla="*/ 524754 w 2151063"/>
              <a:gd name="connsiteY122" fmla="*/ 1029131 h 1182688"/>
              <a:gd name="connsiteX123" fmla="*/ 585488 w 2151063"/>
              <a:gd name="connsiteY123" fmla="*/ 1050157 h 1182688"/>
              <a:gd name="connsiteX124" fmla="*/ 616054 w 2151063"/>
              <a:gd name="connsiteY124" fmla="*/ 1059281 h 1182688"/>
              <a:gd name="connsiteX125" fmla="*/ 666467 w 2151063"/>
              <a:gd name="connsiteY125" fmla="*/ 1074753 h 1182688"/>
              <a:gd name="connsiteX126" fmla="*/ 717675 w 2151063"/>
              <a:gd name="connsiteY126" fmla="*/ 1089432 h 1182688"/>
              <a:gd name="connsiteX127" fmla="*/ 795875 w 2151063"/>
              <a:gd name="connsiteY127" fmla="*/ 1098953 h 1182688"/>
              <a:gd name="connsiteX128" fmla="*/ 873282 w 2151063"/>
              <a:gd name="connsiteY128" fmla="*/ 1105697 h 1182688"/>
              <a:gd name="connsiteX129" fmla="*/ 943940 w 2151063"/>
              <a:gd name="connsiteY129" fmla="*/ 1111251 h 1182688"/>
              <a:gd name="connsiteX130" fmla="*/ 1085654 w 2151063"/>
              <a:gd name="connsiteY130" fmla="*/ 1116012 h 1182688"/>
              <a:gd name="connsiteX131" fmla="*/ 1227765 w 2151063"/>
              <a:gd name="connsiteY131" fmla="*/ 1113632 h 1182688"/>
              <a:gd name="connsiteX132" fmla="*/ 1369081 w 2151063"/>
              <a:gd name="connsiteY132" fmla="*/ 1103714 h 1182688"/>
              <a:gd name="connsiteX133" fmla="*/ 1440136 w 2151063"/>
              <a:gd name="connsiteY133" fmla="*/ 1096176 h 1182688"/>
              <a:gd name="connsiteX134" fmla="*/ 1498886 w 2151063"/>
              <a:gd name="connsiteY134" fmla="*/ 1089432 h 1182688"/>
              <a:gd name="connsiteX135" fmla="*/ 1589392 w 2151063"/>
              <a:gd name="connsiteY135" fmla="*/ 1075944 h 1182688"/>
              <a:gd name="connsiteX136" fmla="*/ 1650127 w 2151063"/>
              <a:gd name="connsiteY136" fmla="*/ 1064439 h 1182688"/>
              <a:gd name="connsiteX137" fmla="*/ 1709670 w 2151063"/>
              <a:gd name="connsiteY137" fmla="*/ 1050554 h 1182688"/>
              <a:gd name="connsiteX138" fmla="*/ 1768420 w 2151063"/>
              <a:gd name="connsiteY138" fmla="*/ 1032701 h 1182688"/>
              <a:gd name="connsiteX139" fmla="*/ 1824391 w 2151063"/>
              <a:gd name="connsiteY139" fmla="*/ 1010088 h 1182688"/>
              <a:gd name="connsiteX140" fmla="*/ 1877980 w 2151063"/>
              <a:gd name="connsiteY140" fmla="*/ 981921 h 1182688"/>
              <a:gd name="connsiteX141" fmla="*/ 1902988 w 2151063"/>
              <a:gd name="connsiteY141" fmla="*/ 965259 h 1182688"/>
              <a:gd name="connsiteX142" fmla="*/ 1916485 w 2151063"/>
              <a:gd name="connsiteY142" fmla="*/ 956135 h 1182688"/>
              <a:gd name="connsiteX143" fmla="*/ 1941890 w 2151063"/>
              <a:gd name="connsiteY143" fmla="*/ 935109 h 1182688"/>
              <a:gd name="connsiteX144" fmla="*/ 1963723 w 2151063"/>
              <a:gd name="connsiteY144" fmla="*/ 912099 h 1182688"/>
              <a:gd name="connsiteX145" fmla="*/ 1982777 w 2151063"/>
              <a:gd name="connsiteY145" fmla="*/ 887899 h 1182688"/>
              <a:gd name="connsiteX146" fmla="*/ 1999449 w 2151063"/>
              <a:gd name="connsiteY146" fmla="*/ 862113 h 1182688"/>
              <a:gd name="connsiteX147" fmla="*/ 2013342 w 2151063"/>
              <a:gd name="connsiteY147" fmla="*/ 834739 h 1182688"/>
              <a:gd name="connsiteX148" fmla="*/ 2024457 w 2151063"/>
              <a:gd name="connsiteY148" fmla="*/ 806572 h 1182688"/>
              <a:gd name="connsiteX149" fmla="*/ 2032793 w 2151063"/>
              <a:gd name="connsiteY149" fmla="*/ 777612 h 1182688"/>
              <a:gd name="connsiteX150" fmla="*/ 2038351 w 2151063"/>
              <a:gd name="connsiteY150" fmla="*/ 747858 h 1182688"/>
              <a:gd name="connsiteX151" fmla="*/ 2041526 w 2151063"/>
              <a:gd name="connsiteY151" fmla="*/ 717707 h 1182688"/>
              <a:gd name="connsiteX152" fmla="*/ 2041526 w 2151063"/>
              <a:gd name="connsiteY152" fmla="*/ 671291 h 1182688"/>
              <a:gd name="connsiteX153" fmla="*/ 2032396 w 2151063"/>
              <a:gd name="connsiteY153" fmla="*/ 609403 h 1182688"/>
              <a:gd name="connsiteX154" fmla="*/ 2013342 w 2151063"/>
              <a:gd name="connsiteY154" fmla="*/ 548705 h 1182688"/>
              <a:gd name="connsiteX155" fmla="*/ 1999846 w 2151063"/>
              <a:gd name="connsiteY155" fmla="*/ 519745 h 1182688"/>
              <a:gd name="connsiteX156" fmla="*/ 1988731 w 2151063"/>
              <a:gd name="connsiteY156" fmla="*/ 497925 h 1182688"/>
              <a:gd name="connsiteX157" fmla="*/ 1962929 w 2151063"/>
              <a:gd name="connsiteY157" fmla="*/ 456667 h 1182688"/>
              <a:gd name="connsiteX158" fmla="*/ 1948241 w 2151063"/>
              <a:gd name="connsiteY158" fmla="*/ 437227 h 1182688"/>
              <a:gd name="connsiteX159" fmla="*/ 1925615 w 2151063"/>
              <a:gd name="connsiteY159" fmla="*/ 417788 h 1182688"/>
              <a:gd name="connsiteX160" fmla="*/ 1877980 w 2151063"/>
              <a:gd name="connsiteY160" fmla="*/ 381687 h 1182688"/>
              <a:gd name="connsiteX161" fmla="*/ 1827963 w 2151063"/>
              <a:gd name="connsiteY161" fmla="*/ 348759 h 1182688"/>
              <a:gd name="connsiteX162" fmla="*/ 1776756 w 2151063"/>
              <a:gd name="connsiteY162" fmla="*/ 319005 h 1182688"/>
              <a:gd name="connsiteX163" fmla="*/ 1750954 w 2151063"/>
              <a:gd name="connsiteY163" fmla="*/ 305120 h 1182688"/>
              <a:gd name="connsiteX164" fmla="*/ 1722373 w 2151063"/>
              <a:gd name="connsiteY164" fmla="*/ 290838 h 1182688"/>
              <a:gd name="connsiteX165" fmla="*/ 1664417 w 2151063"/>
              <a:gd name="connsiteY165" fmla="*/ 263068 h 1182688"/>
              <a:gd name="connsiteX166" fmla="*/ 1575896 w 2151063"/>
              <a:gd name="connsiteY166" fmla="*/ 225777 h 1182688"/>
              <a:gd name="connsiteX167" fmla="*/ 1454824 w 2151063"/>
              <a:gd name="connsiteY167" fmla="*/ 185708 h 1182688"/>
              <a:gd name="connsiteX168" fmla="*/ 1330973 w 2151063"/>
              <a:gd name="connsiteY168" fmla="*/ 154367 h 1182688"/>
              <a:gd name="connsiteX169" fmla="*/ 1205535 w 2151063"/>
              <a:gd name="connsiteY169" fmla="*/ 132548 h 1182688"/>
              <a:gd name="connsiteX170" fmla="*/ 1077715 w 2151063"/>
              <a:gd name="connsiteY170" fmla="*/ 118663 h 1182688"/>
              <a:gd name="connsiteX171" fmla="*/ 970360 w 2151063"/>
              <a:gd name="connsiteY171" fmla="*/ 31750 h 1182688"/>
              <a:gd name="connsiteX172" fmla="*/ 905670 w 2151063"/>
              <a:gd name="connsiteY172" fmla="*/ 32146 h 1182688"/>
              <a:gd name="connsiteX173" fmla="*/ 840582 w 2151063"/>
              <a:gd name="connsiteY173" fmla="*/ 35712 h 1182688"/>
              <a:gd name="connsiteX174" fmla="*/ 775891 w 2151063"/>
              <a:gd name="connsiteY174" fmla="*/ 41654 h 1182688"/>
              <a:gd name="connsiteX175" fmla="*/ 711994 w 2151063"/>
              <a:gd name="connsiteY175" fmla="*/ 51559 h 1182688"/>
              <a:gd name="connsiteX176" fmla="*/ 648098 w 2151063"/>
              <a:gd name="connsiteY176" fmla="*/ 64236 h 1182688"/>
              <a:gd name="connsiteX177" fmla="*/ 616744 w 2151063"/>
              <a:gd name="connsiteY177" fmla="*/ 71764 h 1182688"/>
              <a:gd name="connsiteX178" fmla="*/ 574279 w 2151063"/>
              <a:gd name="connsiteY178" fmla="*/ 82856 h 1182688"/>
              <a:gd name="connsiteX179" fmla="*/ 490538 w 2151063"/>
              <a:gd name="connsiteY179" fmla="*/ 110985 h 1182688"/>
              <a:gd name="connsiteX180" fmla="*/ 449263 w 2151063"/>
              <a:gd name="connsiteY180" fmla="*/ 128020 h 1182688"/>
              <a:gd name="connsiteX181" fmla="*/ 508794 w 2151063"/>
              <a:gd name="connsiteY181" fmla="*/ 115739 h 1182688"/>
              <a:gd name="connsiteX182" fmla="*/ 629048 w 2151063"/>
              <a:gd name="connsiteY182" fmla="*/ 96326 h 1182688"/>
              <a:gd name="connsiteX183" fmla="*/ 750491 w 2151063"/>
              <a:gd name="connsiteY183" fmla="*/ 83253 h 1182688"/>
              <a:gd name="connsiteX184" fmla="*/ 872729 w 2151063"/>
              <a:gd name="connsiteY184" fmla="*/ 77310 h 1182688"/>
              <a:gd name="connsiteX185" fmla="*/ 933451 w 2151063"/>
              <a:gd name="connsiteY185" fmla="*/ 76914 h 1182688"/>
              <a:gd name="connsiteX186" fmla="*/ 1003301 w 2151063"/>
              <a:gd name="connsiteY186" fmla="*/ 77706 h 1182688"/>
              <a:gd name="connsiteX187" fmla="*/ 1142207 w 2151063"/>
              <a:gd name="connsiteY187" fmla="*/ 87611 h 1182688"/>
              <a:gd name="connsiteX188" fmla="*/ 1245395 w 2151063"/>
              <a:gd name="connsiteY188" fmla="*/ 101873 h 1182688"/>
              <a:gd name="connsiteX189" fmla="*/ 1314451 w 2151063"/>
              <a:gd name="connsiteY189" fmla="*/ 114154 h 1182688"/>
              <a:gd name="connsiteX190" fmla="*/ 1382317 w 2151063"/>
              <a:gd name="connsiteY190" fmla="*/ 129209 h 1182688"/>
              <a:gd name="connsiteX191" fmla="*/ 1449785 w 2151063"/>
              <a:gd name="connsiteY191" fmla="*/ 146640 h 1182688"/>
              <a:gd name="connsiteX192" fmla="*/ 1483123 w 2151063"/>
              <a:gd name="connsiteY192" fmla="*/ 156148 h 1182688"/>
              <a:gd name="connsiteX193" fmla="*/ 1547417 w 2151063"/>
              <a:gd name="connsiteY193" fmla="*/ 176750 h 1182688"/>
              <a:gd name="connsiteX194" fmla="*/ 1643064 w 2151063"/>
              <a:gd name="connsiteY194" fmla="*/ 213197 h 1182688"/>
              <a:gd name="connsiteX195" fmla="*/ 1705770 w 2151063"/>
              <a:gd name="connsiteY195" fmla="*/ 240533 h 1182688"/>
              <a:gd name="connsiteX196" fmla="*/ 1736726 w 2151063"/>
              <a:gd name="connsiteY196" fmla="*/ 255588 h 1182688"/>
              <a:gd name="connsiteX197" fmla="*/ 1709342 w 2151063"/>
              <a:gd name="connsiteY197" fmla="*/ 238949 h 1182688"/>
              <a:gd name="connsiteX198" fmla="*/ 1653382 w 2151063"/>
              <a:gd name="connsiteY198" fmla="*/ 208047 h 1182688"/>
              <a:gd name="connsiteX199" fmla="*/ 1625601 w 2151063"/>
              <a:gd name="connsiteY199" fmla="*/ 193785 h 1182688"/>
              <a:gd name="connsiteX200" fmla="*/ 1596232 w 2151063"/>
              <a:gd name="connsiteY200" fmla="*/ 179523 h 1182688"/>
              <a:gd name="connsiteX201" fmla="*/ 1537495 w 2151063"/>
              <a:gd name="connsiteY201" fmla="*/ 152583 h 1182688"/>
              <a:gd name="connsiteX202" fmla="*/ 1477567 w 2151063"/>
              <a:gd name="connsiteY202" fmla="*/ 128416 h 1182688"/>
              <a:gd name="connsiteX203" fmla="*/ 1416448 w 2151063"/>
              <a:gd name="connsiteY203" fmla="*/ 107023 h 1182688"/>
              <a:gd name="connsiteX204" fmla="*/ 1354139 w 2151063"/>
              <a:gd name="connsiteY204" fmla="*/ 88007 h 1182688"/>
              <a:gd name="connsiteX205" fmla="*/ 1291432 w 2151063"/>
              <a:gd name="connsiteY205" fmla="*/ 72160 h 1182688"/>
              <a:gd name="connsiteX206" fmla="*/ 1227932 w 2151063"/>
              <a:gd name="connsiteY206" fmla="*/ 58294 h 1182688"/>
              <a:gd name="connsiteX207" fmla="*/ 1163638 w 2151063"/>
              <a:gd name="connsiteY207" fmla="*/ 47597 h 1182688"/>
              <a:gd name="connsiteX208" fmla="*/ 1099345 w 2151063"/>
              <a:gd name="connsiteY208" fmla="*/ 39277 h 1182688"/>
              <a:gd name="connsiteX209" fmla="*/ 1034654 w 2151063"/>
              <a:gd name="connsiteY209" fmla="*/ 34127 h 1182688"/>
              <a:gd name="connsiteX210" fmla="*/ 976240 w 2151063"/>
              <a:gd name="connsiteY210" fmla="*/ 0 h 1182688"/>
              <a:gd name="connsiteX211" fmla="*/ 1045347 w 2151063"/>
              <a:gd name="connsiteY211" fmla="*/ 3172 h 1182688"/>
              <a:gd name="connsiteX212" fmla="*/ 1114851 w 2151063"/>
              <a:gd name="connsiteY212" fmla="*/ 8723 h 1182688"/>
              <a:gd name="connsiteX213" fmla="*/ 1183959 w 2151063"/>
              <a:gd name="connsiteY213" fmla="*/ 18238 h 1182688"/>
              <a:gd name="connsiteX214" fmla="*/ 1252669 w 2151063"/>
              <a:gd name="connsiteY214" fmla="*/ 30529 h 1182688"/>
              <a:gd name="connsiteX215" fmla="*/ 1321379 w 2151063"/>
              <a:gd name="connsiteY215" fmla="*/ 45198 h 1182688"/>
              <a:gd name="connsiteX216" fmla="*/ 1389295 w 2151063"/>
              <a:gd name="connsiteY216" fmla="*/ 63833 h 1182688"/>
              <a:gd name="connsiteX217" fmla="*/ 1455622 w 2151063"/>
              <a:gd name="connsiteY217" fmla="*/ 85242 h 1182688"/>
              <a:gd name="connsiteX218" fmla="*/ 1521154 w 2151063"/>
              <a:gd name="connsiteY218" fmla="*/ 109427 h 1182688"/>
              <a:gd name="connsiteX219" fmla="*/ 1585496 w 2151063"/>
              <a:gd name="connsiteY219" fmla="*/ 136784 h 1182688"/>
              <a:gd name="connsiteX220" fmla="*/ 1647851 w 2151063"/>
              <a:gd name="connsiteY220" fmla="*/ 166916 h 1182688"/>
              <a:gd name="connsiteX221" fmla="*/ 1707823 w 2151063"/>
              <a:gd name="connsiteY221" fmla="*/ 200617 h 1182688"/>
              <a:gd name="connsiteX222" fmla="*/ 1766604 w 2151063"/>
              <a:gd name="connsiteY222" fmla="*/ 237093 h 1182688"/>
              <a:gd name="connsiteX223" fmla="*/ 1822605 w 2151063"/>
              <a:gd name="connsiteY223" fmla="*/ 275947 h 1182688"/>
              <a:gd name="connsiteX224" fmla="*/ 1849613 w 2151063"/>
              <a:gd name="connsiteY224" fmla="*/ 296961 h 1182688"/>
              <a:gd name="connsiteX225" fmla="*/ 1875826 w 2151063"/>
              <a:gd name="connsiteY225" fmla="*/ 317974 h 1182688"/>
              <a:gd name="connsiteX226" fmla="*/ 1924280 w 2151063"/>
              <a:gd name="connsiteY226" fmla="*/ 364362 h 1182688"/>
              <a:gd name="connsiteX227" fmla="*/ 1946919 w 2151063"/>
              <a:gd name="connsiteY227" fmla="*/ 388943 h 1182688"/>
              <a:gd name="connsiteX228" fmla="*/ 1957642 w 2151063"/>
              <a:gd name="connsiteY228" fmla="*/ 398458 h 1182688"/>
              <a:gd name="connsiteX229" fmla="*/ 1968366 w 2151063"/>
              <a:gd name="connsiteY229" fmla="*/ 407577 h 1182688"/>
              <a:gd name="connsiteX230" fmla="*/ 1991004 w 2151063"/>
              <a:gd name="connsiteY230" fmla="*/ 428194 h 1182688"/>
              <a:gd name="connsiteX231" fmla="*/ 2032707 w 2151063"/>
              <a:gd name="connsiteY231" fmla="*/ 472203 h 1182688"/>
              <a:gd name="connsiteX232" fmla="*/ 2069247 w 2151063"/>
              <a:gd name="connsiteY232" fmla="*/ 520177 h 1182688"/>
              <a:gd name="connsiteX233" fmla="*/ 2100226 w 2151063"/>
              <a:gd name="connsiteY233" fmla="*/ 572115 h 1182688"/>
              <a:gd name="connsiteX234" fmla="*/ 2124850 w 2151063"/>
              <a:gd name="connsiteY234" fmla="*/ 626432 h 1182688"/>
              <a:gd name="connsiteX235" fmla="*/ 2142325 w 2151063"/>
              <a:gd name="connsiteY235" fmla="*/ 683525 h 1182688"/>
              <a:gd name="connsiteX236" fmla="*/ 2151063 w 2151063"/>
              <a:gd name="connsiteY236" fmla="*/ 742600 h 1182688"/>
              <a:gd name="connsiteX237" fmla="*/ 2151063 w 2151063"/>
              <a:gd name="connsiteY237" fmla="*/ 803261 h 1182688"/>
              <a:gd name="connsiteX238" fmla="*/ 2147091 w 2151063"/>
              <a:gd name="connsiteY238" fmla="*/ 834186 h 1182688"/>
              <a:gd name="connsiteX239" fmla="*/ 2144311 w 2151063"/>
              <a:gd name="connsiteY239" fmla="*/ 848855 h 1182688"/>
              <a:gd name="connsiteX240" fmla="*/ 2136765 w 2151063"/>
              <a:gd name="connsiteY240" fmla="*/ 878195 h 1182688"/>
              <a:gd name="connsiteX241" fmla="*/ 2126439 w 2151063"/>
              <a:gd name="connsiteY241" fmla="*/ 905551 h 1182688"/>
              <a:gd name="connsiteX242" fmla="*/ 2114524 w 2151063"/>
              <a:gd name="connsiteY242" fmla="*/ 931322 h 1182688"/>
              <a:gd name="connsiteX243" fmla="*/ 2092282 w 2151063"/>
              <a:gd name="connsiteY243" fmla="*/ 966609 h 1182688"/>
              <a:gd name="connsiteX244" fmla="*/ 2055743 w 2151063"/>
              <a:gd name="connsiteY244" fmla="*/ 1008239 h 1182688"/>
              <a:gd name="connsiteX245" fmla="*/ 2013246 w 2151063"/>
              <a:gd name="connsiteY245" fmla="*/ 1043921 h 1182688"/>
              <a:gd name="connsiteX246" fmla="*/ 1964791 w 2151063"/>
              <a:gd name="connsiteY246" fmla="*/ 1074054 h 1182688"/>
              <a:gd name="connsiteX247" fmla="*/ 1912762 w 2151063"/>
              <a:gd name="connsiteY247" fmla="*/ 1098239 h 1182688"/>
              <a:gd name="connsiteX248" fmla="*/ 1857556 w 2151063"/>
              <a:gd name="connsiteY248" fmla="*/ 1117666 h 1182688"/>
              <a:gd name="connsiteX249" fmla="*/ 1829754 w 2151063"/>
              <a:gd name="connsiteY249" fmla="*/ 1125596 h 1182688"/>
              <a:gd name="connsiteX250" fmla="*/ 1792817 w 2151063"/>
              <a:gd name="connsiteY250" fmla="*/ 1134318 h 1182688"/>
              <a:gd name="connsiteX251" fmla="*/ 1717753 w 2151063"/>
              <a:gd name="connsiteY251" fmla="*/ 1148988 h 1182688"/>
              <a:gd name="connsiteX252" fmla="*/ 1641894 w 2151063"/>
              <a:gd name="connsiteY252" fmla="*/ 1160882 h 1182688"/>
              <a:gd name="connsiteX253" fmla="*/ 1565240 w 2151063"/>
              <a:gd name="connsiteY253" fmla="*/ 1169208 h 1182688"/>
              <a:gd name="connsiteX254" fmla="*/ 1450061 w 2151063"/>
              <a:gd name="connsiteY254" fmla="*/ 1177930 h 1182688"/>
              <a:gd name="connsiteX255" fmla="*/ 1295960 w 2151063"/>
              <a:gd name="connsiteY255" fmla="*/ 1181895 h 1182688"/>
              <a:gd name="connsiteX256" fmla="*/ 1219704 w 2151063"/>
              <a:gd name="connsiteY256" fmla="*/ 1182688 h 1182688"/>
              <a:gd name="connsiteX257" fmla="*/ 1137093 w 2151063"/>
              <a:gd name="connsiteY257" fmla="*/ 1182688 h 1182688"/>
              <a:gd name="connsiteX258" fmla="*/ 971076 w 2151063"/>
              <a:gd name="connsiteY258" fmla="*/ 1177930 h 1182688"/>
              <a:gd name="connsiteX259" fmla="*/ 723243 w 2151063"/>
              <a:gd name="connsiteY259" fmla="*/ 1163657 h 1182688"/>
              <a:gd name="connsiteX260" fmla="*/ 558021 w 2151063"/>
              <a:gd name="connsiteY260" fmla="*/ 1150177 h 1182688"/>
              <a:gd name="connsiteX261" fmla="*/ 552064 w 2151063"/>
              <a:gd name="connsiteY261" fmla="*/ 1148988 h 1182688"/>
              <a:gd name="connsiteX262" fmla="*/ 546504 w 2151063"/>
              <a:gd name="connsiteY262" fmla="*/ 1141851 h 1182688"/>
              <a:gd name="connsiteX263" fmla="*/ 546504 w 2151063"/>
              <a:gd name="connsiteY263" fmla="*/ 1132732 h 1182688"/>
              <a:gd name="connsiteX264" fmla="*/ 552064 w 2151063"/>
              <a:gd name="connsiteY264" fmla="*/ 1125992 h 1182688"/>
              <a:gd name="connsiteX265" fmla="*/ 558021 w 2151063"/>
              <a:gd name="connsiteY265" fmla="*/ 1125596 h 1182688"/>
              <a:gd name="connsiteX266" fmla="*/ 679555 w 2151063"/>
              <a:gd name="connsiteY266" fmla="*/ 1131146 h 1182688"/>
              <a:gd name="connsiteX267" fmla="*/ 801486 w 2151063"/>
              <a:gd name="connsiteY267" fmla="*/ 1136697 h 1182688"/>
              <a:gd name="connsiteX268" fmla="*/ 774081 w 2151063"/>
              <a:gd name="connsiteY268" fmla="*/ 1130750 h 1182688"/>
              <a:gd name="connsiteX269" fmla="*/ 747471 w 2151063"/>
              <a:gd name="connsiteY269" fmla="*/ 1124010 h 1182688"/>
              <a:gd name="connsiteX270" fmla="*/ 680349 w 2151063"/>
              <a:gd name="connsiteY270" fmla="*/ 1114494 h 1182688"/>
              <a:gd name="connsiteX271" fmla="*/ 614419 w 2151063"/>
              <a:gd name="connsiteY271" fmla="*/ 1102996 h 1182688"/>
              <a:gd name="connsiteX272" fmla="*/ 581057 w 2151063"/>
              <a:gd name="connsiteY272" fmla="*/ 1096256 h 1182688"/>
              <a:gd name="connsiteX273" fmla="*/ 515127 w 2151063"/>
              <a:gd name="connsiteY273" fmla="*/ 1079604 h 1182688"/>
              <a:gd name="connsiteX274" fmla="*/ 450389 w 2151063"/>
              <a:gd name="connsiteY274" fmla="*/ 1060177 h 1182688"/>
              <a:gd name="connsiteX275" fmla="*/ 386445 w 2151063"/>
              <a:gd name="connsiteY275" fmla="*/ 1036388 h 1182688"/>
              <a:gd name="connsiteX276" fmla="*/ 325281 w 2151063"/>
              <a:gd name="connsiteY276" fmla="*/ 1007842 h 1182688"/>
              <a:gd name="connsiteX277" fmla="*/ 266500 w 2151063"/>
              <a:gd name="connsiteY277" fmla="*/ 974935 h 1182688"/>
              <a:gd name="connsiteX278" fmla="*/ 210896 w 2151063"/>
              <a:gd name="connsiteY278" fmla="*/ 936476 h 1182688"/>
              <a:gd name="connsiteX279" fmla="*/ 159265 w 2151063"/>
              <a:gd name="connsiteY279" fmla="*/ 891675 h 1182688"/>
              <a:gd name="connsiteX280" fmla="*/ 135832 w 2151063"/>
              <a:gd name="connsiteY280" fmla="*/ 867093 h 1182688"/>
              <a:gd name="connsiteX281" fmla="*/ 116370 w 2151063"/>
              <a:gd name="connsiteY281" fmla="*/ 844891 h 1182688"/>
              <a:gd name="connsiteX282" fmla="*/ 80625 w 2151063"/>
              <a:gd name="connsiteY282" fmla="*/ 797710 h 1182688"/>
              <a:gd name="connsiteX283" fmla="*/ 50838 w 2151063"/>
              <a:gd name="connsiteY283" fmla="*/ 746564 h 1182688"/>
              <a:gd name="connsiteX284" fmla="*/ 27802 w 2151063"/>
              <a:gd name="connsiteY284" fmla="*/ 693833 h 1182688"/>
              <a:gd name="connsiteX285" fmla="*/ 11121 w 2151063"/>
              <a:gd name="connsiteY285" fmla="*/ 638326 h 1182688"/>
              <a:gd name="connsiteX286" fmla="*/ 1589 w 2151063"/>
              <a:gd name="connsiteY286" fmla="*/ 581234 h 1182688"/>
              <a:gd name="connsiteX287" fmla="*/ 0 w 2151063"/>
              <a:gd name="connsiteY287" fmla="*/ 523348 h 1182688"/>
              <a:gd name="connsiteX288" fmla="*/ 7149 w 2151063"/>
              <a:gd name="connsiteY288" fmla="*/ 464273 h 1182688"/>
              <a:gd name="connsiteX289" fmla="*/ 14298 w 2151063"/>
              <a:gd name="connsiteY289" fmla="*/ 434934 h 1182688"/>
              <a:gd name="connsiteX290" fmla="*/ 22639 w 2151063"/>
              <a:gd name="connsiteY290" fmla="*/ 406388 h 1182688"/>
              <a:gd name="connsiteX291" fmla="*/ 45674 w 2151063"/>
              <a:gd name="connsiteY291" fmla="*/ 355639 h 1182688"/>
              <a:gd name="connsiteX292" fmla="*/ 75065 w 2151063"/>
              <a:gd name="connsiteY292" fmla="*/ 311630 h 1182688"/>
              <a:gd name="connsiteX293" fmla="*/ 110413 w 2151063"/>
              <a:gd name="connsiteY293" fmla="*/ 272776 h 1182688"/>
              <a:gd name="connsiteX294" fmla="*/ 150527 w 2151063"/>
              <a:gd name="connsiteY294" fmla="*/ 239868 h 1182688"/>
              <a:gd name="connsiteX295" fmla="*/ 195407 w 2151063"/>
              <a:gd name="connsiteY295" fmla="*/ 211718 h 1182688"/>
              <a:gd name="connsiteX296" fmla="*/ 243861 w 2151063"/>
              <a:gd name="connsiteY296" fmla="*/ 188723 h 1182688"/>
              <a:gd name="connsiteX297" fmla="*/ 294699 w 2151063"/>
              <a:gd name="connsiteY297" fmla="*/ 168502 h 1182688"/>
              <a:gd name="connsiteX298" fmla="*/ 320912 w 2151063"/>
              <a:gd name="connsiteY298" fmla="*/ 160573 h 1182688"/>
              <a:gd name="connsiteX299" fmla="*/ 348317 w 2151063"/>
              <a:gd name="connsiteY299" fmla="*/ 143524 h 1182688"/>
              <a:gd name="connsiteX300" fmla="*/ 404317 w 2151063"/>
              <a:gd name="connsiteY300" fmla="*/ 112599 h 1182688"/>
              <a:gd name="connsiteX301" fmla="*/ 462701 w 2151063"/>
              <a:gd name="connsiteY301" fmla="*/ 86432 h 1182688"/>
              <a:gd name="connsiteX302" fmla="*/ 523468 w 2151063"/>
              <a:gd name="connsiteY302" fmla="*/ 64229 h 1182688"/>
              <a:gd name="connsiteX303" fmla="*/ 585029 w 2151063"/>
              <a:gd name="connsiteY303" fmla="*/ 45991 h 1182688"/>
              <a:gd name="connsiteX304" fmla="*/ 647781 w 2151063"/>
              <a:gd name="connsiteY304" fmla="*/ 30925 h 1182688"/>
              <a:gd name="connsiteX305" fmla="*/ 711328 w 2151063"/>
              <a:gd name="connsiteY305" fmla="*/ 19427 h 1182688"/>
              <a:gd name="connsiteX306" fmla="*/ 774478 w 2151063"/>
              <a:gd name="connsiteY306" fmla="*/ 10308 h 1182688"/>
              <a:gd name="connsiteX307" fmla="*/ 805854 w 2151063"/>
              <a:gd name="connsiteY307" fmla="*/ 7137 h 1182688"/>
              <a:gd name="connsiteX308" fmla="*/ 839614 w 2151063"/>
              <a:gd name="connsiteY308" fmla="*/ 4361 h 1182688"/>
              <a:gd name="connsiteX309" fmla="*/ 907927 w 2151063"/>
              <a:gd name="connsiteY309" fmla="*/ 396 h 118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2151063" h="1182688">
                <a:moveTo>
                  <a:pt x="2044671" y="546100"/>
                </a:moveTo>
                <a:lnTo>
                  <a:pt x="2052215" y="567545"/>
                </a:lnTo>
                <a:lnTo>
                  <a:pt x="2064523" y="611628"/>
                </a:lnTo>
                <a:lnTo>
                  <a:pt x="2072464" y="657298"/>
                </a:lnTo>
                <a:lnTo>
                  <a:pt x="2074847" y="704161"/>
                </a:lnTo>
                <a:lnTo>
                  <a:pt x="2073258" y="728386"/>
                </a:lnTo>
                <a:lnTo>
                  <a:pt x="2070876" y="758171"/>
                </a:lnTo>
                <a:lnTo>
                  <a:pt x="2056979" y="813771"/>
                </a:lnTo>
                <a:lnTo>
                  <a:pt x="2034745" y="864207"/>
                </a:lnTo>
                <a:lnTo>
                  <a:pt x="2004966" y="909481"/>
                </a:lnTo>
                <a:lnTo>
                  <a:pt x="1968438" y="949989"/>
                </a:lnTo>
                <a:lnTo>
                  <a:pt x="1926350" y="985731"/>
                </a:lnTo>
                <a:lnTo>
                  <a:pt x="1879102" y="1015913"/>
                </a:lnTo>
                <a:lnTo>
                  <a:pt x="1827882" y="1041330"/>
                </a:lnTo>
                <a:lnTo>
                  <a:pt x="1801280" y="1052053"/>
                </a:lnTo>
                <a:lnTo>
                  <a:pt x="1767928" y="1064364"/>
                </a:lnTo>
                <a:lnTo>
                  <a:pt x="1699239" y="1085015"/>
                </a:lnTo>
                <a:lnTo>
                  <a:pt x="1629358" y="1102092"/>
                </a:lnTo>
                <a:lnTo>
                  <a:pt x="1557889" y="1114801"/>
                </a:lnTo>
                <a:lnTo>
                  <a:pt x="1449892" y="1129892"/>
                </a:lnTo>
                <a:lnTo>
                  <a:pt x="1304969" y="1141012"/>
                </a:lnTo>
                <a:lnTo>
                  <a:pt x="1234692" y="1144189"/>
                </a:lnTo>
                <a:lnTo>
                  <a:pt x="1219604" y="1144586"/>
                </a:lnTo>
                <a:lnTo>
                  <a:pt x="1204913" y="1145380"/>
                </a:lnTo>
                <a:lnTo>
                  <a:pt x="1205310" y="1146969"/>
                </a:lnTo>
                <a:lnTo>
                  <a:pt x="1205310" y="1147763"/>
                </a:lnTo>
                <a:lnTo>
                  <a:pt x="1259309" y="1147366"/>
                </a:lnTo>
                <a:lnTo>
                  <a:pt x="1367306" y="1143792"/>
                </a:lnTo>
                <a:lnTo>
                  <a:pt x="1420908" y="1140615"/>
                </a:lnTo>
                <a:lnTo>
                  <a:pt x="1484832" y="1137040"/>
                </a:lnTo>
                <a:lnTo>
                  <a:pt x="1616256" y="1127906"/>
                </a:lnTo>
                <a:lnTo>
                  <a:pt x="1715915" y="1114404"/>
                </a:lnTo>
                <a:lnTo>
                  <a:pt x="1781031" y="1101298"/>
                </a:lnTo>
                <a:lnTo>
                  <a:pt x="1844558" y="1084618"/>
                </a:lnTo>
                <a:lnTo>
                  <a:pt x="1905307" y="1062379"/>
                </a:lnTo>
                <a:lnTo>
                  <a:pt x="1934291" y="1048876"/>
                </a:lnTo>
                <a:lnTo>
                  <a:pt x="1948982" y="1041727"/>
                </a:lnTo>
                <a:lnTo>
                  <a:pt x="1975584" y="1025445"/>
                </a:lnTo>
                <a:lnTo>
                  <a:pt x="2000201" y="1007176"/>
                </a:lnTo>
                <a:lnTo>
                  <a:pt x="2022436" y="987717"/>
                </a:lnTo>
                <a:lnTo>
                  <a:pt x="2041892" y="966668"/>
                </a:lnTo>
                <a:lnTo>
                  <a:pt x="2059362" y="943635"/>
                </a:lnTo>
                <a:lnTo>
                  <a:pt x="2074450" y="919409"/>
                </a:lnTo>
                <a:lnTo>
                  <a:pt x="2087155" y="893992"/>
                </a:lnTo>
                <a:lnTo>
                  <a:pt x="2097081" y="867781"/>
                </a:lnTo>
                <a:lnTo>
                  <a:pt x="2105419" y="840379"/>
                </a:lnTo>
                <a:lnTo>
                  <a:pt x="2112566" y="797885"/>
                </a:lnTo>
                <a:lnTo>
                  <a:pt x="2112963" y="739109"/>
                </a:lnTo>
                <a:lnTo>
                  <a:pt x="2103831" y="678744"/>
                </a:lnTo>
                <a:lnTo>
                  <a:pt x="2094699" y="648561"/>
                </a:lnTo>
                <a:lnTo>
                  <a:pt x="2084773" y="621159"/>
                </a:lnTo>
                <a:lnTo>
                  <a:pt x="2059362" y="569928"/>
                </a:lnTo>
                <a:close/>
                <a:moveTo>
                  <a:pt x="233158" y="230187"/>
                </a:moveTo>
                <a:lnTo>
                  <a:pt x="206541" y="244085"/>
                </a:lnTo>
                <a:lnTo>
                  <a:pt x="158870" y="277836"/>
                </a:lnTo>
                <a:lnTo>
                  <a:pt x="117952" y="317146"/>
                </a:lnTo>
                <a:lnTo>
                  <a:pt x="84980" y="362810"/>
                </a:lnTo>
                <a:lnTo>
                  <a:pt x="59953" y="412444"/>
                </a:lnTo>
                <a:lnTo>
                  <a:pt x="43268" y="466446"/>
                </a:lnTo>
                <a:lnTo>
                  <a:pt x="34925" y="523624"/>
                </a:lnTo>
                <a:lnTo>
                  <a:pt x="36117" y="582788"/>
                </a:lnTo>
                <a:lnTo>
                  <a:pt x="40090" y="613363"/>
                </a:lnTo>
                <a:lnTo>
                  <a:pt x="46446" y="643143"/>
                </a:lnTo>
                <a:lnTo>
                  <a:pt x="65117" y="699528"/>
                </a:lnTo>
                <a:lnTo>
                  <a:pt x="91336" y="753133"/>
                </a:lnTo>
                <a:lnTo>
                  <a:pt x="123514" y="802767"/>
                </a:lnTo>
                <a:lnTo>
                  <a:pt x="162446" y="848430"/>
                </a:lnTo>
                <a:lnTo>
                  <a:pt x="205350" y="889726"/>
                </a:lnTo>
                <a:lnTo>
                  <a:pt x="252226" y="927051"/>
                </a:lnTo>
                <a:lnTo>
                  <a:pt x="302281" y="959611"/>
                </a:lnTo>
                <a:lnTo>
                  <a:pt x="328103" y="973906"/>
                </a:lnTo>
                <a:lnTo>
                  <a:pt x="356308" y="988994"/>
                </a:lnTo>
                <a:lnTo>
                  <a:pt x="414706" y="1014010"/>
                </a:lnTo>
                <a:lnTo>
                  <a:pt x="444500" y="1025525"/>
                </a:lnTo>
                <a:lnTo>
                  <a:pt x="419076" y="1013613"/>
                </a:lnTo>
                <a:lnTo>
                  <a:pt x="371007" y="988597"/>
                </a:lnTo>
                <a:lnTo>
                  <a:pt x="347171" y="973906"/>
                </a:lnTo>
                <a:lnTo>
                  <a:pt x="322541" y="958420"/>
                </a:lnTo>
                <a:lnTo>
                  <a:pt x="274473" y="922683"/>
                </a:lnTo>
                <a:lnTo>
                  <a:pt x="229583" y="882579"/>
                </a:lnTo>
                <a:lnTo>
                  <a:pt x="189459" y="838106"/>
                </a:lnTo>
                <a:lnTo>
                  <a:pt x="154103" y="790458"/>
                </a:lnTo>
                <a:lnTo>
                  <a:pt x="124706" y="738838"/>
                </a:lnTo>
                <a:lnTo>
                  <a:pt x="102062" y="683645"/>
                </a:lnTo>
                <a:lnTo>
                  <a:pt x="86966" y="625672"/>
                </a:lnTo>
                <a:lnTo>
                  <a:pt x="83391" y="595892"/>
                </a:lnTo>
                <a:lnTo>
                  <a:pt x="81405" y="569685"/>
                </a:lnTo>
                <a:lnTo>
                  <a:pt x="83391" y="518462"/>
                </a:lnTo>
                <a:lnTo>
                  <a:pt x="92131" y="468828"/>
                </a:lnTo>
                <a:lnTo>
                  <a:pt x="106829" y="419591"/>
                </a:lnTo>
                <a:lnTo>
                  <a:pt x="127089" y="373531"/>
                </a:lnTo>
                <a:lnTo>
                  <a:pt x="152117" y="329058"/>
                </a:lnTo>
                <a:lnTo>
                  <a:pt x="181911" y="287366"/>
                </a:lnTo>
                <a:lnTo>
                  <a:pt x="215281" y="248452"/>
                </a:lnTo>
                <a:close/>
                <a:moveTo>
                  <a:pt x="950292" y="112712"/>
                </a:moveTo>
                <a:lnTo>
                  <a:pt x="822075" y="115489"/>
                </a:lnTo>
                <a:lnTo>
                  <a:pt x="758561" y="119456"/>
                </a:lnTo>
                <a:lnTo>
                  <a:pt x="705369" y="124217"/>
                </a:lnTo>
                <a:lnTo>
                  <a:pt x="597397" y="136118"/>
                </a:lnTo>
                <a:lnTo>
                  <a:pt x="488631" y="153574"/>
                </a:lnTo>
                <a:lnTo>
                  <a:pt x="381849" y="178170"/>
                </a:lnTo>
                <a:lnTo>
                  <a:pt x="329848" y="193643"/>
                </a:lnTo>
                <a:lnTo>
                  <a:pt x="309206" y="208321"/>
                </a:lnTo>
                <a:lnTo>
                  <a:pt x="270304" y="239662"/>
                </a:lnTo>
                <a:lnTo>
                  <a:pt x="234181" y="274970"/>
                </a:lnTo>
                <a:lnTo>
                  <a:pt x="201631" y="313848"/>
                </a:lnTo>
                <a:lnTo>
                  <a:pt x="186943" y="334874"/>
                </a:lnTo>
                <a:lnTo>
                  <a:pt x="169080" y="362248"/>
                </a:lnTo>
                <a:lnTo>
                  <a:pt x="142087" y="418185"/>
                </a:lnTo>
                <a:lnTo>
                  <a:pt x="124621" y="475709"/>
                </a:lnTo>
                <a:lnTo>
                  <a:pt x="115888" y="534423"/>
                </a:lnTo>
                <a:lnTo>
                  <a:pt x="115888" y="593534"/>
                </a:lnTo>
                <a:lnTo>
                  <a:pt x="125415" y="652249"/>
                </a:lnTo>
                <a:lnTo>
                  <a:pt x="144469" y="709773"/>
                </a:lnTo>
                <a:lnTo>
                  <a:pt x="172256" y="765313"/>
                </a:lnTo>
                <a:lnTo>
                  <a:pt x="189722" y="792290"/>
                </a:lnTo>
                <a:lnTo>
                  <a:pt x="209570" y="818870"/>
                </a:lnTo>
                <a:lnTo>
                  <a:pt x="252044" y="866080"/>
                </a:lnTo>
                <a:lnTo>
                  <a:pt x="300076" y="908132"/>
                </a:lnTo>
                <a:lnTo>
                  <a:pt x="352077" y="944630"/>
                </a:lnTo>
                <a:lnTo>
                  <a:pt x="407651" y="976764"/>
                </a:lnTo>
                <a:lnTo>
                  <a:pt x="465210" y="1004931"/>
                </a:lnTo>
                <a:lnTo>
                  <a:pt x="524754" y="1029131"/>
                </a:lnTo>
                <a:lnTo>
                  <a:pt x="585488" y="1050157"/>
                </a:lnTo>
                <a:lnTo>
                  <a:pt x="616054" y="1059281"/>
                </a:lnTo>
                <a:lnTo>
                  <a:pt x="666467" y="1074753"/>
                </a:lnTo>
                <a:lnTo>
                  <a:pt x="717675" y="1089432"/>
                </a:lnTo>
                <a:lnTo>
                  <a:pt x="795875" y="1098953"/>
                </a:lnTo>
                <a:lnTo>
                  <a:pt x="873282" y="1105697"/>
                </a:lnTo>
                <a:lnTo>
                  <a:pt x="943940" y="1111251"/>
                </a:lnTo>
                <a:lnTo>
                  <a:pt x="1085654" y="1116012"/>
                </a:lnTo>
                <a:lnTo>
                  <a:pt x="1227765" y="1113632"/>
                </a:lnTo>
                <a:lnTo>
                  <a:pt x="1369081" y="1103714"/>
                </a:lnTo>
                <a:lnTo>
                  <a:pt x="1440136" y="1096176"/>
                </a:lnTo>
                <a:lnTo>
                  <a:pt x="1498886" y="1089432"/>
                </a:lnTo>
                <a:lnTo>
                  <a:pt x="1589392" y="1075944"/>
                </a:lnTo>
                <a:lnTo>
                  <a:pt x="1650127" y="1064439"/>
                </a:lnTo>
                <a:lnTo>
                  <a:pt x="1709670" y="1050554"/>
                </a:lnTo>
                <a:lnTo>
                  <a:pt x="1768420" y="1032701"/>
                </a:lnTo>
                <a:lnTo>
                  <a:pt x="1824391" y="1010088"/>
                </a:lnTo>
                <a:lnTo>
                  <a:pt x="1877980" y="981921"/>
                </a:lnTo>
                <a:lnTo>
                  <a:pt x="1902988" y="965259"/>
                </a:lnTo>
                <a:lnTo>
                  <a:pt x="1916485" y="956135"/>
                </a:lnTo>
                <a:lnTo>
                  <a:pt x="1941890" y="935109"/>
                </a:lnTo>
                <a:lnTo>
                  <a:pt x="1963723" y="912099"/>
                </a:lnTo>
                <a:lnTo>
                  <a:pt x="1982777" y="887899"/>
                </a:lnTo>
                <a:lnTo>
                  <a:pt x="1999449" y="862113"/>
                </a:lnTo>
                <a:lnTo>
                  <a:pt x="2013342" y="834739"/>
                </a:lnTo>
                <a:lnTo>
                  <a:pt x="2024457" y="806572"/>
                </a:lnTo>
                <a:lnTo>
                  <a:pt x="2032793" y="777612"/>
                </a:lnTo>
                <a:lnTo>
                  <a:pt x="2038351" y="747858"/>
                </a:lnTo>
                <a:lnTo>
                  <a:pt x="2041526" y="717707"/>
                </a:lnTo>
                <a:lnTo>
                  <a:pt x="2041526" y="671291"/>
                </a:lnTo>
                <a:lnTo>
                  <a:pt x="2032396" y="609403"/>
                </a:lnTo>
                <a:lnTo>
                  <a:pt x="2013342" y="548705"/>
                </a:lnTo>
                <a:lnTo>
                  <a:pt x="1999846" y="519745"/>
                </a:lnTo>
                <a:lnTo>
                  <a:pt x="1988731" y="497925"/>
                </a:lnTo>
                <a:lnTo>
                  <a:pt x="1962929" y="456667"/>
                </a:lnTo>
                <a:lnTo>
                  <a:pt x="1948241" y="437227"/>
                </a:lnTo>
                <a:lnTo>
                  <a:pt x="1925615" y="417788"/>
                </a:lnTo>
                <a:lnTo>
                  <a:pt x="1877980" y="381687"/>
                </a:lnTo>
                <a:lnTo>
                  <a:pt x="1827963" y="348759"/>
                </a:lnTo>
                <a:lnTo>
                  <a:pt x="1776756" y="319005"/>
                </a:lnTo>
                <a:lnTo>
                  <a:pt x="1750954" y="305120"/>
                </a:lnTo>
                <a:lnTo>
                  <a:pt x="1722373" y="290838"/>
                </a:lnTo>
                <a:lnTo>
                  <a:pt x="1664417" y="263068"/>
                </a:lnTo>
                <a:lnTo>
                  <a:pt x="1575896" y="225777"/>
                </a:lnTo>
                <a:lnTo>
                  <a:pt x="1454824" y="185708"/>
                </a:lnTo>
                <a:lnTo>
                  <a:pt x="1330973" y="154367"/>
                </a:lnTo>
                <a:lnTo>
                  <a:pt x="1205535" y="132548"/>
                </a:lnTo>
                <a:lnTo>
                  <a:pt x="1077715" y="118663"/>
                </a:lnTo>
                <a:close/>
                <a:moveTo>
                  <a:pt x="970360" y="31750"/>
                </a:moveTo>
                <a:lnTo>
                  <a:pt x="905670" y="32146"/>
                </a:lnTo>
                <a:lnTo>
                  <a:pt x="840582" y="35712"/>
                </a:lnTo>
                <a:lnTo>
                  <a:pt x="775891" y="41654"/>
                </a:lnTo>
                <a:lnTo>
                  <a:pt x="711994" y="51559"/>
                </a:lnTo>
                <a:lnTo>
                  <a:pt x="648098" y="64236"/>
                </a:lnTo>
                <a:lnTo>
                  <a:pt x="616744" y="71764"/>
                </a:lnTo>
                <a:lnTo>
                  <a:pt x="574279" y="82856"/>
                </a:lnTo>
                <a:lnTo>
                  <a:pt x="490538" y="110985"/>
                </a:lnTo>
                <a:lnTo>
                  <a:pt x="449263" y="128020"/>
                </a:lnTo>
                <a:lnTo>
                  <a:pt x="508794" y="115739"/>
                </a:lnTo>
                <a:lnTo>
                  <a:pt x="629048" y="96326"/>
                </a:lnTo>
                <a:lnTo>
                  <a:pt x="750491" y="83253"/>
                </a:lnTo>
                <a:lnTo>
                  <a:pt x="872729" y="77310"/>
                </a:lnTo>
                <a:lnTo>
                  <a:pt x="933451" y="76914"/>
                </a:lnTo>
                <a:lnTo>
                  <a:pt x="1003301" y="77706"/>
                </a:lnTo>
                <a:lnTo>
                  <a:pt x="1142207" y="87611"/>
                </a:lnTo>
                <a:lnTo>
                  <a:pt x="1245395" y="101873"/>
                </a:lnTo>
                <a:lnTo>
                  <a:pt x="1314451" y="114154"/>
                </a:lnTo>
                <a:lnTo>
                  <a:pt x="1382317" y="129209"/>
                </a:lnTo>
                <a:lnTo>
                  <a:pt x="1449785" y="146640"/>
                </a:lnTo>
                <a:lnTo>
                  <a:pt x="1483123" y="156148"/>
                </a:lnTo>
                <a:lnTo>
                  <a:pt x="1547417" y="176750"/>
                </a:lnTo>
                <a:lnTo>
                  <a:pt x="1643064" y="213197"/>
                </a:lnTo>
                <a:lnTo>
                  <a:pt x="1705770" y="240533"/>
                </a:lnTo>
                <a:lnTo>
                  <a:pt x="1736726" y="255588"/>
                </a:lnTo>
                <a:lnTo>
                  <a:pt x="1709342" y="238949"/>
                </a:lnTo>
                <a:lnTo>
                  <a:pt x="1653382" y="208047"/>
                </a:lnTo>
                <a:lnTo>
                  <a:pt x="1625601" y="193785"/>
                </a:lnTo>
                <a:lnTo>
                  <a:pt x="1596232" y="179523"/>
                </a:lnTo>
                <a:lnTo>
                  <a:pt x="1537495" y="152583"/>
                </a:lnTo>
                <a:lnTo>
                  <a:pt x="1477567" y="128416"/>
                </a:lnTo>
                <a:lnTo>
                  <a:pt x="1416448" y="107023"/>
                </a:lnTo>
                <a:lnTo>
                  <a:pt x="1354139" y="88007"/>
                </a:lnTo>
                <a:lnTo>
                  <a:pt x="1291432" y="72160"/>
                </a:lnTo>
                <a:lnTo>
                  <a:pt x="1227932" y="58294"/>
                </a:lnTo>
                <a:lnTo>
                  <a:pt x="1163638" y="47597"/>
                </a:lnTo>
                <a:lnTo>
                  <a:pt x="1099345" y="39277"/>
                </a:lnTo>
                <a:lnTo>
                  <a:pt x="1034654" y="34127"/>
                </a:lnTo>
                <a:close/>
                <a:moveTo>
                  <a:pt x="976240" y="0"/>
                </a:moveTo>
                <a:lnTo>
                  <a:pt x="1045347" y="3172"/>
                </a:lnTo>
                <a:lnTo>
                  <a:pt x="1114851" y="8723"/>
                </a:lnTo>
                <a:lnTo>
                  <a:pt x="1183959" y="18238"/>
                </a:lnTo>
                <a:lnTo>
                  <a:pt x="1252669" y="30529"/>
                </a:lnTo>
                <a:lnTo>
                  <a:pt x="1321379" y="45198"/>
                </a:lnTo>
                <a:lnTo>
                  <a:pt x="1389295" y="63833"/>
                </a:lnTo>
                <a:lnTo>
                  <a:pt x="1455622" y="85242"/>
                </a:lnTo>
                <a:lnTo>
                  <a:pt x="1521154" y="109427"/>
                </a:lnTo>
                <a:lnTo>
                  <a:pt x="1585496" y="136784"/>
                </a:lnTo>
                <a:lnTo>
                  <a:pt x="1647851" y="166916"/>
                </a:lnTo>
                <a:lnTo>
                  <a:pt x="1707823" y="200617"/>
                </a:lnTo>
                <a:lnTo>
                  <a:pt x="1766604" y="237093"/>
                </a:lnTo>
                <a:lnTo>
                  <a:pt x="1822605" y="275947"/>
                </a:lnTo>
                <a:lnTo>
                  <a:pt x="1849613" y="296961"/>
                </a:lnTo>
                <a:lnTo>
                  <a:pt x="1875826" y="317974"/>
                </a:lnTo>
                <a:lnTo>
                  <a:pt x="1924280" y="364362"/>
                </a:lnTo>
                <a:lnTo>
                  <a:pt x="1946919" y="388943"/>
                </a:lnTo>
                <a:lnTo>
                  <a:pt x="1957642" y="398458"/>
                </a:lnTo>
                <a:lnTo>
                  <a:pt x="1968366" y="407577"/>
                </a:lnTo>
                <a:lnTo>
                  <a:pt x="1991004" y="428194"/>
                </a:lnTo>
                <a:lnTo>
                  <a:pt x="2032707" y="472203"/>
                </a:lnTo>
                <a:lnTo>
                  <a:pt x="2069247" y="520177"/>
                </a:lnTo>
                <a:lnTo>
                  <a:pt x="2100226" y="572115"/>
                </a:lnTo>
                <a:lnTo>
                  <a:pt x="2124850" y="626432"/>
                </a:lnTo>
                <a:lnTo>
                  <a:pt x="2142325" y="683525"/>
                </a:lnTo>
                <a:lnTo>
                  <a:pt x="2151063" y="742600"/>
                </a:lnTo>
                <a:lnTo>
                  <a:pt x="2151063" y="803261"/>
                </a:lnTo>
                <a:lnTo>
                  <a:pt x="2147091" y="834186"/>
                </a:lnTo>
                <a:lnTo>
                  <a:pt x="2144311" y="848855"/>
                </a:lnTo>
                <a:lnTo>
                  <a:pt x="2136765" y="878195"/>
                </a:lnTo>
                <a:lnTo>
                  <a:pt x="2126439" y="905551"/>
                </a:lnTo>
                <a:lnTo>
                  <a:pt x="2114524" y="931322"/>
                </a:lnTo>
                <a:lnTo>
                  <a:pt x="2092282" y="966609"/>
                </a:lnTo>
                <a:lnTo>
                  <a:pt x="2055743" y="1008239"/>
                </a:lnTo>
                <a:lnTo>
                  <a:pt x="2013246" y="1043921"/>
                </a:lnTo>
                <a:lnTo>
                  <a:pt x="1964791" y="1074054"/>
                </a:lnTo>
                <a:lnTo>
                  <a:pt x="1912762" y="1098239"/>
                </a:lnTo>
                <a:lnTo>
                  <a:pt x="1857556" y="1117666"/>
                </a:lnTo>
                <a:lnTo>
                  <a:pt x="1829754" y="1125596"/>
                </a:lnTo>
                <a:lnTo>
                  <a:pt x="1792817" y="1134318"/>
                </a:lnTo>
                <a:lnTo>
                  <a:pt x="1717753" y="1148988"/>
                </a:lnTo>
                <a:lnTo>
                  <a:pt x="1641894" y="1160882"/>
                </a:lnTo>
                <a:lnTo>
                  <a:pt x="1565240" y="1169208"/>
                </a:lnTo>
                <a:lnTo>
                  <a:pt x="1450061" y="1177930"/>
                </a:lnTo>
                <a:lnTo>
                  <a:pt x="1295960" y="1181895"/>
                </a:lnTo>
                <a:lnTo>
                  <a:pt x="1219704" y="1182688"/>
                </a:lnTo>
                <a:lnTo>
                  <a:pt x="1137093" y="1182688"/>
                </a:lnTo>
                <a:lnTo>
                  <a:pt x="971076" y="1177930"/>
                </a:lnTo>
                <a:lnTo>
                  <a:pt x="723243" y="1163657"/>
                </a:lnTo>
                <a:lnTo>
                  <a:pt x="558021" y="1150177"/>
                </a:lnTo>
                <a:lnTo>
                  <a:pt x="552064" y="1148988"/>
                </a:lnTo>
                <a:lnTo>
                  <a:pt x="546504" y="1141851"/>
                </a:lnTo>
                <a:lnTo>
                  <a:pt x="546504" y="1132732"/>
                </a:lnTo>
                <a:lnTo>
                  <a:pt x="552064" y="1125992"/>
                </a:lnTo>
                <a:lnTo>
                  <a:pt x="558021" y="1125596"/>
                </a:lnTo>
                <a:lnTo>
                  <a:pt x="679555" y="1131146"/>
                </a:lnTo>
                <a:lnTo>
                  <a:pt x="801486" y="1136697"/>
                </a:lnTo>
                <a:lnTo>
                  <a:pt x="774081" y="1130750"/>
                </a:lnTo>
                <a:lnTo>
                  <a:pt x="747471" y="1124010"/>
                </a:lnTo>
                <a:lnTo>
                  <a:pt x="680349" y="1114494"/>
                </a:lnTo>
                <a:lnTo>
                  <a:pt x="614419" y="1102996"/>
                </a:lnTo>
                <a:lnTo>
                  <a:pt x="581057" y="1096256"/>
                </a:lnTo>
                <a:lnTo>
                  <a:pt x="515127" y="1079604"/>
                </a:lnTo>
                <a:lnTo>
                  <a:pt x="450389" y="1060177"/>
                </a:lnTo>
                <a:lnTo>
                  <a:pt x="386445" y="1036388"/>
                </a:lnTo>
                <a:lnTo>
                  <a:pt x="325281" y="1007842"/>
                </a:lnTo>
                <a:lnTo>
                  <a:pt x="266500" y="974935"/>
                </a:lnTo>
                <a:lnTo>
                  <a:pt x="210896" y="936476"/>
                </a:lnTo>
                <a:lnTo>
                  <a:pt x="159265" y="891675"/>
                </a:lnTo>
                <a:lnTo>
                  <a:pt x="135832" y="867093"/>
                </a:lnTo>
                <a:lnTo>
                  <a:pt x="116370" y="844891"/>
                </a:lnTo>
                <a:lnTo>
                  <a:pt x="80625" y="797710"/>
                </a:lnTo>
                <a:lnTo>
                  <a:pt x="50838" y="746564"/>
                </a:lnTo>
                <a:lnTo>
                  <a:pt x="27802" y="693833"/>
                </a:lnTo>
                <a:lnTo>
                  <a:pt x="11121" y="638326"/>
                </a:lnTo>
                <a:lnTo>
                  <a:pt x="1589" y="581234"/>
                </a:lnTo>
                <a:lnTo>
                  <a:pt x="0" y="523348"/>
                </a:lnTo>
                <a:lnTo>
                  <a:pt x="7149" y="464273"/>
                </a:lnTo>
                <a:lnTo>
                  <a:pt x="14298" y="434934"/>
                </a:lnTo>
                <a:lnTo>
                  <a:pt x="22639" y="406388"/>
                </a:lnTo>
                <a:lnTo>
                  <a:pt x="45674" y="355639"/>
                </a:lnTo>
                <a:lnTo>
                  <a:pt x="75065" y="311630"/>
                </a:lnTo>
                <a:lnTo>
                  <a:pt x="110413" y="272776"/>
                </a:lnTo>
                <a:lnTo>
                  <a:pt x="150527" y="239868"/>
                </a:lnTo>
                <a:lnTo>
                  <a:pt x="195407" y="211718"/>
                </a:lnTo>
                <a:lnTo>
                  <a:pt x="243861" y="188723"/>
                </a:lnTo>
                <a:lnTo>
                  <a:pt x="294699" y="168502"/>
                </a:lnTo>
                <a:lnTo>
                  <a:pt x="320912" y="160573"/>
                </a:lnTo>
                <a:lnTo>
                  <a:pt x="348317" y="143524"/>
                </a:lnTo>
                <a:lnTo>
                  <a:pt x="404317" y="112599"/>
                </a:lnTo>
                <a:lnTo>
                  <a:pt x="462701" y="86432"/>
                </a:lnTo>
                <a:lnTo>
                  <a:pt x="523468" y="64229"/>
                </a:lnTo>
                <a:lnTo>
                  <a:pt x="585029" y="45991"/>
                </a:lnTo>
                <a:lnTo>
                  <a:pt x="647781" y="30925"/>
                </a:lnTo>
                <a:lnTo>
                  <a:pt x="711328" y="19427"/>
                </a:lnTo>
                <a:lnTo>
                  <a:pt x="774478" y="10308"/>
                </a:lnTo>
                <a:lnTo>
                  <a:pt x="805854" y="7137"/>
                </a:lnTo>
                <a:lnTo>
                  <a:pt x="839614" y="4361"/>
                </a:lnTo>
                <a:lnTo>
                  <a:pt x="907927" y="396"/>
                </a:lnTo>
                <a:close/>
              </a:path>
            </a:pathLst>
          </a:custGeom>
          <a:solidFill>
            <a:schemeClr val="accent5"/>
          </a:solidFill>
          <a:ln w="9525">
            <a:noFill/>
            <a:round/>
            <a:headEnd/>
            <a:tailEnd/>
          </a:ln>
        </p:spPr>
        <p:txBody>
          <a:bodyPr vert="horz" wrap="square" lIns="91440" tIns="45720" rIns="91440" bIns="45720" numCol="1" anchor="ctr" anchorCtr="0" compatLnSpc="1">
            <a:prstTxWarp prst="textNoShape">
              <a:avLst/>
            </a:prstTxWarp>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lnSpc>
                <a:spcPts val="4000"/>
              </a:lnSpc>
            </a:pPr>
            <a:endParaRPr lang="en-US" sz="4400" b="1" dirty="0">
              <a:solidFill>
                <a:schemeClr val="accent5"/>
              </a:solidFill>
              <a:cs typeface="B Nazanin" panose="00000400000000000000" pitchFamily="2" charset="-78"/>
            </a:endParaRPr>
          </a:p>
        </p:txBody>
      </p:sp>
      <p:sp>
        <p:nvSpPr>
          <p:cNvPr id="20" name="Freeform: Shape 19">
            <a:extLst>
              <a:ext uri="{FF2B5EF4-FFF2-40B4-BE49-F238E27FC236}">
                <a16:creationId xmlns:a16="http://schemas.microsoft.com/office/drawing/2014/main" id="{B9E65F5C-7FA4-4C65-88D4-7855AACE471C}"/>
              </a:ext>
            </a:extLst>
          </p:cNvPr>
          <p:cNvSpPr>
            <a:spLocks/>
          </p:cNvSpPr>
          <p:nvPr/>
        </p:nvSpPr>
        <p:spPr bwMode="auto">
          <a:xfrm rot="1925326">
            <a:off x="3040829" y="2767724"/>
            <a:ext cx="7905326" cy="2960415"/>
          </a:xfrm>
          <a:custGeom>
            <a:avLst/>
            <a:gdLst>
              <a:gd name="connsiteX0" fmla="*/ 1087005 w 1173163"/>
              <a:gd name="connsiteY0" fmla="*/ 338137 h 850900"/>
              <a:gd name="connsiteX1" fmla="*/ 1087799 w 1173163"/>
              <a:gd name="connsiteY1" fmla="*/ 340913 h 850900"/>
              <a:gd name="connsiteX2" fmla="*/ 1087799 w 1173163"/>
              <a:gd name="connsiteY2" fmla="*/ 343292 h 850900"/>
              <a:gd name="connsiteX3" fmla="*/ 1092168 w 1173163"/>
              <a:gd name="connsiteY3" fmla="*/ 377792 h 850900"/>
              <a:gd name="connsiteX4" fmla="*/ 1093360 w 1173163"/>
              <a:gd name="connsiteY4" fmla="*/ 433706 h 850900"/>
              <a:gd name="connsiteX5" fmla="*/ 1090579 w 1173163"/>
              <a:gd name="connsiteY5" fmla="*/ 471775 h 850900"/>
              <a:gd name="connsiteX6" fmla="*/ 1085019 w 1173163"/>
              <a:gd name="connsiteY6" fmla="*/ 509844 h 850900"/>
              <a:gd name="connsiteX7" fmla="*/ 1076281 w 1173163"/>
              <a:gd name="connsiteY7" fmla="*/ 547516 h 850900"/>
              <a:gd name="connsiteX8" fmla="*/ 1063969 w 1173163"/>
              <a:gd name="connsiteY8" fmla="*/ 582412 h 850900"/>
              <a:gd name="connsiteX9" fmla="*/ 1048081 w 1173163"/>
              <a:gd name="connsiteY9" fmla="*/ 614533 h 850900"/>
              <a:gd name="connsiteX10" fmla="*/ 1038152 w 1173163"/>
              <a:gd name="connsiteY10" fmla="*/ 629205 h 850900"/>
              <a:gd name="connsiteX11" fmla="*/ 1027428 w 1173163"/>
              <a:gd name="connsiteY11" fmla="*/ 643878 h 850900"/>
              <a:gd name="connsiteX12" fmla="*/ 1001215 w 1173163"/>
              <a:gd name="connsiteY12" fmla="*/ 668860 h 850900"/>
              <a:gd name="connsiteX13" fmla="*/ 970632 w 1173163"/>
              <a:gd name="connsiteY13" fmla="*/ 688688 h 850900"/>
              <a:gd name="connsiteX14" fmla="*/ 937666 w 1173163"/>
              <a:gd name="connsiteY14" fmla="*/ 705343 h 850900"/>
              <a:gd name="connsiteX15" fmla="*/ 884445 w 1173163"/>
              <a:gd name="connsiteY15" fmla="*/ 723584 h 850900"/>
              <a:gd name="connsiteX16" fmla="*/ 810967 w 1173163"/>
              <a:gd name="connsiteY16" fmla="*/ 740636 h 850900"/>
              <a:gd name="connsiteX17" fmla="*/ 776810 w 1173163"/>
              <a:gd name="connsiteY17" fmla="*/ 746981 h 850900"/>
              <a:gd name="connsiteX18" fmla="*/ 737886 w 1173163"/>
              <a:gd name="connsiteY18" fmla="*/ 753325 h 850900"/>
              <a:gd name="connsiteX19" fmla="*/ 660834 w 1173163"/>
              <a:gd name="connsiteY19" fmla="*/ 762843 h 850900"/>
              <a:gd name="connsiteX20" fmla="*/ 582987 w 1173163"/>
              <a:gd name="connsiteY20" fmla="*/ 766015 h 850900"/>
              <a:gd name="connsiteX21" fmla="*/ 504744 w 1173163"/>
              <a:gd name="connsiteY21" fmla="*/ 762050 h 850900"/>
              <a:gd name="connsiteX22" fmla="*/ 466217 w 1173163"/>
              <a:gd name="connsiteY22" fmla="*/ 757688 h 850900"/>
              <a:gd name="connsiteX23" fmla="*/ 441990 w 1173163"/>
              <a:gd name="connsiteY23" fmla="*/ 754515 h 850900"/>
              <a:gd name="connsiteX24" fmla="*/ 392740 w 1173163"/>
              <a:gd name="connsiteY24" fmla="*/ 744601 h 850900"/>
              <a:gd name="connsiteX25" fmla="*/ 342298 w 1173163"/>
              <a:gd name="connsiteY25" fmla="*/ 731515 h 850900"/>
              <a:gd name="connsiteX26" fmla="*/ 291857 w 1173163"/>
              <a:gd name="connsiteY26" fmla="*/ 714464 h 850900"/>
              <a:gd name="connsiteX27" fmla="*/ 241812 w 1173163"/>
              <a:gd name="connsiteY27" fmla="*/ 693446 h 850900"/>
              <a:gd name="connsiteX28" fmla="*/ 194548 w 1173163"/>
              <a:gd name="connsiteY28" fmla="*/ 668860 h 850900"/>
              <a:gd name="connsiteX29" fmla="*/ 149667 w 1173163"/>
              <a:gd name="connsiteY29" fmla="*/ 640309 h 850900"/>
              <a:gd name="connsiteX30" fmla="*/ 108361 w 1173163"/>
              <a:gd name="connsiteY30" fmla="*/ 607395 h 850900"/>
              <a:gd name="connsiteX31" fmla="*/ 90488 w 1173163"/>
              <a:gd name="connsiteY31" fmla="*/ 589550 h 850900"/>
              <a:gd name="connsiteX32" fmla="*/ 110347 w 1173163"/>
              <a:gd name="connsiteY32" fmla="*/ 615326 h 850900"/>
              <a:gd name="connsiteX33" fmla="*/ 156419 w 1173163"/>
              <a:gd name="connsiteY33" fmla="*/ 662912 h 850900"/>
              <a:gd name="connsiteX34" fmla="*/ 207655 w 1173163"/>
              <a:gd name="connsiteY34" fmla="*/ 704153 h 850900"/>
              <a:gd name="connsiteX35" fmla="*/ 264849 w 1173163"/>
              <a:gd name="connsiteY35" fmla="*/ 739446 h 850900"/>
              <a:gd name="connsiteX36" fmla="*/ 326411 w 1173163"/>
              <a:gd name="connsiteY36" fmla="*/ 768394 h 850900"/>
              <a:gd name="connsiteX37" fmla="*/ 390754 w 1173163"/>
              <a:gd name="connsiteY37" fmla="*/ 791394 h 850900"/>
              <a:gd name="connsiteX38" fmla="*/ 457877 w 1173163"/>
              <a:gd name="connsiteY38" fmla="*/ 808049 h 850900"/>
              <a:gd name="connsiteX39" fmla="*/ 526985 w 1173163"/>
              <a:gd name="connsiteY39" fmla="*/ 818756 h 850900"/>
              <a:gd name="connsiteX40" fmla="*/ 596491 w 1173163"/>
              <a:gd name="connsiteY40" fmla="*/ 822325 h 850900"/>
              <a:gd name="connsiteX41" fmla="*/ 665600 w 1173163"/>
              <a:gd name="connsiteY41" fmla="*/ 819946 h 850900"/>
              <a:gd name="connsiteX42" fmla="*/ 733915 w 1173163"/>
              <a:gd name="connsiteY42" fmla="*/ 811222 h 850900"/>
              <a:gd name="connsiteX43" fmla="*/ 800243 w 1173163"/>
              <a:gd name="connsiteY43" fmla="*/ 794963 h 850900"/>
              <a:gd name="connsiteX44" fmla="*/ 864189 w 1173163"/>
              <a:gd name="connsiteY44" fmla="*/ 773153 h 850900"/>
              <a:gd name="connsiteX45" fmla="*/ 924559 w 1173163"/>
              <a:gd name="connsiteY45" fmla="*/ 743808 h 850900"/>
              <a:gd name="connsiteX46" fmla="*/ 980164 w 1173163"/>
              <a:gd name="connsiteY46" fmla="*/ 707722 h 850900"/>
              <a:gd name="connsiteX47" fmla="*/ 1029811 w 1173163"/>
              <a:gd name="connsiteY47" fmla="*/ 664895 h 850900"/>
              <a:gd name="connsiteX48" fmla="*/ 1052450 w 1173163"/>
              <a:gd name="connsiteY48" fmla="*/ 641102 h 850900"/>
              <a:gd name="connsiteX49" fmla="*/ 1064763 w 1173163"/>
              <a:gd name="connsiteY49" fmla="*/ 626033 h 850900"/>
              <a:gd name="connsiteX50" fmla="*/ 1088196 w 1173163"/>
              <a:gd name="connsiteY50" fmla="*/ 594705 h 850900"/>
              <a:gd name="connsiteX51" fmla="*/ 1107261 w 1173163"/>
              <a:gd name="connsiteY51" fmla="*/ 561792 h 850900"/>
              <a:gd name="connsiteX52" fmla="*/ 1121956 w 1173163"/>
              <a:gd name="connsiteY52" fmla="*/ 527292 h 850900"/>
              <a:gd name="connsiteX53" fmla="*/ 1131886 w 1173163"/>
              <a:gd name="connsiteY53" fmla="*/ 491999 h 850900"/>
              <a:gd name="connsiteX54" fmla="*/ 1135063 w 1173163"/>
              <a:gd name="connsiteY54" fmla="*/ 455913 h 850900"/>
              <a:gd name="connsiteX55" fmla="*/ 1130297 w 1173163"/>
              <a:gd name="connsiteY55" fmla="*/ 419430 h 850900"/>
              <a:gd name="connsiteX56" fmla="*/ 1116793 w 1173163"/>
              <a:gd name="connsiteY56" fmla="*/ 382947 h 850900"/>
              <a:gd name="connsiteX57" fmla="*/ 1106466 w 1173163"/>
              <a:gd name="connsiteY57" fmla="*/ 365103 h 850900"/>
              <a:gd name="connsiteX58" fmla="*/ 1097331 w 1173163"/>
              <a:gd name="connsiteY58" fmla="*/ 351223 h 850900"/>
              <a:gd name="connsiteX59" fmla="*/ 580258 w 1173163"/>
              <a:gd name="connsiteY59" fmla="*/ 127000 h 850900"/>
              <a:gd name="connsiteX60" fmla="*/ 539745 w 1173163"/>
              <a:gd name="connsiteY60" fmla="*/ 127397 h 850900"/>
              <a:gd name="connsiteX61" fmla="*/ 460707 w 1173163"/>
              <a:gd name="connsiteY61" fmla="*/ 134536 h 850900"/>
              <a:gd name="connsiteX62" fmla="*/ 382065 w 1173163"/>
              <a:gd name="connsiteY62" fmla="*/ 146831 h 850900"/>
              <a:gd name="connsiteX63" fmla="*/ 303820 w 1173163"/>
              <a:gd name="connsiteY63" fmla="*/ 163886 h 850900"/>
              <a:gd name="connsiteX64" fmla="*/ 264499 w 1173163"/>
              <a:gd name="connsiteY64" fmla="*/ 172611 h 850900"/>
              <a:gd name="connsiteX65" fmla="*/ 236300 w 1173163"/>
              <a:gd name="connsiteY65" fmla="*/ 179354 h 850900"/>
              <a:gd name="connsiteX66" fmla="*/ 180694 w 1173163"/>
              <a:gd name="connsiteY66" fmla="*/ 194425 h 850900"/>
              <a:gd name="connsiteX67" fmla="*/ 154481 w 1173163"/>
              <a:gd name="connsiteY67" fmla="*/ 203548 h 850900"/>
              <a:gd name="connsiteX68" fmla="*/ 144551 w 1173163"/>
              <a:gd name="connsiteY68" fmla="*/ 219412 h 850900"/>
              <a:gd name="connsiteX69" fmla="*/ 127075 w 1173163"/>
              <a:gd name="connsiteY69" fmla="*/ 252332 h 850900"/>
              <a:gd name="connsiteX70" fmla="*/ 114365 w 1173163"/>
              <a:gd name="connsiteY70" fmla="*/ 286837 h 850900"/>
              <a:gd name="connsiteX71" fmla="*/ 104833 w 1173163"/>
              <a:gd name="connsiteY71" fmla="*/ 322136 h 850900"/>
              <a:gd name="connsiteX72" fmla="*/ 100464 w 1173163"/>
              <a:gd name="connsiteY72" fmla="*/ 358625 h 850900"/>
              <a:gd name="connsiteX73" fmla="*/ 100464 w 1173163"/>
              <a:gd name="connsiteY73" fmla="*/ 395114 h 850900"/>
              <a:gd name="connsiteX74" fmla="*/ 105230 w 1173163"/>
              <a:gd name="connsiteY74" fmla="*/ 431603 h 850900"/>
              <a:gd name="connsiteX75" fmla="*/ 116351 w 1173163"/>
              <a:gd name="connsiteY75" fmla="*/ 468092 h 850900"/>
              <a:gd name="connsiteX76" fmla="*/ 123898 w 1173163"/>
              <a:gd name="connsiteY76" fmla="*/ 486336 h 850900"/>
              <a:gd name="connsiteX77" fmla="*/ 125486 w 1173163"/>
              <a:gd name="connsiteY77" fmla="*/ 491492 h 850900"/>
              <a:gd name="connsiteX78" fmla="*/ 122309 w 1173163"/>
              <a:gd name="connsiteY78" fmla="*/ 499425 h 850900"/>
              <a:gd name="connsiteX79" fmla="*/ 115160 w 1173163"/>
              <a:gd name="connsiteY79" fmla="*/ 503787 h 850900"/>
              <a:gd name="connsiteX80" fmla="*/ 106819 w 1173163"/>
              <a:gd name="connsiteY80" fmla="*/ 502201 h 850900"/>
              <a:gd name="connsiteX81" fmla="*/ 104039 w 1173163"/>
              <a:gd name="connsiteY81" fmla="*/ 498235 h 850900"/>
              <a:gd name="connsiteX82" fmla="*/ 95301 w 1173163"/>
              <a:gd name="connsiteY82" fmla="*/ 481180 h 850900"/>
              <a:gd name="connsiteX83" fmla="*/ 82194 w 1173163"/>
              <a:gd name="connsiteY83" fmla="*/ 447071 h 850900"/>
              <a:gd name="connsiteX84" fmla="*/ 74647 w 1173163"/>
              <a:gd name="connsiteY84" fmla="*/ 412565 h 850900"/>
              <a:gd name="connsiteX85" fmla="*/ 71073 w 1173163"/>
              <a:gd name="connsiteY85" fmla="*/ 378456 h 850900"/>
              <a:gd name="connsiteX86" fmla="*/ 71867 w 1173163"/>
              <a:gd name="connsiteY86" fmla="*/ 343950 h 850900"/>
              <a:gd name="connsiteX87" fmla="*/ 77825 w 1173163"/>
              <a:gd name="connsiteY87" fmla="*/ 309841 h 850900"/>
              <a:gd name="connsiteX88" fmla="*/ 86563 w 1173163"/>
              <a:gd name="connsiteY88" fmla="*/ 276525 h 850900"/>
              <a:gd name="connsiteX89" fmla="*/ 99272 w 1173163"/>
              <a:gd name="connsiteY89" fmla="*/ 244003 h 850900"/>
              <a:gd name="connsiteX90" fmla="*/ 106819 w 1173163"/>
              <a:gd name="connsiteY90" fmla="*/ 228138 h 850900"/>
              <a:gd name="connsiteX91" fmla="*/ 96492 w 1173163"/>
              <a:gd name="connsiteY91" fmla="*/ 235277 h 850900"/>
              <a:gd name="connsiteX92" fmla="*/ 78222 w 1173163"/>
              <a:gd name="connsiteY92" fmla="*/ 252728 h 850900"/>
              <a:gd name="connsiteX93" fmla="*/ 61540 w 1173163"/>
              <a:gd name="connsiteY93" fmla="*/ 272956 h 850900"/>
              <a:gd name="connsiteX94" fmla="*/ 48831 w 1173163"/>
              <a:gd name="connsiteY94" fmla="*/ 297149 h 850900"/>
              <a:gd name="connsiteX95" fmla="*/ 43270 w 1173163"/>
              <a:gd name="connsiteY95" fmla="*/ 310238 h 850900"/>
              <a:gd name="connsiteX96" fmla="*/ 38107 w 1173163"/>
              <a:gd name="connsiteY96" fmla="*/ 326499 h 850900"/>
              <a:gd name="connsiteX97" fmla="*/ 31752 w 1173163"/>
              <a:gd name="connsiteY97" fmla="*/ 358229 h 850900"/>
              <a:gd name="connsiteX98" fmla="*/ 30163 w 1173163"/>
              <a:gd name="connsiteY98" fmla="*/ 389958 h 850900"/>
              <a:gd name="connsiteX99" fmla="*/ 33341 w 1173163"/>
              <a:gd name="connsiteY99" fmla="*/ 421291 h 850900"/>
              <a:gd name="connsiteX100" fmla="*/ 40490 w 1173163"/>
              <a:gd name="connsiteY100" fmla="*/ 452227 h 850900"/>
              <a:gd name="connsiteX101" fmla="*/ 52008 w 1173163"/>
              <a:gd name="connsiteY101" fmla="*/ 481973 h 850900"/>
              <a:gd name="connsiteX102" fmla="*/ 66307 w 1173163"/>
              <a:gd name="connsiteY102" fmla="*/ 510927 h 850900"/>
              <a:gd name="connsiteX103" fmla="*/ 84180 w 1173163"/>
              <a:gd name="connsiteY103" fmla="*/ 537500 h 850900"/>
              <a:gd name="connsiteX104" fmla="*/ 94506 w 1173163"/>
              <a:gd name="connsiteY104" fmla="*/ 550588 h 850900"/>
              <a:gd name="connsiteX105" fmla="*/ 106025 w 1173163"/>
              <a:gd name="connsiteY105" fmla="*/ 563280 h 850900"/>
              <a:gd name="connsiteX106" fmla="*/ 129458 w 1173163"/>
              <a:gd name="connsiteY106" fmla="*/ 587870 h 850900"/>
              <a:gd name="connsiteX107" fmla="*/ 168779 w 1173163"/>
              <a:gd name="connsiteY107" fmla="*/ 620790 h 850900"/>
              <a:gd name="connsiteX108" fmla="*/ 226370 w 1173163"/>
              <a:gd name="connsiteY108" fmla="*/ 657279 h 850900"/>
              <a:gd name="connsiteX109" fmla="*/ 288727 w 1173163"/>
              <a:gd name="connsiteY109" fmla="*/ 686628 h 850900"/>
              <a:gd name="connsiteX110" fmla="*/ 354659 w 1173163"/>
              <a:gd name="connsiteY110" fmla="*/ 709236 h 850900"/>
              <a:gd name="connsiteX111" fmla="*/ 422577 w 1173163"/>
              <a:gd name="connsiteY111" fmla="*/ 725100 h 850900"/>
              <a:gd name="connsiteX112" fmla="*/ 490892 w 1173163"/>
              <a:gd name="connsiteY112" fmla="*/ 735016 h 850900"/>
              <a:gd name="connsiteX113" fmla="*/ 558810 w 1173163"/>
              <a:gd name="connsiteY113" fmla="*/ 739775 h 850900"/>
              <a:gd name="connsiteX114" fmla="*/ 592570 w 1173163"/>
              <a:gd name="connsiteY114" fmla="*/ 739775 h 850900"/>
              <a:gd name="connsiteX115" fmla="*/ 627522 w 1173163"/>
              <a:gd name="connsiteY115" fmla="*/ 738585 h 850900"/>
              <a:gd name="connsiteX116" fmla="*/ 697029 w 1173163"/>
              <a:gd name="connsiteY116" fmla="*/ 733033 h 850900"/>
              <a:gd name="connsiteX117" fmla="*/ 766535 w 1173163"/>
              <a:gd name="connsiteY117" fmla="*/ 722324 h 850900"/>
              <a:gd name="connsiteX118" fmla="*/ 834850 w 1173163"/>
              <a:gd name="connsiteY118" fmla="*/ 706856 h 850900"/>
              <a:gd name="connsiteX119" fmla="*/ 868213 w 1173163"/>
              <a:gd name="connsiteY119" fmla="*/ 697337 h 850900"/>
              <a:gd name="connsiteX120" fmla="*/ 888072 w 1173163"/>
              <a:gd name="connsiteY120" fmla="*/ 691784 h 850900"/>
              <a:gd name="connsiteX121" fmla="*/ 925407 w 1173163"/>
              <a:gd name="connsiteY121" fmla="*/ 679093 h 850900"/>
              <a:gd name="connsiteX122" fmla="*/ 961551 w 1173163"/>
              <a:gd name="connsiteY122" fmla="*/ 662038 h 850900"/>
              <a:gd name="connsiteX123" fmla="*/ 993325 w 1173163"/>
              <a:gd name="connsiteY123" fmla="*/ 639034 h 850900"/>
              <a:gd name="connsiteX124" fmla="*/ 1007227 w 1173163"/>
              <a:gd name="connsiteY124" fmla="*/ 623963 h 850900"/>
              <a:gd name="connsiteX125" fmla="*/ 1017156 w 1173163"/>
              <a:gd name="connsiteY125" fmla="*/ 611271 h 850900"/>
              <a:gd name="connsiteX126" fmla="*/ 1032646 w 1173163"/>
              <a:gd name="connsiteY126" fmla="*/ 582714 h 850900"/>
              <a:gd name="connsiteX127" fmla="*/ 1043767 w 1173163"/>
              <a:gd name="connsiteY127" fmla="*/ 552571 h 850900"/>
              <a:gd name="connsiteX128" fmla="*/ 1051711 w 1173163"/>
              <a:gd name="connsiteY128" fmla="*/ 520842 h 850900"/>
              <a:gd name="connsiteX129" fmla="*/ 1054888 w 1173163"/>
              <a:gd name="connsiteY129" fmla="*/ 504581 h 850900"/>
              <a:gd name="connsiteX130" fmla="*/ 1058860 w 1173163"/>
              <a:gd name="connsiteY130" fmla="*/ 479197 h 850900"/>
              <a:gd name="connsiteX131" fmla="*/ 1063626 w 1173163"/>
              <a:gd name="connsiteY131" fmla="*/ 427240 h 850900"/>
              <a:gd name="connsiteX132" fmla="*/ 1062832 w 1173163"/>
              <a:gd name="connsiteY132" fmla="*/ 374490 h 850900"/>
              <a:gd name="connsiteX133" fmla="*/ 1055285 w 1173163"/>
              <a:gd name="connsiteY133" fmla="*/ 323723 h 850900"/>
              <a:gd name="connsiteX134" fmla="*/ 1048136 w 1173163"/>
              <a:gd name="connsiteY134" fmla="*/ 299133 h 850900"/>
              <a:gd name="connsiteX135" fmla="*/ 1027880 w 1173163"/>
              <a:gd name="connsiteY135" fmla="*/ 283664 h 850900"/>
              <a:gd name="connsiteX136" fmla="*/ 985382 w 1173163"/>
              <a:gd name="connsiteY136" fmla="*/ 255901 h 850900"/>
              <a:gd name="connsiteX137" fmla="*/ 917067 w 1173163"/>
              <a:gd name="connsiteY137" fmla="*/ 220602 h 850900"/>
              <a:gd name="connsiteX138" fmla="*/ 872582 w 1173163"/>
              <a:gd name="connsiteY138" fmla="*/ 199978 h 850900"/>
              <a:gd name="connsiteX139" fmla="*/ 837631 w 1173163"/>
              <a:gd name="connsiteY139" fmla="*/ 184113 h 850900"/>
              <a:gd name="connsiteX140" fmla="*/ 766535 w 1173163"/>
              <a:gd name="connsiteY140" fmla="*/ 157936 h 850900"/>
              <a:gd name="connsiteX141" fmla="*/ 693454 w 1173163"/>
              <a:gd name="connsiteY141" fmla="*/ 138899 h 850900"/>
              <a:gd name="connsiteX142" fmla="*/ 618784 w 1173163"/>
              <a:gd name="connsiteY142" fmla="*/ 128587 h 850900"/>
              <a:gd name="connsiteX143" fmla="*/ 517457 w 1173163"/>
              <a:gd name="connsiteY143" fmla="*/ 28575 h 850900"/>
              <a:gd name="connsiteX144" fmla="*/ 450483 w 1173163"/>
              <a:gd name="connsiteY144" fmla="*/ 33725 h 850900"/>
              <a:gd name="connsiteX145" fmla="*/ 384698 w 1173163"/>
              <a:gd name="connsiteY145" fmla="*/ 46796 h 850900"/>
              <a:gd name="connsiteX146" fmla="*/ 322083 w 1173163"/>
              <a:gd name="connsiteY146" fmla="*/ 67393 h 850900"/>
              <a:gd name="connsiteX147" fmla="*/ 291964 w 1173163"/>
              <a:gd name="connsiteY147" fmla="*/ 81256 h 850900"/>
              <a:gd name="connsiteX148" fmla="*/ 266601 w 1173163"/>
              <a:gd name="connsiteY148" fmla="*/ 95119 h 850900"/>
              <a:gd name="connsiteX149" fmla="*/ 219838 w 1173163"/>
              <a:gd name="connsiteY149" fmla="*/ 129580 h 850900"/>
              <a:gd name="connsiteX150" fmla="*/ 198438 w 1173163"/>
              <a:gd name="connsiteY150" fmla="*/ 149385 h 850900"/>
              <a:gd name="connsiteX151" fmla="*/ 240842 w 1173163"/>
              <a:gd name="connsiteY151" fmla="*/ 138690 h 850900"/>
              <a:gd name="connsiteX152" fmla="*/ 324460 w 1173163"/>
              <a:gd name="connsiteY152" fmla="*/ 119281 h 850900"/>
              <a:gd name="connsiteX153" fmla="*/ 366468 w 1173163"/>
              <a:gd name="connsiteY153" fmla="*/ 110963 h 850900"/>
              <a:gd name="connsiteX154" fmla="*/ 409268 w 1173163"/>
              <a:gd name="connsiteY154" fmla="*/ 102645 h 850900"/>
              <a:gd name="connsiteX155" fmla="*/ 496057 w 1173163"/>
              <a:gd name="connsiteY155" fmla="*/ 91951 h 850900"/>
              <a:gd name="connsiteX156" fmla="*/ 582846 w 1173163"/>
              <a:gd name="connsiteY156" fmla="*/ 87990 h 850900"/>
              <a:gd name="connsiteX157" fmla="*/ 648235 w 1173163"/>
              <a:gd name="connsiteY157" fmla="*/ 91951 h 850900"/>
              <a:gd name="connsiteX158" fmla="*/ 691035 w 1173163"/>
              <a:gd name="connsiteY158" fmla="*/ 97892 h 850900"/>
              <a:gd name="connsiteX159" fmla="*/ 712831 w 1173163"/>
              <a:gd name="connsiteY159" fmla="*/ 102249 h 850900"/>
              <a:gd name="connsiteX160" fmla="*/ 751668 w 1173163"/>
              <a:gd name="connsiteY160" fmla="*/ 111359 h 850900"/>
              <a:gd name="connsiteX161" fmla="*/ 829739 w 1173163"/>
              <a:gd name="connsiteY161" fmla="*/ 137502 h 850900"/>
              <a:gd name="connsiteX162" fmla="*/ 906620 w 1173163"/>
              <a:gd name="connsiteY162" fmla="*/ 170378 h 850900"/>
              <a:gd name="connsiteX163" fmla="*/ 979935 w 1173163"/>
              <a:gd name="connsiteY163" fmla="*/ 209591 h 850900"/>
              <a:gd name="connsiteX164" fmla="*/ 1014413 w 1173163"/>
              <a:gd name="connsiteY164" fmla="*/ 230188 h 850900"/>
              <a:gd name="connsiteX165" fmla="*/ 1011639 w 1173163"/>
              <a:gd name="connsiteY165" fmla="*/ 225831 h 850900"/>
              <a:gd name="connsiteX166" fmla="*/ 1008469 w 1173163"/>
              <a:gd name="connsiteY166" fmla="*/ 221870 h 850900"/>
              <a:gd name="connsiteX167" fmla="*/ 999354 w 1173163"/>
              <a:gd name="connsiteY167" fmla="*/ 209591 h 850900"/>
              <a:gd name="connsiteX168" fmla="*/ 979539 w 1173163"/>
              <a:gd name="connsiteY168" fmla="*/ 187014 h 850900"/>
              <a:gd name="connsiteX169" fmla="*/ 945854 w 1173163"/>
              <a:gd name="connsiteY169" fmla="*/ 156118 h 850900"/>
              <a:gd name="connsiteX170" fmla="*/ 895524 w 1173163"/>
              <a:gd name="connsiteY170" fmla="*/ 121658 h 850900"/>
              <a:gd name="connsiteX171" fmla="*/ 841231 w 1173163"/>
              <a:gd name="connsiteY171" fmla="*/ 93931 h 850900"/>
              <a:gd name="connsiteX172" fmla="*/ 813491 w 1173163"/>
              <a:gd name="connsiteY172" fmla="*/ 82840 h 850900"/>
              <a:gd name="connsiteX173" fmla="*/ 782976 w 1173163"/>
              <a:gd name="connsiteY173" fmla="*/ 71354 h 850900"/>
              <a:gd name="connsiteX174" fmla="*/ 719568 w 1173163"/>
              <a:gd name="connsiteY174" fmla="*/ 52737 h 850900"/>
              <a:gd name="connsiteX175" fmla="*/ 653387 w 1173163"/>
              <a:gd name="connsiteY175" fmla="*/ 38874 h 850900"/>
              <a:gd name="connsiteX176" fmla="*/ 585224 w 1173163"/>
              <a:gd name="connsiteY176" fmla="*/ 30952 h 850900"/>
              <a:gd name="connsiteX177" fmla="*/ 505106 w 1173163"/>
              <a:gd name="connsiteY177" fmla="*/ 0 h 850900"/>
              <a:gd name="connsiteX178" fmla="*/ 590348 w 1173163"/>
              <a:gd name="connsiteY178" fmla="*/ 1189 h 850900"/>
              <a:gd name="connsiteX179" fmla="*/ 675986 w 1173163"/>
              <a:gd name="connsiteY179" fmla="*/ 11884 h 850900"/>
              <a:gd name="connsiteX180" fmla="*/ 759246 w 1173163"/>
              <a:gd name="connsiteY180" fmla="*/ 32087 h 850900"/>
              <a:gd name="connsiteX181" fmla="*/ 818716 w 1173163"/>
              <a:gd name="connsiteY181" fmla="*/ 53082 h 850900"/>
              <a:gd name="connsiteX182" fmla="*/ 856778 w 1173163"/>
              <a:gd name="connsiteY182" fmla="*/ 70116 h 850900"/>
              <a:gd name="connsiteX183" fmla="*/ 893253 w 1173163"/>
              <a:gd name="connsiteY183" fmla="*/ 88339 h 850900"/>
              <a:gd name="connsiteX184" fmla="*/ 927746 w 1173163"/>
              <a:gd name="connsiteY184" fmla="*/ 109334 h 850900"/>
              <a:gd name="connsiteX185" fmla="*/ 943605 w 1173163"/>
              <a:gd name="connsiteY185" fmla="*/ 120822 h 850900"/>
              <a:gd name="connsiteX186" fmla="*/ 963429 w 1173163"/>
              <a:gd name="connsiteY186" fmla="*/ 135479 h 850900"/>
              <a:gd name="connsiteX187" fmla="*/ 999112 w 1173163"/>
              <a:gd name="connsiteY187" fmla="*/ 167962 h 850900"/>
              <a:gd name="connsiteX188" fmla="*/ 1030036 w 1173163"/>
              <a:gd name="connsiteY188" fmla="*/ 204406 h 850900"/>
              <a:gd name="connsiteX189" fmla="*/ 1055014 w 1173163"/>
              <a:gd name="connsiteY189" fmla="*/ 244416 h 850900"/>
              <a:gd name="connsiteX190" fmla="*/ 1064926 w 1173163"/>
              <a:gd name="connsiteY190" fmla="*/ 266204 h 850900"/>
              <a:gd name="connsiteX191" fmla="*/ 1077217 w 1173163"/>
              <a:gd name="connsiteY191" fmla="*/ 276503 h 850900"/>
              <a:gd name="connsiteX192" fmla="*/ 1099816 w 1173163"/>
              <a:gd name="connsiteY192" fmla="*/ 297498 h 850900"/>
              <a:gd name="connsiteX193" fmla="*/ 1120829 w 1173163"/>
              <a:gd name="connsiteY193" fmla="*/ 320870 h 850900"/>
              <a:gd name="connsiteX194" fmla="*/ 1138670 w 1173163"/>
              <a:gd name="connsiteY194" fmla="*/ 346223 h 850900"/>
              <a:gd name="connsiteX195" fmla="*/ 1153736 w 1173163"/>
              <a:gd name="connsiteY195" fmla="*/ 372764 h 850900"/>
              <a:gd name="connsiteX196" fmla="*/ 1164441 w 1173163"/>
              <a:gd name="connsiteY196" fmla="*/ 401286 h 850900"/>
              <a:gd name="connsiteX197" fmla="*/ 1171181 w 1173163"/>
              <a:gd name="connsiteY197" fmla="*/ 430996 h 850900"/>
              <a:gd name="connsiteX198" fmla="*/ 1173163 w 1173163"/>
              <a:gd name="connsiteY198" fmla="*/ 462687 h 850900"/>
              <a:gd name="connsiteX199" fmla="*/ 1171577 w 1173163"/>
              <a:gd name="connsiteY199" fmla="*/ 478532 h 850900"/>
              <a:gd name="connsiteX200" fmla="*/ 1169595 w 1173163"/>
              <a:gd name="connsiteY200" fmla="*/ 496755 h 850900"/>
              <a:gd name="connsiteX201" fmla="*/ 1160476 w 1173163"/>
              <a:gd name="connsiteY201" fmla="*/ 531219 h 850900"/>
              <a:gd name="connsiteX202" fmla="*/ 1146600 w 1173163"/>
              <a:gd name="connsiteY202" fmla="*/ 564890 h 850900"/>
              <a:gd name="connsiteX203" fmla="*/ 1129155 w 1173163"/>
              <a:gd name="connsiteY203" fmla="*/ 597373 h 850900"/>
              <a:gd name="connsiteX204" fmla="*/ 1108142 w 1173163"/>
              <a:gd name="connsiteY204" fmla="*/ 627876 h 850900"/>
              <a:gd name="connsiteX205" fmla="*/ 1084353 w 1173163"/>
              <a:gd name="connsiteY205" fmla="*/ 657190 h 850900"/>
              <a:gd name="connsiteX206" fmla="*/ 1046292 w 1173163"/>
              <a:gd name="connsiteY206" fmla="*/ 696803 h 850900"/>
              <a:gd name="connsiteX207" fmla="*/ 1018935 w 1173163"/>
              <a:gd name="connsiteY207" fmla="*/ 719383 h 850900"/>
              <a:gd name="connsiteX208" fmla="*/ 1004662 w 1173163"/>
              <a:gd name="connsiteY208" fmla="*/ 730871 h 850900"/>
              <a:gd name="connsiteX209" fmla="*/ 974927 w 1173163"/>
              <a:gd name="connsiteY209" fmla="*/ 751866 h 850900"/>
              <a:gd name="connsiteX210" fmla="*/ 926557 w 1173163"/>
              <a:gd name="connsiteY210" fmla="*/ 779596 h 850900"/>
              <a:gd name="connsiteX211" fmla="*/ 857174 w 1173163"/>
              <a:gd name="connsiteY211" fmla="*/ 809306 h 850900"/>
              <a:gd name="connsiteX212" fmla="*/ 782637 w 1173163"/>
              <a:gd name="connsiteY212" fmla="*/ 831490 h 850900"/>
              <a:gd name="connsiteX213" fmla="*/ 705722 w 1173163"/>
              <a:gd name="connsiteY213" fmla="*/ 845354 h 850900"/>
              <a:gd name="connsiteX214" fmla="*/ 626427 w 1173163"/>
              <a:gd name="connsiteY214" fmla="*/ 850900 h 850900"/>
              <a:gd name="connsiteX215" fmla="*/ 546340 w 1173163"/>
              <a:gd name="connsiteY215" fmla="*/ 848920 h 850900"/>
              <a:gd name="connsiteX216" fmla="*/ 467045 w 1173163"/>
              <a:gd name="connsiteY216" fmla="*/ 839016 h 850900"/>
              <a:gd name="connsiteX217" fmla="*/ 389733 w 1173163"/>
              <a:gd name="connsiteY217" fmla="*/ 821190 h 850900"/>
              <a:gd name="connsiteX218" fmla="*/ 315592 w 1173163"/>
              <a:gd name="connsiteY218" fmla="*/ 795441 h 850900"/>
              <a:gd name="connsiteX219" fmla="*/ 245813 w 1173163"/>
              <a:gd name="connsiteY219" fmla="*/ 762166 h 850900"/>
              <a:gd name="connsiteX220" fmla="*/ 197444 w 1173163"/>
              <a:gd name="connsiteY220" fmla="*/ 731663 h 850900"/>
              <a:gd name="connsiteX221" fmla="*/ 166915 w 1173163"/>
              <a:gd name="connsiteY221" fmla="*/ 709084 h 850900"/>
              <a:gd name="connsiteX222" fmla="*/ 138766 w 1173163"/>
              <a:gd name="connsiteY222" fmla="*/ 684523 h 850900"/>
              <a:gd name="connsiteX223" fmla="*/ 112202 w 1173163"/>
              <a:gd name="connsiteY223" fmla="*/ 657982 h 850900"/>
              <a:gd name="connsiteX224" fmla="*/ 88017 w 1173163"/>
              <a:gd name="connsiteY224" fmla="*/ 629460 h 850900"/>
              <a:gd name="connsiteX225" fmla="*/ 66211 w 1173163"/>
              <a:gd name="connsiteY225" fmla="*/ 599354 h 850900"/>
              <a:gd name="connsiteX226" fmla="*/ 46784 w 1173163"/>
              <a:gd name="connsiteY226" fmla="*/ 566871 h 850900"/>
              <a:gd name="connsiteX227" fmla="*/ 29736 w 1173163"/>
              <a:gd name="connsiteY227" fmla="*/ 532407 h 850900"/>
              <a:gd name="connsiteX228" fmla="*/ 15859 w 1173163"/>
              <a:gd name="connsiteY228" fmla="*/ 496755 h 850900"/>
              <a:gd name="connsiteX229" fmla="*/ 4758 w 1173163"/>
              <a:gd name="connsiteY229" fmla="*/ 458726 h 850900"/>
              <a:gd name="connsiteX230" fmla="*/ 397 w 1173163"/>
              <a:gd name="connsiteY230" fmla="*/ 438523 h 850900"/>
              <a:gd name="connsiteX231" fmla="*/ 0 w 1173163"/>
              <a:gd name="connsiteY231" fmla="*/ 434957 h 850900"/>
              <a:gd name="connsiteX232" fmla="*/ 3172 w 1173163"/>
              <a:gd name="connsiteY232" fmla="*/ 429808 h 850900"/>
              <a:gd name="connsiteX233" fmla="*/ 5551 w 1173163"/>
              <a:gd name="connsiteY233" fmla="*/ 428223 h 850900"/>
              <a:gd name="connsiteX234" fmla="*/ 3172 w 1173163"/>
              <a:gd name="connsiteY234" fmla="*/ 414358 h 850900"/>
              <a:gd name="connsiteX235" fmla="*/ 1190 w 1173163"/>
              <a:gd name="connsiteY235" fmla="*/ 386233 h 850900"/>
              <a:gd name="connsiteX236" fmla="*/ 1586 w 1173163"/>
              <a:gd name="connsiteY236" fmla="*/ 358107 h 850900"/>
              <a:gd name="connsiteX237" fmla="*/ 5154 w 1173163"/>
              <a:gd name="connsiteY237" fmla="*/ 329585 h 850900"/>
              <a:gd name="connsiteX238" fmla="*/ 12291 w 1173163"/>
              <a:gd name="connsiteY238" fmla="*/ 301856 h 850900"/>
              <a:gd name="connsiteX239" fmla="*/ 22599 w 1173163"/>
              <a:gd name="connsiteY239" fmla="*/ 275711 h 850900"/>
              <a:gd name="connsiteX240" fmla="*/ 36079 w 1173163"/>
              <a:gd name="connsiteY240" fmla="*/ 250754 h 850900"/>
              <a:gd name="connsiteX241" fmla="*/ 52335 w 1173163"/>
              <a:gd name="connsiteY241" fmla="*/ 228175 h 850900"/>
              <a:gd name="connsiteX242" fmla="*/ 62246 w 1173163"/>
              <a:gd name="connsiteY242" fmla="*/ 217479 h 850900"/>
              <a:gd name="connsiteX243" fmla="*/ 71365 w 1173163"/>
              <a:gd name="connsiteY243" fmla="*/ 208764 h 850900"/>
              <a:gd name="connsiteX244" fmla="*/ 91585 w 1173163"/>
              <a:gd name="connsiteY244" fmla="*/ 193711 h 850900"/>
              <a:gd name="connsiteX245" fmla="*/ 124493 w 1173163"/>
              <a:gd name="connsiteY245" fmla="*/ 175092 h 850900"/>
              <a:gd name="connsiteX246" fmla="*/ 147488 w 1173163"/>
              <a:gd name="connsiteY246" fmla="*/ 166377 h 850900"/>
              <a:gd name="connsiteX247" fmla="*/ 163347 w 1173163"/>
              <a:gd name="connsiteY247" fmla="*/ 146571 h 850900"/>
              <a:gd name="connsiteX248" fmla="*/ 199822 w 1173163"/>
              <a:gd name="connsiteY248" fmla="*/ 110522 h 850900"/>
              <a:gd name="connsiteX249" fmla="*/ 239866 w 1173163"/>
              <a:gd name="connsiteY249" fmla="*/ 79624 h 850900"/>
              <a:gd name="connsiteX250" fmla="*/ 283082 w 1173163"/>
              <a:gd name="connsiteY250" fmla="*/ 53875 h 850900"/>
              <a:gd name="connsiteX251" fmla="*/ 305681 w 1173163"/>
              <a:gd name="connsiteY251" fmla="*/ 43575 h 850900"/>
              <a:gd name="connsiteX252" fmla="*/ 324315 w 1173163"/>
              <a:gd name="connsiteY252" fmla="*/ 36445 h 850900"/>
              <a:gd name="connsiteX253" fmla="*/ 362376 w 1173163"/>
              <a:gd name="connsiteY253" fmla="*/ 23768 h 850900"/>
              <a:gd name="connsiteX254" fmla="*/ 402024 w 1173163"/>
              <a:gd name="connsiteY254" fmla="*/ 13865 h 850900"/>
              <a:gd name="connsiteX255" fmla="*/ 442464 w 1173163"/>
              <a:gd name="connsiteY255" fmla="*/ 6735 h 85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Lst>
            <a:rect l="l" t="t" r="r" b="b"/>
            <a:pathLst>
              <a:path w="1173163" h="850900">
                <a:moveTo>
                  <a:pt x="1087005" y="338137"/>
                </a:moveTo>
                <a:lnTo>
                  <a:pt x="1087799" y="340913"/>
                </a:lnTo>
                <a:lnTo>
                  <a:pt x="1087799" y="343292"/>
                </a:lnTo>
                <a:lnTo>
                  <a:pt x="1092168" y="377792"/>
                </a:lnTo>
                <a:lnTo>
                  <a:pt x="1093360" y="433706"/>
                </a:lnTo>
                <a:lnTo>
                  <a:pt x="1090579" y="471775"/>
                </a:lnTo>
                <a:lnTo>
                  <a:pt x="1085019" y="509844"/>
                </a:lnTo>
                <a:lnTo>
                  <a:pt x="1076281" y="547516"/>
                </a:lnTo>
                <a:lnTo>
                  <a:pt x="1063969" y="582412"/>
                </a:lnTo>
                <a:lnTo>
                  <a:pt x="1048081" y="614533"/>
                </a:lnTo>
                <a:lnTo>
                  <a:pt x="1038152" y="629205"/>
                </a:lnTo>
                <a:lnTo>
                  <a:pt x="1027428" y="643878"/>
                </a:lnTo>
                <a:lnTo>
                  <a:pt x="1001215" y="668860"/>
                </a:lnTo>
                <a:lnTo>
                  <a:pt x="970632" y="688688"/>
                </a:lnTo>
                <a:lnTo>
                  <a:pt x="937666" y="705343"/>
                </a:lnTo>
                <a:lnTo>
                  <a:pt x="884445" y="723584"/>
                </a:lnTo>
                <a:lnTo>
                  <a:pt x="810967" y="740636"/>
                </a:lnTo>
                <a:lnTo>
                  <a:pt x="776810" y="746981"/>
                </a:lnTo>
                <a:lnTo>
                  <a:pt x="737886" y="753325"/>
                </a:lnTo>
                <a:lnTo>
                  <a:pt x="660834" y="762843"/>
                </a:lnTo>
                <a:lnTo>
                  <a:pt x="582987" y="766015"/>
                </a:lnTo>
                <a:lnTo>
                  <a:pt x="504744" y="762050"/>
                </a:lnTo>
                <a:lnTo>
                  <a:pt x="466217" y="757688"/>
                </a:lnTo>
                <a:lnTo>
                  <a:pt x="441990" y="754515"/>
                </a:lnTo>
                <a:lnTo>
                  <a:pt x="392740" y="744601"/>
                </a:lnTo>
                <a:lnTo>
                  <a:pt x="342298" y="731515"/>
                </a:lnTo>
                <a:lnTo>
                  <a:pt x="291857" y="714464"/>
                </a:lnTo>
                <a:lnTo>
                  <a:pt x="241812" y="693446"/>
                </a:lnTo>
                <a:lnTo>
                  <a:pt x="194548" y="668860"/>
                </a:lnTo>
                <a:lnTo>
                  <a:pt x="149667" y="640309"/>
                </a:lnTo>
                <a:lnTo>
                  <a:pt x="108361" y="607395"/>
                </a:lnTo>
                <a:lnTo>
                  <a:pt x="90488" y="589550"/>
                </a:lnTo>
                <a:lnTo>
                  <a:pt x="110347" y="615326"/>
                </a:lnTo>
                <a:lnTo>
                  <a:pt x="156419" y="662912"/>
                </a:lnTo>
                <a:lnTo>
                  <a:pt x="207655" y="704153"/>
                </a:lnTo>
                <a:lnTo>
                  <a:pt x="264849" y="739446"/>
                </a:lnTo>
                <a:lnTo>
                  <a:pt x="326411" y="768394"/>
                </a:lnTo>
                <a:lnTo>
                  <a:pt x="390754" y="791394"/>
                </a:lnTo>
                <a:lnTo>
                  <a:pt x="457877" y="808049"/>
                </a:lnTo>
                <a:lnTo>
                  <a:pt x="526985" y="818756"/>
                </a:lnTo>
                <a:lnTo>
                  <a:pt x="596491" y="822325"/>
                </a:lnTo>
                <a:lnTo>
                  <a:pt x="665600" y="819946"/>
                </a:lnTo>
                <a:lnTo>
                  <a:pt x="733915" y="811222"/>
                </a:lnTo>
                <a:lnTo>
                  <a:pt x="800243" y="794963"/>
                </a:lnTo>
                <a:lnTo>
                  <a:pt x="864189" y="773153"/>
                </a:lnTo>
                <a:lnTo>
                  <a:pt x="924559" y="743808"/>
                </a:lnTo>
                <a:lnTo>
                  <a:pt x="980164" y="707722"/>
                </a:lnTo>
                <a:lnTo>
                  <a:pt x="1029811" y="664895"/>
                </a:lnTo>
                <a:lnTo>
                  <a:pt x="1052450" y="641102"/>
                </a:lnTo>
                <a:lnTo>
                  <a:pt x="1064763" y="626033"/>
                </a:lnTo>
                <a:lnTo>
                  <a:pt x="1088196" y="594705"/>
                </a:lnTo>
                <a:lnTo>
                  <a:pt x="1107261" y="561792"/>
                </a:lnTo>
                <a:lnTo>
                  <a:pt x="1121956" y="527292"/>
                </a:lnTo>
                <a:lnTo>
                  <a:pt x="1131886" y="491999"/>
                </a:lnTo>
                <a:lnTo>
                  <a:pt x="1135063" y="455913"/>
                </a:lnTo>
                <a:lnTo>
                  <a:pt x="1130297" y="419430"/>
                </a:lnTo>
                <a:lnTo>
                  <a:pt x="1116793" y="382947"/>
                </a:lnTo>
                <a:lnTo>
                  <a:pt x="1106466" y="365103"/>
                </a:lnTo>
                <a:lnTo>
                  <a:pt x="1097331" y="351223"/>
                </a:lnTo>
                <a:close/>
                <a:moveTo>
                  <a:pt x="580258" y="127000"/>
                </a:moveTo>
                <a:lnTo>
                  <a:pt x="539745" y="127397"/>
                </a:lnTo>
                <a:lnTo>
                  <a:pt x="460707" y="134536"/>
                </a:lnTo>
                <a:lnTo>
                  <a:pt x="382065" y="146831"/>
                </a:lnTo>
                <a:lnTo>
                  <a:pt x="303820" y="163886"/>
                </a:lnTo>
                <a:lnTo>
                  <a:pt x="264499" y="172611"/>
                </a:lnTo>
                <a:lnTo>
                  <a:pt x="236300" y="179354"/>
                </a:lnTo>
                <a:lnTo>
                  <a:pt x="180694" y="194425"/>
                </a:lnTo>
                <a:lnTo>
                  <a:pt x="154481" y="203548"/>
                </a:lnTo>
                <a:lnTo>
                  <a:pt x="144551" y="219412"/>
                </a:lnTo>
                <a:lnTo>
                  <a:pt x="127075" y="252332"/>
                </a:lnTo>
                <a:lnTo>
                  <a:pt x="114365" y="286837"/>
                </a:lnTo>
                <a:lnTo>
                  <a:pt x="104833" y="322136"/>
                </a:lnTo>
                <a:lnTo>
                  <a:pt x="100464" y="358625"/>
                </a:lnTo>
                <a:lnTo>
                  <a:pt x="100464" y="395114"/>
                </a:lnTo>
                <a:lnTo>
                  <a:pt x="105230" y="431603"/>
                </a:lnTo>
                <a:lnTo>
                  <a:pt x="116351" y="468092"/>
                </a:lnTo>
                <a:lnTo>
                  <a:pt x="123898" y="486336"/>
                </a:lnTo>
                <a:lnTo>
                  <a:pt x="125486" y="491492"/>
                </a:lnTo>
                <a:lnTo>
                  <a:pt x="122309" y="499425"/>
                </a:lnTo>
                <a:lnTo>
                  <a:pt x="115160" y="503787"/>
                </a:lnTo>
                <a:lnTo>
                  <a:pt x="106819" y="502201"/>
                </a:lnTo>
                <a:lnTo>
                  <a:pt x="104039" y="498235"/>
                </a:lnTo>
                <a:lnTo>
                  <a:pt x="95301" y="481180"/>
                </a:lnTo>
                <a:lnTo>
                  <a:pt x="82194" y="447071"/>
                </a:lnTo>
                <a:lnTo>
                  <a:pt x="74647" y="412565"/>
                </a:lnTo>
                <a:lnTo>
                  <a:pt x="71073" y="378456"/>
                </a:lnTo>
                <a:lnTo>
                  <a:pt x="71867" y="343950"/>
                </a:lnTo>
                <a:lnTo>
                  <a:pt x="77825" y="309841"/>
                </a:lnTo>
                <a:lnTo>
                  <a:pt x="86563" y="276525"/>
                </a:lnTo>
                <a:lnTo>
                  <a:pt x="99272" y="244003"/>
                </a:lnTo>
                <a:lnTo>
                  <a:pt x="106819" y="228138"/>
                </a:lnTo>
                <a:lnTo>
                  <a:pt x="96492" y="235277"/>
                </a:lnTo>
                <a:lnTo>
                  <a:pt x="78222" y="252728"/>
                </a:lnTo>
                <a:lnTo>
                  <a:pt x="61540" y="272956"/>
                </a:lnTo>
                <a:lnTo>
                  <a:pt x="48831" y="297149"/>
                </a:lnTo>
                <a:lnTo>
                  <a:pt x="43270" y="310238"/>
                </a:lnTo>
                <a:lnTo>
                  <a:pt x="38107" y="326499"/>
                </a:lnTo>
                <a:lnTo>
                  <a:pt x="31752" y="358229"/>
                </a:lnTo>
                <a:lnTo>
                  <a:pt x="30163" y="389958"/>
                </a:lnTo>
                <a:lnTo>
                  <a:pt x="33341" y="421291"/>
                </a:lnTo>
                <a:lnTo>
                  <a:pt x="40490" y="452227"/>
                </a:lnTo>
                <a:lnTo>
                  <a:pt x="52008" y="481973"/>
                </a:lnTo>
                <a:lnTo>
                  <a:pt x="66307" y="510927"/>
                </a:lnTo>
                <a:lnTo>
                  <a:pt x="84180" y="537500"/>
                </a:lnTo>
                <a:lnTo>
                  <a:pt x="94506" y="550588"/>
                </a:lnTo>
                <a:lnTo>
                  <a:pt x="106025" y="563280"/>
                </a:lnTo>
                <a:lnTo>
                  <a:pt x="129458" y="587870"/>
                </a:lnTo>
                <a:lnTo>
                  <a:pt x="168779" y="620790"/>
                </a:lnTo>
                <a:lnTo>
                  <a:pt x="226370" y="657279"/>
                </a:lnTo>
                <a:lnTo>
                  <a:pt x="288727" y="686628"/>
                </a:lnTo>
                <a:lnTo>
                  <a:pt x="354659" y="709236"/>
                </a:lnTo>
                <a:lnTo>
                  <a:pt x="422577" y="725100"/>
                </a:lnTo>
                <a:lnTo>
                  <a:pt x="490892" y="735016"/>
                </a:lnTo>
                <a:lnTo>
                  <a:pt x="558810" y="739775"/>
                </a:lnTo>
                <a:lnTo>
                  <a:pt x="592570" y="739775"/>
                </a:lnTo>
                <a:lnTo>
                  <a:pt x="627522" y="738585"/>
                </a:lnTo>
                <a:lnTo>
                  <a:pt x="697029" y="733033"/>
                </a:lnTo>
                <a:lnTo>
                  <a:pt x="766535" y="722324"/>
                </a:lnTo>
                <a:lnTo>
                  <a:pt x="834850" y="706856"/>
                </a:lnTo>
                <a:lnTo>
                  <a:pt x="868213" y="697337"/>
                </a:lnTo>
                <a:lnTo>
                  <a:pt x="888072" y="691784"/>
                </a:lnTo>
                <a:lnTo>
                  <a:pt x="925407" y="679093"/>
                </a:lnTo>
                <a:lnTo>
                  <a:pt x="961551" y="662038"/>
                </a:lnTo>
                <a:lnTo>
                  <a:pt x="993325" y="639034"/>
                </a:lnTo>
                <a:lnTo>
                  <a:pt x="1007227" y="623963"/>
                </a:lnTo>
                <a:lnTo>
                  <a:pt x="1017156" y="611271"/>
                </a:lnTo>
                <a:lnTo>
                  <a:pt x="1032646" y="582714"/>
                </a:lnTo>
                <a:lnTo>
                  <a:pt x="1043767" y="552571"/>
                </a:lnTo>
                <a:lnTo>
                  <a:pt x="1051711" y="520842"/>
                </a:lnTo>
                <a:lnTo>
                  <a:pt x="1054888" y="504581"/>
                </a:lnTo>
                <a:lnTo>
                  <a:pt x="1058860" y="479197"/>
                </a:lnTo>
                <a:lnTo>
                  <a:pt x="1063626" y="427240"/>
                </a:lnTo>
                <a:lnTo>
                  <a:pt x="1062832" y="374490"/>
                </a:lnTo>
                <a:lnTo>
                  <a:pt x="1055285" y="323723"/>
                </a:lnTo>
                <a:lnTo>
                  <a:pt x="1048136" y="299133"/>
                </a:lnTo>
                <a:lnTo>
                  <a:pt x="1027880" y="283664"/>
                </a:lnTo>
                <a:lnTo>
                  <a:pt x="985382" y="255901"/>
                </a:lnTo>
                <a:lnTo>
                  <a:pt x="917067" y="220602"/>
                </a:lnTo>
                <a:lnTo>
                  <a:pt x="872582" y="199978"/>
                </a:lnTo>
                <a:lnTo>
                  <a:pt x="837631" y="184113"/>
                </a:lnTo>
                <a:lnTo>
                  <a:pt x="766535" y="157936"/>
                </a:lnTo>
                <a:lnTo>
                  <a:pt x="693454" y="138899"/>
                </a:lnTo>
                <a:lnTo>
                  <a:pt x="618784" y="128587"/>
                </a:lnTo>
                <a:close/>
                <a:moveTo>
                  <a:pt x="517457" y="28575"/>
                </a:moveTo>
                <a:lnTo>
                  <a:pt x="450483" y="33725"/>
                </a:lnTo>
                <a:lnTo>
                  <a:pt x="384698" y="46796"/>
                </a:lnTo>
                <a:lnTo>
                  <a:pt x="322083" y="67393"/>
                </a:lnTo>
                <a:lnTo>
                  <a:pt x="291964" y="81256"/>
                </a:lnTo>
                <a:lnTo>
                  <a:pt x="266601" y="95119"/>
                </a:lnTo>
                <a:lnTo>
                  <a:pt x="219838" y="129580"/>
                </a:lnTo>
                <a:lnTo>
                  <a:pt x="198438" y="149385"/>
                </a:lnTo>
                <a:lnTo>
                  <a:pt x="240842" y="138690"/>
                </a:lnTo>
                <a:lnTo>
                  <a:pt x="324460" y="119281"/>
                </a:lnTo>
                <a:lnTo>
                  <a:pt x="366468" y="110963"/>
                </a:lnTo>
                <a:lnTo>
                  <a:pt x="409268" y="102645"/>
                </a:lnTo>
                <a:lnTo>
                  <a:pt x="496057" y="91951"/>
                </a:lnTo>
                <a:lnTo>
                  <a:pt x="582846" y="87990"/>
                </a:lnTo>
                <a:lnTo>
                  <a:pt x="648235" y="91951"/>
                </a:lnTo>
                <a:lnTo>
                  <a:pt x="691035" y="97892"/>
                </a:lnTo>
                <a:lnTo>
                  <a:pt x="712831" y="102249"/>
                </a:lnTo>
                <a:lnTo>
                  <a:pt x="751668" y="111359"/>
                </a:lnTo>
                <a:lnTo>
                  <a:pt x="829739" y="137502"/>
                </a:lnTo>
                <a:lnTo>
                  <a:pt x="906620" y="170378"/>
                </a:lnTo>
                <a:lnTo>
                  <a:pt x="979935" y="209591"/>
                </a:lnTo>
                <a:lnTo>
                  <a:pt x="1014413" y="230188"/>
                </a:lnTo>
                <a:lnTo>
                  <a:pt x="1011639" y="225831"/>
                </a:lnTo>
                <a:lnTo>
                  <a:pt x="1008469" y="221870"/>
                </a:lnTo>
                <a:lnTo>
                  <a:pt x="999354" y="209591"/>
                </a:lnTo>
                <a:lnTo>
                  <a:pt x="979539" y="187014"/>
                </a:lnTo>
                <a:lnTo>
                  <a:pt x="945854" y="156118"/>
                </a:lnTo>
                <a:lnTo>
                  <a:pt x="895524" y="121658"/>
                </a:lnTo>
                <a:lnTo>
                  <a:pt x="841231" y="93931"/>
                </a:lnTo>
                <a:lnTo>
                  <a:pt x="813491" y="82840"/>
                </a:lnTo>
                <a:lnTo>
                  <a:pt x="782976" y="71354"/>
                </a:lnTo>
                <a:lnTo>
                  <a:pt x="719568" y="52737"/>
                </a:lnTo>
                <a:lnTo>
                  <a:pt x="653387" y="38874"/>
                </a:lnTo>
                <a:lnTo>
                  <a:pt x="585224" y="30952"/>
                </a:lnTo>
                <a:close/>
                <a:moveTo>
                  <a:pt x="505106" y="0"/>
                </a:moveTo>
                <a:lnTo>
                  <a:pt x="590348" y="1189"/>
                </a:lnTo>
                <a:lnTo>
                  <a:pt x="675986" y="11884"/>
                </a:lnTo>
                <a:lnTo>
                  <a:pt x="759246" y="32087"/>
                </a:lnTo>
                <a:lnTo>
                  <a:pt x="818716" y="53082"/>
                </a:lnTo>
                <a:lnTo>
                  <a:pt x="856778" y="70116"/>
                </a:lnTo>
                <a:lnTo>
                  <a:pt x="893253" y="88339"/>
                </a:lnTo>
                <a:lnTo>
                  <a:pt x="927746" y="109334"/>
                </a:lnTo>
                <a:lnTo>
                  <a:pt x="943605" y="120822"/>
                </a:lnTo>
                <a:lnTo>
                  <a:pt x="963429" y="135479"/>
                </a:lnTo>
                <a:lnTo>
                  <a:pt x="999112" y="167962"/>
                </a:lnTo>
                <a:lnTo>
                  <a:pt x="1030036" y="204406"/>
                </a:lnTo>
                <a:lnTo>
                  <a:pt x="1055014" y="244416"/>
                </a:lnTo>
                <a:lnTo>
                  <a:pt x="1064926" y="266204"/>
                </a:lnTo>
                <a:lnTo>
                  <a:pt x="1077217" y="276503"/>
                </a:lnTo>
                <a:lnTo>
                  <a:pt x="1099816" y="297498"/>
                </a:lnTo>
                <a:lnTo>
                  <a:pt x="1120829" y="320870"/>
                </a:lnTo>
                <a:lnTo>
                  <a:pt x="1138670" y="346223"/>
                </a:lnTo>
                <a:lnTo>
                  <a:pt x="1153736" y="372764"/>
                </a:lnTo>
                <a:lnTo>
                  <a:pt x="1164441" y="401286"/>
                </a:lnTo>
                <a:lnTo>
                  <a:pt x="1171181" y="430996"/>
                </a:lnTo>
                <a:lnTo>
                  <a:pt x="1173163" y="462687"/>
                </a:lnTo>
                <a:lnTo>
                  <a:pt x="1171577" y="478532"/>
                </a:lnTo>
                <a:lnTo>
                  <a:pt x="1169595" y="496755"/>
                </a:lnTo>
                <a:lnTo>
                  <a:pt x="1160476" y="531219"/>
                </a:lnTo>
                <a:lnTo>
                  <a:pt x="1146600" y="564890"/>
                </a:lnTo>
                <a:lnTo>
                  <a:pt x="1129155" y="597373"/>
                </a:lnTo>
                <a:lnTo>
                  <a:pt x="1108142" y="627876"/>
                </a:lnTo>
                <a:lnTo>
                  <a:pt x="1084353" y="657190"/>
                </a:lnTo>
                <a:lnTo>
                  <a:pt x="1046292" y="696803"/>
                </a:lnTo>
                <a:lnTo>
                  <a:pt x="1018935" y="719383"/>
                </a:lnTo>
                <a:lnTo>
                  <a:pt x="1004662" y="730871"/>
                </a:lnTo>
                <a:lnTo>
                  <a:pt x="974927" y="751866"/>
                </a:lnTo>
                <a:lnTo>
                  <a:pt x="926557" y="779596"/>
                </a:lnTo>
                <a:lnTo>
                  <a:pt x="857174" y="809306"/>
                </a:lnTo>
                <a:lnTo>
                  <a:pt x="782637" y="831490"/>
                </a:lnTo>
                <a:lnTo>
                  <a:pt x="705722" y="845354"/>
                </a:lnTo>
                <a:lnTo>
                  <a:pt x="626427" y="850900"/>
                </a:lnTo>
                <a:lnTo>
                  <a:pt x="546340" y="848920"/>
                </a:lnTo>
                <a:lnTo>
                  <a:pt x="467045" y="839016"/>
                </a:lnTo>
                <a:lnTo>
                  <a:pt x="389733" y="821190"/>
                </a:lnTo>
                <a:lnTo>
                  <a:pt x="315592" y="795441"/>
                </a:lnTo>
                <a:lnTo>
                  <a:pt x="245813" y="762166"/>
                </a:lnTo>
                <a:lnTo>
                  <a:pt x="197444" y="731663"/>
                </a:lnTo>
                <a:lnTo>
                  <a:pt x="166915" y="709084"/>
                </a:lnTo>
                <a:lnTo>
                  <a:pt x="138766" y="684523"/>
                </a:lnTo>
                <a:lnTo>
                  <a:pt x="112202" y="657982"/>
                </a:lnTo>
                <a:lnTo>
                  <a:pt x="88017" y="629460"/>
                </a:lnTo>
                <a:lnTo>
                  <a:pt x="66211" y="599354"/>
                </a:lnTo>
                <a:lnTo>
                  <a:pt x="46784" y="566871"/>
                </a:lnTo>
                <a:lnTo>
                  <a:pt x="29736" y="532407"/>
                </a:lnTo>
                <a:lnTo>
                  <a:pt x="15859" y="496755"/>
                </a:lnTo>
                <a:lnTo>
                  <a:pt x="4758" y="458726"/>
                </a:lnTo>
                <a:lnTo>
                  <a:pt x="397" y="438523"/>
                </a:lnTo>
                <a:lnTo>
                  <a:pt x="0" y="434957"/>
                </a:lnTo>
                <a:lnTo>
                  <a:pt x="3172" y="429808"/>
                </a:lnTo>
                <a:lnTo>
                  <a:pt x="5551" y="428223"/>
                </a:lnTo>
                <a:lnTo>
                  <a:pt x="3172" y="414358"/>
                </a:lnTo>
                <a:lnTo>
                  <a:pt x="1190" y="386233"/>
                </a:lnTo>
                <a:lnTo>
                  <a:pt x="1586" y="358107"/>
                </a:lnTo>
                <a:lnTo>
                  <a:pt x="5154" y="329585"/>
                </a:lnTo>
                <a:lnTo>
                  <a:pt x="12291" y="301856"/>
                </a:lnTo>
                <a:lnTo>
                  <a:pt x="22599" y="275711"/>
                </a:lnTo>
                <a:lnTo>
                  <a:pt x="36079" y="250754"/>
                </a:lnTo>
                <a:lnTo>
                  <a:pt x="52335" y="228175"/>
                </a:lnTo>
                <a:lnTo>
                  <a:pt x="62246" y="217479"/>
                </a:lnTo>
                <a:lnTo>
                  <a:pt x="71365" y="208764"/>
                </a:lnTo>
                <a:lnTo>
                  <a:pt x="91585" y="193711"/>
                </a:lnTo>
                <a:lnTo>
                  <a:pt x="124493" y="175092"/>
                </a:lnTo>
                <a:lnTo>
                  <a:pt x="147488" y="166377"/>
                </a:lnTo>
                <a:lnTo>
                  <a:pt x="163347" y="146571"/>
                </a:lnTo>
                <a:lnTo>
                  <a:pt x="199822" y="110522"/>
                </a:lnTo>
                <a:lnTo>
                  <a:pt x="239866" y="79624"/>
                </a:lnTo>
                <a:lnTo>
                  <a:pt x="283082" y="53875"/>
                </a:lnTo>
                <a:lnTo>
                  <a:pt x="305681" y="43575"/>
                </a:lnTo>
                <a:lnTo>
                  <a:pt x="324315" y="36445"/>
                </a:lnTo>
                <a:lnTo>
                  <a:pt x="362376" y="23768"/>
                </a:lnTo>
                <a:lnTo>
                  <a:pt x="402024" y="13865"/>
                </a:lnTo>
                <a:lnTo>
                  <a:pt x="442464" y="6735"/>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a:cs typeface="B Nazanin" panose="00000400000000000000" pitchFamily="2" charset="-78"/>
            </a:endParaRPr>
          </a:p>
        </p:txBody>
      </p:sp>
      <p:sp>
        <p:nvSpPr>
          <p:cNvPr id="21" name="Freeform: Shape 20">
            <a:extLst>
              <a:ext uri="{FF2B5EF4-FFF2-40B4-BE49-F238E27FC236}">
                <a16:creationId xmlns:a16="http://schemas.microsoft.com/office/drawing/2014/main" id="{1349D4F8-3455-4DFD-B299-EC7BE0B09FB4}"/>
              </a:ext>
            </a:extLst>
          </p:cNvPr>
          <p:cNvSpPr>
            <a:spLocks/>
          </p:cNvSpPr>
          <p:nvPr/>
        </p:nvSpPr>
        <p:spPr bwMode="auto">
          <a:xfrm rot="19527797">
            <a:off x="175561" y="2110405"/>
            <a:ext cx="6330347" cy="3357048"/>
          </a:xfrm>
          <a:custGeom>
            <a:avLst/>
            <a:gdLst>
              <a:gd name="connsiteX0" fmla="*/ 415132 w 831850"/>
              <a:gd name="connsiteY0" fmla="*/ 120650 h 804863"/>
              <a:gd name="connsiteX1" fmla="*/ 355204 w 831850"/>
              <a:gd name="connsiteY1" fmla="*/ 126213 h 804863"/>
              <a:gd name="connsiteX2" fmla="*/ 294879 w 831850"/>
              <a:gd name="connsiteY2" fmla="*/ 137737 h 804863"/>
              <a:gd name="connsiteX3" fmla="*/ 235348 w 831850"/>
              <a:gd name="connsiteY3" fmla="*/ 152836 h 804863"/>
              <a:gd name="connsiteX4" fmla="*/ 176610 w 831850"/>
              <a:gd name="connsiteY4" fmla="*/ 171910 h 804863"/>
              <a:gd name="connsiteX5" fmla="*/ 147638 w 831850"/>
              <a:gd name="connsiteY5" fmla="*/ 181844 h 804863"/>
              <a:gd name="connsiteX6" fmla="*/ 129779 w 831850"/>
              <a:gd name="connsiteY6" fmla="*/ 200520 h 804863"/>
              <a:gd name="connsiteX7" fmla="*/ 96838 w 831850"/>
              <a:gd name="connsiteY7" fmla="*/ 240654 h 804863"/>
              <a:gd name="connsiteX8" fmla="*/ 69454 w 831850"/>
              <a:gd name="connsiteY8" fmla="*/ 285953 h 804863"/>
              <a:gd name="connsiteX9" fmla="*/ 48420 w 831850"/>
              <a:gd name="connsiteY9" fmla="*/ 336418 h 804863"/>
              <a:gd name="connsiteX10" fmla="*/ 41276 w 831850"/>
              <a:gd name="connsiteY10" fmla="*/ 363836 h 804863"/>
              <a:gd name="connsiteX11" fmla="*/ 37307 w 831850"/>
              <a:gd name="connsiteY11" fmla="*/ 378936 h 804863"/>
              <a:gd name="connsiteX12" fmla="*/ 32148 w 831850"/>
              <a:gd name="connsiteY12" fmla="*/ 411123 h 804863"/>
              <a:gd name="connsiteX13" fmla="*/ 30163 w 831850"/>
              <a:gd name="connsiteY13" fmla="*/ 442912 h 804863"/>
              <a:gd name="connsiteX14" fmla="*/ 30560 w 831850"/>
              <a:gd name="connsiteY14" fmla="*/ 475496 h 804863"/>
              <a:gd name="connsiteX15" fmla="*/ 34132 w 831850"/>
              <a:gd name="connsiteY15" fmla="*/ 507285 h 804863"/>
              <a:gd name="connsiteX16" fmla="*/ 40879 w 831850"/>
              <a:gd name="connsiteY16" fmla="*/ 538676 h 804863"/>
              <a:gd name="connsiteX17" fmla="*/ 51198 w 831850"/>
              <a:gd name="connsiteY17" fmla="*/ 569273 h 804863"/>
              <a:gd name="connsiteX18" fmla="*/ 64295 w 831850"/>
              <a:gd name="connsiteY18" fmla="*/ 597884 h 804863"/>
              <a:gd name="connsiteX19" fmla="*/ 72629 w 831850"/>
              <a:gd name="connsiteY19" fmla="*/ 611791 h 804863"/>
              <a:gd name="connsiteX20" fmla="*/ 81360 w 831850"/>
              <a:gd name="connsiteY20" fmla="*/ 625302 h 804863"/>
              <a:gd name="connsiteX21" fmla="*/ 100807 w 831850"/>
              <a:gd name="connsiteY21" fmla="*/ 649938 h 804863"/>
              <a:gd name="connsiteX22" fmla="*/ 123032 w 831850"/>
              <a:gd name="connsiteY22" fmla="*/ 671793 h 804863"/>
              <a:gd name="connsiteX23" fmla="*/ 147241 w 831850"/>
              <a:gd name="connsiteY23" fmla="*/ 691264 h 804863"/>
              <a:gd name="connsiteX24" fmla="*/ 173435 w 831850"/>
              <a:gd name="connsiteY24" fmla="*/ 708351 h 804863"/>
              <a:gd name="connsiteX25" fmla="*/ 201216 w 831850"/>
              <a:gd name="connsiteY25" fmla="*/ 722656 h 804863"/>
              <a:gd name="connsiteX26" fmla="*/ 244873 w 831850"/>
              <a:gd name="connsiteY26" fmla="*/ 740140 h 804863"/>
              <a:gd name="connsiteX27" fmla="*/ 275432 w 831850"/>
              <a:gd name="connsiteY27" fmla="*/ 748882 h 804863"/>
              <a:gd name="connsiteX28" fmla="*/ 306785 w 831850"/>
              <a:gd name="connsiteY28" fmla="*/ 756034 h 804863"/>
              <a:gd name="connsiteX29" fmla="*/ 372667 w 831850"/>
              <a:gd name="connsiteY29" fmla="*/ 765174 h 804863"/>
              <a:gd name="connsiteX30" fmla="*/ 440135 w 831850"/>
              <a:gd name="connsiteY30" fmla="*/ 766763 h 804863"/>
              <a:gd name="connsiteX31" fmla="*/ 506414 w 831850"/>
              <a:gd name="connsiteY31" fmla="*/ 759611 h 804863"/>
              <a:gd name="connsiteX32" fmla="*/ 554832 w 831850"/>
              <a:gd name="connsiteY32" fmla="*/ 748484 h 804863"/>
              <a:gd name="connsiteX33" fmla="*/ 586185 w 831850"/>
              <a:gd name="connsiteY33" fmla="*/ 738153 h 804863"/>
              <a:gd name="connsiteX34" fmla="*/ 615951 w 831850"/>
              <a:gd name="connsiteY34" fmla="*/ 725040 h 804863"/>
              <a:gd name="connsiteX35" fmla="*/ 644526 w 831850"/>
              <a:gd name="connsiteY35" fmla="*/ 709940 h 804863"/>
              <a:gd name="connsiteX36" fmla="*/ 671514 w 831850"/>
              <a:gd name="connsiteY36" fmla="*/ 691661 h 804863"/>
              <a:gd name="connsiteX37" fmla="*/ 696517 w 831850"/>
              <a:gd name="connsiteY37" fmla="*/ 670601 h 804863"/>
              <a:gd name="connsiteX38" fmla="*/ 719139 w 831850"/>
              <a:gd name="connsiteY38" fmla="*/ 646759 h 804863"/>
              <a:gd name="connsiteX39" fmla="*/ 740570 w 831850"/>
              <a:gd name="connsiteY39" fmla="*/ 620533 h 804863"/>
              <a:gd name="connsiteX40" fmla="*/ 749698 w 831850"/>
              <a:gd name="connsiteY40" fmla="*/ 605831 h 804863"/>
              <a:gd name="connsiteX41" fmla="*/ 758032 w 831850"/>
              <a:gd name="connsiteY41" fmla="*/ 591128 h 804863"/>
              <a:gd name="connsiteX42" fmla="*/ 772320 w 831850"/>
              <a:gd name="connsiteY42" fmla="*/ 560929 h 804863"/>
              <a:gd name="connsiteX43" fmla="*/ 782639 w 831850"/>
              <a:gd name="connsiteY43" fmla="*/ 529934 h 804863"/>
              <a:gd name="connsiteX44" fmla="*/ 789782 w 831850"/>
              <a:gd name="connsiteY44" fmla="*/ 498543 h 804863"/>
              <a:gd name="connsiteX45" fmla="*/ 793354 w 831850"/>
              <a:gd name="connsiteY45" fmla="*/ 466754 h 804863"/>
              <a:gd name="connsiteX46" fmla="*/ 793751 w 831850"/>
              <a:gd name="connsiteY46" fmla="*/ 434567 h 804863"/>
              <a:gd name="connsiteX47" fmla="*/ 791370 w 831850"/>
              <a:gd name="connsiteY47" fmla="*/ 403175 h 804863"/>
              <a:gd name="connsiteX48" fmla="*/ 785814 w 831850"/>
              <a:gd name="connsiteY48" fmla="*/ 371784 h 804863"/>
              <a:gd name="connsiteX49" fmla="*/ 776289 w 831850"/>
              <a:gd name="connsiteY49" fmla="*/ 341584 h 804863"/>
              <a:gd name="connsiteX50" fmla="*/ 764382 w 831850"/>
              <a:gd name="connsiteY50" fmla="*/ 311782 h 804863"/>
              <a:gd name="connsiteX51" fmla="*/ 750095 w 831850"/>
              <a:gd name="connsiteY51" fmla="*/ 283172 h 804863"/>
              <a:gd name="connsiteX52" fmla="*/ 732632 w 831850"/>
              <a:gd name="connsiteY52" fmla="*/ 256548 h 804863"/>
              <a:gd name="connsiteX53" fmla="*/ 711995 w 831850"/>
              <a:gd name="connsiteY53" fmla="*/ 231912 h 804863"/>
              <a:gd name="connsiteX54" fmla="*/ 689373 w 831850"/>
              <a:gd name="connsiteY54" fmla="*/ 208467 h 804863"/>
              <a:gd name="connsiteX55" fmla="*/ 663576 w 831850"/>
              <a:gd name="connsiteY55" fmla="*/ 188202 h 804863"/>
              <a:gd name="connsiteX56" fmla="*/ 635795 w 831850"/>
              <a:gd name="connsiteY56" fmla="*/ 169923 h 804863"/>
              <a:gd name="connsiteX57" fmla="*/ 621110 w 831850"/>
              <a:gd name="connsiteY57" fmla="*/ 162373 h 804863"/>
              <a:gd name="connsiteX58" fmla="*/ 592932 w 831850"/>
              <a:gd name="connsiteY58" fmla="*/ 148863 h 804863"/>
              <a:gd name="connsiteX59" fmla="*/ 534592 w 831850"/>
              <a:gd name="connsiteY59" fmla="*/ 130981 h 804863"/>
              <a:gd name="connsiteX60" fmla="*/ 475457 w 831850"/>
              <a:gd name="connsiteY60" fmla="*/ 121445 h 804863"/>
              <a:gd name="connsiteX61" fmla="*/ 484750 w 831850"/>
              <a:gd name="connsiteY61" fmla="*/ 0 h 804863"/>
              <a:gd name="connsiteX62" fmla="*/ 488717 w 831850"/>
              <a:gd name="connsiteY62" fmla="*/ 0 h 804863"/>
              <a:gd name="connsiteX63" fmla="*/ 494667 w 831850"/>
              <a:gd name="connsiteY63" fmla="*/ 5554 h 804863"/>
              <a:gd name="connsiteX64" fmla="*/ 495461 w 831850"/>
              <a:gd name="connsiteY64" fmla="*/ 13884 h 804863"/>
              <a:gd name="connsiteX65" fmla="*/ 491891 w 831850"/>
              <a:gd name="connsiteY65" fmla="*/ 21024 h 804863"/>
              <a:gd name="connsiteX66" fmla="*/ 487924 w 831850"/>
              <a:gd name="connsiteY66" fmla="*/ 22611 h 804863"/>
              <a:gd name="connsiteX67" fmla="*/ 452222 w 831850"/>
              <a:gd name="connsiteY67" fmla="*/ 30941 h 804863"/>
              <a:gd name="connsiteX68" fmla="*/ 382009 w 831850"/>
              <a:gd name="connsiteY68" fmla="*/ 50775 h 804863"/>
              <a:gd name="connsiteX69" fmla="*/ 312985 w 831850"/>
              <a:gd name="connsiteY69" fmla="*/ 77353 h 804863"/>
              <a:gd name="connsiteX70" fmla="*/ 247135 w 831850"/>
              <a:gd name="connsiteY70" fmla="*/ 109484 h 804863"/>
              <a:gd name="connsiteX71" fmla="*/ 216987 w 831850"/>
              <a:gd name="connsiteY71" fmla="*/ 128524 h 804863"/>
              <a:gd name="connsiteX72" fmla="*/ 249912 w 831850"/>
              <a:gd name="connsiteY72" fmla="*/ 118211 h 804863"/>
              <a:gd name="connsiteX73" fmla="*/ 317746 w 831850"/>
              <a:gd name="connsiteY73" fmla="*/ 101947 h 804863"/>
              <a:gd name="connsiteX74" fmla="*/ 385975 w 831850"/>
              <a:gd name="connsiteY74" fmla="*/ 91236 h 804863"/>
              <a:gd name="connsiteX75" fmla="*/ 453412 w 831850"/>
              <a:gd name="connsiteY75" fmla="*/ 86873 h 804863"/>
              <a:gd name="connsiteX76" fmla="*/ 520452 w 831850"/>
              <a:gd name="connsiteY76" fmla="*/ 91633 h 804863"/>
              <a:gd name="connsiteX77" fmla="*/ 568451 w 831850"/>
              <a:gd name="connsiteY77" fmla="*/ 101947 h 804863"/>
              <a:gd name="connsiteX78" fmla="*/ 599789 w 831850"/>
              <a:gd name="connsiteY78" fmla="*/ 112260 h 804863"/>
              <a:gd name="connsiteX79" fmla="*/ 630731 w 831850"/>
              <a:gd name="connsiteY79" fmla="*/ 124954 h 804863"/>
              <a:gd name="connsiteX80" fmla="*/ 660482 w 831850"/>
              <a:gd name="connsiteY80" fmla="*/ 140821 h 804863"/>
              <a:gd name="connsiteX81" fmla="*/ 689440 w 831850"/>
              <a:gd name="connsiteY81" fmla="*/ 160655 h 804863"/>
              <a:gd name="connsiteX82" fmla="*/ 716811 w 831850"/>
              <a:gd name="connsiteY82" fmla="*/ 183266 h 804863"/>
              <a:gd name="connsiteX83" fmla="*/ 729902 w 831850"/>
              <a:gd name="connsiteY83" fmla="*/ 195960 h 804863"/>
              <a:gd name="connsiteX84" fmla="*/ 742199 w 831850"/>
              <a:gd name="connsiteY84" fmla="*/ 208257 h 804863"/>
              <a:gd name="connsiteX85" fmla="*/ 764414 w 831850"/>
              <a:gd name="connsiteY85" fmla="*/ 234834 h 804863"/>
              <a:gd name="connsiteX86" fmla="*/ 783058 w 831850"/>
              <a:gd name="connsiteY86" fmla="*/ 263395 h 804863"/>
              <a:gd name="connsiteX87" fmla="*/ 798925 w 831850"/>
              <a:gd name="connsiteY87" fmla="*/ 293146 h 804863"/>
              <a:gd name="connsiteX88" fmla="*/ 811619 w 831850"/>
              <a:gd name="connsiteY88" fmla="*/ 324087 h 804863"/>
              <a:gd name="connsiteX89" fmla="*/ 821140 w 831850"/>
              <a:gd name="connsiteY89" fmla="*/ 355822 h 804863"/>
              <a:gd name="connsiteX90" fmla="*/ 827883 w 831850"/>
              <a:gd name="connsiteY90" fmla="*/ 388349 h 804863"/>
              <a:gd name="connsiteX91" fmla="*/ 831454 w 831850"/>
              <a:gd name="connsiteY91" fmla="*/ 421274 h 804863"/>
              <a:gd name="connsiteX92" fmla="*/ 831850 w 831850"/>
              <a:gd name="connsiteY92" fmla="*/ 454198 h 804863"/>
              <a:gd name="connsiteX93" fmla="*/ 829867 w 831850"/>
              <a:gd name="connsiteY93" fmla="*/ 487123 h 804863"/>
              <a:gd name="connsiteX94" fmla="*/ 824313 w 831850"/>
              <a:gd name="connsiteY94" fmla="*/ 519254 h 804863"/>
              <a:gd name="connsiteX95" fmla="*/ 815586 w 831850"/>
              <a:gd name="connsiteY95" fmla="*/ 551385 h 804863"/>
              <a:gd name="connsiteX96" fmla="*/ 804082 w 831850"/>
              <a:gd name="connsiteY96" fmla="*/ 582722 h 804863"/>
              <a:gd name="connsiteX97" fmla="*/ 789008 w 831850"/>
              <a:gd name="connsiteY97" fmla="*/ 612870 h 804863"/>
              <a:gd name="connsiteX98" fmla="*/ 771554 w 831850"/>
              <a:gd name="connsiteY98" fmla="*/ 641828 h 804863"/>
              <a:gd name="connsiteX99" fmla="*/ 750530 w 831850"/>
              <a:gd name="connsiteY99" fmla="*/ 669595 h 804863"/>
              <a:gd name="connsiteX100" fmla="*/ 739422 w 831850"/>
              <a:gd name="connsiteY100" fmla="*/ 682289 h 804863"/>
              <a:gd name="connsiteX101" fmla="*/ 727125 w 831850"/>
              <a:gd name="connsiteY101" fmla="*/ 695380 h 804863"/>
              <a:gd name="connsiteX102" fmla="*/ 700151 w 831850"/>
              <a:gd name="connsiteY102" fmla="*/ 718387 h 804863"/>
              <a:gd name="connsiteX103" fmla="*/ 671589 w 831850"/>
              <a:gd name="connsiteY103" fmla="*/ 739014 h 804863"/>
              <a:gd name="connsiteX104" fmla="*/ 640648 w 831850"/>
              <a:gd name="connsiteY104" fmla="*/ 756468 h 804863"/>
              <a:gd name="connsiteX105" fmla="*/ 608119 w 831850"/>
              <a:gd name="connsiteY105" fmla="*/ 770749 h 804863"/>
              <a:gd name="connsiteX106" fmla="*/ 574401 w 831850"/>
              <a:gd name="connsiteY106" fmla="*/ 783046 h 804863"/>
              <a:gd name="connsiteX107" fmla="*/ 539096 w 831850"/>
              <a:gd name="connsiteY107" fmla="*/ 792169 h 804863"/>
              <a:gd name="connsiteX108" fmla="*/ 503791 w 831850"/>
              <a:gd name="connsiteY108" fmla="*/ 798913 h 804863"/>
              <a:gd name="connsiteX109" fmla="*/ 448652 w 831850"/>
              <a:gd name="connsiteY109" fmla="*/ 804863 h 804863"/>
              <a:gd name="connsiteX110" fmla="*/ 375265 w 831850"/>
              <a:gd name="connsiteY110" fmla="*/ 803673 h 804863"/>
              <a:gd name="connsiteX111" fmla="*/ 303465 w 831850"/>
              <a:gd name="connsiteY111" fmla="*/ 793359 h 804863"/>
              <a:gd name="connsiteX112" fmla="*/ 234838 w 831850"/>
              <a:gd name="connsiteY112" fmla="*/ 774715 h 804863"/>
              <a:gd name="connsiteX113" fmla="*/ 203103 w 831850"/>
              <a:gd name="connsiteY113" fmla="*/ 762022 h 804863"/>
              <a:gd name="connsiteX114" fmla="*/ 186046 w 831850"/>
              <a:gd name="connsiteY114" fmla="*/ 754881 h 804863"/>
              <a:gd name="connsiteX115" fmla="*/ 154708 w 831850"/>
              <a:gd name="connsiteY115" fmla="*/ 737428 h 804863"/>
              <a:gd name="connsiteX116" fmla="*/ 126543 w 831850"/>
              <a:gd name="connsiteY116" fmla="*/ 717990 h 804863"/>
              <a:gd name="connsiteX117" fmla="*/ 100758 w 831850"/>
              <a:gd name="connsiteY117" fmla="*/ 695776 h 804863"/>
              <a:gd name="connsiteX118" fmla="*/ 77751 w 831850"/>
              <a:gd name="connsiteY118" fmla="*/ 671579 h 804863"/>
              <a:gd name="connsiteX119" fmla="*/ 57520 w 831850"/>
              <a:gd name="connsiteY119" fmla="*/ 645398 h 804863"/>
              <a:gd name="connsiteX120" fmla="*/ 40462 w 831850"/>
              <a:gd name="connsiteY120" fmla="*/ 617630 h 804863"/>
              <a:gd name="connsiteX121" fmla="*/ 26578 w 831850"/>
              <a:gd name="connsiteY121" fmla="*/ 587879 h 804863"/>
              <a:gd name="connsiteX122" fmla="*/ 15471 w 831850"/>
              <a:gd name="connsiteY122" fmla="*/ 557335 h 804863"/>
              <a:gd name="connsiteX123" fmla="*/ 7141 w 831850"/>
              <a:gd name="connsiteY123" fmla="*/ 525601 h 804863"/>
              <a:gd name="connsiteX124" fmla="*/ 1984 w 831850"/>
              <a:gd name="connsiteY124" fmla="*/ 493073 h 804863"/>
              <a:gd name="connsiteX125" fmla="*/ 0 w 831850"/>
              <a:gd name="connsiteY125" fmla="*/ 459752 h 804863"/>
              <a:gd name="connsiteX126" fmla="*/ 794 w 831850"/>
              <a:gd name="connsiteY126" fmla="*/ 425637 h 804863"/>
              <a:gd name="connsiteX127" fmla="*/ 5157 w 831850"/>
              <a:gd name="connsiteY127" fmla="*/ 391920 h 804863"/>
              <a:gd name="connsiteX128" fmla="*/ 12298 w 831850"/>
              <a:gd name="connsiteY128" fmla="*/ 357805 h 804863"/>
              <a:gd name="connsiteX129" fmla="*/ 22611 w 831850"/>
              <a:gd name="connsiteY129" fmla="*/ 324087 h 804863"/>
              <a:gd name="connsiteX130" fmla="*/ 28562 w 831850"/>
              <a:gd name="connsiteY130" fmla="*/ 307030 h 804863"/>
              <a:gd name="connsiteX131" fmla="*/ 41256 w 831850"/>
              <a:gd name="connsiteY131" fmla="*/ 279659 h 804863"/>
              <a:gd name="connsiteX132" fmla="*/ 71007 w 831850"/>
              <a:gd name="connsiteY132" fmla="*/ 228488 h 804863"/>
              <a:gd name="connsiteX133" fmla="*/ 88461 w 831850"/>
              <a:gd name="connsiteY133" fmla="*/ 205083 h 804863"/>
              <a:gd name="connsiteX134" fmla="*/ 76957 w 831850"/>
              <a:gd name="connsiteY134" fmla="*/ 209447 h 804863"/>
              <a:gd name="connsiteX135" fmla="*/ 66247 w 831850"/>
              <a:gd name="connsiteY135" fmla="*/ 213810 h 804863"/>
              <a:gd name="connsiteX136" fmla="*/ 61090 w 831850"/>
              <a:gd name="connsiteY136" fmla="*/ 215000 h 804863"/>
              <a:gd name="connsiteX137" fmla="*/ 53553 w 831850"/>
              <a:gd name="connsiteY137" fmla="*/ 210240 h 804863"/>
              <a:gd name="connsiteX138" fmla="*/ 49983 w 831850"/>
              <a:gd name="connsiteY138" fmla="*/ 201513 h 804863"/>
              <a:gd name="connsiteX139" fmla="*/ 51966 w 831850"/>
              <a:gd name="connsiteY139" fmla="*/ 192786 h 804863"/>
              <a:gd name="connsiteX140" fmla="*/ 55933 w 831850"/>
              <a:gd name="connsiteY140" fmla="*/ 190406 h 804863"/>
              <a:gd name="connsiteX141" fmla="*/ 92031 w 831850"/>
              <a:gd name="connsiteY141" fmla="*/ 174936 h 804863"/>
              <a:gd name="connsiteX142" fmla="*/ 129320 w 831850"/>
              <a:gd name="connsiteY142" fmla="*/ 159862 h 804863"/>
              <a:gd name="connsiteX143" fmla="*/ 147567 w 831850"/>
              <a:gd name="connsiteY143" fmla="*/ 142805 h 804863"/>
              <a:gd name="connsiteX144" fmla="*/ 186046 w 831850"/>
              <a:gd name="connsiteY144" fmla="*/ 112260 h 804863"/>
              <a:gd name="connsiteX145" fmla="*/ 227698 w 831850"/>
              <a:gd name="connsiteY145" fmla="*/ 85286 h 804863"/>
              <a:gd name="connsiteX146" fmla="*/ 271333 w 831850"/>
              <a:gd name="connsiteY146" fmla="*/ 61882 h 804863"/>
              <a:gd name="connsiteX147" fmla="*/ 317349 w 831850"/>
              <a:gd name="connsiteY147" fmla="*/ 41651 h 804863"/>
              <a:gd name="connsiteX148" fmla="*/ 364158 w 831850"/>
              <a:gd name="connsiteY148" fmla="*/ 25388 h 804863"/>
              <a:gd name="connsiteX149" fmla="*/ 412157 w 831850"/>
              <a:gd name="connsiteY149" fmla="*/ 12297 h 804863"/>
              <a:gd name="connsiteX150" fmla="*/ 460552 w 831850"/>
              <a:gd name="connsiteY150" fmla="*/ 3173 h 804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831850" h="804863">
                <a:moveTo>
                  <a:pt x="415132" y="120650"/>
                </a:moveTo>
                <a:lnTo>
                  <a:pt x="355204" y="126213"/>
                </a:lnTo>
                <a:lnTo>
                  <a:pt x="294879" y="137737"/>
                </a:lnTo>
                <a:lnTo>
                  <a:pt x="235348" y="152836"/>
                </a:lnTo>
                <a:lnTo>
                  <a:pt x="176610" y="171910"/>
                </a:lnTo>
                <a:lnTo>
                  <a:pt x="147638" y="181844"/>
                </a:lnTo>
                <a:lnTo>
                  <a:pt x="129779" y="200520"/>
                </a:lnTo>
                <a:lnTo>
                  <a:pt x="96838" y="240654"/>
                </a:lnTo>
                <a:lnTo>
                  <a:pt x="69454" y="285953"/>
                </a:lnTo>
                <a:lnTo>
                  <a:pt x="48420" y="336418"/>
                </a:lnTo>
                <a:lnTo>
                  <a:pt x="41276" y="363836"/>
                </a:lnTo>
                <a:lnTo>
                  <a:pt x="37307" y="378936"/>
                </a:lnTo>
                <a:lnTo>
                  <a:pt x="32148" y="411123"/>
                </a:lnTo>
                <a:lnTo>
                  <a:pt x="30163" y="442912"/>
                </a:lnTo>
                <a:lnTo>
                  <a:pt x="30560" y="475496"/>
                </a:lnTo>
                <a:lnTo>
                  <a:pt x="34132" y="507285"/>
                </a:lnTo>
                <a:lnTo>
                  <a:pt x="40879" y="538676"/>
                </a:lnTo>
                <a:lnTo>
                  <a:pt x="51198" y="569273"/>
                </a:lnTo>
                <a:lnTo>
                  <a:pt x="64295" y="597884"/>
                </a:lnTo>
                <a:lnTo>
                  <a:pt x="72629" y="611791"/>
                </a:lnTo>
                <a:lnTo>
                  <a:pt x="81360" y="625302"/>
                </a:lnTo>
                <a:lnTo>
                  <a:pt x="100807" y="649938"/>
                </a:lnTo>
                <a:lnTo>
                  <a:pt x="123032" y="671793"/>
                </a:lnTo>
                <a:lnTo>
                  <a:pt x="147241" y="691264"/>
                </a:lnTo>
                <a:lnTo>
                  <a:pt x="173435" y="708351"/>
                </a:lnTo>
                <a:lnTo>
                  <a:pt x="201216" y="722656"/>
                </a:lnTo>
                <a:lnTo>
                  <a:pt x="244873" y="740140"/>
                </a:lnTo>
                <a:lnTo>
                  <a:pt x="275432" y="748882"/>
                </a:lnTo>
                <a:lnTo>
                  <a:pt x="306785" y="756034"/>
                </a:lnTo>
                <a:lnTo>
                  <a:pt x="372667" y="765174"/>
                </a:lnTo>
                <a:lnTo>
                  <a:pt x="440135" y="766763"/>
                </a:lnTo>
                <a:lnTo>
                  <a:pt x="506414" y="759611"/>
                </a:lnTo>
                <a:lnTo>
                  <a:pt x="554832" y="748484"/>
                </a:lnTo>
                <a:lnTo>
                  <a:pt x="586185" y="738153"/>
                </a:lnTo>
                <a:lnTo>
                  <a:pt x="615951" y="725040"/>
                </a:lnTo>
                <a:lnTo>
                  <a:pt x="644526" y="709940"/>
                </a:lnTo>
                <a:lnTo>
                  <a:pt x="671514" y="691661"/>
                </a:lnTo>
                <a:lnTo>
                  <a:pt x="696517" y="670601"/>
                </a:lnTo>
                <a:lnTo>
                  <a:pt x="719139" y="646759"/>
                </a:lnTo>
                <a:lnTo>
                  <a:pt x="740570" y="620533"/>
                </a:lnTo>
                <a:lnTo>
                  <a:pt x="749698" y="605831"/>
                </a:lnTo>
                <a:lnTo>
                  <a:pt x="758032" y="591128"/>
                </a:lnTo>
                <a:lnTo>
                  <a:pt x="772320" y="560929"/>
                </a:lnTo>
                <a:lnTo>
                  <a:pt x="782639" y="529934"/>
                </a:lnTo>
                <a:lnTo>
                  <a:pt x="789782" y="498543"/>
                </a:lnTo>
                <a:lnTo>
                  <a:pt x="793354" y="466754"/>
                </a:lnTo>
                <a:lnTo>
                  <a:pt x="793751" y="434567"/>
                </a:lnTo>
                <a:lnTo>
                  <a:pt x="791370" y="403175"/>
                </a:lnTo>
                <a:lnTo>
                  <a:pt x="785814" y="371784"/>
                </a:lnTo>
                <a:lnTo>
                  <a:pt x="776289" y="341584"/>
                </a:lnTo>
                <a:lnTo>
                  <a:pt x="764382" y="311782"/>
                </a:lnTo>
                <a:lnTo>
                  <a:pt x="750095" y="283172"/>
                </a:lnTo>
                <a:lnTo>
                  <a:pt x="732632" y="256548"/>
                </a:lnTo>
                <a:lnTo>
                  <a:pt x="711995" y="231912"/>
                </a:lnTo>
                <a:lnTo>
                  <a:pt x="689373" y="208467"/>
                </a:lnTo>
                <a:lnTo>
                  <a:pt x="663576" y="188202"/>
                </a:lnTo>
                <a:lnTo>
                  <a:pt x="635795" y="169923"/>
                </a:lnTo>
                <a:lnTo>
                  <a:pt x="621110" y="162373"/>
                </a:lnTo>
                <a:lnTo>
                  <a:pt x="592932" y="148863"/>
                </a:lnTo>
                <a:lnTo>
                  <a:pt x="534592" y="130981"/>
                </a:lnTo>
                <a:lnTo>
                  <a:pt x="475457" y="121445"/>
                </a:lnTo>
                <a:close/>
                <a:moveTo>
                  <a:pt x="484750" y="0"/>
                </a:moveTo>
                <a:lnTo>
                  <a:pt x="488717" y="0"/>
                </a:lnTo>
                <a:lnTo>
                  <a:pt x="494667" y="5554"/>
                </a:lnTo>
                <a:lnTo>
                  <a:pt x="495461" y="13884"/>
                </a:lnTo>
                <a:lnTo>
                  <a:pt x="491891" y="21024"/>
                </a:lnTo>
                <a:lnTo>
                  <a:pt x="487924" y="22611"/>
                </a:lnTo>
                <a:lnTo>
                  <a:pt x="452222" y="30941"/>
                </a:lnTo>
                <a:lnTo>
                  <a:pt x="382009" y="50775"/>
                </a:lnTo>
                <a:lnTo>
                  <a:pt x="312985" y="77353"/>
                </a:lnTo>
                <a:lnTo>
                  <a:pt x="247135" y="109484"/>
                </a:lnTo>
                <a:lnTo>
                  <a:pt x="216987" y="128524"/>
                </a:lnTo>
                <a:lnTo>
                  <a:pt x="249912" y="118211"/>
                </a:lnTo>
                <a:lnTo>
                  <a:pt x="317746" y="101947"/>
                </a:lnTo>
                <a:lnTo>
                  <a:pt x="385975" y="91236"/>
                </a:lnTo>
                <a:lnTo>
                  <a:pt x="453412" y="86873"/>
                </a:lnTo>
                <a:lnTo>
                  <a:pt x="520452" y="91633"/>
                </a:lnTo>
                <a:lnTo>
                  <a:pt x="568451" y="101947"/>
                </a:lnTo>
                <a:lnTo>
                  <a:pt x="599789" y="112260"/>
                </a:lnTo>
                <a:lnTo>
                  <a:pt x="630731" y="124954"/>
                </a:lnTo>
                <a:lnTo>
                  <a:pt x="660482" y="140821"/>
                </a:lnTo>
                <a:lnTo>
                  <a:pt x="689440" y="160655"/>
                </a:lnTo>
                <a:lnTo>
                  <a:pt x="716811" y="183266"/>
                </a:lnTo>
                <a:lnTo>
                  <a:pt x="729902" y="195960"/>
                </a:lnTo>
                <a:lnTo>
                  <a:pt x="742199" y="208257"/>
                </a:lnTo>
                <a:lnTo>
                  <a:pt x="764414" y="234834"/>
                </a:lnTo>
                <a:lnTo>
                  <a:pt x="783058" y="263395"/>
                </a:lnTo>
                <a:lnTo>
                  <a:pt x="798925" y="293146"/>
                </a:lnTo>
                <a:lnTo>
                  <a:pt x="811619" y="324087"/>
                </a:lnTo>
                <a:lnTo>
                  <a:pt x="821140" y="355822"/>
                </a:lnTo>
                <a:lnTo>
                  <a:pt x="827883" y="388349"/>
                </a:lnTo>
                <a:lnTo>
                  <a:pt x="831454" y="421274"/>
                </a:lnTo>
                <a:lnTo>
                  <a:pt x="831850" y="454198"/>
                </a:lnTo>
                <a:lnTo>
                  <a:pt x="829867" y="487123"/>
                </a:lnTo>
                <a:lnTo>
                  <a:pt x="824313" y="519254"/>
                </a:lnTo>
                <a:lnTo>
                  <a:pt x="815586" y="551385"/>
                </a:lnTo>
                <a:lnTo>
                  <a:pt x="804082" y="582722"/>
                </a:lnTo>
                <a:lnTo>
                  <a:pt x="789008" y="612870"/>
                </a:lnTo>
                <a:lnTo>
                  <a:pt x="771554" y="641828"/>
                </a:lnTo>
                <a:lnTo>
                  <a:pt x="750530" y="669595"/>
                </a:lnTo>
                <a:lnTo>
                  <a:pt x="739422" y="682289"/>
                </a:lnTo>
                <a:lnTo>
                  <a:pt x="727125" y="695380"/>
                </a:lnTo>
                <a:lnTo>
                  <a:pt x="700151" y="718387"/>
                </a:lnTo>
                <a:lnTo>
                  <a:pt x="671589" y="739014"/>
                </a:lnTo>
                <a:lnTo>
                  <a:pt x="640648" y="756468"/>
                </a:lnTo>
                <a:lnTo>
                  <a:pt x="608119" y="770749"/>
                </a:lnTo>
                <a:lnTo>
                  <a:pt x="574401" y="783046"/>
                </a:lnTo>
                <a:lnTo>
                  <a:pt x="539096" y="792169"/>
                </a:lnTo>
                <a:lnTo>
                  <a:pt x="503791" y="798913"/>
                </a:lnTo>
                <a:lnTo>
                  <a:pt x="448652" y="804863"/>
                </a:lnTo>
                <a:lnTo>
                  <a:pt x="375265" y="803673"/>
                </a:lnTo>
                <a:lnTo>
                  <a:pt x="303465" y="793359"/>
                </a:lnTo>
                <a:lnTo>
                  <a:pt x="234838" y="774715"/>
                </a:lnTo>
                <a:lnTo>
                  <a:pt x="203103" y="762022"/>
                </a:lnTo>
                <a:lnTo>
                  <a:pt x="186046" y="754881"/>
                </a:lnTo>
                <a:lnTo>
                  <a:pt x="154708" y="737428"/>
                </a:lnTo>
                <a:lnTo>
                  <a:pt x="126543" y="717990"/>
                </a:lnTo>
                <a:lnTo>
                  <a:pt x="100758" y="695776"/>
                </a:lnTo>
                <a:lnTo>
                  <a:pt x="77751" y="671579"/>
                </a:lnTo>
                <a:lnTo>
                  <a:pt x="57520" y="645398"/>
                </a:lnTo>
                <a:lnTo>
                  <a:pt x="40462" y="617630"/>
                </a:lnTo>
                <a:lnTo>
                  <a:pt x="26578" y="587879"/>
                </a:lnTo>
                <a:lnTo>
                  <a:pt x="15471" y="557335"/>
                </a:lnTo>
                <a:lnTo>
                  <a:pt x="7141" y="525601"/>
                </a:lnTo>
                <a:lnTo>
                  <a:pt x="1984" y="493073"/>
                </a:lnTo>
                <a:lnTo>
                  <a:pt x="0" y="459752"/>
                </a:lnTo>
                <a:lnTo>
                  <a:pt x="794" y="425637"/>
                </a:lnTo>
                <a:lnTo>
                  <a:pt x="5157" y="391920"/>
                </a:lnTo>
                <a:lnTo>
                  <a:pt x="12298" y="357805"/>
                </a:lnTo>
                <a:lnTo>
                  <a:pt x="22611" y="324087"/>
                </a:lnTo>
                <a:lnTo>
                  <a:pt x="28562" y="307030"/>
                </a:lnTo>
                <a:lnTo>
                  <a:pt x="41256" y="279659"/>
                </a:lnTo>
                <a:lnTo>
                  <a:pt x="71007" y="228488"/>
                </a:lnTo>
                <a:lnTo>
                  <a:pt x="88461" y="205083"/>
                </a:lnTo>
                <a:lnTo>
                  <a:pt x="76957" y="209447"/>
                </a:lnTo>
                <a:lnTo>
                  <a:pt x="66247" y="213810"/>
                </a:lnTo>
                <a:lnTo>
                  <a:pt x="61090" y="215000"/>
                </a:lnTo>
                <a:lnTo>
                  <a:pt x="53553" y="210240"/>
                </a:lnTo>
                <a:lnTo>
                  <a:pt x="49983" y="201513"/>
                </a:lnTo>
                <a:lnTo>
                  <a:pt x="51966" y="192786"/>
                </a:lnTo>
                <a:lnTo>
                  <a:pt x="55933" y="190406"/>
                </a:lnTo>
                <a:lnTo>
                  <a:pt x="92031" y="174936"/>
                </a:lnTo>
                <a:lnTo>
                  <a:pt x="129320" y="159862"/>
                </a:lnTo>
                <a:lnTo>
                  <a:pt x="147567" y="142805"/>
                </a:lnTo>
                <a:lnTo>
                  <a:pt x="186046" y="112260"/>
                </a:lnTo>
                <a:lnTo>
                  <a:pt x="227698" y="85286"/>
                </a:lnTo>
                <a:lnTo>
                  <a:pt x="271333" y="61882"/>
                </a:lnTo>
                <a:lnTo>
                  <a:pt x="317349" y="41651"/>
                </a:lnTo>
                <a:lnTo>
                  <a:pt x="364158" y="25388"/>
                </a:lnTo>
                <a:lnTo>
                  <a:pt x="412157" y="12297"/>
                </a:lnTo>
                <a:lnTo>
                  <a:pt x="460552" y="3173"/>
                </a:lnTo>
                <a:close/>
              </a:path>
            </a:pathLst>
          </a:custGeom>
          <a:solidFill>
            <a:srgbClr val="FFFF00"/>
          </a:solidFill>
          <a:ln w="9525">
            <a:noFill/>
            <a:round/>
            <a:headEnd/>
            <a:tailEnd/>
          </a:ln>
        </p:spPr>
        <p:txBody>
          <a:bodyPr vert="horz" wrap="square" lIns="91440" tIns="45720" rIns="91440" bIns="45720" numCol="1" anchor="t" anchorCtr="0" compatLnSpc="1">
            <a:prstTxWarp prst="textNoShape">
              <a:avLst/>
            </a:prstTxWarp>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solidFill>
                <a:schemeClr val="accent1">
                  <a:lumMod val="75000"/>
                </a:schemeClr>
              </a:solidFill>
              <a:highlight>
                <a:srgbClr val="00FFFF"/>
              </a:highlight>
              <a:cs typeface="B Nazanin" panose="00000400000000000000" pitchFamily="2" charset="-78"/>
            </a:endParaRPr>
          </a:p>
        </p:txBody>
      </p:sp>
      <p:sp>
        <p:nvSpPr>
          <p:cNvPr id="3" name="Footer Placeholder 2">
            <a:extLst>
              <a:ext uri="{FF2B5EF4-FFF2-40B4-BE49-F238E27FC236}">
                <a16:creationId xmlns:a16="http://schemas.microsoft.com/office/drawing/2014/main" id="{3E9E1965-C509-4072-AF75-640B8276DB48}"/>
              </a:ext>
            </a:extLst>
          </p:cNvPr>
          <p:cNvSpPr>
            <a:spLocks noGrp="1"/>
          </p:cNvSpPr>
          <p:nvPr>
            <p:ph type="ftr" sz="quarter" idx="11"/>
          </p:nvPr>
        </p:nvSpPr>
        <p:spPr/>
        <p:txBody>
          <a:bodyPr/>
          <a:lstStyle/>
          <a:p>
            <a:r>
              <a:rPr lang="fa-IR">
                <a:cs typeface="B Nazanin" panose="00000400000000000000" pitchFamily="2" charset="-78"/>
              </a:rPr>
              <a:t>هانیه هوشمند / شبکه های کامپیوتری</a:t>
            </a:r>
            <a:endParaRPr lang="en-US">
              <a:cs typeface="B Nazanin" panose="00000400000000000000" pitchFamily="2" charset="-78"/>
            </a:endParaRPr>
          </a:p>
        </p:txBody>
      </p:sp>
      <p:pic>
        <p:nvPicPr>
          <p:cNvPr id="26" name="Picture 25" descr="underline_base">
            <a:extLst>
              <a:ext uri="{FF2B5EF4-FFF2-40B4-BE49-F238E27FC236}">
                <a16:creationId xmlns:a16="http://schemas.microsoft.com/office/drawing/2014/main" id="{F72C4CCF-5E9F-4EE8-995F-3AB963856EDF}"/>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50197" y="1321171"/>
            <a:ext cx="7654403" cy="13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917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2482</TotalTime>
  <Words>5292</Words>
  <Application>Microsoft Office PowerPoint</Application>
  <PresentationFormat>Widescreen</PresentationFormat>
  <Paragraphs>611</Paragraphs>
  <Slides>49</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B Nazanin</vt:lpstr>
      <vt:lpstr>Calibri</vt:lpstr>
      <vt:lpstr>Calibri Light</vt:lpstr>
      <vt:lpstr>Courier New</vt:lpstr>
      <vt:lpstr>Segoe Print</vt:lpstr>
      <vt:lpstr>Segoe Script</vt:lpstr>
      <vt:lpstr>Office Theme</vt:lpstr>
      <vt:lpstr>برنامه نویسی سوکت با TCP</vt:lpstr>
      <vt:lpstr>فهرست</vt:lpstr>
      <vt:lpstr>فهرست (ادامه)</vt:lpstr>
      <vt:lpstr>ارتباط بین فرآیندها</vt:lpstr>
      <vt:lpstr>ارتباط بین فرآیندها (ادامه)</vt:lpstr>
      <vt:lpstr>ارتباط بین فرآیندها (ادامه)</vt:lpstr>
      <vt:lpstr>فرآیندهای مشتری و سرویس دهنده</vt:lpstr>
      <vt:lpstr>فرآیندهای مشتری و سرویس دهنده (ادامه)</vt:lpstr>
      <vt:lpstr>فرآیندهای مشتری و سرویس دهنده (ادامه)</vt:lpstr>
      <vt:lpstr>فرآیندهای مشتری و سرویس دهنده (ادامه)</vt:lpstr>
      <vt:lpstr>واسط بین فرآیند و شبکه­ی کامپیوتری</vt:lpstr>
      <vt:lpstr>واسط بین فرآیند و شبکه­ی کامپیوتری (ادامه)</vt:lpstr>
      <vt:lpstr>آدرس دهی فرآیندها</vt:lpstr>
      <vt:lpstr>سرویس های انتقال در دسترس برنامه های کاربردی</vt:lpstr>
      <vt:lpstr>سرویس های TCP</vt:lpstr>
      <vt:lpstr>سرویس های TCP – اتصال گرا</vt:lpstr>
      <vt:lpstr>سرویس های TCP – اتصال گرا</vt:lpstr>
      <vt:lpstr>سرویس های TCP – اتصال گرا</vt:lpstr>
      <vt:lpstr>سرویس های TCP – انتقال داده قابل اطمینان</vt:lpstr>
      <vt:lpstr>برنامه نویسی سوکت – ایجاد برنامه های کاربردی شبکه</vt:lpstr>
      <vt:lpstr>برنامه نویسی سوکت – ایجاد برنامه های کاربردی شبکه (ادامه)</vt:lpstr>
      <vt:lpstr>برنامه نویسی سوکت – ایجاد برنامه های کاربردی شبکه (ادامه)</vt:lpstr>
      <vt:lpstr>برنامه نویسی سوکت با TCP</vt:lpstr>
      <vt:lpstr>برنامه نویسی سوکت با TCP (ادامه)</vt:lpstr>
      <vt:lpstr>برنامه کاربردی مشتری – سرویس دهنده</vt:lpstr>
      <vt:lpstr>برنامه کاربردی – قسمت مشتری</vt:lpstr>
      <vt:lpstr>برنامه کاربردی – قسمت مشتری</vt:lpstr>
      <vt:lpstr>برنامه کاربردی – قسمت مشتری</vt:lpstr>
      <vt:lpstr>برنامه کاربردی – قسمت مشتری</vt:lpstr>
      <vt:lpstr>برنامه کاربردی – قسمت مشتری</vt:lpstr>
      <vt:lpstr>برنامه کاربردی – قسمت مشتری</vt:lpstr>
      <vt:lpstr>برنامه کاربردی – قسمت مشتری</vt:lpstr>
      <vt:lpstr>برنامه کاربردی – قسمت مشتری</vt:lpstr>
      <vt:lpstr>برنامه کاربردی – قسمت مشتری</vt:lpstr>
      <vt:lpstr>برنامه کاربردی – قسمت سرویس دهنده</vt:lpstr>
      <vt:lpstr>برنامه کاربردی – قسمت سرویس دهنده</vt:lpstr>
      <vt:lpstr>برنامه کاربردی – قسمت سرویس دهنده</vt:lpstr>
      <vt:lpstr>برنامه کاربردی – قسمت سرویس دهنده</vt:lpstr>
      <vt:lpstr>برنامه کاربردی – قسمت سرویس دهنده</vt:lpstr>
      <vt:lpstr>برنامه کاربردی – قسمت سرویس دهنده</vt:lpstr>
      <vt:lpstr>برنامه کاربردی – قسمت سرویس دهنده</vt:lpstr>
      <vt:lpstr>برنامه کاربردی – قسمت سرویس دهنده</vt:lpstr>
      <vt:lpstr>برنامه کاربردی – قسمت سرویس دهنده</vt:lpstr>
      <vt:lpstr>برنامه کاربردی – تست و اجرا</vt:lpstr>
      <vt:lpstr>برنامه کاربردی – تست و اجرا</vt:lpstr>
      <vt:lpstr>برنامه کاربردی – تست و اجرا</vt:lpstr>
      <vt:lpstr>برنامه کاربردی – تست و اجرا</vt:lpstr>
      <vt:lpstr>منابع</vt:lpstr>
      <vt:lpstr>با تشکر از توجه و همراهی شما  راه های ارتباطی: m.rashidkhan99@ut.ac.ir alireza.mojahed@ut.ac.ir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برنامه نویسی TCP/IP</dc:title>
  <dc:creator>Alireza Mojahed</dc:creator>
  <cp:lastModifiedBy>Alireza Mojahed</cp:lastModifiedBy>
  <cp:revision>116</cp:revision>
  <dcterms:created xsi:type="dcterms:W3CDTF">2021-04-03T16:59:34Z</dcterms:created>
  <dcterms:modified xsi:type="dcterms:W3CDTF">2021-04-13T07:02:22Z</dcterms:modified>
</cp:coreProperties>
</file>