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9DF8-759B-4151-802A-4F465CB66E21}" type="datetimeFigureOut">
              <a:rPr lang="es-CO" smtClean="0"/>
              <a:t>18/03/2021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8311-02AE-4727-81AC-C79F5C2261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7102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9DF8-759B-4151-802A-4F465CB66E21}" type="datetimeFigureOut">
              <a:rPr lang="es-CO" smtClean="0"/>
              <a:t>18/03/2021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8311-02AE-4727-81AC-C79F5C2261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408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9DF8-759B-4151-802A-4F465CB66E21}" type="datetimeFigureOut">
              <a:rPr lang="es-CO" smtClean="0"/>
              <a:t>18/03/2021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8311-02AE-4727-81AC-C79F5C2261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616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9DF8-759B-4151-802A-4F465CB66E21}" type="datetimeFigureOut">
              <a:rPr lang="es-CO" smtClean="0"/>
              <a:t>18/03/2021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8311-02AE-4727-81AC-C79F5C2261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051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9DF8-759B-4151-802A-4F465CB66E21}" type="datetimeFigureOut">
              <a:rPr lang="es-CO" smtClean="0"/>
              <a:t>18/03/2021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8311-02AE-4727-81AC-C79F5C2261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29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9DF8-759B-4151-802A-4F465CB66E21}" type="datetimeFigureOut">
              <a:rPr lang="es-CO" smtClean="0"/>
              <a:t>18/03/2021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8311-02AE-4727-81AC-C79F5C2261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309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9DF8-759B-4151-802A-4F465CB66E21}" type="datetimeFigureOut">
              <a:rPr lang="es-CO" smtClean="0"/>
              <a:t>18/03/2021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8311-02AE-4727-81AC-C79F5C2261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520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9DF8-759B-4151-802A-4F465CB66E21}" type="datetimeFigureOut">
              <a:rPr lang="es-CO" smtClean="0"/>
              <a:t>18/03/2021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8311-02AE-4727-81AC-C79F5C2261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32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9DF8-759B-4151-802A-4F465CB66E21}" type="datetimeFigureOut">
              <a:rPr lang="es-CO" smtClean="0"/>
              <a:t>18/03/2021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8311-02AE-4727-81AC-C79F5C2261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341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9DF8-759B-4151-802A-4F465CB66E21}" type="datetimeFigureOut">
              <a:rPr lang="es-CO" smtClean="0"/>
              <a:t>18/03/2021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8311-02AE-4727-81AC-C79F5C2261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157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9DF8-759B-4151-802A-4F465CB66E21}" type="datetimeFigureOut">
              <a:rPr lang="es-CO" smtClean="0"/>
              <a:t>18/03/2021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8311-02AE-4727-81AC-C79F5C2261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253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09DF8-759B-4151-802A-4F465CB66E21}" type="datetimeFigureOut">
              <a:rPr lang="es-CO" smtClean="0"/>
              <a:t>18/03/2021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78311-02AE-4727-81AC-C79F5C2261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357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344091" y="409302"/>
            <a:ext cx="4528458" cy="54254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33" y="627017"/>
            <a:ext cx="2656116" cy="1663338"/>
          </a:xfrm>
          <a:prstGeom prst="rect">
            <a:avLst/>
          </a:prstGeom>
        </p:spPr>
      </p:pic>
      <p:sp>
        <p:nvSpPr>
          <p:cNvPr id="9" name="Rectángulo redondeado 8"/>
          <p:cNvSpPr/>
          <p:nvPr/>
        </p:nvSpPr>
        <p:spPr>
          <a:xfrm>
            <a:off x="4302033" y="3296200"/>
            <a:ext cx="2656116" cy="315677"/>
          </a:xfrm>
          <a:prstGeom prst="roundRect">
            <a:avLst>
              <a:gd name="adj" fmla="val 0"/>
            </a:avLst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Correo o ID</a:t>
            </a:r>
            <a:endParaRPr lang="es-CO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9">
            <a:hlinkClick r:id="" action="ppaction://hlinkshowjump?jump=nextslide"/>
          </p:cNvPr>
          <p:cNvSpPr/>
          <p:nvPr/>
        </p:nvSpPr>
        <p:spPr>
          <a:xfrm>
            <a:off x="4302033" y="3848094"/>
            <a:ext cx="2656116" cy="2786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contraseña</a:t>
            </a:r>
            <a:endParaRPr lang="es-CO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>
            <a:hlinkClick r:id="rId3" action="ppaction://hlinksldjump"/>
          </p:cNvPr>
          <p:cNvSpPr/>
          <p:nvPr/>
        </p:nvSpPr>
        <p:spPr>
          <a:xfrm>
            <a:off x="4302033" y="4362988"/>
            <a:ext cx="2656116" cy="28085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Registrarse</a:t>
            </a:r>
            <a:endParaRPr lang="es-CO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178628" y="235135"/>
            <a:ext cx="4841965" cy="5721528"/>
          </a:xfrm>
          <a:prstGeom prst="rect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059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309254" y="578029"/>
            <a:ext cx="4711337" cy="5930537"/>
          </a:xfrm>
          <a:prstGeom prst="rect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3439882" y="734783"/>
            <a:ext cx="4450080" cy="56170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4524102" y="3543298"/>
            <a:ext cx="2309945" cy="3309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Registrase con Google</a:t>
            </a:r>
            <a:endParaRPr lang="es-CO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524103" y="4121340"/>
            <a:ext cx="2309946" cy="3461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Registrarse con Facebook</a:t>
            </a:r>
            <a:endParaRPr lang="es-CO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>
            <a:hlinkClick r:id="rId2" action="ppaction://hlinksldjump"/>
          </p:cNvPr>
          <p:cNvSpPr/>
          <p:nvPr/>
        </p:nvSpPr>
        <p:spPr>
          <a:xfrm>
            <a:off x="4524103" y="4741820"/>
            <a:ext cx="2309944" cy="3439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Registrarse con celular  </a:t>
            </a:r>
            <a:endParaRPr lang="es-CO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102" y="904602"/>
            <a:ext cx="2309944" cy="155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3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030583" y="226423"/>
            <a:ext cx="5582194" cy="649659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/>
          <p:cNvSpPr/>
          <p:nvPr/>
        </p:nvSpPr>
        <p:spPr>
          <a:xfrm flipV="1">
            <a:off x="3191691" y="383177"/>
            <a:ext cx="5259977" cy="6183085"/>
          </a:xfrm>
          <a:prstGeom prst="rect">
            <a:avLst/>
          </a:prstGeom>
          <a:solidFill>
            <a:schemeClr val="tx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3457282" y="1853860"/>
            <a:ext cx="4667795" cy="3396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Digite su # ( + 57…….  )</a:t>
            </a:r>
            <a:endParaRPr lang="es-CO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457283" y="2391612"/>
            <a:ext cx="4667795" cy="3526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Digite su nombre </a:t>
            </a:r>
            <a:endParaRPr lang="es-CO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457284" y="2918465"/>
            <a:ext cx="4667795" cy="3679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Digite su apellido</a:t>
            </a:r>
            <a:endParaRPr lang="es-CO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457285" y="3468212"/>
            <a:ext cx="4667795" cy="3657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Digite su fecha ( DD/MM/AA )</a:t>
            </a:r>
            <a:endParaRPr lang="es-CO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457286" y="4037510"/>
            <a:ext cx="4667795" cy="3483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Seleccione tipo de documento (C.c / T.i ,) </a:t>
            </a:r>
            <a:endParaRPr lang="es-CO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457286" y="4573085"/>
            <a:ext cx="4667795" cy="3788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Digite su # de documento </a:t>
            </a:r>
            <a:endParaRPr lang="es-CO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3457287" y="5166904"/>
            <a:ext cx="4667795" cy="3374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Digite su Dirección , Barrio </a:t>
            </a:r>
            <a:endParaRPr lang="es-CO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457281" y="1340089"/>
            <a:ext cx="4667795" cy="30915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 a registrar </a:t>
            </a:r>
            <a:endParaRPr lang="es-CO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3457293" y="5810788"/>
            <a:ext cx="1227918" cy="54211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hlinkClick r:id="rId2" action="ppaction://hlinksldjump"/>
          </p:cNvPr>
          <p:cNvSpPr/>
          <p:nvPr/>
        </p:nvSpPr>
        <p:spPr>
          <a:xfrm>
            <a:off x="6792686" y="5817327"/>
            <a:ext cx="1332402" cy="5355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Registrar</a:t>
            </a:r>
            <a:endParaRPr lang="es-CO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lecha izquierda 13"/>
          <p:cNvSpPr/>
          <p:nvPr/>
        </p:nvSpPr>
        <p:spPr>
          <a:xfrm>
            <a:off x="3862241" y="5981149"/>
            <a:ext cx="418021" cy="20139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627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553097" y="870857"/>
            <a:ext cx="4624251" cy="519901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3361508" y="809896"/>
            <a:ext cx="5007428" cy="5529943"/>
          </a:xfrm>
          <a:prstGeom prst="rect">
            <a:avLst/>
          </a:prstGeom>
          <a:solidFill>
            <a:schemeClr val="bg1"/>
          </a:solidFill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3470365" y="931817"/>
            <a:ext cx="2024744" cy="53122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009" y="1168570"/>
            <a:ext cx="1072596" cy="886653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666308" y="2204889"/>
            <a:ext cx="1733005" cy="25092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Menú</a:t>
            </a:r>
            <a:r>
              <a:rPr lang="es-CO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>
            <a:hlinkClick r:id="rId3" action="ppaction://hlinksldjump"/>
          </p:cNvPr>
          <p:cNvSpPr/>
          <p:nvPr/>
        </p:nvSpPr>
        <p:spPr>
          <a:xfrm>
            <a:off x="3666308" y="3132352"/>
            <a:ext cx="1733005" cy="217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Servicios </a:t>
            </a:r>
            <a:r>
              <a:rPr lang="es-CO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prestados</a:t>
            </a:r>
            <a:endParaRPr lang="es-CO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>
            <a:hlinkClick r:id="rId4" action="ppaction://hlinksldjump"/>
          </p:cNvPr>
          <p:cNvSpPr/>
          <p:nvPr/>
        </p:nvSpPr>
        <p:spPr>
          <a:xfrm>
            <a:off x="3666308" y="3606714"/>
            <a:ext cx="1733005" cy="20900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Catálogo</a:t>
            </a:r>
            <a:endParaRPr lang="es-CO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>
            <a:hlinkClick r:id="rId5" action="ppaction://hlinksldjump"/>
          </p:cNvPr>
          <p:cNvSpPr/>
          <p:nvPr/>
        </p:nvSpPr>
        <p:spPr>
          <a:xfrm>
            <a:off x="3666308" y="4017383"/>
            <a:ext cx="1733005" cy="22642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Reservación de citas </a:t>
            </a:r>
            <a:endParaRPr lang="es-CO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3666307" y="4448456"/>
            <a:ext cx="1733005" cy="21685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Cancelación de citas</a:t>
            </a:r>
            <a:endParaRPr lang="es-CO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517" y="931817"/>
            <a:ext cx="2776563" cy="5312229"/>
          </a:xfrm>
          <a:prstGeom prst="rect">
            <a:avLst/>
          </a:prstGeom>
        </p:spPr>
      </p:pic>
      <p:sp>
        <p:nvSpPr>
          <p:cNvPr id="18" name="Elipse 17"/>
          <p:cNvSpPr/>
          <p:nvPr/>
        </p:nvSpPr>
        <p:spPr>
          <a:xfrm>
            <a:off x="3844831" y="5489133"/>
            <a:ext cx="1375955" cy="29609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Flecha izquierda 18"/>
          <p:cNvSpPr/>
          <p:nvPr/>
        </p:nvSpPr>
        <p:spPr>
          <a:xfrm>
            <a:off x="4319447" y="5528495"/>
            <a:ext cx="426721" cy="210342"/>
          </a:xfrm>
          <a:prstGeom prst="leftArrow">
            <a:avLst>
              <a:gd name="adj1" fmla="val 41719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766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788229" y="226423"/>
            <a:ext cx="5111931" cy="6479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/>
          <p:cNvSpPr/>
          <p:nvPr/>
        </p:nvSpPr>
        <p:spPr>
          <a:xfrm>
            <a:off x="3901440" y="322217"/>
            <a:ext cx="4902925" cy="63050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62" y="635726"/>
            <a:ext cx="2299063" cy="149787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019004" y="3117667"/>
            <a:ext cx="1972493" cy="348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Cortes  </a:t>
            </a:r>
            <a:endParaRPr lang="es-CO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5516879" y="2420982"/>
            <a:ext cx="1680754" cy="31350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Servicios  </a:t>
            </a:r>
            <a:endParaRPr lang="es-CO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019004" y="3722913"/>
            <a:ext cx="1972493" cy="29609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Depilación de cejas  </a:t>
            </a:r>
            <a:endParaRPr lang="es-CO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019004" y="4275907"/>
            <a:ext cx="1972493" cy="3396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Barbas </a:t>
            </a:r>
            <a:endParaRPr lang="es-CO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019004" y="4859382"/>
            <a:ext cx="1972493" cy="3309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Exfoliaciones  </a:t>
            </a:r>
            <a:endParaRPr lang="es-CO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019004" y="5434149"/>
            <a:ext cx="1972493" cy="3135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Vapor ozono</a:t>
            </a:r>
            <a:endParaRPr lang="es-CO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291841" y="313510"/>
            <a:ext cx="5216433" cy="6113416"/>
          </a:xfrm>
          <a:prstGeom prst="rect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437467" y="465667"/>
            <a:ext cx="4953000" cy="58335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742" y="680891"/>
            <a:ext cx="1670449" cy="138086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078742" y="2459083"/>
            <a:ext cx="1670449" cy="2351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Catálogo</a:t>
            </a:r>
            <a:endParaRPr lang="es-CO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846" y="3091543"/>
            <a:ext cx="1271452" cy="145433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665" y="3042375"/>
            <a:ext cx="1352247" cy="145433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280" y="3042375"/>
            <a:ext cx="1395792" cy="144435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846" y="4699362"/>
            <a:ext cx="1271452" cy="144888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521" y="4699362"/>
            <a:ext cx="1389391" cy="14488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280" y="4687631"/>
            <a:ext cx="1395792" cy="146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2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657598" y="461555"/>
            <a:ext cx="4380411" cy="56605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060" y="689599"/>
            <a:ext cx="1609489" cy="1330471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293324" y="2464526"/>
            <a:ext cx="3108960" cy="2612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Selecciona tu barbero </a:t>
            </a:r>
            <a:endParaRPr lang="es-CO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lipse 4">
            <a:hlinkClick r:id="rId3" action="ppaction://hlinksldjump"/>
          </p:cNvPr>
          <p:cNvSpPr/>
          <p:nvPr/>
        </p:nvSpPr>
        <p:spPr>
          <a:xfrm>
            <a:off x="3823062" y="3291840"/>
            <a:ext cx="1097280" cy="4702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Barbero 1</a:t>
            </a:r>
            <a:endParaRPr lang="es-CO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3823062" y="4019005"/>
            <a:ext cx="1097280" cy="4572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Barbero 2</a:t>
            </a:r>
            <a:endParaRPr lang="es-CO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3823062" y="4728753"/>
            <a:ext cx="1097280" cy="4702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Barbero 3</a:t>
            </a:r>
            <a:endParaRPr lang="es-CO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15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539066" y="397450"/>
            <a:ext cx="4742785" cy="6112933"/>
          </a:xfrm>
          <a:prstGeom prst="rect">
            <a:avLst/>
          </a:prstGeom>
          <a:solidFill>
            <a:schemeClr val="tx1"/>
          </a:solidFill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181" y="2633981"/>
            <a:ext cx="4528457" cy="3709852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 flipH="1">
            <a:off x="6272346" y="5673092"/>
            <a:ext cx="478971" cy="23404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183" y="528561"/>
            <a:ext cx="1680755" cy="106510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007429" y="1937656"/>
            <a:ext cx="2142308" cy="2373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Calendario </a:t>
            </a:r>
            <a:endParaRPr lang="es-CO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ultiplicar 6"/>
          <p:cNvSpPr/>
          <p:nvPr/>
        </p:nvSpPr>
        <p:spPr>
          <a:xfrm>
            <a:off x="5710645" y="5695408"/>
            <a:ext cx="387531" cy="189410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 </a:t>
            </a:r>
            <a:endParaRPr lang="es-CO" dirty="0"/>
          </a:p>
        </p:txBody>
      </p:sp>
      <p:sp>
        <p:nvSpPr>
          <p:cNvPr id="8" name="Multiplicar 7"/>
          <p:cNvSpPr/>
          <p:nvPr/>
        </p:nvSpPr>
        <p:spPr>
          <a:xfrm>
            <a:off x="5175070" y="5695408"/>
            <a:ext cx="361405" cy="189410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92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944983" y="644435"/>
            <a:ext cx="4310743" cy="54515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079" y="3141617"/>
            <a:ext cx="3300550" cy="251895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027715" y="1522911"/>
            <a:ext cx="1894114" cy="3701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Horario de atención 10:00am  a 8:00 pm</a:t>
            </a:r>
            <a:endParaRPr lang="es-CO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78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95</Words>
  <Application>Microsoft Office PowerPoint</Application>
  <PresentationFormat>Panorámica</PresentationFormat>
  <Paragraphs>34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Mhejia</dc:creator>
  <cp:lastModifiedBy>Mhejia</cp:lastModifiedBy>
  <cp:revision>45</cp:revision>
  <dcterms:created xsi:type="dcterms:W3CDTF">2021-03-10T14:54:58Z</dcterms:created>
  <dcterms:modified xsi:type="dcterms:W3CDTF">2021-03-18T17:34:56Z</dcterms:modified>
</cp:coreProperties>
</file>