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M</a:t>
            </a:r>
            <a:r>
              <a:rPr altLang="en-GB" sz="2400" lang="en-US"/>
              <a:t>.</a:t>
            </a:r>
            <a:r>
              <a:rPr altLang="en-GB" sz="2400" lang="en-US"/>
              <a:t> </a:t>
            </a:r>
            <a:r>
              <a:rPr altLang="en-GB" sz="2400" lang="en-US"/>
              <a:t>H</a:t>
            </a:r>
            <a:r>
              <a:rPr altLang="en-GB" sz="2400" lang="en-US"/>
              <a:t>e</a:t>
            </a:r>
            <a:r>
              <a:rPr altLang="en-GB" sz="2400" lang="en-US"/>
              <a:t>m</a:t>
            </a:r>
            <a:r>
              <a:rPr altLang="en-GB" sz="2400" lang="en-US"/>
              <a:t>a</a:t>
            </a:r>
            <a:r>
              <a:rPr altLang="en-GB" sz="2400" lang="en-US"/>
              <a:t>c</a:t>
            </a:r>
            <a:r>
              <a:rPr altLang="en-GB" sz="2400" lang="en-US"/>
              <a:t>h</a:t>
            </a:r>
            <a:r>
              <a:rPr altLang="en-GB" sz="2400" lang="en-US"/>
              <a:t>andra</a:t>
            </a:r>
            <a:r>
              <a:rPr altLang="en-GB"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5</a:t>
            </a:r>
            <a:r>
              <a:rPr altLang="en-GB" dirty="0" sz="2400" lang="en-US"/>
              <a:t>3</a:t>
            </a:r>
            <a:r>
              <a:rPr altLang="en-GB" dirty="0" sz="2400" lang="en-US"/>
              <a:t>,</a:t>
            </a:r>
            <a:r>
              <a:rPr altLang="en-GB" dirty="0" sz="2400" lang="en-US"/>
              <a:t>F504530952EBA8BB6944B36D4535F09A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2024-09-30T07:06:52Z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f41e2b064dae4823ae2cbf408ab21aee</vt:lpwstr>
  </property>
</Properties>
</file>