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Mood Tracker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emotional wellness companion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us in revolutionizing emotional wellness.</a:t>
            </a:r>
          </a:p>
          <a:p/>
          <a:p>
            <a:r>
              <a:t>Looking for:</a:t>
            </a:r>
          </a:p>
          <a:p>
            <a:r>
              <a:t>- Mentors &amp; collaborators</a:t>
            </a:r>
          </a:p>
          <a:p>
            <a:r>
              <a:t>- Tech and business partnerships</a:t>
            </a:r>
          </a:p>
          <a:p>
            <a:r>
              <a:t>- Support to scale this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Mental health issues are rising globally</a:t>
            </a:r>
          </a:p>
          <a:p>
            <a:r>
              <a:t>- Many people struggle to track emotions and stress</a:t>
            </a:r>
          </a:p>
          <a:p>
            <a:r>
              <a:t>- Lack of accessible tools for emotional self-awareness</a:t>
            </a:r>
          </a:p>
          <a:p>
            <a:r>
              <a:t>- Traditional methods (journals, surveys) are time-consuming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Mood Tracker App powered by AI</a:t>
            </a:r>
          </a:p>
          <a:p>
            <a:r>
              <a:t>- Detects emotions using text, facial, and audio analysis</a:t>
            </a:r>
          </a:p>
          <a:p>
            <a:r>
              <a:t>- Helps users identify stress patterns</a:t>
            </a:r>
          </a:p>
          <a:p>
            <a:r>
              <a:t>- Provides personalized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mood (text, speech, or photo)</a:t>
            </a:r>
          </a:p>
          <a:p>
            <a:r>
              <a:t>2. AI analyzes emotions with NLP + Computer Vision</a:t>
            </a:r>
          </a:p>
          <a:p>
            <a:r>
              <a:t>3. System saves data for trend analysis</a:t>
            </a:r>
          </a:p>
          <a:p>
            <a:r>
              <a:t>4. Dashboard shows progress &amp;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login and authentication</a:t>
            </a:r>
          </a:p>
          <a:p>
            <a:r>
              <a:t>- Real-time emotion detection</a:t>
            </a:r>
          </a:p>
          <a:p>
            <a:r>
              <a:t>- Personal mood dashboard</a:t>
            </a:r>
          </a:p>
          <a:p>
            <a:r>
              <a:t>- AI-based insights &amp; stress analysis</a:t>
            </a:r>
          </a:p>
          <a:p>
            <a:r>
              <a:t>- Data privacy with encrypted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</a:t>
            </a:r>
          </a:p>
          <a:p>
            <a:r>
              <a:t>- Backend: Flask (Python)</a:t>
            </a:r>
          </a:p>
          <a:p>
            <a:r>
              <a:t>- Database: MySQL (XAMPP)</a:t>
            </a:r>
          </a:p>
          <a:p>
            <a:r>
              <a:t>- AI/ML: Hugging Face APIs (NLP &amp; Emotion Detection)</a:t>
            </a:r>
          </a:p>
          <a:p>
            <a:r>
              <a:t>- Hosting: Localhost / Cloud-ready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Global mental health app market growing rapidly</a:t>
            </a:r>
          </a:p>
          <a:p>
            <a:r>
              <a:t>- Increasing demand for self-care &amp; wellness tools</a:t>
            </a:r>
          </a:p>
          <a:p>
            <a:r>
              <a:t>- Potential users: students, employees, therapy patients</a:t>
            </a:r>
          </a:p>
          <a:p>
            <a:r>
              <a:t>- Can integrate with healthcare providers &amp; wellness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Freemium model with premium features</a:t>
            </a:r>
          </a:p>
          <a:p>
            <a:r>
              <a:t>- Subscription plans for advanced analytics</a:t>
            </a:r>
          </a:p>
          <a:p>
            <a:r>
              <a:t>- Partnerships with therapists &amp; wellness companies</a:t>
            </a:r>
          </a:p>
          <a:p>
            <a:r>
              <a:t>- Potential integration with wearables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Mobile App (iOS &amp; Android)</a:t>
            </a:r>
          </a:p>
          <a:p>
            <a:r>
              <a:t>- Integration with wearables (Fitbit, Apple Watch)</a:t>
            </a:r>
          </a:p>
          <a:p>
            <a:r>
              <a:t>- AI chatbot for real-time emotional support</a:t>
            </a:r>
          </a:p>
          <a:p>
            <a:r>
              <a:t>- Enterprise version for organizations</a:t>
            </a:r>
          </a:p>
          <a:p>
            <a:r>
              <a:t>- Advanced predictive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