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0"/>
  </p:notesMasterIdLst>
  <p:handoutMasterIdLst>
    <p:handoutMasterId r:id="rId21"/>
  </p:handoutMasterIdLst>
  <p:sldIdLst>
    <p:sldId id="278" r:id="rId2"/>
    <p:sldId id="279" r:id="rId3"/>
    <p:sldId id="280" r:id="rId4"/>
    <p:sldId id="294" r:id="rId5"/>
    <p:sldId id="283" r:id="rId6"/>
    <p:sldId id="285" r:id="rId7"/>
    <p:sldId id="290" r:id="rId8"/>
    <p:sldId id="295" r:id="rId9"/>
    <p:sldId id="291" r:id="rId10"/>
    <p:sldId id="282" r:id="rId11"/>
    <p:sldId id="296" r:id="rId12"/>
    <p:sldId id="288" r:id="rId13"/>
    <p:sldId id="287" r:id="rId14"/>
    <p:sldId id="297" r:id="rId15"/>
    <p:sldId id="289" r:id="rId16"/>
    <p:sldId id="298" r:id="rId17"/>
    <p:sldId id="292" r:id="rId18"/>
    <p:sldId id="293" r:id="rId19"/>
  </p:sldIdLst>
  <p:sldSz cx="12192000" cy="6858000"/>
  <p:notesSz cx="13716000" cy="24384000"/>
  <p:defaultTextStyle>
    <a:defPPr rtl="0">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26" autoAdjust="0"/>
    <p:restoredTop sz="94609" autoAdjust="0"/>
  </p:normalViewPr>
  <p:slideViewPr>
    <p:cSldViewPr snapToGrid="0" snapToObjects="1">
      <p:cViewPr varScale="1">
        <p:scale>
          <a:sx n="88" d="100"/>
          <a:sy n="88" d="100"/>
        </p:scale>
        <p:origin x="360" y="5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notesViewPr>
    <p:cSldViewPr snapToGrid="0" snapToObjects="1">
      <p:cViewPr varScale="1">
        <p:scale>
          <a:sx n="35" d="100"/>
          <a:sy n="35" d="100"/>
        </p:scale>
        <p:origin x="347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189210215085189E-2"/>
          <c:y val="4.0100255148586332E-2"/>
          <c:w val="0.90492101251478341"/>
          <c:h val="0.80565314361868046"/>
        </c:manualLayout>
      </c:layout>
      <c:barChart>
        <c:barDir val="bar"/>
        <c:grouping val="clustered"/>
        <c:varyColors val="0"/>
        <c:ser>
          <c:idx val="0"/>
          <c:order val="0"/>
          <c:tx>
            <c:strRef>
              <c:f>Sheet1!$B$1</c:f>
              <c:strCache>
                <c:ptCount val="1"/>
                <c:pt idx="0">
                  <c:v>本科</c:v>
                </c:pt>
              </c:strCache>
            </c:strRef>
          </c:tx>
          <c:spPr>
            <a:solidFill>
              <a:schemeClr val="accent1"/>
            </a:solidFill>
            <a:ln>
              <a:noFill/>
            </a:ln>
            <a:effectLst/>
          </c:spPr>
          <c:invertIfNegative val="0"/>
          <c:cat>
            <c:strRef>
              <c:f>Sheet1!$A$2:$A$5</c:f>
              <c:strCache>
                <c:ptCount val="4"/>
                <c:pt idx="0">
                  <c:v>2018年</c:v>
                </c:pt>
                <c:pt idx="1">
                  <c:v>2019年</c:v>
                </c:pt>
                <c:pt idx="2">
                  <c:v>2020年</c:v>
                </c:pt>
                <c:pt idx="3">
                  <c:v>2021年</c:v>
                </c:pt>
              </c:strCache>
            </c:strRef>
          </c:cat>
          <c:val>
            <c:numRef>
              <c:f>Sheet1!$B$2:$B$5</c:f>
              <c:numCache>
                <c:formatCode>General</c:formatCode>
                <c:ptCount val="4"/>
                <c:pt idx="0">
                  <c:v>1697</c:v>
                </c:pt>
                <c:pt idx="1">
                  <c:v>1751</c:v>
                </c:pt>
                <c:pt idx="2">
                  <c:v>1826</c:v>
                </c:pt>
                <c:pt idx="3">
                  <c:v>1893</c:v>
                </c:pt>
              </c:numCache>
            </c:numRef>
          </c:val>
          <c:extLst>
            <c:ext xmlns:c16="http://schemas.microsoft.com/office/drawing/2014/chart" uri="{C3380CC4-5D6E-409C-BE32-E72D297353CC}">
              <c16:uniqueId val="{00000000-23D3-45E0-B62D-2EB622336B8E}"/>
            </c:ext>
          </c:extLst>
        </c:ser>
        <c:ser>
          <c:idx val="1"/>
          <c:order val="1"/>
          <c:tx>
            <c:strRef>
              <c:f>Sheet1!$C$1</c:f>
              <c:strCache>
                <c:ptCount val="1"/>
                <c:pt idx="0">
                  <c:v>硕士</c:v>
                </c:pt>
              </c:strCache>
            </c:strRef>
          </c:tx>
          <c:spPr>
            <a:solidFill>
              <a:schemeClr val="accent2"/>
            </a:solidFill>
            <a:ln>
              <a:noFill/>
            </a:ln>
            <a:effectLst/>
          </c:spPr>
          <c:invertIfNegative val="0"/>
          <c:cat>
            <c:strRef>
              <c:f>Sheet1!$A$2:$A$5</c:f>
              <c:strCache>
                <c:ptCount val="4"/>
                <c:pt idx="0">
                  <c:v>2018年</c:v>
                </c:pt>
                <c:pt idx="1">
                  <c:v>2019年</c:v>
                </c:pt>
                <c:pt idx="2">
                  <c:v>2020年</c:v>
                </c:pt>
                <c:pt idx="3">
                  <c:v>2021年</c:v>
                </c:pt>
              </c:strCache>
            </c:strRef>
          </c:cat>
          <c:val>
            <c:numRef>
              <c:f>Sheet1!$C$2:$C$5</c:f>
              <c:numCache>
                <c:formatCode>General</c:formatCode>
                <c:ptCount val="4"/>
                <c:pt idx="0">
                  <c:v>232</c:v>
                </c:pt>
                <c:pt idx="1">
                  <c:v>242</c:v>
                </c:pt>
                <c:pt idx="2">
                  <c:v>265</c:v>
                </c:pt>
                <c:pt idx="3">
                  <c:v>280</c:v>
                </c:pt>
              </c:numCache>
            </c:numRef>
          </c:val>
          <c:extLst>
            <c:ext xmlns:c16="http://schemas.microsoft.com/office/drawing/2014/chart" uri="{C3380CC4-5D6E-409C-BE32-E72D297353CC}">
              <c16:uniqueId val="{00000001-23D3-45E0-B62D-2EB622336B8E}"/>
            </c:ext>
          </c:extLst>
        </c:ser>
        <c:ser>
          <c:idx val="2"/>
          <c:order val="2"/>
          <c:tx>
            <c:strRef>
              <c:f>Sheet1!$D$1</c:f>
              <c:strCache>
                <c:ptCount val="1"/>
                <c:pt idx="0">
                  <c:v>博士</c:v>
                </c:pt>
              </c:strCache>
            </c:strRef>
          </c:tx>
          <c:spPr>
            <a:solidFill>
              <a:schemeClr val="accent3"/>
            </a:solidFill>
            <a:ln>
              <a:noFill/>
            </a:ln>
            <a:effectLst/>
          </c:spPr>
          <c:invertIfNegative val="0"/>
          <c:cat>
            <c:strRef>
              <c:f>Sheet1!$A$2:$A$5</c:f>
              <c:strCache>
                <c:ptCount val="4"/>
                <c:pt idx="0">
                  <c:v>2018年</c:v>
                </c:pt>
                <c:pt idx="1">
                  <c:v>2019年</c:v>
                </c:pt>
                <c:pt idx="2">
                  <c:v>2020年</c:v>
                </c:pt>
                <c:pt idx="3">
                  <c:v>2021年</c:v>
                </c:pt>
              </c:strCache>
            </c:strRef>
          </c:cat>
          <c:val>
            <c:numRef>
              <c:f>Sheet1!$D$2:$D$5</c:f>
              <c:numCache>
                <c:formatCode>General</c:formatCode>
                <c:ptCount val="4"/>
                <c:pt idx="0">
                  <c:v>38</c:v>
                </c:pt>
                <c:pt idx="1">
                  <c:v>42</c:v>
                </c:pt>
                <c:pt idx="2">
                  <c:v>46</c:v>
                </c:pt>
                <c:pt idx="3">
                  <c:v>50</c:v>
                </c:pt>
              </c:numCache>
            </c:numRef>
          </c:val>
          <c:extLst>
            <c:ext xmlns:c16="http://schemas.microsoft.com/office/drawing/2014/chart" uri="{C3380CC4-5D6E-409C-BE32-E72D297353CC}">
              <c16:uniqueId val="{00000002-23D3-45E0-B62D-2EB622336B8E}"/>
            </c:ext>
          </c:extLst>
        </c:ser>
        <c:dLbls>
          <c:showLegendKey val="0"/>
          <c:showVal val="0"/>
          <c:showCatName val="0"/>
          <c:showSerName val="0"/>
          <c:showPercent val="0"/>
          <c:showBubbleSize val="0"/>
        </c:dLbls>
        <c:gapWidth val="182"/>
        <c:axId val="272245248"/>
        <c:axId val="225498432"/>
      </c:barChart>
      <c:catAx>
        <c:axId val="2722452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25498432"/>
        <c:crosses val="autoZero"/>
        <c:auto val="1"/>
        <c:lblAlgn val="ctr"/>
        <c:lblOffset val="100"/>
        <c:noMultiLvlLbl val="0"/>
      </c:catAx>
      <c:valAx>
        <c:axId val="225498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72245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D9EDE00-CF98-1408-BD3F-4BA15E9F1647}"/>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215AEAC6-A0AD-7A74-4B7A-CB90CBEF9FEB}"/>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0F2574B0-0602-4B0F-922A-1A7DF645B032}" type="datetime1">
              <a:rPr lang="zh-CN" altLang="en-US" smtClean="0">
                <a:latin typeface="Microsoft YaHei UI" panose="020B0503020204020204" pitchFamily="34" charset="-122"/>
                <a:ea typeface="Microsoft YaHei UI" panose="020B0503020204020204" pitchFamily="34" charset="-122"/>
              </a:rPr>
              <a:t>2024/3/6</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867BDE77-D5B3-D951-6707-DB711C5C9654}"/>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0DE168CF-1E64-87EC-D579-A291643C5D50}"/>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1DC932A6-C9BC-49DB-B40A-5FF7371DE2DF}"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27166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lang="zh-CN" sz="600" kern="1200">
        <a:solidFill>
          <a:schemeClr val="tx1"/>
        </a:solidFill>
        <a:latin typeface="+mn-ea"/>
        <a:ea typeface="+mn-ea"/>
        <a:cs typeface="+mn-cs"/>
      </a:defRPr>
    </a:lvl1pPr>
    <a:lvl2pPr marL="228600" algn="l" defTabSz="457200" rtl="0" eaLnBrk="1" latinLnBrk="0" hangingPunct="1">
      <a:defRPr lang="zh-CN" sz="600" kern="1200">
        <a:solidFill>
          <a:schemeClr val="tx1"/>
        </a:solidFill>
        <a:latin typeface="+mn-ea"/>
        <a:ea typeface="+mn-ea"/>
        <a:cs typeface="+mn-cs"/>
      </a:defRPr>
    </a:lvl2pPr>
    <a:lvl3pPr marL="457200" algn="l" defTabSz="457200" rtl="0" eaLnBrk="1" latinLnBrk="0" hangingPunct="1">
      <a:defRPr lang="zh-CN" sz="600" kern="1200">
        <a:solidFill>
          <a:schemeClr val="tx1"/>
        </a:solidFill>
        <a:latin typeface="+mn-ea"/>
        <a:ea typeface="+mn-ea"/>
        <a:cs typeface="+mn-cs"/>
      </a:defRPr>
    </a:lvl3pPr>
    <a:lvl4pPr marL="685800" algn="l" defTabSz="457200" rtl="0" eaLnBrk="1" latinLnBrk="0" hangingPunct="1">
      <a:defRPr lang="zh-CN" sz="600" kern="1200">
        <a:solidFill>
          <a:schemeClr val="tx1"/>
        </a:solidFill>
        <a:latin typeface="+mn-ea"/>
        <a:ea typeface="+mn-ea"/>
        <a:cs typeface="+mn-cs"/>
      </a:defRPr>
    </a:lvl4pPr>
    <a:lvl5pPr marL="914400" algn="l" defTabSz="457200" rtl="0" eaLnBrk="1" latinLnBrk="0" hangingPunct="1">
      <a:defRPr lang="zh-CN" sz="600" kern="1200">
        <a:solidFill>
          <a:schemeClr val="tx1"/>
        </a:solidFill>
        <a:latin typeface="+mn-ea"/>
        <a:ea typeface="+mn-ea"/>
        <a:cs typeface="+mn-cs"/>
      </a:defRPr>
    </a:lvl5pPr>
    <a:lvl6pPr marL="1143000" algn="l" defTabSz="457200" rtl="0" eaLnBrk="1" latinLnBrk="0" hangingPunct="1">
      <a:defRPr lang="zh-CN" sz="600" kern="1200">
        <a:solidFill>
          <a:schemeClr val="tx1"/>
        </a:solidFill>
        <a:latin typeface="+mn-ea"/>
        <a:ea typeface="+mn-ea"/>
        <a:cs typeface="+mn-cs"/>
      </a:defRPr>
    </a:lvl6pPr>
    <a:lvl7pPr marL="1371600" algn="l" defTabSz="457200" rtl="0" eaLnBrk="1" latinLnBrk="0" hangingPunct="1">
      <a:defRPr lang="zh-CN" sz="600" kern="1200">
        <a:solidFill>
          <a:schemeClr val="tx1"/>
        </a:solidFill>
        <a:latin typeface="+mn-ea"/>
        <a:ea typeface="+mn-ea"/>
        <a:cs typeface="+mn-cs"/>
      </a:defRPr>
    </a:lvl7pPr>
    <a:lvl8pPr marL="1600200" algn="l" defTabSz="457200" rtl="0" eaLnBrk="1" latinLnBrk="0" hangingPunct="1">
      <a:defRPr lang="zh-CN" sz="600" kern="1200">
        <a:solidFill>
          <a:schemeClr val="tx1"/>
        </a:solidFill>
        <a:latin typeface="+mn-ea"/>
        <a:ea typeface="+mn-ea"/>
        <a:cs typeface="+mn-cs"/>
      </a:defRPr>
    </a:lvl8pPr>
    <a:lvl9pPr marL="1828800" algn="l" defTabSz="457200" rtl="0" eaLnBrk="1" latinLnBrk="0" hangingPunct="1">
      <a:defRPr lang="zh-CN" sz="600" kern="1200">
        <a:solidFill>
          <a:schemeClr val="tx1"/>
        </a:solidFill>
        <a:latin typeface="+mn-ea"/>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265829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355228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D6AC1-74F6-E44E-C7E1-99E6E8F12A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153A512-3A7A-32C3-6D78-368414D65F9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a:extLst>
              <a:ext uri="{FF2B5EF4-FFF2-40B4-BE49-F238E27FC236}">
                <a16:creationId xmlns:a16="http://schemas.microsoft.com/office/drawing/2014/main" id="{3A2DCCE8-C992-A61E-B38B-1AAC9EAB2569}"/>
              </a:ext>
            </a:extLst>
          </p:cNvPr>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2734551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2333438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1045104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5C43-42DC-DEE9-4E40-58F66EB57C1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63B562-23EC-6D05-D4A5-2E923354790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a:extLst>
              <a:ext uri="{FF2B5EF4-FFF2-40B4-BE49-F238E27FC236}">
                <a16:creationId xmlns:a16="http://schemas.microsoft.com/office/drawing/2014/main" id="{CFD96E66-34EC-6B50-E093-744939083E8A}"/>
              </a:ext>
            </a:extLst>
          </p:cNvPr>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3703607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916612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04E18-0580-950D-F29D-98476010C18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C319E81-50A6-09E7-9182-80DB0055DA3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a:extLst>
              <a:ext uri="{FF2B5EF4-FFF2-40B4-BE49-F238E27FC236}">
                <a16:creationId xmlns:a16="http://schemas.microsoft.com/office/drawing/2014/main" id="{A5DDE3FC-8B21-CCA7-21EB-E30770832847}"/>
              </a:ext>
            </a:extLst>
          </p:cNvPr>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1541486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2823248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1219473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1086154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4021401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4E4AB-B6A2-8BA5-BB62-9DFAE04D776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1EBDEBE-96C4-E9F5-0F32-9F45612CFAF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a:extLst>
              <a:ext uri="{FF2B5EF4-FFF2-40B4-BE49-F238E27FC236}">
                <a16:creationId xmlns:a16="http://schemas.microsoft.com/office/drawing/2014/main" id="{9D3161FD-155E-041D-23C2-0A20B2AE34D6}"/>
              </a:ext>
            </a:extLst>
          </p:cNvPr>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3098792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2797406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3347456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3832490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72788-E4BF-029E-F530-101A8CE2093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50726B6-15FE-D994-0309-E561CC64C80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a:extLst>
              <a:ext uri="{FF2B5EF4-FFF2-40B4-BE49-F238E27FC236}">
                <a16:creationId xmlns:a16="http://schemas.microsoft.com/office/drawing/2014/main" id="{802AEE27-65F2-40F2-E147-7658DD9ABBB9}"/>
              </a:ext>
            </a:extLst>
          </p:cNvPr>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4153653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1678745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15" name="图像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defPPr>
              <a:defRPr lang="zh-CN"/>
            </a:defPPr>
          </a:lstStyle>
          <a:p>
            <a:pPr rtl="0"/>
            <a:endParaRPr lang="zh-CN" dirty="0"/>
          </a:p>
        </p:txBody>
      </p:sp>
      <p:sp>
        <p:nvSpPr>
          <p:cNvPr id="20" name="任意多边形：形状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18" name="任意多边形：形状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p:cNvSpPr>
            <a:spLocks noGrp="1"/>
          </p:cNvSpPr>
          <p:nvPr>
            <p:ph type="ctrTitle"/>
          </p:nvPr>
        </p:nvSpPr>
        <p:spPr>
          <a:xfrm>
            <a:off x="3403092" y="1984248"/>
            <a:ext cx="5385816" cy="1225296"/>
          </a:xfrm>
        </p:spPr>
        <p:txBody>
          <a:bodyPr tIns="0" rtlCol="0" anchor="t">
            <a:noAutofit/>
          </a:bodyPr>
          <a:lstStyle>
            <a:lvl1pPr algn="ctr">
              <a:defRPr lang="zh-CN" sz="4400"/>
            </a:lvl1pPr>
          </a:lstStyle>
          <a:p>
            <a:pPr rtl="0"/>
            <a:r>
              <a:rPr lang="zh-CN" altLang="en-US" b="1"/>
              <a:t>单击此处编辑母版标题样式</a:t>
            </a:r>
            <a:endParaRPr lang="zh-CN" b="1" dirty="0"/>
          </a:p>
        </p:txBody>
      </p:sp>
      <p:sp>
        <p:nvSpPr>
          <p:cNvPr id="3" name="副标题 2"/>
          <p:cNvSpPr>
            <a:spLocks noGrp="1"/>
          </p:cNvSpPr>
          <p:nvPr>
            <p:ph type="subTitle" idx="1"/>
          </p:nvPr>
        </p:nvSpPr>
        <p:spPr>
          <a:xfrm>
            <a:off x="4349496" y="3483864"/>
            <a:ext cx="3493008" cy="878908"/>
          </a:xfrm>
        </p:spPr>
        <p:txBody>
          <a:bodyPr lIns="0" tIns="0" rIns="0" bIns="0" rtlCol="0">
            <a:noAutofit/>
          </a:bodyPr>
          <a:lstStyle>
            <a:lvl1pPr marL="0" indent="0" algn="ctr">
              <a:buNone/>
              <a:defRPr lang="zh-CN" sz="2400"/>
            </a:lvl1pPr>
            <a:lvl2pPr marL="457200" indent="0" algn="ctr">
              <a:buNone/>
              <a:defRPr lang="zh-CN" sz="2000"/>
            </a:lvl2pPr>
            <a:lvl3pPr marL="914400" indent="0" algn="ctr">
              <a:buNone/>
              <a:defRPr lang="zh-CN" sz="1800"/>
            </a:lvl3pPr>
            <a:lvl4pPr marL="1371600" indent="0" algn="ctr">
              <a:buNone/>
              <a:defRPr lang="zh-CN" sz="1600"/>
            </a:lvl4pPr>
            <a:lvl5pPr marL="1828800" indent="0" algn="ctr">
              <a:buNone/>
              <a:defRPr lang="zh-CN" sz="1600"/>
            </a:lvl5pPr>
            <a:lvl6pPr marL="2286000" indent="0" algn="ctr">
              <a:buNone/>
              <a:defRPr lang="zh-CN" sz="1600"/>
            </a:lvl6pPr>
            <a:lvl7pPr marL="2743200" indent="0" algn="ctr">
              <a:buNone/>
              <a:defRPr lang="zh-CN" sz="1600"/>
            </a:lvl7pPr>
            <a:lvl8pPr marL="3200400" indent="0" algn="ctr">
              <a:buNone/>
              <a:defRPr lang="zh-CN" sz="1600"/>
            </a:lvl8pPr>
            <a:lvl9pPr marL="3657600" indent="0" algn="ctr">
              <a:buNone/>
              <a:defRPr lang="zh-CN" sz="1600"/>
            </a:lvl9pPr>
          </a:lstStyle>
          <a:p>
            <a:pPr rtl="0"/>
            <a:r>
              <a:rPr lang="zh-CN" altLang="en-US"/>
              <a:t>单击此处编辑母版副标题样式</a:t>
            </a:r>
            <a:endParaRPr lang="zh-CN"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列">
    <p:spTree>
      <p:nvGrpSpPr>
        <p:cNvPr id="1" name=""/>
        <p:cNvGrpSpPr/>
        <p:nvPr/>
      </p:nvGrpSpPr>
      <p:grpSpPr>
        <a:xfrm>
          <a:off x="0" y="0"/>
          <a:ext cx="0" cy="0"/>
          <a:chOff x="0" y="0"/>
          <a:chExt cx="0" cy="0"/>
        </a:xfrm>
      </p:grpSpPr>
      <p:sp>
        <p:nvSpPr>
          <p:cNvPr id="16" name="长方形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18" name="长方形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20" name="长方形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22" name="长方形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24" name="长方形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2" name="标题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rtlCol="0">
            <a:noAutofit/>
          </a:bodyPr>
          <a:lstStyle>
            <a:lvl1pPr>
              <a:lnSpc>
                <a:spcPct val="100000"/>
              </a:lnSpc>
              <a:defRPr lang="zh-CN"/>
            </a:lvl1pPr>
          </a:lstStyle>
          <a:p>
            <a:pPr rtl="0"/>
            <a:r>
              <a:rPr lang="zh-CN" altLang="en-US" b="1"/>
              <a:t>单击此处编辑母版标题样式</a:t>
            </a:r>
            <a:endParaRPr lang="zh-CN" b="1" dirty="0"/>
          </a:p>
        </p:txBody>
      </p:sp>
      <p:sp>
        <p:nvSpPr>
          <p:cNvPr id="4" name="页脚占位符 3">
            <a:extLst>
              <a:ext uri="{FF2B5EF4-FFF2-40B4-BE49-F238E27FC236}">
                <a16:creationId xmlns:a16="http://schemas.microsoft.com/office/drawing/2014/main" id="{317B5E29-6335-83BC-FA01-FAE422D2658B}"/>
              </a:ext>
            </a:extLst>
          </p:cNvPr>
          <p:cNvSpPr>
            <a:spLocks noGrp="1"/>
          </p:cNvSpPr>
          <p:nvPr>
            <p:ph type="ftr" sz="quarter" idx="11"/>
          </p:nvPr>
        </p:nvSpPr>
        <p:spPr/>
        <p:txBody>
          <a:bodyPr rtlCol="0">
            <a:noAutofit/>
          </a:bodyPr>
          <a:lstStyle>
            <a:defPPr>
              <a:defRPr lang="zh-CN"/>
            </a:defPPr>
          </a:lstStyle>
          <a:p>
            <a:pPr rtl="0"/>
            <a:r>
              <a:rPr lang="zh-CN" dirty="0"/>
              <a:t>演示文稿标题</a:t>
            </a:r>
          </a:p>
        </p:txBody>
      </p:sp>
      <p:sp>
        <p:nvSpPr>
          <p:cNvPr id="5" name="灯片编号占位符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rtlCol="0">
            <a:noAutofit/>
          </a:bodyPr>
          <a:lstStyle>
            <a:defPPr>
              <a:defRPr lang="zh-CN"/>
            </a:defPPr>
          </a:lstStyle>
          <a:p>
            <a:pPr rtl="0"/>
            <a:fld id="{48F63A3B-78C7-47BE-AE5E-E10140E04643}" type="slidenum">
              <a:rPr lang="zh-CN" smtClean="0"/>
              <a:pPr/>
              <a:t>‹#›</a:t>
            </a:fld>
            <a:endParaRPr lang="zh-CN" dirty="0"/>
          </a:p>
        </p:txBody>
      </p:sp>
      <p:sp>
        <p:nvSpPr>
          <p:cNvPr id="46" name="文本占位符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rtlCol="0" anchor="t">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4" name="图片占位符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rtlCol="0" anchor="ctr">
            <a:noAutofit/>
          </a:bodyPr>
          <a:lstStyle>
            <a:lvl1pPr marL="0" indent="0" algn="ctr">
              <a:buNone/>
              <a:defRPr lang="zh-CN" sz="900"/>
            </a:lvl1pPr>
          </a:lstStyle>
          <a:p>
            <a:pPr rtl="0"/>
            <a:r>
              <a:rPr lang="zh-CN" altLang="en-US"/>
              <a:t>单击图标添加图片</a:t>
            </a:r>
            <a:endParaRPr lang="zh-CN" dirty="0"/>
          </a:p>
        </p:txBody>
      </p:sp>
      <p:sp>
        <p:nvSpPr>
          <p:cNvPr id="52" name="文本占位符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rtlCol="0" anchor="ctr">
            <a:noAutofit/>
          </a:bodyPr>
          <a:lstStyle>
            <a:lvl1pPr marL="0" indent="0" algn="ctr">
              <a:spcBef>
                <a:spcPts val="0"/>
              </a:spcBef>
              <a:buNone/>
              <a:defRPr lang="zh-CN" sz="1500"/>
            </a:lvl1pPr>
          </a:lstStyle>
          <a:p>
            <a:pPr lvl="0" rtl="0"/>
            <a:r>
              <a:rPr lang="zh-CN" altLang="en-US"/>
              <a:t>单击此处编辑母版文本样式</a:t>
            </a:r>
          </a:p>
        </p:txBody>
      </p:sp>
      <p:sp>
        <p:nvSpPr>
          <p:cNvPr id="47" name="文本占位符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rtlCol="0" anchor="t">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8" name="图片占位符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rtlCol="0" anchor="ctr">
            <a:noAutofit/>
          </a:bodyPr>
          <a:lstStyle>
            <a:lvl1pPr marL="0" indent="0" algn="ctr">
              <a:buNone/>
              <a:defRPr lang="zh-CN" sz="900"/>
            </a:lvl1pPr>
          </a:lstStyle>
          <a:p>
            <a:pPr rtl="0"/>
            <a:r>
              <a:rPr lang="zh-CN" altLang="en-US"/>
              <a:t>单击图标添加图片</a:t>
            </a:r>
            <a:endParaRPr lang="zh-CN" dirty="0"/>
          </a:p>
        </p:txBody>
      </p:sp>
      <p:sp>
        <p:nvSpPr>
          <p:cNvPr id="58" name="文本占位符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rtlCol="0" anchor="ctr">
            <a:noAutofit/>
          </a:bodyPr>
          <a:lstStyle>
            <a:lvl1pPr marL="0" indent="0" algn="ctr">
              <a:spcBef>
                <a:spcPts val="0"/>
              </a:spcBef>
              <a:buNone/>
              <a:defRPr lang="zh-CN" sz="1500"/>
            </a:lvl1pPr>
          </a:lstStyle>
          <a:p>
            <a:pPr lvl="0" rtl="0"/>
            <a:r>
              <a:rPr lang="zh-CN" altLang="en-US"/>
              <a:t>单击此处编辑母版文本样式</a:t>
            </a:r>
          </a:p>
        </p:txBody>
      </p:sp>
      <p:sp>
        <p:nvSpPr>
          <p:cNvPr id="48" name="文本占位符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rtlCol="0" anchor="t">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7" name="图片占位符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rtlCol="0" anchor="ctr">
            <a:noAutofit/>
          </a:bodyPr>
          <a:lstStyle>
            <a:lvl1pPr marL="0" indent="0" algn="ctr">
              <a:buNone/>
              <a:defRPr lang="zh-CN" sz="900"/>
            </a:lvl1pPr>
          </a:lstStyle>
          <a:p>
            <a:pPr rtl="0"/>
            <a:r>
              <a:rPr lang="zh-CN" altLang="en-US"/>
              <a:t>单击图标添加图片</a:t>
            </a:r>
            <a:endParaRPr lang="zh-CN" dirty="0"/>
          </a:p>
        </p:txBody>
      </p:sp>
      <p:sp>
        <p:nvSpPr>
          <p:cNvPr id="59" name="文本占位符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rtlCol="0" anchor="ctr">
            <a:noAutofit/>
          </a:bodyPr>
          <a:lstStyle>
            <a:lvl1pPr marL="0" indent="0" algn="ctr">
              <a:spcBef>
                <a:spcPts val="0"/>
              </a:spcBef>
              <a:buNone/>
              <a:defRPr lang="zh-CN" sz="1500"/>
            </a:lvl1pPr>
          </a:lstStyle>
          <a:p>
            <a:pPr lvl="0" rtl="0"/>
            <a:r>
              <a:rPr lang="zh-CN" altLang="en-US"/>
              <a:t>单击此处编辑母版文本样式</a:t>
            </a:r>
          </a:p>
        </p:txBody>
      </p:sp>
      <p:sp>
        <p:nvSpPr>
          <p:cNvPr id="49" name="文本占位符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rtlCol="0" anchor="t">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6" name="图片占位符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rtlCol="0" anchor="ctr">
            <a:noAutofit/>
          </a:bodyPr>
          <a:lstStyle>
            <a:lvl1pPr marL="0" indent="0" algn="ctr">
              <a:buNone/>
              <a:defRPr lang="zh-CN" sz="900"/>
            </a:lvl1pPr>
          </a:lstStyle>
          <a:p>
            <a:pPr rtl="0"/>
            <a:r>
              <a:rPr lang="zh-CN" altLang="en-US"/>
              <a:t>单击图标添加图片</a:t>
            </a:r>
            <a:endParaRPr lang="zh-CN" dirty="0"/>
          </a:p>
        </p:txBody>
      </p:sp>
      <p:sp>
        <p:nvSpPr>
          <p:cNvPr id="60" name="文本占位符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rtlCol="0" anchor="ctr">
            <a:noAutofit/>
          </a:bodyPr>
          <a:lstStyle>
            <a:lvl1pPr marL="0" indent="0" algn="ctr">
              <a:spcBef>
                <a:spcPts val="0"/>
              </a:spcBef>
              <a:buNone/>
              <a:defRPr lang="zh-CN" sz="1500"/>
            </a:lvl1pPr>
          </a:lstStyle>
          <a:p>
            <a:pPr lvl="0" rtl="0"/>
            <a:r>
              <a:rPr lang="zh-CN" altLang="en-US"/>
              <a:t>单击此处编辑母版文本样式</a:t>
            </a:r>
          </a:p>
        </p:txBody>
      </p:sp>
      <p:sp>
        <p:nvSpPr>
          <p:cNvPr id="50" name="文本占位符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rtlCol="0" anchor="t">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5" name="图片占位符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rtlCol="0" anchor="ctr">
            <a:noAutofit/>
          </a:bodyPr>
          <a:lstStyle>
            <a:lvl1pPr marL="0" indent="0" algn="ctr">
              <a:buNone/>
              <a:defRPr lang="zh-CN" sz="900"/>
            </a:lvl1pPr>
          </a:lstStyle>
          <a:p>
            <a:pPr rtl="0"/>
            <a:r>
              <a:rPr lang="zh-CN" altLang="en-US"/>
              <a:t>单击图标添加图片</a:t>
            </a:r>
            <a:endParaRPr lang="zh-CN" dirty="0"/>
          </a:p>
        </p:txBody>
      </p:sp>
      <p:sp>
        <p:nvSpPr>
          <p:cNvPr id="61" name="文本占位符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rtlCol="0" anchor="ctr">
            <a:noAutofit/>
          </a:bodyPr>
          <a:lstStyle>
            <a:lvl1pPr marL="0" indent="0" algn="ctr">
              <a:spcBef>
                <a:spcPts val="0"/>
              </a:spcBef>
              <a:buNone/>
              <a:defRPr lang="zh-CN" sz="1500"/>
            </a:lvl1pPr>
          </a:lstStyle>
          <a:p>
            <a:pPr lvl="0" rtl="0"/>
            <a:r>
              <a:rPr lang="zh-CN" altLang="en-US"/>
              <a:t>单击此处编辑母版文本样式</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日程表">
    <p:spTree>
      <p:nvGrpSpPr>
        <p:cNvPr id="1" name=""/>
        <p:cNvGrpSpPr/>
        <p:nvPr/>
      </p:nvGrpSpPr>
      <p:grpSpPr>
        <a:xfrm>
          <a:off x="0" y="0"/>
          <a:ext cx="0" cy="0"/>
          <a:chOff x="0" y="0"/>
          <a:chExt cx="0" cy="0"/>
        </a:xfrm>
      </p:grpSpPr>
      <p:sp>
        <p:nvSpPr>
          <p:cNvPr id="29" name="任意多边形：形状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p>
        </p:txBody>
      </p:sp>
      <p:sp>
        <p:nvSpPr>
          <p:cNvPr id="26" name="任意多边形：形状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16" name="任意多边形：形状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a:extLst>
              <a:ext uri="{FF2B5EF4-FFF2-40B4-BE49-F238E27FC236}">
                <a16:creationId xmlns:a16="http://schemas.microsoft.com/office/drawing/2014/main" id="{A65C6DDD-D2BB-0153-0F53-9F7C17BDFD2B}"/>
              </a:ext>
            </a:extLst>
          </p:cNvPr>
          <p:cNvSpPr>
            <a:spLocks noGrp="1"/>
          </p:cNvSpPr>
          <p:nvPr>
            <p:ph type="title"/>
          </p:nvPr>
        </p:nvSpPr>
        <p:spPr/>
        <p:txBody>
          <a:bodyPr rtlCol="0"/>
          <a:lstStyle>
            <a:lvl1pPr>
              <a:lnSpc>
                <a:spcPct val="100000"/>
              </a:lnSpc>
              <a:defRPr lang="zh-CN">
                <a:solidFill>
                  <a:schemeClr val="accent6"/>
                </a:solidFill>
              </a:defRPr>
            </a:lvl1pPr>
          </a:lstStyle>
          <a:p>
            <a:pPr rtl="0"/>
            <a:r>
              <a:rPr lang="zh-CN" altLang="en-US" b="1"/>
              <a:t>单击此处编辑母版标题样式</a:t>
            </a:r>
            <a:endParaRPr lang="zh-CN" b="1" dirty="0"/>
          </a:p>
        </p:txBody>
      </p:sp>
      <p:sp>
        <p:nvSpPr>
          <p:cNvPr id="5" name="灯片编号占位符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rtlCol="0"/>
          <a:lstStyle>
            <a:defPPr>
              <a:defRPr lang="zh-CN"/>
            </a:defPPr>
          </a:lstStyle>
          <a:p>
            <a:pPr rtl="0"/>
            <a:fld id="{48F63A3B-78C7-47BE-AE5E-E10140E04643}" type="slidenum">
              <a:rPr lang="zh-CN" smtClean="0"/>
              <a:pPr/>
              <a:t>‹#›</a:t>
            </a:fld>
            <a:endParaRPr lang="zh-CN" dirty="0"/>
          </a:p>
        </p:txBody>
      </p:sp>
      <p:sp>
        <p:nvSpPr>
          <p:cNvPr id="30" name="图像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zh-CN"/>
            </a:defPPr>
          </a:lstStyle>
          <a:p>
            <a:pPr rtl="0"/>
            <a:endParaRPr lang="zh-CN" dirty="0"/>
          </a:p>
        </p:txBody>
      </p:sp>
      <p:sp>
        <p:nvSpPr>
          <p:cNvPr id="31" name="文本占位符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rtlCol="0" anchor="ctr">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dirty="0"/>
              <a:t>MMM YYYY</a:t>
            </a:r>
          </a:p>
        </p:txBody>
      </p:sp>
      <p:sp>
        <p:nvSpPr>
          <p:cNvPr id="32" name="文本占位符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rtlCol="0" anchor="ctr">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dirty="0"/>
              <a:t>MMM YYYY</a:t>
            </a:r>
          </a:p>
        </p:txBody>
      </p:sp>
      <p:sp>
        <p:nvSpPr>
          <p:cNvPr id="33" name="文本占位符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rtlCol="0" anchor="ctr">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t>MMM YYYY</a:t>
            </a:r>
          </a:p>
        </p:txBody>
      </p:sp>
      <p:sp>
        <p:nvSpPr>
          <p:cNvPr id="34" name="文本占位符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rtlCol="0" anchor="ctr">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t>MMM YYYY</a:t>
            </a:r>
          </a:p>
        </p:txBody>
      </p:sp>
      <p:sp>
        <p:nvSpPr>
          <p:cNvPr id="35" name="文本占位符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rtlCol="0" anchor="ctr">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t>MMM YYYY</a:t>
            </a:r>
          </a:p>
        </p:txBody>
      </p:sp>
      <p:sp>
        <p:nvSpPr>
          <p:cNvPr id="36" name="文本占位符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rtlCol="0" anchor="t" anchorCtr="0">
            <a:noAutofit/>
          </a:bodyPr>
          <a:lstStyle>
            <a:lvl1pPr marL="0" indent="0" algn="ctr">
              <a:spcBef>
                <a:spcPts val="0"/>
              </a:spcBef>
              <a:buNone/>
              <a:defRPr lang="zh-CN" sz="1500"/>
            </a:lvl1pPr>
          </a:lstStyle>
          <a:p>
            <a:pPr lvl="0" rtl="0"/>
            <a:r>
              <a:rPr lang="zh-CN" altLang="en-US"/>
              <a:t>单击此处编辑母版文本样式</a:t>
            </a:r>
          </a:p>
        </p:txBody>
      </p:sp>
      <p:sp>
        <p:nvSpPr>
          <p:cNvPr id="37" name="文本占位符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rtlCol="0" anchor="t" anchorCtr="0">
            <a:noAutofit/>
          </a:bodyPr>
          <a:lstStyle>
            <a:lvl1pPr marL="0" indent="0" algn="ctr">
              <a:spcBef>
                <a:spcPts val="0"/>
              </a:spcBef>
              <a:buNone/>
              <a:defRPr lang="zh-CN" sz="1500"/>
            </a:lvl1pPr>
          </a:lstStyle>
          <a:p>
            <a:pPr lvl="0" rtl="0"/>
            <a:r>
              <a:rPr lang="zh-CN" altLang="en-US"/>
              <a:t>单击此处编辑母版文本样式</a:t>
            </a:r>
          </a:p>
        </p:txBody>
      </p:sp>
      <p:sp>
        <p:nvSpPr>
          <p:cNvPr id="38" name="文本占位符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rtlCol="0" anchor="t" anchorCtr="0">
            <a:noAutofit/>
          </a:bodyPr>
          <a:lstStyle>
            <a:lvl1pPr marL="0" indent="0" algn="ctr">
              <a:spcBef>
                <a:spcPts val="0"/>
              </a:spcBef>
              <a:buNone/>
              <a:defRPr lang="zh-CN" sz="1500"/>
            </a:lvl1pPr>
          </a:lstStyle>
          <a:p>
            <a:pPr lvl="0" rtl="0"/>
            <a:r>
              <a:rPr lang="zh-CN" altLang="en-US"/>
              <a:t>单击此处编辑母版文本样式</a:t>
            </a:r>
          </a:p>
        </p:txBody>
      </p:sp>
      <p:sp>
        <p:nvSpPr>
          <p:cNvPr id="39" name="文本占位符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rtlCol="0" anchor="t" anchorCtr="0">
            <a:noAutofit/>
          </a:bodyPr>
          <a:lstStyle>
            <a:lvl1pPr marL="0" indent="0" algn="ctr">
              <a:spcBef>
                <a:spcPts val="0"/>
              </a:spcBef>
              <a:buNone/>
              <a:defRPr lang="zh-CN" sz="1500"/>
            </a:lvl1pPr>
          </a:lstStyle>
          <a:p>
            <a:pPr lvl="0" rtl="0"/>
            <a:r>
              <a:rPr lang="zh-CN" altLang="en-US"/>
              <a:t>单击此处编辑母版文本样式</a:t>
            </a:r>
          </a:p>
        </p:txBody>
      </p:sp>
      <p:sp>
        <p:nvSpPr>
          <p:cNvPr id="40" name="文本占位符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rtlCol="0" anchor="t" anchorCtr="0">
            <a:noAutofit/>
          </a:bodyPr>
          <a:lstStyle>
            <a:lvl1pPr marL="0" indent="0" algn="ctr">
              <a:spcBef>
                <a:spcPts val="0"/>
              </a:spcBef>
              <a:buNone/>
              <a:defRPr lang="zh-CN" sz="1500"/>
            </a:lvl1pPr>
          </a:lstStyle>
          <a:p>
            <a:pPr lvl="0" rtl="0"/>
            <a:r>
              <a:rPr lang="zh-CN" altLang="en-US"/>
              <a:t>单击此处编辑母版文本样式</a:t>
            </a:r>
          </a:p>
        </p:txBody>
      </p:sp>
      <p:cxnSp>
        <p:nvCxnSpPr>
          <p:cNvPr id="42" name="直接连接符​​(S)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0" name="标题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rtlCol="0">
            <a:noAutofit/>
          </a:bodyPr>
          <a:lstStyle>
            <a:lvl1pPr algn="l">
              <a:lnSpc>
                <a:spcPct val="100000"/>
              </a:lnSpc>
              <a:defRPr lang="zh-CN"/>
            </a:lvl1pPr>
          </a:lstStyle>
          <a:p>
            <a:pPr rtl="0"/>
            <a:r>
              <a:rPr lang="zh-CN" altLang="en-US" b="1"/>
              <a:t>单击此处编辑母版标题样式</a:t>
            </a:r>
            <a:endParaRPr lang="zh-CN" b="1"/>
          </a:p>
        </p:txBody>
      </p:sp>
      <p:sp>
        <p:nvSpPr>
          <p:cNvPr id="11" name="图像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defPPr>
              <a:defRPr lang="zh-CN"/>
            </a:defPPr>
          </a:lstStyle>
          <a:p>
            <a:pPr rtl="0"/>
            <a:endParaRPr lang="zh-CN" dirty="0"/>
          </a:p>
        </p:txBody>
      </p:sp>
      <p:pic>
        <p:nvPicPr>
          <p:cNvPr id="13" name="图像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任意多边形：形状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defPPr>
              <a:defRPr lang="zh-CN"/>
            </a:defPPr>
          </a:lstStyle>
          <a:p>
            <a:pPr rtl="0"/>
            <a:endParaRPr lang="zh-CN" dirty="0"/>
          </a:p>
        </p:txBody>
      </p:sp>
      <p:sp>
        <p:nvSpPr>
          <p:cNvPr id="17" name="图像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defPPr>
              <a:defRPr lang="zh-CN"/>
            </a:defPPr>
          </a:lstStyle>
          <a:p>
            <a:pPr rtl="0"/>
            <a:endParaRPr lang="zh-CN" dirty="0"/>
          </a:p>
        </p:txBody>
      </p:sp>
      <p:pic>
        <p:nvPicPr>
          <p:cNvPr id="19" name="图像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文本占位符 2"/>
          <p:cNvSpPr>
            <a:spLocks noGrp="1"/>
          </p:cNvSpPr>
          <p:nvPr>
            <p:ph type="body" idx="1"/>
          </p:nvPr>
        </p:nvSpPr>
        <p:spPr>
          <a:xfrm>
            <a:off x="3977640" y="2330704"/>
            <a:ext cx="3822192" cy="411480"/>
          </a:xfrm>
        </p:spPr>
        <p:txBody>
          <a:bodyPr rtlCol="0" anchor="t">
            <a:noAutofit/>
          </a:bodyPr>
          <a:lstStyle>
            <a:lvl1pPr marL="0" indent="0">
              <a:spcBef>
                <a:spcPts val="0"/>
              </a:spcBef>
              <a:buNone/>
              <a:defRPr lang="zh-CN" sz="1800" b="1" cap="all" baseline="0">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4" name="内容占位符 3"/>
          <p:cNvSpPr>
            <a:spLocks noGrp="1"/>
          </p:cNvSpPr>
          <p:nvPr>
            <p:ph sz="half" idx="2"/>
          </p:nvPr>
        </p:nvSpPr>
        <p:spPr>
          <a:xfrm>
            <a:off x="3685032" y="2877312"/>
            <a:ext cx="3741928" cy="3684588"/>
          </a:xfrm>
        </p:spPr>
        <p:txBody>
          <a:bodyPr lIns="45720" rIns="45720" bIns="45720" rtlCol="0">
            <a:noAutofit/>
          </a:bodyPr>
          <a:lstStyle>
            <a:lvl1pPr>
              <a:defRPr lang="zh-CN" sz="1500"/>
            </a:lvl1pPr>
            <a:lvl2pPr>
              <a:defRPr lang="zh-CN" sz="1300"/>
            </a:lvl2pPr>
            <a:lvl3pPr>
              <a:defRPr lang="zh-CN" sz="1200"/>
            </a:lvl3pPr>
            <a:lvl4pPr>
              <a:defRPr lang="zh-CN" sz="1200"/>
            </a:lvl4pPr>
            <a:lvl5pPr>
              <a:defRPr lang="zh-CN"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8046720" y="2330704"/>
            <a:ext cx="3822192" cy="411480"/>
          </a:xfrm>
        </p:spPr>
        <p:txBody>
          <a:bodyPr rtlCol="0" anchor="t">
            <a:noAutofit/>
          </a:bodyPr>
          <a:lstStyle>
            <a:lvl1pPr marL="0" indent="0">
              <a:spcBef>
                <a:spcPts val="0"/>
              </a:spcBef>
              <a:buNone/>
              <a:defRPr lang="zh-CN" sz="1800" b="1" cap="all" baseline="0">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 name="内容占位符 5"/>
          <p:cNvSpPr>
            <a:spLocks noGrp="1"/>
          </p:cNvSpPr>
          <p:nvPr>
            <p:ph sz="quarter" idx="4"/>
          </p:nvPr>
        </p:nvSpPr>
        <p:spPr>
          <a:xfrm>
            <a:off x="7754112" y="2877312"/>
            <a:ext cx="3741928" cy="3684588"/>
          </a:xfrm>
        </p:spPr>
        <p:txBody>
          <a:bodyPr lIns="45720" rIns="45720" bIns="45720" rtlCol="0">
            <a:noAutofit/>
          </a:bodyPr>
          <a:lstStyle>
            <a:lvl1pPr>
              <a:defRPr lang="zh-CN" sz="1500"/>
            </a:lvl1pPr>
            <a:lvl2pPr>
              <a:defRPr lang="zh-CN" sz="1300"/>
            </a:lvl2pPr>
            <a:lvl3pPr>
              <a:defRPr lang="zh-CN" sz="1200"/>
            </a:lvl3pPr>
            <a:lvl4pPr>
              <a:defRPr lang="zh-CN" sz="1200"/>
            </a:lvl4pPr>
            <a:lvl5pPr>
              <a:defRPr lang="zh-CN"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9" name="幻灯片编号占位符 8"/>
          <p:cNvSpPr>
            <a:spLocks noGrp="1"/>
          </p:cNvSpPr>
          <p:nvPr>
            <p:ph type="sldNum" sz="quarter" idx="12"/>
          </p:nvPr>
        </p:nvSpPr>
        <p:spPr/>
        <p:txBody>
          <a:bodyPr rtlCol="0">
            <a:noAutofit/>
          </a:bodyPr>
          <a:lstStyle>
            <a:defPPr>
              <a:defRPr lang="zh-CN"/>
            </a:defPPr>
          </a:lstStyle>
          <a:p>
            <a:pPr rtl="0"/>
            <a:fld id="{48F63A3B-78C7-47BE-AE5E-E10140E04643}" type="slidenum">
              <a:rPr lang="zh-CN" dirty="0"/>
              <a:t>‹#›</a:t>
            </a:fld>
            <a:endParaRPr lang="zh-CN"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rtlCol="0">
            <a:noAutofit/>
          </a:bodyPr>
          <a:lstStyle>
            <a:lvl1pPr>
              <a:lnSpc>
                <a:spcPct val="100000"/>
              </a:lnSpc>
              <a:defRPr lang="zh-CN"/>
            </a:lvl1pPr>
          </a:lstStyle>
          <a:p>
            <a:pPr rtl="0"/>
            <a:r>
              <a:rPr lang="zh-CN" altLang="en-US" b="1"/>
              <a:t>单击此处编辑母版标题样式</a:t>
            </a:r>
            <a:endParaRPr lang="zh-CN" b="1"/>
          </a:p>
        </p:txBody>
      </p:sp>
      <p:sp>
        <p:nvSpPr>
          <p:cNvPr id="4" name="页脚占位符 3">
            <a:extLst>
              <a:ext uri="{FF2B5EF4-FFF2-40B4-BE49-F238E27FC236}">
                <a16:creationId xmlns:a16="http://schemas.microsoft.com/office/drawing/2014/main" id="{317B5E29-6335-83BC-FA01-FAE422D2658B}"/>
              </a:ext>
            </a:extLst>
          </p:cNvPr>
          <p:cNvSpPr>
            <a:spLocks noGrp="1"/>
          </p:cNvSpPr>
          <p:nvPr>
            <p:ph type="ftr" sz="quarter" idx="11"/>
          </p:nvPr>
        </p:nvSpPr>
        <p:spPr/>
        <p:txBody>
          <a:bodyPr rtlCol="0">
            <a:noAutofit/>
          </a:bodyPr>
          <a:lstStyle>
            <a:defPPr>
              <a:defRPr lang="zh-CN"/>
            </a:defPPr>
          </a:lstStyle>
          <a:p>
            <a:pPr rtl="0"/>
            <a:r>
              <a:rPr lang="zh-CN"/>
              <a:t>演示文稿标题</a:t>
            </a:r>
            <a:endParaRPr lang="zh-CN" dirty="0"/>
          </a:p>
        </p:txBody>
      </p:sp>
      <p:sp>
        <p:nvSpPr>
          <p:cNvPr id="5" name="灯片编号占位符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rtlCol="0">
            <a:noAutofit/>
          </a:bodyPr>
          <a:lstStyle>
            <a:defPPr>
              <a:defRPr lang="zh-CN"/>
            </a:defPPr>
          </a:lstStyle>
          <a:p>
            <a:pPr rtl="0"/>
            <a:fld id="{48F63A3B-78C7-47BE-AE5E-E10140E04643}" type="slidenum">
              <a:rPr lang="zh-CN" smtClean="0"/>
              <a:pPr/>
              <a:t>‹#›</a:t>
            </a:fld>
            <a:endParaRPr lang="zh-CN" dirty="0"/>
          </a:p>
        </p:txBody>
      </p:sp>
      <p:sp>
        <p:nvSpPr>
          <p:cNvPr id="46" name="文本占位符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rtlCol="0" anchor="t">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4" name="图片占位符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rtlCol="0" anchor="ctr">
            <a:noAutofit/>
          </a:bodyPr>
          <a:lstStyle>
            <a:lvl1pPr marL="0" indent="0" algn="ctr">
              <a:buNone/>
              <a:defRPr lang="zh-CN" sz="900"/>
            </a:lvl1pPr>
          </a:lstStyle>
          <a:p>
            <a:pPr rtl="0"/>
            <a:r>
              <a:rPr lang="zh-CN" altLang="en-US"/>
              <a:t>单击图标添加图片</a:t>
            </a:r>
            <a:endParaRPr lang="zh-CN" dirty="0"/>
          </a:p>
        </p:txBody>
      </p:sp>
      <p:sp>
        <p:nvSpPr>
          <p:cNvPr id="52" name="文本占位符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rtlCol="0" anchor="t">
            <a:noAutofit/>
          </a:bodyPr>
          <a:lstStyle>
            <a:lvl1pPr marL="347472" indent="-347472" algn="l">
              <a:spcBef>
                <a:spcPts val="360"/>
              </a:spcBef>
              <a:buFont typeface="Arial" panose="020B0604020202020204" pitchFamily="34" charset="0"/>
              <a:buChar char="•"/>
              <a:defRPr lang="zh-CN" sz="1500"/>
            </a:lvl1pPr>
          </a:lstStyle>
          <a:p>
            <a:pPr lvl="0" rtl="0"/>
            <a:r>
              <a:rPr lang="zh-CN" altLang="en-US"/>
              <a:t>单击此处编辑母版文本样式</a:t>
            </a:r>
          </a:p>
        </p:txBody>
      </p:sp>
      <p:sp>
        <p:nvSpPr>
          <p:cNvPr id="49" name="文本占位符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rtlCol="0" anchor="t">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6" name="图片占位符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rtlCol="0" anchor="ctr">
            <a:noAutofit/>
          </a:bodyPr>
          <a:lstStyle>
            <a:lvl1pPr marL="0" indent="0" algn="ctr">
              <a:buNone/>
              <a:defRPr lang="zh-CN" sz="900"/>
            </a:lvl1pPr>
          </a:lstStyle>
          <a:p>
            <a:pPr rtl="0"/>
            <a:r>
              <a:rPr lang="zh-CN" altLang="en-US"/>
              <a:t>单击图标添加图片</a:t>
            </a:r>
            <a:endParaRPr lang="zh-CN" dirty="0"/>
          </a:p>
        </p:txBody>
      </p:sp>
      <p:sp>
        <p:nvSpPr>
          <p:cNvPr id="60" name="文本占位符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rtlCol="0" anchor="t">
            <a:noAutofit/>
          </a:bodyPr>
          <a:lstStyle>
            <a:lvl1pPr marL="347472" indent="-347472" algn="l">
              <a:spcBef>
                <a:spcPts val="360"/>
              </a:spcBef>
              <a:buFont typeface="Arial" panose="020B0604020202020204" pitchFamily="34" charset="0"/>
              <a:buChar char="•"/>
              <a:defRPr lang="zh-CN" sz="1500"/>
            </a:lvl1pPr>
          </a:lstStyle>
          <a:p>
            <a:pPr lvl="0" rtl="0"/>
            <a:r>
              <a:rPr lang="zh-CN" altLang="en-US"/>
              <a:t>单击此处编辑母版文本样式</a:t>
            </a:r>
          </a:p>
        </p:txBody>
      </p:sp>
      <p:sp>
        <p:nvSpPr>
          <p:cNvPr id="50" name="文本占位符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rtlCol="0" anchor="t">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5" name="图片占位符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rtlCol="0" anchor="ctr">
            <a:noAutofit/>
          </a:bodyPr>
          <a:lstStyle>
            <a:lvl1pPr marL="0" indent="0" algn="ctr">
              <a:buNone/>
              <a:defRPr lang="zh-CN" sz="900"/>
            </a:lvl1pPr>
          </a:lstStyle>
          <a:p>
            <a:pPr rtl="0"/>
            <a:r>
              <a:rPr lang="zh-CN" altLang="en-US"/>
              <a:t>单击图标添加图片</a:t>
            </a:r>
            <a:endParaRPr lang="zh-CN" dirty="0"/>
          </a:p>
        </p:txBody>
      </p:sp>
      <p:sp>
        <p:nvSpPr>
          <p:cNvPr id="61" name="文本占位符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rtlCol="0" anchor="t">
            <a:noAutofit/>
          </a:bodyPr>
          <a:lstStyle>
            <a:lvl1pPr marL="347472" indent="-347472" algn="l">
              <a:spcBef>
                <a:spcPts val="360"/>
              </a:spcBef>
              <a:buFont typeface="Arial" panose="020B0604020202020204" pitchFamily="34" charset="0"/>
              <a:buChar char="•"/>
              <a:defRPr lang="zh-CN" sz="1500"/>
            </a:lvl1pPr>
          </a:lstStyle>
          <a:p>
            <a:pPr lvl="0" rtl="0"/>
            <a:r>
              <a:rPr lang="zh-CN" altLang="en-US"/>
              <a:t>单击此处编辑母版文本样式</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摘要">
    <p:spTree>
      <p:nvGrpSpPr>
        <p:cNvPr id="1" name=""/>
        <p:cNvGrpSpPr/>
        <p:nvPr/>
      </p:nvGrpSpPr>
      <p:grpSpPr>
        <a:xfrm>
          <a:off x="0" y="0"/>
          <a:ext cx="0" cy="0"/>
          <a:chOff x="0" y="0"/>
          <a:chExt cx="0" cy="0"/>
        </a:xfrm>
      </p:grpSpPr>
      <p:sp>
        <p:nvSpPr>
          <p:cNvPr id="24" name="图像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defPPr>
              <a:defRPr lang="zh-CN"/>
            </a:defPPr>
          </a:lstStyle>
          <a:p>
            <a:pPr rtl="0"/>
            <a:endParaRPr lang="zh-CN" dirty="0"/>
          </a:p>
        </p:txBody>
      </p:sp>
      <p:sp>
        <p:nvSpPr>
          <p:cNvPr id="25" name="图像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defPPr>
              <a:defRPr lang="zh-CN"/>
            </a:defPPr>
          </a:lstStyle>
          <a:p>
            <a:pPr rtl="0"/>
            <a:endParaRPr lang="zh-CN" dirty="0"/>
          </a:p>
        </p:txBody>
      </p:sp>
      <p:sp>
        <p:nvSpPr>
          <p:cNvPr id="26" name="图像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defPPr>
              <a:defRPr lang="zh-CN"/>
            </a:defPPr>
          </a:lstStyle>
          <a:p>
            <a:pPr rtl="0"/>
            <a:endParaRPr lang="zh-CN" dirty="0"/>
          </a:p>
        </p:txBody>
      </p:sp>
      <p:sp>
        <p:nvSpPr>
          <p:cNvPr id="53" name="图像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defPPr>
              <a:defRPr lang="zh-CN"/>
            </a:defPPr>
          </a:lstStyle>
          <a:p>
            <a:pPr rtl="0"/>
            <a:endParaRPr lang="zh-CN" dirty="0"/>
          </a:p>
        </p:txBody>
      </p:sp>
      <p:pic>
        <p:nvPicPr>
          <p:cNvPr id="21" name="图像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图像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zh-CN"/>
            </a:defPPr>
          </a:lstStyle>
          <a:p>
            <a:pPr rtl="0"/>
            <a:endParaRPr lang="zh-CN" dirty="0"/>
          </a:p>
        </p:txBody>
      </p:sp>
      <p:sp>
        <p:nvSpPr>
          <p:cNvPr id="2" name="标题 1"/>
          <p:cNvSpPr>
            <a:spLocks noGrp="1"/>
          </p:cNvSpPr>
          <p:nvPr>
            <p:ph type="title"/>
          </p:nvPr>
        </p:nvSpPr>
        <p:spPr>
          <a:xfrm>
            <a:off x="1508760" y="1883664"/>
            <a:ext cx="6766560" cy="768096"/>
          </a:xfrm>
        </p:spPr>
        <p:txBody>
          <a:bodyPr rtlCol="0">
            <a:noAutofit/>
          </a:bodyPr>
          <a:lstStyle>
            <a:lvl1pPr algn="l">
              <a:lnSpc>
                <a:spcPct val="100000"/>
              </a:lnSpc>
              <a:defRPr lang="zh-CN" b="1"/>
            </a:lvl1pPr>
          </a:lstStyle>
          <a:p>
            <a:pPr rtl="0"/>
            <a:r>
              <a:rPr lang="zh-CN" altLang="en-US" b="1"/>
              <a:t>单击此处编辑母版标题样式</a:t>
            </a:r>
            <a:endParaRPr lang="zh-CN" b="1" dirty="0"/>
          </a:p>
        </p:txBody>
      </p:sp>
      <p:sp>
        <p:nvSpPr>
          <p:cNvPr id="3" name="内容占位符 2"/>
          <p:cNvSpPr>
            <a:spLocks noGrp="1"/>
          </p:cNvSpPr>
          <p:nvPr>
            <p:ph idx="1"/>
          </p:nvPr>
        </p:nvSpPr>
        <p:spPr>
          <a:xfrm>
            <a:off x="1508760" y="2837688"/>
            <a:ext cx="5879592" cy="2700528"/>
          </a:xfrm>
        </p:spPr>
        <p:txBody>
          <a:bodyPr rtlCol="0">
            <a:noAutofit/>
          </a:bodyPr>
          <a:lstStyle>
            <a:lvl1pPr marL="0" indent="0">
              <a:buNone/>
              <a:defRPr lang="zh-CN" sz="1500"/>
            </a:lvl1pPr>
            <a:lvl2pPr>
              <a:defRPr lang="zh-CN" sz="1500"/>
            </a:lvl2pPr>
            <a:lvl3pPr>
              <a:defRPr lang="zh-CN" sz="1500"/>
            </a:lvl3pPr>
            <a:lvl4pPr>
              <a:defRPr lang="zh-CN" sz="1500"/>
            </a:lvl4pPr>
            <a:lvl5pPr>
              <a:defRPr lang="zh-CN" sz="15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6" name="幻灯片编号占位符 5"/>
          <p:cNvSpPr>
            <a:spLocks noGrp="1"/>
          </p:cNvSpPr>
          <p:nvPr>
            <p:ph type="sldNum" sz="quarter" idx="12"/>
          </p:nvPr>
        </p:nvSpPr>
        <p:spPr/>
        <p:txBody>
          <a:bodyPr rtlCol="0">
            <a:noAutofit/>
          </a:bodyPr>
          <a:lstStyle>
            <a:defPPr>
              <a:defRPr lang="zh-CN"/>
            </a:defPPr>
          </a:lstStyle>
          <a:p>
            <a:pPr rtl="0"/>
            <a:fld id="{48F63A3B-78C7-47BE-AE5E-E10140E04643}" type="slidenum">
              <a:rPr lang="zh-CN" dirty="0"/>
              <a:t>‹#›</a:t>
            </a:fld>
            <a:endParaRPr lang="zh-CN" dirty="0"/>
          </a:p>
        </p:txBody>
      </p:sp>
      <p:sp>
        <p:nvSpPr>
          <p:cNvPr id="4" name="页脚占位符 3">
            <a:extLst>
              <a:ext uri="{FF2B5EF4-FFF2-40B4-BE49-F238E27FC236}">
                <a16:creationId xmlns:a16="http://schemas.microsoft.com/office/drawing/2014/main" id="{E1F9FD95-086F-282B-820C-8CDAD4A6EEB6}"/>
              </a:ext>
            </a:extLst>
          </p:cNvPr>
          <p:cNvSpPr>
            <a:spLocks noGrp="1"/>
          </p:cNvSpPr>
          <p:nvPr>
            <p:ph type="ftr" sz="quarter" idx="13"/>
          </p:nvPr>
        </p:nvSpPr>
        <p:spPr/>
        <p:txBody>
          <a:bodyPr rtlCol="0"/>
          <a:lstStyle>
            <a:defPPr>
              <a:defRPr lang="zh-CN"/>
            </a:defPPr>
          </a:lstStyle>
          <a:p>
            <a:pPr rtl="0"/>
            <a:r>
              <a:rPr lang="zh-CN" dirty="0"/>
              <a:t>演示文稿标题</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结束语">
    <p:bg>
      <p:bgPr>
        <a:solidFill>
          <a:schemeClr val="accent6"/>
        </a:solidFill>
        <a:effectLst/>
      </p:bgPr>
    </p:bg>
    <p:spTree>
      <p:nvGrpSpPr>
        <p:cNvPr id="1" name=""/>
        <p:cNvGrpSpPr/>
        <p:nvPr/>
      </p:nvGrpSpPr>
      <p:grpSpPr>
        <a:xfrm>
          <a:off x="0" y="0"/>
          <a:ext cx="0" cy="0"/>
          <a:chOff x="0" y="0"/>
          <a:chExt cx="0" cy="0"/>
        </a:xfrm>
      </p:grpSpPr>
      <p:sp>
        <p:nvSpPr>
          <p:cNvPr id="13" name="任意多边形：形状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19" name="任意多边形：形状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defPPr>
              <a:defRPr lang="zh-CN"/>
            </a:defPPr>
          </a:lstStyle>
          <a:p>
            <a:pPr rtl="0"/>
            <a:endParaRPr lang="zh-CN" dirty="0"/>
          </a:p>
        </p:txBody>
      </p:sp>
      <p:pic>
        <p:nvPicPr>
          <p:cNvPr id="9" name="图像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标题 1"/>
          <p:cNvSpPr>
            <a:spLocks noGrp="1"/>
          </p:cNvSpPr>
          <p:nvPr>
            <p:ph type="ctrTitle"/>
          </p:nvPr>
        </p:nvSpPr>
        <p:spPr>
          <a:xfrm>
            <a:off x="1527048" y="1975104"/>
            <a:ext cx="4169664" cy="667512"/>
          </a:xfrm>
        </p:spPr>
        <p:txBody>
          <a:bodyPr tIns="0" rtlCol="0" anchor="ctr">
            <a:noAutofit/>
          </a:bodyPr>
          <a:lstStyle>
            <a:lvl1pPr algn="l">
              <a:defRPr lang="zh-CN" sz="4400"/>
            </a:lvl1pPr>
          </a:lstStyle>
          <a:p>
            <a:pPr rtl="0"/>
            <a:r>
              <a:rPr lang="zh-CN" altLang="en-US" b="1"/>
              <a:t>单击此处编辑母版标题样式</a:t>
            </a:r>
            <a:endParaRPr lang="zh-CN" b="1" dirty="0"/>
          </a:p>
        </p:txBody>
      </p:sp>
      <p:sp>
        <p:nvSpPr>
          <p:cNvPr id="3" name="副标题 2"/>
          <p:cNvSpPr>
            <a:spLocks noGrp="1"/>
          </p:cNvSpPr>
          <p:nvPr>
            <p:ph type="subTitle" idx="1"/>
          </p:nvPr>
        </p:nvSpPr>
        <p:spPr>
          <a:xfrm>
            <a:off x="1545336" y="2846832"/>
            <a:ext cx="4169664" cy="2176272"/>
          </a:xfrm>
        </p:spPr>
        <p:txBody>
          <a:bodyPr lIns="91440" tIns="0" rIns="91440" bIns="0" rtlCol="0">
            <a:noAutofit/>
          </a:bodyPr>
          <a:lstStyle>
            <a:lvl1pPr marL="0" indent="0" algn="l">
              <a:spcBef>
                <a:spcPts val="576"/>
              </a:spcBef>
              <a:buNone/>
              <a:defRPr lang="zh-CN" sz="2400"/>
            </a:lvl1pPr>
            <a:lvl2pPr marL="457200" indent="0" algn="ctr">
              <a:buNone/>
              <a:defRPr lang="zh-CN" sz="2000"/>
            </a:lvl2pPr>
            <a:lvl3pPr marL="914400" indent="0" algn="ctr">
              <a:buNone/>
              <a:defRPr lang="zh-CN" sz="1800"/>
            </a:lvl3pPr>
            <a:lvl4pPr marL="1371600" indent="0" algn="ctr">
              <a:buNone/>
              <a:defRPr lang="zh-CN" sz="1600"/>
            </a:lvl4pPr>
            <a:lvl5pPr marL="1828800" indent="0" algn="ctr">
              <a:buNone/>
              <a:defRPr lang="zh-CN" sz="1600"/>
            </a:lvl5pPr>
            <a:lvl6pPr marL="2286000" indent="0" algn="ctr">
              <a:buNone/>
              <a:defRPr lang="zh-CN" sz="1600"/>
            </a:lvl6pPr>
            <a:lvl7pPr marL="2743200" indent="0" algn="ctr">
              <a:buNone/>
              <a:defRPr lang="zh-CN" sz="1600"/>
            </a:lvl7pPr>
            <a:lvl8pPr marL="3200400" indent="0" algn="ctr">
              <a:buNone/>
              <a:defRPr lang="zh-CN" sz="1600"/>
            </a:lvl8pPr>
            <a:lvl9pPr marL="3657600" indent="0" algn="ctr">
              <a:buNone/>
              <a:defRPr lang="zh-CN" sz="1600"/>
            </a:lvl9pPr>
          </a:lstStyle>
          <a:p>
            <a:pPr rtl="0"/>
            <a:r>
              <a:rPr lang="zh-CN" altLang="en-US"/>
              <a:t>单击此处编辑母版副标题样式</a:t>
            </a:r>
            <a:endParaRPr lang="zh-CN"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图像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defPPr>
              <a:defRPr lang="zh-CN"/>
            </a:defPPr>
          </a:lstStyle>
          <a:p>
            <a:pPr rtl="0"/>
            <a:endParaRPr lang="zh-CN" dirty="0"/>
          </a:p>
        </p:txBody>
      </p:sp>
      <p:pic>
        <p:nvPicPr>
          <p:cNvPr id="11" name="图像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任意多边形：形状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defPPr>
              <a:defRPr lang="zh-CN"/>
            </a:defPPr>
          </a:lstStyle>
          <a:p>
            <a:pPr rtl="0"/>
            <a:endParaRPr lang="zh-CN" dirty="0"/>
          </a:p>
        </p:txBody>
      </p:sp>
      <p:sp>
        <p:nvSpPr>
          <p:cNvPr id="15" name="图像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defPPr>
              <a:defRPr lang="zh-CN"/>
            </a:defPPr>
          </a:lstStyle>
          <a:p>
            <a:pPr rtl="0"/>
            <a:endParaRPr lang="zh-CN" dirty="0"/>
          </a:p>
        </p:txBody>
      </p:sp>
      <p:pic>
        <p:nvPicPr>
          <p:cNvPr id="17" name="图像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页脚占位符 5"/>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7" name="灯片编号占位符 6"/>
          <p:cNvSpPr>
            <a:spLocks noGrp="1"/>
          </p:cNvSpPr>
          <p:nvPr>
            <p:ph type="sldNum" sz="quarter" idx="12"/>
          </p:nvPr>
        </p:nvSpPr>
        <p:spPr/>
        <p:txBody>
          <a:bodyPr rtlCol="0"/>
          <a:lstStyle>
            <a:defPPr>
              <a:defRPr lang="zh-CN"/>
            </a:defPPr>
          </a:lstStyle>
          <a:p>
            <a:pPr rtl="0"/>
            <a:fld id="{48F63A3B-78C7-47BE-AE5E-E10140E04643}" type="slidenum">
              <a:rPr lang="zh-CN" dirty="0"/>
              <a:t>‹#›</a:t>
            </a:fld>
            <a:endParaRPr lang="zh-CN" dirty="0"/>
          </a:p>
        </p:txBody>
      </p:sp>
      <p:sp>
        <p:nvSpPr>
          <p:cNvPr id="18" name="标题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rtlCol="0">
            <a:noAutofit/>
          </a:bodyPr>
          <a:lstStyle>
            <a:lvl1pPr algn="l">
              <a:lnSpc>
                <a:spcPct val="100000"/>
              </a:lnSpc>
              <a:defRPr lang="zh-CN"/>
            </a:lvl1pPr>
          </a:lstStyle>
          <a:p>
            <a:pPr rtl="0"/>
            <a:r>
              <a:rPr lang="zh-CN" altLang="en-US" b="1"/>
              <a:t>单击此处编辑母版标题样式</a:t>
            </a:r>
            <a:endParaRPr lang="zh-CN" b="1"/>
          </a:p>
        </p:txBody>
      </p:sp>
      <p:sp>
        <p:nvSpPr>
          <p:cNvPr id="19" name="内容占位符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rtlCol="0">
            <a:noAutofit/>
          </a:bodyPr>
          <a:lstStyle>
            <a:lvl1pPr>
              <a:defRPr lang="zh-CN" sz="1500"/>
            </a:lvl1pPr>
            <a:lvl2pPr>
              <a:defRPr lang="zh-CN" sz="1300"/>
            </a:lvl2pPr>
            <a:lvl3pPr>
              <a:defRPr lang="zh-CN" sz="1200"/>
            </a:lvl3pPr>
            <a:lvl4pPr>
              <a:defRPr lang="zh-CN" sz="1200"/>
            </a:lvl4pPr>
            <a:lvl5pPr>
              <a:defRPr lang="zh-CN"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20" name="内容占位符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rtlCol="0">
            <a:noAutofit/>
          </a:bodyPr>
          <a:lstStyle>
            <a:lvl1pPr>
              <a:defRPr lang="zh-CN" sz="1500"/>
            </a:lvl1pPr>
            <a:lvl2pPr>
              <a:defRPr lang="zh-CN" sz="1300"/>
            </a:lvl2pPr>
            <a:lvl3pPr>
              <a:defRPr lang="zh-CN" sz="1200"/>
            </a:lvl3pPr>
            <a:lvl4pPr>
              <a:defRPr lang="zh-CN" sz="1200"/>
            </a:lvl4pPr>
            <a:lvl5pPr>
              <a:defRPr lang="zh-CN"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任意多边形：形状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9" name="任意多边形：形状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p:cNvSpPr>
            <a:spLocks noGrp="1"/>
          </p:cNvSpPr>
          <p:nvPr>
            <p:ph type="title"/>
          </p:nvPr>
        </p:nvSpPr>
        <p:spPr/>
        <p:txBody>
          <a:bodyPr rtlCol="0"/>
          <a:lstStyle>
            <a:defPPr>
              <a:defRPr lang="zh-CN"/>
            </a:defPPr>
          </a:lstStyle>
          <a:p>
            <a:pPr rtl="0"/>
            <a:r>
              <a:rPr lang="zh-CN" altLang="en-US" b="1"/>
              <a:t>单击此处编辑母版标题样式</a:t>
            </a:r>
            <a:endParaRPr lang="zh-CN" b="1" dirty="0"/>
          </a:p>
        </p:txBody>
      </p:sp>
      <p:sp>
        <p:nvSpPr>
          <p:cNvPr id="4" name="页脚占位符 3"/>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5" name="灯片编号占位符 4"/>
          <p:cNvSpPr>
            <a:spLocks noGrp="1"/>
          </p:cNvSpPr>
          <p:nvPr>
            <p:ph type="sldNum" sz="quarter" idx="12"/>
          </p:nvPr>
        </p:nvSpPr>
        <p:spPr/>
        <p:txBody>
          <a:bodyPr rtlCol="0"/>
          <a:lstStyle>
            <a:defPPr>
              <a:defRPr lang="zh-CN"/>
            </a:defPPr>
          </a:lstStyle>
          <a:p>
            <a:pPr rtl="0"/>
            <a:fld id="{48F63A3B-78C7-47BE-AE5E-E10140E04643}" type="slidenum">
              <a:rPr lang="zh-CN" dirty="0"/>
              <a:t>‹#›</a:t>
            </a:fld>
            <a:endParaRPr lang="zh-CN"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任意多边形：形状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8" name="任意多边形：形状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3" name="页脚占位符 2"/>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4" name="灯片编号占位符 3"/>
          <p:cNvSpPr>
            <a:spLocks noGrp="1"/>
          </p:cNvSpPr>
          <p:nvPr>
            <p:ph type="sldNum" sz="quarter" idx="12"/>
          </p:nvPr>
        </p:nvSpPr>
        <p:spPr/>
        <p:txBody>
          <a:bodyPr rtlCol="0"/>
          <a:lstStyle>
            <a:defPPr>
              <a:defRPr lang="zh-CN"/>
            </a:defPPr>
          </a:lstStyle>
          <a:p>
            <a:pPr rtl="0"/>
            <a:fld id="{48F63A3B-78C7-47BE-AE5E-E10140E04643}" type="slidenum">
              <a:rPr lang="zh-CN" dirty="0"/>
              <a:t>‹#›</a:t>
            </a:fld>
            <a:endParaRPr lang="zh-CN"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11" name="任意多边形：形状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p:cNvSpPr>
            <a:spLocks noGrp="1"/>
          </p:cNvSpPr>
          <p:nvPr>
            <p:ph type="title"/>
          </p:nvPr>
        </p:nvSpPr>
        <p:spPr>
          <a:xfrm>
            <a:off x="839788" y="457200"/>
            <a:ext cx="3932237" cy="1600200"/>
          </a:xfrm>
        </p:spPr>
        <p:txBody>
          <a:bodyPr rtlCol="0" anchor="b"/>
          <a:lstStyle>
            <a:lvl1pPr>
              <a:defRPr lang="zh-CN" sz="3200"/>
            </a:lvl1pPr>
          </a:lstStyle>
          <a:p>
            <a:pPr rtl="0"/>
            <a:r>
              <a:rPr lang="zh-CN" altLang="en-US" b="1"/>
              <a:t>单击此处编辑母版标题样式</a:t>
            </a:r>
            <a:endParaRPr lang="zh-CN" b="1" dirty="0"/>
          </a:p>
        </p:txBody>
      </p:sp>
      <p:sp>
        <p:nvSpPr>
          <p:cNvPr id="3" name="内容占位符 2"/>
          <p:cNvSpPr>
            <a:spLocks noGrp="1"/>
          </p:cNvSpPr>
          <p:nvPr>
            <p:ph idx="1"/>
          </p:nvPr>
        </p:nvSpPr>
        <p:spPr>
          <a:xfrm>
            <a:off x="5183188" y="987425"/>
            <a:ext cx="6172200" cy="4873625"/>
          </a:xfrm>
        </p:spPr>
        <p:txBody>
          <a:bodyPr rtlCol="0"/>
          <a:lstStyle>
            <a:lvl1pPr>
              <a:defRPr lang="zh-CN" sz="3200"/>
            </a:lvl1pPr>
            <a:lvl2pPr>
              <a:defRPr lang="zh-CN" sz="2800"/>
            </a:lvl2pPr>
            <a:lvl3pPr>
              <a:defRPr lang="zh-CN" sz="2400"/>
            </a:lvl3pPr>
            <a:lvl4pPr>
              <a:defRPr lang="zh-CN" sz="2000"/>
            </a:lvl4pPr>
            <a:lvl5pPr>
              <a:defRPr lang="zh-CN" sz="2000"/>
            </a:lvl5pPr>
            <a:lvl6pPr>
              <a:defRPr lang="zh-CN" sz="2000"/>
            </a:lvl6pPr>
            <a:lvl7pPr>
              <a:defRPr lang="zh-CN" sz="2000"/>
            </a:lvl7pPr>
            <a:lvl8pPr>
              <a:defRPr lang="zh-CN" sz="2000"/>
            </a:lvl8pPr>
            <a:lvl9pPr>
              <a:defRPr lang="zh-CN" sz="20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4" name="文本占位符 3"/>
          <p:cNvSpPr>
            <a:spLocks noGrp="1"/>
          </p:cNvSpPr>
          <p:nvPr>
            <p:ph type="body" sz="half" idx="2"/>
          </p:nvPr>
        </p:nvSpPr>
        <p:spPr>
          <a:xfrm>
            <a:off x="839788" y="2057400"/>
            <a:ext cx="3932237" cy="3811588"/>
          </a:xfrm>
        </p:spPr>
        <p:txBody>
          <a:bodyPr rtlCol="0"/>
          <a:lstStyle>
            <a:lvl1pPr marL="0" indent="0">
              <a:buNone/>
              <a:defRPr lang="zh-CN" sz="1600"/>
            </a:lvl1pPr>
            <a:lvl2pPr marL="457200" indent="0">
              <a:buNone/>
              <a:defRPr lang="zh-CN" sz="1400"/>
            </a:lvl2pPr>
            <a:lvl3pPr marL="914400" indent="0">
              <a:buNone/>
              <a:defRPr lang="zh-CN" sz="1200"/>
            </a:lvl3pPr>
            <a:lvl4pPr marL="1371600" indent="0">
              <a:buNone/>
              <a:defRPr lang="zh-CN" sz="1000"/>
            </a:lvl4pPr>
            <a:lvl5pPr marL="1828800" indent="0">
              <a:buNone/>
              <a:defRPr lang="zh-CN" sz="1000"/>
            </a:lvl5pPr>
            <a:lvl6pPr marL="2286000" indent="0">
              <a:buNone/>
              <a:defRPr lang="zh-CN" sz="1000"/>
            </a:lvl6pPr>
            <a:lvl7pPr marL="2743200" indent="0">
              <a:buNone/>
              <a:defRPr lang="zh-CN" sz="1000"/>
            </a:lvl7pPr>
            <a:lvl8pPr marL="3200400" indent="0">
              <a:buNone/>
              <a:defRPr lang="zh-CN" sz="1000"/>
            </a:lvl8pPr>
            <a:lvl9pPr marL="3657600" indent="0">
              <a:buNone/>
              <a:defRPr lang="zh-CN" sz="1000"/>
            </a:lvl9pPr>
          </a:lstStyle>
          <a:p>
            <a:pPr lvl="0" rtl="0"/>
            <a:r>
              <a:rPr lang="zh-CN" altLang="en-US"/>
              <a:t>单击此处编辑母版文本样式</a:t>
            </a:r>
          </a:p>
        </p:txBody>
      </p:sp>
      <p:sp>
        <p:nvSpPr>
          <p:cNvPr id="6" name="页脚占位符 5"/>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7" name="灯片编号占位符 6"/>
          <p:cNvSpPr>
            <a:spLocks noGrp="1"/>
          </p:cNvSpPr>
          <p:nvPr>
            <p:ph type="sldNum" sz="quarter" idx="12"/>
          </p:nvPr>
        </p:nvSpPr>
        <p:spPr/>
        <p:txBody>
          <a:bodyPr rtlCol="0"/>
          <a:lstStyle>
            <a:defPPr>
              <a:defRPr lang="zh-CN"/>
            </a:defPPr>
          </a:lstStyle>
          <a:p>
            <a:pPr rtl="0"/>
            <a:fld id="{48F63A3B-78C7-47BE-AE5E-E10140E04643}" type="slidenum">
              <a:rPr lang="zh-CN" dirty="0"/>
              <a:t>‹#›</a:t>
            </a:fld>
            <a:endParaRPr lang="zh-CN"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议程​​">
    <p:spTree>
      <p:nvGrpSpPr>
        <p:cNvPr id="1" name=""/>
        <p:cNvGrpSpPr/>
        <p:nvPr/>
      </p:nvGrpSpPr>
      <p:grpSpPr>
        <a:xfrm>
          <a:off x="0" y="0"/>
          <a:ext cx="0" cy="0"/>
          <a:chOff x="0" y="0"/>
          <a:chExt cx="0" cy="0"/>
        </a:xfrm>
      </p:grpSpPr>
      <p:grpSp>
        <p:nvGrpSpPr>
          <p:cNvPr id="6" name="组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任意多边形(F)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rtl="0"/>
              <a:endParaRPr lang="zh-CN" dirty="0"/>
            </a:p>
          </p:txBody>
        </p:sp>
        <p:sp>
          <p:nvSpPr>
            <p:cNvPr id="8" name="任意多边形(F)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rtl="0"/>
              <a:endParaRPr lang="zh-CN" dirty="0"/>
            </a:p>
          </p:txBody>
        </p:sp>
      </p:grpSp>
      <p:grpSp>
        <p:nvGrpSpPr>
          <p:cNvPr id="9" name="组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任意多边形(F)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rtl="0"/>
              <a:endParaRPr lang="zh-CN" dirty="0"/>
            </a:p>
          </p:txBody>
        </p:sp>
        <p:sp>
          <p:nvSpPr>
            <p:cNvPr id="11" name="任意多边形(F)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rtl="0"/>
              <a:endParaRPr lang="zh-CN" dirty="0"/>
            </a:p>
          </p:txBody>
        </p:sp>
      </p:grpSp>
      <p:sp>
        <p:nvSpPr>
          <p:cNvPr id="14" name="图像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defPPr>
              <a:defRPr lang="zh-CN"/>
            </a:defPPr>
          </a:lstStyle>
          <a:p>
            <a:pPr rtl="0"/>
            <a:endParaRPr lang="zh-CN" dirty="0"/>
          </a:p>
        </p:txBody>
      </p:sp>
      <p:sp>
        <p:nvSpPr>
          <p:cNvPr id="2" name="标题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rtlCol="0">
            <a:noAutofit/>
          </a:bodyPr>
          <a:lstStyle>
            <a:lvl1pPr algn="l">
              <a:lnSpc>
                <a:spcPct val="100000"/>
              </a:lnSpc>
              <a:defRPr lang="zh-CN"/>
            </a:lvl1pPr>
          </a:lstStyle>
          <a:p>
            <a:pPr rtl="0"/>
            <a:r>
              <a:rPr lang="zh-CN" altLang="en-US" b="1"/>
              <a:t>单击此处编辑母版标题样式</a:t>
            </a:r>
            <a:endParaRPr lang="zh-CN" b="1" dirty="0"/>
          </a:p>
        </p:txBody>
      </p:sp>
      <p:sp>
        <p:nvSpPr>
          <p:cNvPr id="13" name="内容占位符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rtlCol="0">
            <a:noAutofit/>
          </a:bodyPr>
          <a:lstStyle>
            <a:lvl1pPr marL="0" indent="0">
              <a:lnSpc>
                <a:spcPct val="150000"/>
              </a:lnSpc>
              <a:spcBef>
                <a:spcPts val="0"/>
              </a:spcBef>
              <a:buNone/>
              <a:defRPr lang="zh-CN" sz="2400"/>
            </a:lvl1pPr>
            <a:lvl2pPr marL="347472">
              <a:lnSpc>
                <a:spcPct val="150000"/>
              </a:lnSpc>
              <a:spcBef>
                <a:spcPts val="0"/>
              </a:spcBef>
              <a:defRPr lang="zh-CN" sz="2000"/>
            </a:lvl2pPr>
            <a:lvl3pPr marL="685800">
              <a:lnSpc>
                <a:spcPct val="150000"/>
              </a:lnSpc>
              <a:spcBef>
                <a:spcPts val="0"/>
              </a:spcBef>
              <a:defRPr lang="zh-CN" sz="1800"/>
            </a:lvl3pPr>
          </a:lstStyle>
          <a:p>
            <a:pPr lvl="0" rtl="0"/>
            <a:r>
              <a:rPr lang="zh-CN" altLang="en-US"/>
              <a:t>单击此处编辑母版文本样式</a:t>
            </a:r>
          </a:p>
          <a:p>
            <a:pPr lvl="1" rtl="0"/>
            <a:r>
              <a:rPr lang="zh-CN" altLang="en-US"/>
              <a:t>二级</a:t>
            </a:r>
          </a:p>
          <a:p>
            <a:pPr lvl="2" rtl="0"/>
            <a:r>
              <a:rPr lang="zh-CN" altLang="en-US"/>
              <a:t>三级</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11" name="任意多边形：形状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p:cNvSpPr>
            <a:spLocks noGrp="1"/>
          </p:cNvSpPr>
          <p:nvPr>
            <p:ph type="title"/>
          </p:nvPr>
        </p:nvSpPr>
        <p:spPr>
          <a:xfrm>
            <a:off x="839788" y="457200"/>
            <a:ext cx="3932237" cy="1600200"/>
          </a:xfrm>
        </p:spPr>
        <p:txBody>
          <a:bodyPr rtlCol="0" anchor="b"/>
          <a:lstStyle>
            <a:lvl1pPr>
              <a:defRPr lang="zh-CN" sz="3200"/>
            </a:lvl1pPr>
          </a:lstStyle>
          <a:p>
            <a:pPr rtl="0"/>
            <a:r>
              <a:rPr lang="zh-CN" altLang="en-US" b="1"/>
              <a:t>单击此处编辑母版标题样式</a:t>
            </a:r>
            <a:endParaRPr lang="zh-CN" b="1" dirty="0"/>
          </a:p>
        </p:txBody>
      </p:sp>
      <p:sp>
        <p:nvSpPr>
          <p:cNvPr id="3" name="图片占位符 2"/>
          <p:cNvSpPr>
            <a:spLocks noGrp="1" noChangeAspect="1"/>
          </p:cNvSpPr>
          <p:nvPr>
            <p:ph type="pic" idx="1"/>
          </p:nvPr>
        </p:nvSpPr>
        <p:spPr>
          <a:xfrm>
            <a:off x="5183188" y="987425"/>
            <a:ext cx="6172200" cy="4873625"/>
          </a:xfrm>
        </p:spPr>
        <p:txBody>
          <a:bodyPr rtlCol="0" anchor="t"/>
          <a:lstStyle>
            <a:lvl1pPr marL="0" indent="0">
              <a:buNone/>
              <a:defRPr lang="zh-CN" sz="3200"/>
            </a:lvl1pPr>
            <a:lvl2pPr marL="457200" indent="0">
              <a:buNone/>
              <a:defRPr lang="zh-CN" sz="2800"/>
            </a:lvl2pPr>
            <a:lvl3pPr marL="914400" indent="0">
              <a:buNone/>
              <a:defRPr lang="zh-CN" sz="2400"/>
            </a:lvl3pPr>
            <a:lvl4pPr marL="1371600" indent="0">
              <a:buNone/>
              <a:defRPr lang="zh-CN" sz="2000"/>
            </a:lvl4pPr>
            <a:lvl5pPr marL="1828800" indent="0">
              <a:buNone/>
              <a:defRPr lang="zh-CN" sz="2000"/>
            </a:lvl5pPr>
            <a:lvl6pPr marL="2286000" indent="0">
              <a:buNone/>
              <a:defRPr lang="zh-CN" sz="2000"/>
            </a:lvl6pPr>
            <a:lvl7pPr marL="2743200" indent="0">
              <a:buNone/>
              <a:defRPr lang="zh-CN" sz="2000"/>
            </a:lvl7pPr>
            <a:lvl8pPr marL="3200400" indent="0">
              <a:buNone/>
              <a:defRPr lang="zh-CN" sz="2000"/>
            </a:lvl8pPr>
            <a:lvl9pPr marL="3657600" indent="0">
              <a:buNone/>
              <a:defRPr lang="zh-CN" sz="2000"/>
            </a:lvl9pPr>
          </a:lstStyle>
          <a:p>
            <a:pPr rtl="0"/>
            <a:r>
              <a:rPr lang="zh-CN" altLang="en-US"/>
              <a:t>单击图标添加图片</a:t>
            </a:r>
            <a:endParaRPr lang="zh-CN"/>
          </a:p>
        </p:txBody>
      </p:sp>
      <p:sp>
        <p:nvSpPr>
          <p:cNvPr id="4" name="文本占位符 3"/>
          <p:cNvSpPr>
            <a:spLocks noGrp="1"/>
          </p:cNvSpPr>
          <p:nvPr>
            <p:ph type="body" sz="half" idx="2"/>
          </p:nvPr>
        </p:nvSpPr>
        <p:spPr>
          <a:xfrm>
            <a:off x="839788" y="2057400"/>
            <a:ext cx="3932237" cy="3811588"/>
          </a:xfrm>
        </p:spPr>
        <p:txBody>
          <a:bodyPr rtlCol="0"/>
          <a:lstStyle>
            <a:lvl1pPr marL="0" indent="0">
              <a:buNone/>
              <a:defRPr lang="zh-CN" sz="1600"/>
            </a:lvl1pPr>
            <a:lvl2pPr marL="457200" indent="0">
              <a:buNone/>
              <a:defRPr lang="zh-CN" sz="1400"/>
            </a:lvl2pPr>
            <a:lvl3pPr marL="914400" indent="0">
              <a:buNone/>
              <a:defRPr lang="zh-CN" sz="1200"/>
            </a:lvl3pPr>
            <a:lvl4pPr marL="1371600" indent="0">
              <a:buNone/>
              <a:defRPr lang="zh-CN" sz="1000"/>
            </a:lvl4pPr>
            <a:lvl5pPr marL="1828800" indent="0">
              <a:buNone/>
              <a:defRPr lang="zh-CN" sz="1000"/>
            </a:lvl5pPr>
            <a:lvl6pPr marL="2286000" indent="0">
              <a:buNone/>
              <a:defRPr lang="zh-CN" sz="1000"/>
            </a:lvl6pPr>
            <a:lvl7pPr marL="2743200" indent="0">
              <a:buNone/>
              <a:defRPr lang="zh-CN" sz="1000"/>
            </a:lvl7pPr>
            <a:lvl8pPr marL="3200400" indent="0">
              <a:buNone/>
              <a:defRPr lang="zh-CN" sz="1000"/>
            </a:lvl8pPr>
            <a:lvl9pPr marL="3657600" indent="0">
              <a:buNone/>
              <a:defRPr lang="zh-CN" sz="1000"/>
            </a:lvl9pPr>
          </a:lstStyle>
          <a:p>
            <a:pPr lvl="0" rtl="0"/>
            <a:r>
              <a:rPr lang="zh-CN" altLang="en-US"/>
              <a:t>单击此处编辑母版文本样式</a:t>
            </a:r>
          </a:p>
        </p:txBody>
      </p:sp>
      <p:sp>
        <p:nvSpPr>
          <p:cNvPr id="6" name="页脚占位符 5"/>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7" name="灯片编号占位符 6"/>
          <p:cNvSpPr>
            <a:spLocks noGrp="1"/>
          </p:cNvSpPr>
          <p:nvPr>
            <p:ph type="sldNum" sz="quarter" idx="12"/>
          </p:nvPr>
        </p:nvSpPr>
        <p:spPr/>
        <p:txBody>
          <a:bodyPr rtlCol="0"/>
          <a:lstStyle>
            <a:defPPr>
              <a:defRPr lang="zh-CN"/>
            </a:defPPr>
          </a:lstStyle>
          <a:p>
            <a:pPr rtl="0"/>
            <a:fld id="{48F63A3B-78C7-47BE-AE5E-E10140E04643}" type="slidenum">
              <a:rPr lang="zh-CN" dirty="0"/>
              <a:t>‹#›</a:t>
            </a:fld>
            <a:endParaRPr lang="zh-CN"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简介">
    <p:spTree>
      <p:nvGrpSpPr>
        <p:cNvPr id="1" name=""/>
        <p:cNvGrpSpPr/>
        <p:nvPr/>
      </p:nvGrpSpPr>
      <p:grpSpPr>
        <a:xfrm>
          <a:off x="0" y="0"/>
          <a:ext cx="0" cy="0"/>
          <a:chOff x="0" y="0"/>
          <a:chExt cx="0" cy="0"/>
        </a:xfrm>
      </p:grpSpPr>
      <p:sp>
        <p:nvSpPr>
          <p:cNvPr id="23" name="任意多边形：形状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20" name="任意多边形：形状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14" name="任意多边形：形状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p:cNvSpPr>
            <a:spLocks noGrp="1"/>
          </p:cNvSpPr>
          <p:nvPr userDrawn="1">
            <p:ph type="title"/>
          </p:nvPr>
        </p:nvSpPr>
        <p:spPr>
          <a:xfrm>
            <a:off x="4224528" y="2276856"/>
            <a:ext cx="6766560" cy="768096"/>
          </a:xfrm>
        </p:spPr>
        <p:txBody>
          <a:bodyPr rtlCol="0">
            <a:noAutofit/>
          </a:bodyPr>
          <a:lstStyle>
            <a:lvl1pPr algn="l">
              <a:lnSpc>
                <a:spcPct val="100000"/>
              </a:lnSpc>
              <a:defRPr lang="zh-CN" b="1"/>
            </a:lvl1pPr>
          </a:lstStyle>
          <a:p>
            <a:pPr rtl="0"/>
            <a:r>
              <a:rPr lang="zh-CN" altLang="en-US" b="1"/>
              <a:t>单击此处编辑母版标题样式</a:t>
            </a:r>
            <a:endParaRPr lang="zh-CN" b="1" dirty="0"/>
          </a:p>
        </p:txBody>
      </p:sp>
      <p:sp>
        <p:nvSpPr>
          <p:cNvPr id="3" name="内容占位符 2"/>
          <p:cNvSpPr>
            <a:spLocks noGrp="1"/>
          </p:cNvSpPr>
          <p:nvPr userDrawn="1">
            <p:ph idx="1"/>
          </p:nvPr>
        </p:nvSpPr>
        <p:spPr>
          <a:xfrm>
            <a:off x="4224528" y="3222752"/>
            <a:ext cx="6766560" cy="2700528"/>
          </a:xfrm>
        </p:spPr>
        <p:txBody>
          <a:bodyPr rtlCol="0">
            <a:noAutofit/>
          </a:bodyPr>
          <a:lstStyle>
            <a:lvl1pPr marL="0" indent="0">
              <a:buNone/>
              <a:defRPr lang="zh-CN" sz="1500"/>
            </a:lvl1pPr>
            <a:lvl2pPr>
              <a:defRPr lang="zh-CN" sz="1500"/>
            </a:lvl2pPr>
            <a:lvl3pPr>
              <a:defRPr lang="zh-CN" sz="1500"/>
            </a:lvl3pPr>
            <a:lvl4pPr>
              <a:defRPr lang="zh-CN" sz="1500"/>
            </a:lvl4pPr>
            <a:lvl5pPr>
              <a:defRPr lang="zh-CN" sz="15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页脚占位符 4"/>
          <p:cNvSpPr>
            <a:spLocks noGrp="1"/>
          </p:cNvSpPr>
          <p:nvPr userDrawn="1">
            <p:ph type="ftr" sz="quarter" idx="11"/>
          </p:nvPr>
        </p:nvSpPr>
        <p:spPr>
          <a:xfrm>
            <a:off x="4224528" y="457200"/>
            <a:ext cx="3200400" cy="274320"/>
          </a:xfrm>
        </p:spPr>
        <p:txBody>
          <a:bodyPr rtlCol="0">
            <a:noAutofit/>
          </a:bodyPr>
          <a:lstStyle>
            <a:defPPr>
              <a:defRPr lang="zh-CN"/>
            </a:defPPr>
          </a:lstStyle>
          <a:p>
            <a:pPr rtl="0"/>
            <a:r>
              <a:rPr lang="zh-CN"/>
              <a:t>演示文稿标题</a:t>
            </a:r>
            <a:endParaRPr lang="zh-CN" dirty="0"/>
          </a:p>
        </p:txBody>
      </p:sp>
      <p:sp>
        <p:nvSpPr>
          <p:cNvPr id="6" name="幻灯片编号占位符 5"/>
          <p:cNvSpPr>
            <a:spLocks noGrp="1"/>
          </p:cNvSpPr>
          <p:nvPr userDrawn="1">
            <p:ph type="sldNum" sz="quarter" idx="12"/>
          </p:nvPr>
        </p:nvSpPr>
        <p:spPr/>
        <p:txBody>
          <a:bodyPr rtlCol="0">
            <a:noAutofit/>
          </a:bodyPr>
          <a:lstStyle>
            <a:defPPr>
              <a:defRPr lang="zh-CN"/>
            </a:defPPr>
          </a:lstStyle>
          <a:p>
            <a:pPr rtl="0"/>
            <a:fld id="{48F63A3B-78C7-47BE-AE5E-E10140E04643}" type="slidenum">
              <a:rPr lang="zh-CN" dirty="0"/>
              <a:t>‹#›</a:t>
            </a:fld>
            <a:endParaRPr lang="zh-CN" dirty="0"/>
          </a:p>
        </p:txBody>
      </p:sp>
      <p:sp>
        <p:nvSpPr>
          <p:cNvPr id="17" name="任意多边形：形状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4" name="任意多边形：形状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46" name="任意多边形：形状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43" name="任意多边形：形状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49" name="任意多边形：形状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40" name="任意多边形：形状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37" name="任意多边形：形状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lvl="0" algn="ctr" rtl="0"/>
            <a:endParaRPr lang="zh-CN" dirty="0"/>
          </a:p>
        </p:txBody>
      </p:sp>
      <p:sp>
        <p:nvSpPr>
          <p:cNvPr id="2" name="标题 1"/>
          <p:cNvSpPr>
            <a:spLocks noGrp="1"/>
          </p:cNvSpPr>
          <p:nvPr>
            <p:ph type="title"/>
          </p:nvPr>
        </p:nvSpPr>
        <p:spPr>
          <a:xfrm>
            <a:off x="2895600" y="3776472"/>
            <a:ext cx="6400800" cy="768096"/>
          </a:xfrm>
        </p:spPr>
        <p:txBody>
          <a:bodyPr rtlCol="0" anchor="t">
            <a:noAutofit/>
          </a:bodyPr>
          <a:lstStyle>
            <a:lvl1pPr>
              <a:lnSpc>
                <a:spcPct val="100000"/>
              </a:lnSpc>
              <a:defRPr lang="zh-CN" sz="4400"/>
            </a:lvl1pPr>
          </a:lstStyle>
          <a:p>
            <a:pPr rtl="0"/>
            <a:r>
              <a:rPr lang="zh-CN" altLang="en-US" b="1"/>
              <a:t>单击此处编辑母版标题样式</a:t>
            </a:r>
            <a:endParaRPr lang="zh-CN" b="1" dirty="0"/>
          </a:p>
        </p:txBody>
      </p:sp>
      <p:sp>
        <p:nvSpPr>
          <p:cNvPr id="3" name="文本占位符 2"/>
          <p:cNvSpPr>
            <a:spLocks noGrp="1"/>
          </p:cNvSpPr>
          <p:nvPr>
            <p:ph type="body" idx="1"/>
          </p:nvPr>
        </p:nvSpPr>
        <p:spPr>
          <a:xfrm>
            <a:off x="2895600" y="4718304"/>
            <a:ext cx="6400800" cy="512064"/>
          </a:xfrm>
        </p:spPr>
        <p:txBody>
          <a:bodyPr lIns="0" tIns="0" rIns="0" bIns="0" rtlCol="0">
            <a:noAutofit/>
          </a:bodyPr>
          <a:lstStyle>
            <a:lvl1pPr marL="0" indent="0" algn="ctr">
              <a:spcBef>
                <a:spcPts val="0"/>
              </a:spcBef>
              <a:buNone/>
              <a:defRPr lang="zh-CN" sz="2400">
                <a:solidFill>
                  <a:schemeClr val="accent6"/>
                </a:solidFill>
              </a:defRPr>
            </a:lvl1pPr>
            <a:lvl2pPr marL="457200" indent="0">
              <a:buNone/>
              <a:defRPr lang="zh-CN" sz="2000">
                <a:solidFill>
                  <a:schemeClr val="tx1">
                    <a:tint val="75000"/>
                  </a:schemeClr>
                </a:solidFill>
              </a:defRPr>
            </a:lvl2pPr>
            <a:lvl3pPr marL="914400" indent="0">
              <a:buNone/>
              <a:defRPr lang="zh-CN" sz="1800">
                <a:solidFill>
                  <a:schemeClr val="tx1">
                    <a:tint val="75000"/>
                  </a:schemeClr>
                </a:solidFill>
              </a:defRPr>
            </a:lvl3pPr>
            <a:lvl4pPr marL="1371600" indent="0">
              <a:buNone/>
              <a:defRPr lang="zh-CN" sz="1600">
                <a:solidFill>
                  <a:schemeClr val="tx1">
                    <a:tint val="75000"/>
                  </a:schemeClr>
                </a:solidFill>
              </a:defRPr>
            </a:lvl4pPr>
            <a:lvl5pPr marL="1828800" indent="0">
              <a:buNone/>
              <a:defRPr lang="zh-CN" sz="1600">
                <a:solidFill>
                  <a:schemeClr val="tx1">
                    <a:tint val="75000"/>
                  </a:schemeClr>
                </a:solidFill>
              </a:defRPr>
            </a:lvl5pPr>
            <a:lvl6pPr marL="2286000" indent="0">
              <a:buNone/>
              <a:defRPr lang="zh-CN" sz="1600">
                <a:solidFill>
                  <a:schemeClr val="tx1">
                    <a:tint val="75000"/>
                  </a:schemeClr>
                </a:solidFill>
              </a:defRPr>
            </a:lvl6pPr>
            <a:lvl7pPr marL="2743200" indent="0">
              <a:buNone/>
              <a:defRPr lang="zh-CN" sz="1600">
                <a:solidFill>
                  <a:schemeClr val="tx1">
                    <a:tint val="75000"/>
                  </a:schemeClr>
                </a:solidFill>
              </a:defRPr>
            </a:lvl7pPr>
            <a:lvl8pPr marL="3200400" indent="0">
              <a:buNone/>
              <a:defRPr lang="zh-CN" sz="1600">
                <a:solidFill>
                  <a:schemeClr val="tx1">
                    <a:tint val="75000"/>
                  </a:schemeClr>
                </a:solidFill>
              </a:defRPr>
            </a:lvl8pPr>
            <a:lvl9pPr marL="3657600" indent="0">
              <a:buNone/>
              <a:defRPr lang="zh-CN" sz="1600">
                <a:solidFill>
                  <a:schemeClr val="tx1">
                    <a:tint val="75000"/>
                  </a:schemeClr>
                </a:solidFill>
              </a:defRPr>
            </a:lvl9pPr>
          </a:lstStyle>
          <a:p>
            <a:pPr lvl="0" rtl="0"/>
            <a:r>
              <a:rPr lang="zh-CN" altLang="en-US"/>
              <a:t>单击此处编辑母版文本样式</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与图表">
    <p:spTree>
      <p:nvGrpSpPr>
        <p:cNvPr id="1" name=""/>
        <p:cNvGrpSpPr/>
        <p:nvPr/>
      </p:nvGrpSpPr>
      <p:grpSpPr>
        <a:xfrm>
          <a:off x="0" y="0"/>
          <a:ext cx="0" cy="0"/>
          <a:chOff x="0" y="0"/>
          <a:chExt cx="0" cy="0"/>
        </a:xfrm>
      </p:grpSpPr>
      <p:sp>
        <p:nvSpPr>
          <p:cNvPr id="30" name="任意多边形：形状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p:cNvSpPr>
            <a:spLocks noGrp="1"/>
          </p:cNvSpPr>
          <p:nvPr>
            <p:ph type="title"/>
          </p:nvPr>
        </p:nvSpPr>
        <p:spPr/>
        <p:txBody>
          <a:bodyPr rtlCol="0">
            <a:noAutofit/>
          </a:bodyPr>
          <a:lstStyle>
            <a:lvl1pPr>
              <a:lnSpc>
                <a:spcPct val="100000"/>
              </a:lnSpc>
              <a:defRPr lang="zh-CN"/>
            </a:lvl1pPr>
          </a:lstStyle>
          <a:p>
            <a:pPr rtl="0"/>
            <a:r>
              <a:rPr lang="zh-CN" altLang="en-US" b="1"/>
              <a:t>单击此处编辑母版标题样式</a:t>
            </a:r>
            <a:endParaRPr lang="zh-CN" b="1" dirty="0"/>
          </a:p>
        </p:txBody>
      </p:sp>
      <p:sp>
        <p:nvSpPr>
          <p:cNvPr id="3" name="内容占位符 2"/>
          <p:cNvSpPr>
            <a:spLocks noGrp="1"/>
          </p:cNvSpPr>
          <p:nvPr>
            <p:ph sz="half" idx="1"/>
          </p:nvPr>
        </p:nvSpPr>
        <p:spPr>
          <a:xfrm>
            <a:off x="539496" y="2103120"/>
            <a:ext cx="11119104" cy="4434840"/>
          </a:xfrm>
        </p:spPr>
        <p:txBody>
          <a:bodyPr rtlCol="0">
            <a:noAutofit/>
          </a:bodyPr>
          <a:lstStyle>
            <a:lvl1pPr>
              <a:defRPr lang="zh-CN" sz="1800"/>
            </a:lvl1pPr>
            <a:lvl2pPr>
              <a:defRPr lang="zh-CN" sz="1600"/>
            </a:lvl2pPr>
            <a:lvl3pPr>
              <a:defRPr lang="zh-CN" sz="1400"/>
            </a:lvl3pPr>
            <a:lvl4pPr>
              <a:defRPr lang="zh-CN" sz="1200"/>
            </a:lvl4pPr>
            <a:lvl5pPr>
              <a:defRPr lang="zh-CN"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6" name="页脚占位符 5"/>
          <p:cNvSpPr>
            <a:spLocks noGrp="1"/>
          </p:cNvSpPr>
          <p:nvPr>
            <p:ph type="ftr" sz="quarter" idx="11"/>
          </p:nvPr>
        </p:nvSpPr>
        <p:spPr/>
        <p:txBody>
          <a:bodyPr rtlCol="0">
            <a:noAutofit/>
          </a:bodyPr>
          <a:lstStyle>
            <a:defPPr>
              <a:defRPr lang="zh-CN"/>
            </a:defPPr>
          </a:lstStyle>
          <a:p>
            <a:pPr rtl="0"/>
            <a:r>
              <a:rPr lang="zh-CN" dirty="0"/>
              <a:t>演示文稿标题</a:t>
            </a:r>
          </a:p>
        </p:txBody>
      </p:sp>
      <p:sp>
        <p:nvSpPr>
          <p:cNvPr id="7" name="灯片编号占位符 6"/>
          <p:cNvSpPr>
            <a:spLocks noGrp="1"/>
          </p:cNvSpPr>
          <p:nvPr>
            <p:ph type="sldNum" sz="quarter" idx="12"/>
          </p:nvPr>
        </p:nvSpPr>
        <p:spPr/>
        <p:txBody>
          <a:bodyPr rtlCol="0">
            <a:noAutofit/>
          </a:bodyPr>
          <a:lstStyle>
            <a:defPPr>
              <a:defRPr lang="zh-CN"/>
            </a:defPPr>
          </a:lstStyle>
          <a:p>
            <a:pPr rtl="0"/>
            <a:fld id="{48F63A3B-78C7-47BE-AE5E-E10140E04643}" type="slidenum">
              <a:rPr lang="zh-CN" dirty="0"/>
              <a:t>‹#›</a:t>
            </a:fld>
            <a:endParaRPr lang="zh-CN"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28" name="任意多边形：形状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p:cNvSpPr>
            <a:spLocks noGrp="1"/>
          </p:cNvSpPr>
          <p:nvPr>
            <p:ph type="title"/>
          </p:nvPr>
        </p:nvSpPr>
        <p:spPr/>
        <p:txBody>
          <a:bodyPr rtlCol="0">
            <a:noAutofit/>
          </a:bodyPr>
          <a:lstStyle>
            <a:lvl1pPr>
              <a:lnSpc>
                <a:spcPct val="100000"/>
              </a:lnSpc>
              <a:defRPr lang="zh-CN"/>
            </a:lvl1pPr>
          </a:lstStyle>
          <a:p>
            <a:pPr rtl="0"/>
            <a:r>
              <a:rPr lang="zh-CN" altLang="en-US" b="1"/>
              <a:t>单击此处编辑母版标题样式</a:t>
            </a:r>
            <a:endParaRPr lang="zh-CN" b="1" dirty="0"/>
          </a:p>
        </p:txBody>
      </p:sp>
      <p:sp>
        <p:nvSpPr>
          <p:cNvPr id="3" name="内容占位符 2"/>
          <p:cNvSpPr>
            <a:spLocks noGrp="1"/>
          </p:cNvSpPr>
          <p:nvPr>
            <p:ph sz="half" idx="1"/>
          </p:nvPr>
        </p:nvSpPr>
        <p:spPr>
          <a:xfrm>
            <a:off x="755904" y="2825496"/>
            <a:ext cx="10680192" cy="2834640"/>
          </a:xfrm>
        </p:spPr>
        <p:txBody>
          <a:bodyPr rtlCol="0">
            <a:noAutofit/>
          </a:bodyPr>
          <a:lstStyle>
            <a:lvl1pPr>
              <a:defRPr lang="zh-CN" sz="1800"/>
            </a:lvl1pPr>
            <a:lvl2pPr>
              <a:defRPr lang="zh-CN" sz="1600"/>
            </a:lvl2pPr>
            <a:lvl3pPr>
              <a:defRPr lang="zh-CN" sz="1400"/>
            </a:lvl3pPr>
            <a:lvl4pPr>
              <a:defRPr lang="zh-CN" sz="1200"/>
            </a:lvl4pPr>
            <a:lvl5pPr>
              <a:defRPr lang="zh-CN"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6" name="页脚占位符 5"/>
          <p:cNvSpPr>
            <a:spLocks noGrp="1"/>
          </p:cNvSpPr>
          <p:nvPr>
            <p:ph type="ftr" sz="quarter" idx="11"/>
          </p:nvPr>
        </p:nvSpPr>
        <p:spPr/>
        <p:txBody>
          <a:bodyPr rtlCol="0">
            <a:noAutofit/>
          </a:bodyPr>
          <a:lstStyle>
            <a:defPPr>
              <a:defRPr lang="zh-CN"/>
            </a:defPPr>
          </a:lstStyle>
          <a:p>
            <a:pPr rtl="0"/>
            <a:r>
              <a:rPr lang="zh-CN" dirty="0"/>
              <a:t>演示文稿标题</a:t>
            </a:r>
          </a:p>
        </p:txBody>
      </p:sp>
      <p:sp>
        <p:nvSpPr>
          <p:cNvPr id="7" name="灯片编号占位符 6"/>
          <p:cNvSpPr>
            <a:spLocks noGrp="1"/>
          </p:cNvSpPr>
          <p:nvPr>
            <p:ph type="sldNum" sz="quarter" idx="12"/>
          </p:nvPr>
        </p:nvSpPr>
        <p:spPr/>
        <p:txBody>
          <a:bodyPr rtlCol="0">
            <a:noAutofit/>
          </a:bodyPr>
          <a:lstStyle>
            <a:defPPr>
              <a:defRPr lang="zh-CN"/>
            </a:defPPr>
          </a:lstStyle>
          <a:p>
            <a:pPr rtl="0"/>
            <a:fld id="{48F63A3B-78C7-47BE-AE5E-E10140E04643}" type="slidenum">
              <a:rPr lang="zh-CN" dirty="0"/>
              <a:t>‹#›</a:t>
            </a:fld>
            <a:endParaRPr lang="zh-CN"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报价单">
    <p:spTree>
      <p:nvGrpSpPr>
        <p:cNvPr id="1" name=""/>
        <p:cNvGrpSpPr/>
        <p:nvPr/>
      </p:nvGrpSpPr>
      <p:grpSpPr>
        <a:xfrm>
          <a:off x="0" y="0"/>
          <a:ext cx="0" cy="0"/>
          <a:chOff x="0" y="0"/>
          <a:chExt cx="0" cy="0"/>
        </a:xfrm>
      </p:grpSpPr>
      <p:sp>
        <p:nvSpPr>
          <p:cNvPr id="2" name="标题 1"/>
          <p:cNvSpPr>
            <a:spLocks noGrp="1"/>
          </p:cNvSpPr>
          <p:nvPr>
            <p:ph type="title"/>
          </p:nvPr>
        </p:nvSpPr>
        <p:spPr>
          <a:xfrm>
            <a:off x="4389120" y="2395728"/>
            <a:ext cx="7013448" cy="1627632"/>
          </a:xfrm>
        </p:spPr>
        <p:txBody>
          <a:bodyPr lIns="0" tIns="0" rIns="0" bIns="0" rtlCol="0">
            <a:noAutofit/>
          </a:bodyPr>
          <a:lstStyle>
            <a:lvl1pPr algn="l">
              <a:lnSpc>
                <a:spcPct val="100000"/>
              </a:lnSpc>
              <a:defRPr lang="zh-CN" sz="3300" b="1">
                <a:latin typeface="Microsoft YaHei UI" panose="020B0604020202020204" pitchFamily="34" charset="0"/>
                <a:ea typeface="Microsoft YaHei UI"/>
                <a:cs typeface="Microsoft YaHei UI" panose="020B0604020202020204" pitchFamily="34" charset="0"/>
              </a:defRPr>
            </a:lvl1pPr>
          </a:lstStyle>
          <a:p>
            <a:pPr rtl="0"/>
            <a:r>
              <a:rPr lang="zh-CN" altLang="en-US" b="1"/>
              <a:t>单击此处编辑母版标题样式</a:t>
            </a:r>
            <a:endParaRPr lang="zh-CN" b="1" dirty="0"/>
          </a:p>
        </p:txBody>
      </p:sp>
      <p:sp>
        <p:nvSpPr>
          <p:cNvPr id="57" name="文本占位符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rtlCol="0">
            <a:noAutofit/>
          </a:bodyPr>
          <a:lstStyle>
            <a:lvl1pPr marL="0" indent="0">
              <a:buNone/>
              <a:defRPr lang="zh-CN" sz="10000" b="1"/>
            </a:lvl1pPr>
          </a:lstStyle>
          <a:p>
            <a:pPr lvl="0" rtl="0"/>
            <a:r>
              <a:rPr lang="zh-CN" dirty="0"/>
              <a:t>“</a:t>
            </a:r>
          </a:p>
        </p:txBody>
      </p:sp>
      <p:sp>
        <p:nvSpPr>
          <p:cNvPr id="55" name="文本占位符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rtlCol="0">
            <a:noAutofit/>
          </a:bodyPr>
          <a:lstStyle>
            <a:lvl1pPr marL="0" indent="0">
              <a:buNone/>
              <a:defRPr lang="zh-CN" sz="2400"/>
            </a:lvl1pPr>
          </a:lstStyle>
          <a:p>
            <a:pPr lvl="0" rtl="0"/>
            <a:r>
              <a:rPr lang="zh-CN" altLang="en-US"/>
              <a:t>单击此处编辑母版文本样式</a:t>
            </a:r>
          </a:p>
        </p:txBody>
      </p:sp>
      <p:sp>
        <p:nvSpPr>
          <p:cNvPr id="56" name="文本占位符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rtlCol="0">
            <a:noAutofit/>
          </a:bodyPr>
          <a:lstStyle>
            <a:lvl1pPr marL="0" indent="0">
              <a:buNone/>
              <a:defRPr lang="zh-CN" sz="10000" b="1"/>
            </a:lvl1pPr>
          </a:lstStyle>
          <a:p>
            <a:pPr lvl="0" rtl="0"/>
            <a:r>
              <a:rPr lang="zh-CN" dirty="0"/>
              <a:t>”</a:t>
            </a:r>
          </a:p>
        </p:txBody>
      </p:sp>
      <p:sp>
        <p:nvSpPr>
          <p:cNvPr id="32" name="图像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defPPr>
              <a:defRPr lang="zh-CN"/>
            </a:defPPr>
          </a:lstStyle>
          <a:p>
            <a:pPr rtl="0"/>
            <a:endParaRPr lang="zh-CN" dirty="0"/>
          </a:p>
        </p:txBody>
      </p:sp>
      <p:sp>
        <p:nvSpPr>
          <p:cNvPr id="53" name="任意多边形：形状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defPPr>
              <a:defRPr lang="zh-CN"/>
            </a:defPPr>
          </a:lstStyle>
          <a:p>
            <a:pPr rtl="0"/>
            <a:endParaRPr lang="zh-CN" dirty="0"/>
          </a:p>
        </p:txBody>
      </p:sp>
      <p:sp>
        <p:nvSpPr>
          <p:cNvPr id="33" name="图像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defPPr>
              <a:defRPr lang="zh-CN"/>
            </a:defPPr>
          </a:lstStyle>
          <a:p>
            <a:pPr rtl="0"/>
            <a:endParaRPr lang="zh-CN" dirty="0"/>
          </a:p>
        </p:txBody>
      </p:sp>
      <p:sp>
        <p:nvSpPr>
          <p:cNvPr id="29" name="任意多边形(F)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rtl="0"/>
            <a:endParaRPr lang="zh-CN" dirty="0"/>
          </a:p>
        </p:txBody>
      </p:sp>
      <p:sp>
        <p:nvSpPr>
          <p:cNvPr id="31" name="任意多边形(F)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rtl="0"/>
            <a:endParaRPr lang="zh-CN" dirty="0"/>
          </a:p>
        </p:txBody>
      </p:sp>
      <p:sp>
        <p:nvSpPr>
          <p:cNvPr id="6" name="幻灯片编号占位符 5"/>
          <p:cNvSpPr>
            <a:spLocks noGrp="1"/>
          </p:cNvSpPr>
          <p:nvPr>
            <p:ph type="sldNum" sz="quarter" idx="12"/>
          </p:nvPr>
        </p:nvSpPr>
        <p:spPr/>
        <p:txBody>
          <a:bodyPr rtlCol="0">
            <a:noAutofit/>
          </a:bodyPr>
          <a:lstStyle>
            <a:defPPr>
              <a:defRPr lang="zh-CN"/>
            </a:defPPr>
          </a:lstStyle>
          <a:p>
            <a:pPr rtl="0"/>
            <a:fld id="{48F63A3B-78C7-47BE-AE5E-E10140E04643}" type="slidenum">
              <a:rPr lang="zh-CN" dirty="0"/>
              <a:t>‹#›</a:t>
            </a:fld>
            <a:endParaRPr lang="zh-CN"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团队 x4">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stStyle>
          <a:p>
            <a:pPr algn="ctr" rtl="0"/>
            <a:endParaRPr lang="zh-CN" sz="450" dirty="0"/>
          </a:p>
        </p:txBody>
      </p:sp>
      <p:sp>
        <p:nvSpPr>
          <p:cNvPr id="2" name="标题 1">
            <a:extLst>
              <a:ext uri="{FF2B5EF4-FFF2-40B4-BE49-F238E27FC236}">
                <a16:creationId xmlns:a16="http://schemas.microsoft.com/office/drawing/2014/main" id="{EA04E8AF-9DFE-7077-DB36-941F6490BAD8}"/>
              </a:ext>
            </a:extLst>
          </p:cNvPr>
          <p:cNvSpPr>
            <a:spLocks noGrp="1"/>
          </p:cNvSpPr>
          <p:nvPr>
            <p:ph type="title"/>
          </p:nvPr>
        </p:nvSpPr>
        <p:spPr/>
        <p:txBody>
          <a:bodyPr rtlCol="0">
            <a:noAutofit/>
          </a:bodyPr>
          <a:lstStyle>
            <a:lvl1pPr>
              <a:lnSpc>
                <a:spcPct val="100000"/>
              </a:lnSpc>
              <a:defRPr lang="zh-CN"/>
            </a:lvl1pPr>
          </a:lstStyle>
          <a:p>
            <a:pPr rtl="0"/>
            <a:r>
              <a:rPr lang="zh-CN" altLang="en-US" b="1"/>
              <a:t>单击此处编辑母版标题样式</a:t>
            </a:r>
            <a:endParaRPr lang="zh-CN" b="1" dirty="0"/>
          </a:p>
        </p:txBody>
      </p:sp>
      <p:sp>
        <p:nvSpPr>
          <p:cNvPr id="4" name="页脚占位符 3">
            <a:extLst>
              <a:ext uri="{FF2B5EF4-FFF2-40B4-BE49-F238E27FC236}">
                <a16:creationId xmlns:a16="http://schemas.microsoft.com/office/drawing/2014/main" id="{43B58B80-D2DB-A0A1-0362-1157E9087574}"/>
              </a:ext>
            </a:extLst>
          </p:cNvPr>
          <p:cNvSpPr>
            <a:spLocks noGrp="1"/>
          </p:cNvSpPr>
          <p:nvPr>
            <p:ph type="ftr" sz="quarter" idx="11"/>
          </p:nvPr>
        </p:nvSpPr>
        <p:spPr/>
        <p:txBody>
          <a:bodyPr rtlCol="0">
            <a:noAutofit/>
          </a:bodyPr>
          <a:lstStyle>
            <a:defPPr>
              <a:defRPr lang="zh-CN"/>
            </a:defPPr>
          </a:lstStyle>
          <a:p>
            <a:pPr rtl="0"/>
            <a:r>
              <a:rPr lang="zh-CN" dirty="0"/>
              <a:t>演示文稿标题</a:t>
            </a:r>
          </a:p>
        </p:txBody>
      </p:sp>
      <p:sp>
        <p:nvSpPr>
          <p:cNvPr id="5" name="灯片编号占位符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rtlCol="0">
            <a:noAutofit/>
          </a:bodyPr>
          <a:lstStyle>
            <a:defPPr>
              <a:defRPr lang="zh-CN"/>
            </a:defPPr>
          </a:lstStyle>
          <a:p>
            <a:pPr rtl="0"/>
            <a:fld id="{48F63A3B-78C7-47BE-AE5E-E10140E04643}" type="slidenum">
              <a:rPr lang="zh-CN" smtClean="0"/>
              <a:pPr/>
              <a:t>‹#›</a:t>
            </a:fld>
            <a:endParaRPr lang="zh-CN" dirty="0"/>
          </a:p>
        </p:txBody>
      </p:sp>
      <p:sp>
        <p:nvSpPr>
          <p:cNvPr id="17" name="图片占位符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19" name="文本占位符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rtlCol="0" anchor="t">
            <a:noAutofit/>
          </a:bodyPr>
          <a:lstStyle>
            <a:lvl1pPr marL="0" indent="0" algn="ctr">
              <a:spcBef>
                <a:spcPts val="0"/>
              </a:spcBef>
              <a:buNone/>
              <a:defRPr lang="zh-CN" sz="1800" b="1" cap="all"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a:t>姓名</a:t>
            </a:r>
          </a:p>
        </p:txBody>
      </p:sp>
      <p:sp>
        <p:nvSpPr>
          <p:cNvPr id="21" name="文本占位符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rtlCol="0" anchor="ctr">
            <a:noAutofit/>
          </a:bodyPr>
          <a:lstStyle>
            <a:lvl1pPr marL="0" indent="0" algn="ctr">
              <a:buNone/>
              <a:defRPr lang="zh-CN" sz="1400"/>
            </a:lvl1pPr>
          </a:lstStyle>
          <a:p>
            <a:pPr lvl="0" rtl="0"/>
            <a:r>
              <a:rPr lang="zh-CN"/>
              <a:t>标题</a:t>
            </a:r>
          </a:p>
        </p:txBody>
      </p:sp>
      <p:sp>
        <p:nvSpPr>
          <p:cNvPr id="23" name="图片占位符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22" name="文本占位符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rtlCol="0" anchor="t">
            <a:noAutofit/>
          </a:bodyPr>
          <a:lstStyle>
            <a:lvl1pPr marL="0" indent="0" algn="ctr">
              <a:spcBef>
                <a:spcPts val="0"/>
              </a:spcBef>
              <a:buNone/>
              <a:defRPr lang="zh-CN" sz="1800" b="1" cap="all"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dirty="0"/>
              <a:t>姓名</a:t>
            </a:r>
          </a:p>
        </p:txBody>
      </p:sp>
      <p:sp>
        <p:nvSpPr>
          <p:cNvPr id="24" name="文本占位符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rtlCol="0" anchor="ctr">
            <a:noAutofit/>
          </a:bodyPr>
          <a:lstStyle>
            <a:lvl1pPr marL="0" indent="0" algn="ctr">
              <a:buNone/>
              <a:defRPr lang="zh-CN" sz="1400"/>
            </a:lvl1pPr>
          </a:lstStyle>
          <a:p>
            <a:pPr lvl="0" rtl="0"/>
            <a:r>
              <a:rPr lang="zh-CN" dirty="0"/>
              <a:t>标题</a:t>
            </a:r>
          </a:p>
        </p:txBody>
      </p:sp>
      <p:sp>
        <p:nvSpPr>
          <p:cNvPr id="26" name="图片占位符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25" name="文本占位符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rtlCol="0" anchor="t">
            <a:noAutofit/>
          </a:bodyPr>
          <a:lstStyle>
            <a:lvl1pPr marL="0" indent="0" algn="ctr">
              <a:spcBef>
                <a:spcPts val="0"/>
              </a:spcBef>
              <a:buNone/>
              <a:defRPr lang="zh-CN" sz="1800" b="1" cap="all"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a:t>姓名</a:t>
            </a:r>
          </a:p>
        </p:txBody>
      </p:sp>
      <p:sp>
        <p:nvSpPr>
          <p:cNvPr id="27" name="文本占位符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rtlCol="0" anchor="ctr">
            <a:noAutofit/>
          </a:bodyPr>
          <a:lstStyle>
            <a:lvl1pPr marL="0" indent="0" algn="ctr">
              <a:buNone/>
              <a:defRPr lang="zh-CN" sz="1400"/>
            </a:lvl1pPr>
          </a:lstStyle>
          <a:p>
            <a:pPr lvl="0" rtl="0"/>
            <a:r>
              <a:rPr lang="zh-CN"/>
              <a:t>标题</a:t>
            </a:r>
          </a:p>
        </p:txBody>
      </p:sp>
      <p:sp>
        <p:nvSpPr>
          <p:cNvPr id="29" name="图片占位符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28" name="文本占位符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rtlCol="0" anchor="t">
            <a:noAutofit/>
          </a:bodyPr>
          <a:lstStyle>
            <a:lvl1pPr marL="0" indent="0" algn="ctr">
              <a:spcBef>
                <a:spcPts val="0"/>
              </a:spcBef>
              <a:buNone/>
              <a:defRPr lang="zh-CN" sz="1800" b="1" cap="all"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a:t>姓名</a:t>
            </a:r>
          </a:p>
        </p:txBody>
      </p:sp>
      <p:sp>
        <p:nvSpPr>
          <p:cNvPr id="30" name="文本占位符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rtlCol="0" anchor="ctr">
            <a:noAutofit/>
          </a:bodyPr>
          <a:lstStyle>
            <a:lvl1pPr marL="0" indent="0" algn="ctr">
              <a:buNone/>
              <a:defRPr lang="zh-CN" sz="1400"/>
            </a:lvl1pPr>
          </a:lstStyle>
          <a:p>
            <a:pPr lvl="0" rtl="0"/>
            <a:r>
              <a:rPr lang="zh-CN"/>
              <a:t>标题</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团队 x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rtlCol="0">
            <a:noAutofit/>
          </a:bodyPr>
          <a:lstStyle>
            <a:lvl1pPr>
              <a:lnSpc>
                <a:spcPct val="100000"/>
              </a:lnSpc>
              <a:defRPr lang="zh-CN"/>
            </a:lvl1pPr>
          </a:lstStyle>
          <a:p>
            <a:pPr rtl="0"/>
            <a:r>
              <a:rPr lang="zh-CN" altLang="en-US" b="1"/>
              <a:t>单击此处编辑母版标题样式</a:t>
            </a:r>
            <a:endParaRPr lang="zh-CN" b="1" dirty="0"/>
          </a:p>
        </p:txBody>
      </p:sp>
      <p:sp>
        <p:nvSpPr>
          <p:cNvPr id="4" name="页脚占位符 3">
            <a:extLst>
              <a:ext uri="{FF2B5EF4-FFF2-40B4-BE49-F238E27FC236}">
                <a16:creationId xmlns:a16="http://schemas.microsoft.com/office/drawing/2014/main" id="{43B58B80-D2DB-A0A1-0362-1157E9087574}"/>
              </a:ext>
            </a:extLst>
          </p:cNvPr>
          <p:cNvSpPr>
            <a:spLocks noGrp="1"/>
          </p:cNvSpPr>
          <p:nvPr>
            <p:ph type="ftr" sz="quarter" idx="11"/>
          </p:nvPr>
        </p:nvSpPr>
        <p:spPr/>
        <p:txBody>
          <a:bodyPr rtlCol="0">
            <a:noAutofit/>
          </a:bodyPr>
          <a:lstStyle>
            <a:defPPr>
              <a:defRPr lang="zh-CN"/>
            </a:defPPr>
          </a:lstStyle>
          <a:p>
            <a:pPr rtl="0"/>
            <a:r>
              <a:rPr lang="zh-CN" dirty="0"/>
              <a:t>演示文稿标题</a:t>
            </a:r>
          </a:p>
        </p:txBody>
      </p:sp>
      <p:sp>
        <p:nvSpPr>
          <p:cNvPr id="5" name="灯片编号占位符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rtlCol="0">
            <a:noAutofit/>
          </a:bodyPr>
          <a:lstStyle>
            <a:defPPr>
              <a:defRPr lang="zh-CN"/>
            </a:defPPr>
          </a:lstStyle>
          <a:p>
            <a:pPr rtl="0"/>
            <a:fld id="{48F63A3B-78C7-47BE-AE5E-E10140E04643}" type="slidenum">
              <a:rPr lang="zh-CN" smtClean="0"/>
              <a:pPr/>
              <a:t>‹#›</a:t>
            </a:fld>
            <a:endParaRPr lang="zh-CN" dirty="0"/>
          </a:p>
        </p:txBody>
      </p:sp>
      <p:sp>
        <p:nvSpPr>
          <p:cNvPr id="17" name="图片占位符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19" name="文本占位符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rtlCol="0" anchor="t">
            <a:noAutofit/>
          </a:bodyPr>
          <a:lstStyle>
            <a:lvl1pPr marL="0" indent="0" algn="ctr">
              <a:spcBef>
                <a:spcPts val="0"/>
              </a:spcBef>
              <a:buNone/>
              <a:defRPr lang="zh-CN" sz="1400" b="1" cap="all" spc="20"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dirty="0"/>
              <a:t>姓名</a:t>
            </a:r>
          </a:p>
        </p:txBody>
      </p:sp>
      <p:sp>
        <p:nvSpPr>
          <p:cNvPr id="21" name="文本占位符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rtlCol="0" anchor="ctr">
            <a:noAutofit/>
          </a:bodyPr>
          <a:lstStyle>
            <a:lvl1pPr marL="0" indent="0" algn="ctr">
              <a:buNone/>
              <a:defRPr lang="zh-CN" sz="1200" spc="20" baseline="0"/>
            </a:lvl1pPr>
          </a:lstStyle>
          <a:p>
            <a:pPr lvl="0" rtl="0"/>
            <a:r>
              <a:rPr lang="zh-CN"/>
              <a:t>标题</a:t>
            </a:r>
          </a:p>
        </p:txBody>
      </p:sp>
      <p:sp>
        <p:nvSpPr>
          <p:cNvPr id="10" name="图片占位符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14" name="文本占位符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rtlCol="0" anchor="t">
            <a:noAutofit/>
          </a:bodyPr>
          <a:lstStyle>
            <a:lvl1pPr marL="0" indent="0" algn="ctr">
              <a:spcBef>
                <a:spcPts val="0"/>
              </a:spcBef>
              <a:buNone/>
              <a:defRPr lang="zh-CN" sz="1400" b="1" cap="all" spc="20"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a:t>姓名</a:t>
            </a:r>
          </a:p>
        </p:txBody>
      </p:sp>
      <p:sp>
        <p:nvSpPr>
          <p:cNvPr id="15" name="文本占位符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rtlCol="0" anchor="ctr">
            <a:noAutofit/>
          </a:bodyPr>
          <a:lstStyle>
            <a:lvl1pPr marL="0" indent="0" algn="ctr">
              <a:buNone/>
              <a:defRPr lang="zh-CN" sz="1200" spc="20" baseline="0"/>
            </a:lvl1pPr>
          </a:lstStyle>
          <a:p>
            <a:pPr lvl="0" rtl="0"/>
            <a:r>
              <a:rPr lang="zh-CN"/>
              <a:t>标题</a:t>
            </a:r>
          </a:p>
        </p:txBody>
      </p:sp>
      <p:sp>
        <p:nvSpPr>
          <p:cNvPr id="23" name="图片占位符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22" name="文本占位符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rtlCol="0" anchor="t">
            <a:noAutofit/>
          </a:bodyPr>
          <a:lstStyle>
            <a:lvl1pPr marL="0" indent="0" algn="ctr">
              <a:spcBef>
                <a:spcPts val="0"/>
              </a:spcBef>
              <a:buNone/>
              <a:defRPr lang="zh-CN" sz="1400" b="1" cap="all" spc="20"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dirty="0"/>
              <a:t>姓名</a:t>
            </a:r>
          </a:p>
        </p:txBody>
      </p:sp>
      <p:sp>
        <p:nvSpPr>
          <p:cNvPr id="24" name="文本占位符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rtlCol="0" anchor="ctr">
            <a:noAutofit/>
          </a:bodyPr>
          <a:lstStyle>
            <a:lvl1pPr marL="0" indent="0" algn="ctr">
              <a:buNone/>
              <a:defRPr lang="zh-CN" sz="1200" spc="20" baseline="0"/>
            </a:lvl1pPr>
          </a:lstStyle>
          <a:p>
            <a:pPr lvl="0" rtl="0"/>
            <a:r>
              <a:rPr lang="zh-CN"/>
              <a:t>标题</a:t>
            </a:r>
          </a:p>
        </p:txBody>
      </p:sp>
      <p:sp>
        <p:nvSpPr>
          <p:cNvPr id="11" name="图片占位符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16" name="文本占位符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rtlCol="0" anchor="t">
            <a:noAutofit/>
          </a:bodyPr>
          <a:lstStyle>
            <a:lvl1pPr marL="0" indent="0" algn="ctr">
              <a:spcBef>
                <a:spcPts val="0"/>
              </a:spcBef>
              <a:buNone/>
              <a:defRPr lang="zh-CN" sz="1400" b="1" cap="all" spc="20"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dirty="0"/>
              <a:t>姓名</a:t>
            </a:r>
          </a:p>
        </p:txBody>
      </p:sp>
      <p:sp>
        <p:nvSpPr>
          <p:cNvPr id="18" name="文本占位符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rtlCol="0" anchor="ctr">
            <a:noAutofit/>
          </a:bodyPr>
          <a:lstStyle>
            <a:lvl1pPr marL="0" indent="0" algn="ctr">
              <a:buNone/>
              <a:defRPr lang="zh-CN" sz="1200" spc="20" baseline="0"/>
            </a:lvl1pPr>
          </a:lstStyle>
          <a:p>
            <a:pPr lvl="0" rtl="0"/>
            <a:r>
              <a:rPr lang="zh-CN"/>
              <a:t>标题</a:t>
            </a:r>
          </a:p>
        </p:txBody>
      </p:sp>
      <p:sp>
        <p:nvSpPr>
          <p:cNvPr id="26" name="图片占位符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25" name="文本占位符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rtlCol="0" anchor="t">
            <a:noAutofit/>
          </a:bodyPr>
          <a:lstStyle>
            <a:lvl1pPr marL="0" indent="0" algn="ctr">
              <a:spcBef>
                <a:spcPts val="0"/>
              </a:spcBef>
              <a:buNone/>
              <a:defRPr lang="zh-CN" sz="1400" b="1" cap="all" spc="20"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dirty="0"/>
              <a:t>姓名</a:t>
            </a:r>
          </a:p>
        </p:txBody>
      </p:sp>
      <p:sp>
        <p:nvSpPr>
          <p:cNvPr id="27" name="文本占位符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rtlCol="0" anchor="ctr">
            <a:noAutofit/>
          </a:bodyPr>
          <a:lstStyle>
            <a:lvl1pPr marL="0" indent="0" algn="ctr">
              <a:buNone/>
              <a:defRPr lang="zh-CN" sz="1200" spc="20" baseline="0"/>
            </a:lvl1pPr>
          </a:lstStyle>
          <a:p>
            <a:pPr lvl="0" rtl="0"/>
            <a:r>
              <a:rPr lang="zh-CN"/>
              <a:t>标题</a:t>
            </a:r>
          </a:p>
        </p:txBody>
      </p:sp>
      <p:sp>
        <p:nvSpPr>
          <p:cNvPr id="12" name="图片占位符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20" name="文本占位符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rtlCol="0" anchor="t">
            <a:noAutofit/>
          </a:bodyPr>
          <a:lstStyle>
            <a:lvl1pPr marL="0" indent="0" algn="ctr">
              <a:spcBef>
                <a:spcPts val="0"/>
              </a:spcBef>
              <a:buNone/>
              <a:defRPr lang="zh-CN" sz="1400" b="1" cap="all" spc="20"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a:t>姓名</a:t>
            </a:r>
          </a:p>
        </p:txBody>
      </p:sp>
      <p:sp>
        <p:nvSpPr>
          <p:cNvPr id="31" name="文本占位符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rtlCol="0" anchor="ctr">
            <a:noAutofit/>
          </a:bodyPr>
          <a:lstStyle>
            <a:lvl1pPr marL="0" indent="0" algn="ctr">
              <a:buNone/>
              <a:defRPr lang="zh-CN" sz="1200" spc="20" baseline="0"/>
            </a:lvl1pPr>
          </a:lstStyle>
          <a:p>
            <a:pPr lvl="0" rtl="0"/>
            <a:r>
              <a:rPr lang="zh-CN"/>
              <a:t>标题</a:t>
            </a:r>
          </a:p>
        </p:txBody>
      </p:sp>
      <p:sp>
        <p:nvSpPr>
          <p:cNvPr id="29" name="图片占位符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28" name="文本占位符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rtlCol="0" anchor="t">
            <a:noAutofit/>
          </a:bodyPr>
          <a:lstStyle>
            <a:lvl1pPr marL="0" indent="0" algn="ctr">
              <a:spcBef>
                <a:spcPts val="0"/>
              </a:spcBef>
              <a:buNone/>
              <a:defRPr lang="zh-CN" sz="1400" b="1" cap="all" spc="20"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a:t>姓名</a:t>
            </a:r>
          </a:p>
        </p:txBody>
      </p:sp>
      <p:sp>
        <p:nvSpPr>
          <p:cNvPr id="30" name="文本占位符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rtlCol="0" anchor="ctr">
            <a:noAutofit/>
          </a:bodyPr>
          <a:lstStyle>
            <a:lvl1pPr marL="0" indent="0" algn="ctr">
              <a:buNone/>
              <a:defRPr lang="zh-CN" sz="1200" spc="20" baseline="0"/>
            </a:lvl1pPr>
          </a:lstStyle>
          <a:p>
            <a:pPr lvl="0" rtl="0"/>
            <a:r>
              <a:rPr lang="zh-CN" dirty="0"/>
              <a:t>标题</a:t>
            </a:r>
          </a:p>
        </p:txBody>
      </p:sp>
      <p:sp>
        <p:nvSpPr>
          <p:cNvPr id="13" name="图片占位符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32" name="文本占位符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rtlCol="0" anchor="t">
            <a:noAutofit/>
          </a:bodyPr>
          <a:lstStyle>
            <a:lvl1pPr marL="0" indent="0" algn="ctr">
              <a:spcBef>
                <a:spcPts val="0"/>
              </a:spcBef>
              <a:buNone/>
              <a:defRPr lang="zh-CN" sz="1400" b="1" cap="all" spc="20"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a:t>姓名</a:t>
            </a:r>
          </a:p>
        </p:txBody>
      </p:sp>
      <p:sp>
        <p:nvSpPr>
          <p:cNvPr id="33" name="文本占位符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rtlCol="0" anchor="ctr">
            <a:noAutofit/>
          </a:bodyPr>
          <a:lstStyle>
            <a:lvl1pPr marL="0" indent="0" algn="ctr">
              <a:buNone/>
              <a:defRPr lang="zh-CN" sz="1200" spc="20" baseline="0"/>
            </a:lvl1pPr>
          </a:lstStyle>
          <a:p>
            <a:pPr lvl="0" rtl="0"/>
            <a:r>
              <a:rPr lang="zh-CN"/>
              <a:t>标题</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defPPr>
              <a:defRPr lang="zh-CN"/>
            </a:defPPr>
          </a:lstStyle>
          <a:p>
            <a:pPr rtl="0"/>
            <a:r>
              <a:rPr lang="zh-CN" b="1" dirty="0"/>
              <a:t>单击此处编辑母版标题样式</a:t>
            </a:r>
          </a:p>
        </p:txBody>
      </p:sp>
      <p:sp>
        <p:nvSpPr>
          <p:cNvPr id="3" name="文本占位符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defPPr>
              <a:defRPr lang="zh-CN"/>
            </a:def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5" name="页脚占位符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lang="zh-CN" sz="1200">
                <a:solidFill>
                  <a:schemeClr val="accent6"/>
                </a:solidFill>
                <a:latin typeface="Microsoft YaHei UI" panose="020B0604020202020204" pitchFamily="34" charset="0"/>
                <a:ea typeface="Microsoft YaHei UI"/>
                <a:cs typeface="Microsoft YaHei UI" panose="020B0604020202020204" pitchFamily="34" charset="0"/>
              </a:defRPr>
            </a:lvl1pPr>
          </a:lstStyle>
          <a:p>
            <a:pPr rtl="0"/>
            <a:r>
              <a:rPr lang="zh-CN" dirty="0"/>
              <a:t>演示文稿标题</a:t>
            </a:r>
          </a:p>
        </p:txBody>
      </p:sp>
      <p:sp>
        <p:nvSpPr>
          <p:cNvPr id="6" name="幻灯片编号占位符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lang="zh-CN" sz="1200">
                <a:solidFill>
                  <a:schemeClr val="accent6"/>
                </a:solidFill>
                <a:latin typeface="Microsoft YaHei UI" panose="020B0604020202020204" pitchFamily="34" charset="0"/>
                <a:ea typeface="Microsoft YaHei UI"/>
                <a:cs typeface="Microsoft YaHei UI" panose="020B0604020202020204" pitchFamily="34" charset="0"/>
              </a:defRPr>
            </a:lvl1pPr>
          </a:lstStyle>
          <a:p>
            <a:pPr rtl="0"/>
            <a:fld id="{48F63A3B-78C7-47BE-AE5E-E10140E04643}" type="slidenum">
              <a:rPr lang="zh-CN" smtClean="0"/>
              <a:pPr/>
              <a:t>‹#›</a:t>
            </a:fld>
            <a:endParaRPr lang="zh-CN"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lang="zh-CN" sz="4400" b="1" kern="1200" cap="all" baseline="0">
          <a:solidFill>
            <a:schemeClr val="accent6"/>
          </a:solidFill>
          <a:latin typeface="+mj-ea"/>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lang="zh-CN" sz="2800" kern="1200">
          <a:solidFill>
            <a:schemeClr val="accent6"/>
          </a:solidFill>
          <a:latin typeface="+mn-ea"/>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zh-CN" sz="2400" kern="1200">
          <a:solidFill>
            <a:schemeClr val="accent6"/>
          </a:solidFill>
          <a:latin typeface="+mn-ea"/>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zh-CN" sz="2000" kern="1200">
          <a:solidFill>
            <a:schemeClr val="accent6"/>
          </a:solidFill>
          <a:latin typeface="+mn-ea"/>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zh-CN" sz="1800" kern="1200">
          <a:solidFill>
            <a:schemeClr val="accent6"/>
          </a:solidFill>
          <a:latin typeface="+mn-ea"/>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zh-CN" sz="1800" kern="1200">
          <a:solidFill>
            <a:schemeClr val="accent6"/>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9pPr>
    </p:bodyStyle>
    <p:otherStyle>
      <a:defPPr>
        <a:defRPr lang="zh-CN"/>
      </a:defPPr>
      <a:lvl1pPr marL="0" algn="l" defTabSz="914400" rtl="0" eaLnBrk="1" latinLnBrk="0" hangingPunct="1">
        <a:defRPr lang="zh-CN" sz="1800" kern="1200">
          <a:solidFill>
            <a:schemeClr val="tx1"/>
          </a:solidFill>
          <a:latin typeface="+mn-ea"/>
          <a:ea typeface="+mn-ea"/>
          <a:cs typeface="+mn-cs"/>
        </a:defRPr>
      </a:lvl1pPr>
      <a:lvl2pPr marL="457200" algn="l" defTabSz="914400" rtl="0" eaLnBrk="1" latinLnBrk="0" hangingPunct="1">
        <a:defRPr lang="zh-CN" sz="1800" kern="1200">
          <a:solidFill>
            <a:schemeClr val="tx1"/>
          </a:solidFill>
          <a:latin typeface="+mn-ea"/>
          <a:ea typeface="+mn-ea"/>
          <a:cs typeface="+mn-cs"/>
        </a:defRPr>
      </a:lvl2pPr>
      <a:lvl3pPr marL="914400" algn="l" defTabSz="914400" rtl="0" eaLnBrk="1" latinLnBrk="0" hangingPunct="1">
        <a:defRPr lang="zh-CN" sz="1800" kern="1200">
          <a:solidFill>
            <a:schemeClr val="tx1"/>
          </a:solidFill>
          <a:latin typeface="+mn-ea"/>
          <a:ea typeface="+mn-ea"/>
          <a:cs typeface="+mn-cs"/>
        </a:defRPr>
      </a:lvl3pPr>
      <a:lvl4pPr marL="1371600" algn="l" defTabSz="914400" rtl="0" eaLnBrk="1" latinLnBrk="0" hangingPunct="1">
        <a:defRPr lang="zh-CN" sz="1800" kern="1200">
          <a:solidFill>
            <a:schemeClr val="tx1"/>
          </a:solidFill>
          <a:latin typeface="+mn-ea"/>
          <a:ea typeface="+mn-ea"/>
          <a:cs typeface="+mn-cs"/>
        </a:defRPr>
      </a:lvl4pPr>
      <a:lvl5pPr marL="1828800" algn="l" defTabSz="914400" rtl="0" eaLnBrk="1" latinLnBrk="0" hangingPunct="1">
        <a:defRPr lang="zh-CN" sz="1800" kern="1200">
          <a:solidFill>
            <a:schemeClr val="tx1"/>
          </a:solidFill>
          <a:latin typeface="+mn-ea"/>
          <a:ea typeface="+mn-ea"/>
          <a:cs typeface="+mn-cs"/>
        </a:defRPr>
      </a:lvl5pPr>
      <a:lvl6pPr marL="2286000" algn="l" defTabSz="914400" rtl="0" eaLnBrk="1" latinLnBrk="0" hangingPunct="1">
        <a:defRPr lang="zh-CN" sz="1800" kern="1200">
          <a:solidFill>
            <a:schemeClr val="tx1"/>
          </a:solidFill>
          <a:latin typeface="+mn-ea"/>
          <a:ea typeface="+mn-ea"/>
          <a:cs typeface="+mn-cs"/>
        </a:defRPr>
      </a:lvl6pPr>
      <a:lvl7pPr marL="2743200" algn="l" defTabSz="914400" rtl="0" eaLnBrk="1" latinLnBrk="0" hangingPunct="1">
        <a:defRPr lang="zh-CN" sz="1800" kern="1200">
          <a:solidFill>
            <a:schemeClr val="tx1"/>
          </a:solidFill>
          <a:latin typeface="+mn-ea"/>
          <a:ea typeface="+mn-ea"/>
          <a:cs typeface="+mn-cs"/>
        </a:defRPr>
      </a:lvl7pPr>
      <a:lvl8pPr marL="3200400" algn="l" defTabSz="914400" rtl="0" eaLnBrk="1" latinLnBrk="0" hangingPunct="1">
        <a:defRPr lang="zh-CN" sz="1800" kern="1200">
          <a:solidFill>
            <a:schemeClr val="tx1"/>
          </a:solidFill>
          <a:latin typeface="+mn-ea"/>
          <a:ea typeface="+mn-ea"/>
          <a:cs typeface="+mn-cs"/>
        </a:defRPr>
      </a:lvl8pPr>
      <a:lvl9pPr marL="3657600" algn="l" defTabSz="914400" rtl="0" eaLnBrk="1" latinLnBrk="0" hangingPunct="1">
        <a:defRPr lang="zh-CN" sz="1800" kern="1200">
          <a:solidFill>
            <a:schemeClr val="tx1"/>
          </a:solidFill>
          <a:latin typeface="+mn-ea"/>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860D9-9D47-C0BB-B2B4-4B6F2B36CFCC}"/>
              </a:ext>
            </a:extLst>
          </p:cNvPr>
          <p:cNvSpPr>
            <a:spLocks noGrp="1"/>
          </p:cNvSpPr>
          <p:nvPr>
            <p:ph type="ctrTitle"/>
          </p:nvPr>
        </p:nvSpPr>
        <p:spPr>
          <a:xfrm>
            <a:off x="3403092" y="2417274"/>
            <a:ext cx="5385816" cy="792269"/>
          </a:xfrm>
        </p:spPr>
        <p:txBody>
          <a:bodyPr rtlCol="0"/>
          <a:lstStyle>
            <a:defPPr>
              <a:defRPr lang="zh-CN"/>
            </a:defPPr>
          </a:lstStyle>
          <a:p>
            <a:pPr rtl="0"/>
            <a:r>
              <a:rPr lang="zh-CN" altLang="en-US" b="1" dirty="0"/>
              <a:t>零零后大学生的消费行为调研</a:t>
            </a:r>
            <a:br>
              <a:rPr lang="zh-CN" b="1" dirty="0"/>
            </a:br>
            <a:endParaRPr lang="zh-CN" b="1" dirty="0"/>
          </a:p>
        </p:txBody>
      </p:sp>
      <p:sp>
        <p:nvSpPr>
          <p:cNvPr id="3" name="副标题 2">
            <a:extLst>
              <a:ext uri="{FF2B5EF4-FFF2-40B4-BE49-F238E27FC236}">
                <a16:creationId xmlns:a16="http://schemas.microsoft.com/office/drawing/2014/main" id="{86C1060B-300F-3CE3-E5AA-D8E29791C960}"/>
              </a:ext>
            </a:extLst>
          </p:cNvPr>
          <p:cNvSpPr>
            <a:spLocks noGrp="1"/>
          </p:cNvSpPr>
          <p:nvPr>
            <p:ph type="subTitle" idx="1"/>
          </p:nvPr>
        </p:nvSpPr>
        <p:spPr>
          <a:xfrm>
            <a:off x="4349496" y="4523450"/>
            <a:ext cx="3493008" cy="878908"/>
          </a:xfrm>
        </p:spPr>
        <p:txBody>
          <a:bodyPr rtlCol="0"/>
          <a:lstStyle>
            <a:defPPr>
              <a:defRPr lang="zh-CN"/>
            </a:defPPr>
          </a:lstStyle>
          <a:p>
            <a:pPr rtl="0"/>
            <a:r>
              <a:rPr lang="zh-CN" altLang="en-US" sz="1800" dirty="0"/>
              <a:t>提瓦特州立大学</a:t>
            </a:r>
            <a:endParaRPr lang="zh-CN" sz="1800" dirty="0"/>
          </a:p>
          <a:p>
            <a:pPr rtl="0"/>
            <a:endParaRPr lang="zh-CN"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E8954-9BCB-7FD9-A210-38DC54382D45}"/>
              </a:ext>
            </a:extLst>
          </p:cNvPr>
          <p:cNvSpPr>
            <a:spLocks noGrp="1"/>
          </p:cNvSpPr>
          <p:nvPr>
            <p:ph type="title"/>
          </p:nvPr>
        </p:nvSpPr>
        <p:spPr>
          <a:xfrm>
            <a:off x="4389120" y="2395728"/>
            <a:ext cx="5461050" cy="1627632"/>
          </a:xfrm>
        </p:spPr>
        <p:txBody>
          <a:bodyPr rtlCol="0"/>
          <a:lstStyle>
            <a:defPPr>
              <a:defRPr lang="zh-CN"/>
            </a:defPPr>
          </a:lstStyle>
          <a:p>
            <a:pPr rtl="0"/>
            <a:r>
              <a:rPr lang="zh-CN" altLang="en-US" dirty="0"/>
              <a:t>国家的希望在青年，民族的未来在青年。</a:t>
            </a:r>
            <a:endParaRPr lang="zh-CN" dirty="0"/>
          </a:p>
        </p:txBody>
      </p:sp>
      <p:sp>
        <p:nvSpPr>
          <p:cNvPr id="6" name="文本占位符 5">
            <a:extLst>
              <a:ext uri="{FF2B5EF4-FFF2-40B4-BE49-F238E27FC236}">
                <a16:creationId xmlns:a16="http://schemas.microsoft.com/office/drawing/2014/main" id="{8E016EE4-D06F-BB48-F27D-14F290F0FE86}"/>
              </a:ext>
            </a:extLst>
          </p:cNvPr>
          <p:cNvSpPr>
            <a:spLocks noGrp="1"/>
          </p:cNvSpPr>
          <p:nvPr>
            <p:ph type="body" sz="quarter" idx="15"/>
          </p:nvPr>
        </p:nvSpPr>
        <p:spPr/>
        <p:txBody>
          <a:bodyPr rtlCol="0"/>
          <a:lstStyle>
            <a:defPPr>
              <a:defRPr lang="zh-CN"/>
            </a:defPPr>
          </a:lstStyle>
          <a:p>
            <a:pPr rtl="0"/>
            <a:r>
              <a:rPr lang="zh-CN"/>
              <a:t>“</a:t>
            </a:r>
          </a:p>
        </p:txBody>
      </p:sp>
      <p:sp>
        <p:nvSpPr>
          <p:cNvPr id="4" name="文本占位符 3">
            <a:extLst>
              <a:ext uri="{FF2B5EF4-FFF2-40B4-BE49-F238E27FC236}">
                <a16:creationId xmlns:a16="http://schemas.microsoft.com/office/drawing/2014/main" id="{D2BBD890-6A99-C160-C084-2916E2310718}"/>
              </a:ext>
            </a:extLst>
          </p:cNvPr>
          <p:cNvSpPr>
            <a:spLocks noGrp="1"/>
          </p:cNvSpPr>
          <p:nvPr>
            <p:ph type="body" sz="quarter" idx="13"/>
          </p:nvPr>
        </p:nvSpPr>
        <p:spPr>
          <a:xfrm>
            <a:off x="4334692" y="3948818"/>
            <a:ext cx="3932238" cy="588963"/>
          </a:xfrm>
        </p:spPr>
        <p:txBody>
          <a:bodyPr rtlCol="0"/>
          <a:lstStyle>
            <a:defPPr>
              <a:defRPr lang="zh-CN"/>
            </a:defPPr>
          </a:lstStyle>
          <a:p>
            <a:pPr rtl="0"/>
            <a:r>
              <a:rPr lang="en-US" altLang="zh-CN" sz="1800" dirty="0"/>
              <a:t>——</a:t>
            </a:r>
            <a:r>
              <a:rPr lang="zh-CN" altLang="en-US" sz="1800" dirty="0"/>
              <a:t>习近平同志在纪念五四运动</a:t>
            </a:r>
            <a:r>
              <a:rPr lang="en-US" altLang="zh-CN" sz="1800" dirty="0"/>
              <a:t>100</a:t>
            </a:r>
            <a:r>
              <a:rPr lang="zh-CN" altLang="en-US" sz="1800" dirty="0"/>
              <a:t>周年大会上的讲话</a:t>
            </a:r>
            <a:endParaRPr lang="zh-CN" sz="1800" dirty="0"/>
          </a:p>
        </p:txBody>
      </p:sp>
      <p:sp>
        <p:nvSpPr>
          <p:cNvPr id="5" name="文本占位符 4">
            <a:extLst>
              <a:ext uri="{FF2B5EF4-FFF2-40B4-BE49-F238E27FC236}">
                <a16:creationId xmlns:a16="http://schemas.microsoft.com/office/drawing/2014/main" id="{EEE736C0-59DE-A4DF-7A05-6F22D48CC0D3}"/>
              </a:ext>
            </a:extLst>
          </p:cNvPr>
          <p:cNvSpPr>
            <a:spLocks noGrp="1"/>
          </p:cNvSpPr>
          <p:nvPr>
            <p:ph type="body" sz="quarter" idx="14"/>
          </p:nvPr>
        </p:nvSpPr>
        <p:spPr>
          <a:xfrm>
            <a:off x="6096000" y="3027148"/>
            <a:ext cx="768096" cy="1627632"/>
          </a:xfrm>
        </p:spPr>
        <p:txBody>
          <a:bodyPr rtlCol="0"/>
          <a:lstStyle>
            <a:defPPr>
              <a:defRPr lang="zh-CN"/>
            </a:defPPr>
          </a:lstStyle>
          <a:p>
            <a:pPr rtl="0"/>
            <a:r>
              <a:rPr lang="zh-CN" dirty="0"/>
              <a:t>”</a:t>
            </a:r>
          </a:p>
        </p:txBody>
      </p:sp>
      <p:sp>
        <p:nvSpPr>
          <p:cNvPr id="23" name="灯片编号占位符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t>10</a:t>
            </a:fld>
            <a:endParaRPr lang="zh-CN" dirty="0"/>
          </a:p>
        </p:txBody>
      </p:sp>
    </p:spTree>
    <p:extLst>
      <p:ext uri="{BB962C8B-B14F-4D97-AF65-F5344CB8AC3E}">
        <p14:creationId xmlns:p14="http://schemas.microsoft.com/office/powerpoint/2010/main" val="68568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9FA74-6A87-590A-6D8D-75E62CBFFE7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8976E0E-06C2-44D4-38BE-7A0D2A18A7C0}"/>
              </a:ext>
            </a:extLst>
          </p:cNvPr>
          <p:cNvSpPr>
            <a:spLocks noGrp="1"/>
          </p:cNvSpPr>
          <p:nvPr>
            <p:ph type="title"/>
          </p:nvPr>
        </p:nvSpPr>
        <p:spPr>
          <a:xfrm>
            <a:off x="5030654" y="1245761"/>
            <a:ext cx="7049767" cy="768096"/>
          </a:xfrm>
        </p:spPr>
        <p:txBody>
          <a:bodyPr rtlCol="0"/>
          <a:lstStyle>
            <a:defPPr>
              <a:defRPr lang="zh-CN"/>
            </a:defPPr>
          </a:lstStyle>
          <a:p>
            <a:pPr rtl="0"/>
            <a:r>
              <a:rPr lang="zh-CN" altLang="en-US" sz="4400" b="1" dirty="0">
                <a:solidFill>
                  <a:schemeClr val="accent6"/>
                </a:solidFill>
                <a:latin typeface="Microsoft YaHei UI" panose="020B0604020202020204" pitchFamily="34" charset="0"/>
                <a:ea typeface="Microsoft YaHei UI"/>
                <a:cs typeface="Microsoft YaHei UI" panose="020B0604020202020204" pitchFamily="34" charset="0"/>
              </a:rPr>
              <a:t>消费观念认知和成熟度评估</a:t>
            </a:r>
            <a:endParaRPr lang="zh-CN" sz="4400" b="1" dirty="0">
              <a:solidFill>
                <a:schemeClr val="accent6"/>
              </a:solidFill>
              <a:latin typeface="Microsoft YaHei UI" panose="020B0604020202020204" pitchFamily="34" charset="0"/>
              <a:ea typeface="Microsoft YaHei UI"/>
              <a:cs typeface="Microsoft YaHei UI" panose="020B0604020202020204" pitchFamily="34" charset="0"/>
            </a:endParaRPr>
          </a:p>
        </p:txBody>
      </p:sp>
      <p:sp>
        <p:nvSpPr>
          <p:cNvPr id="7" name="页脚占位符 6">
            <a:extLst>
              <a:ext uri="{FF2B5EF4-FFF2-40B4-BE49-F238E27FC236}">
                <a16:creationId xmlns:a16="http://schemas.microsoft.com/office/drawing/2014/main" id="{9CC3B703-E2CE-2BDF-E5FB-7A5C8C4A6EA0}"/>
              </a:ext>
            </a:extLst>
          </p:cNvPr>
          <p:cNvSpPr>
            <a:spLocks noGrp="1"/>
          </p:cNvSpPr>
          <p:nvPr>
            <p:ph type="ftr" sz="quarter" idx="11"/>
          </p:nvPr>
        </p:nvSpPr>
        <p:spPr>
          <a:xfrm>
            <a:off x="5829302" y="2432957"/>
            <a:ext cx="5116066" cy="3429000"/>
          </a:xfrm>
        </p:spPr>
        <p:txBody>
          <a:bodyPr rtlCol="0"/>
          <a:lstStyle>
            <a:defPPr>
              <a:defRPr lang="zh-CN"/>
            </a:defPPr>
          </a:lstStyle>
          <a:p>
            <a:pPr marL="171450" indent="-171450" rtl="0">
              <a:buFont typeface="Arial" panose="020B0604020202020204" pitchFamily="34" charset="0"/>
              <a:buChar char="•"/>
            </a:pPr>
            <a:r>
              <a:rPr lang="zh-CN" altLang="en-US" sz="1800" dirty="0"/>
              <a:t>评估大学生对于消费观念的认知程度和成熟度。</a:t>
            </a:r>
            <a:endParaRPr lang="en-US" altLang="zh-CN" sz="1800" dirty="0"/>
          </a:p>
          <a:p>
            <a:pPr marL="171450" indent="-171450" rtl="0">
              <a:buFont typeface="Arial" panose="020B0604020202020204" pitchFamily="34" charset="0"/>
              <a:buChar char="•"/>
            </a:pPr>
            <a:endParaRPr lang="zh-CN" altLang="en-US" sz="1800" dirty="0"/>
          </a:p>
          <a:p>
            <a:pPr marL="171450" indent="-171450" rtl="0">
              <a:buFont typeface="Arial" panose="020B0604020202020204" pitchFamily="34" charset="0"/>
              <a:buChar char="•"/>
            </a:pPr>
            <a:r>
              <a:rPr lang="zh-CN" altLang="en-US" sz="1800" dirty="0"/>
              <a:t>结合理论研究和新时代消费环境，探讨大学生对线上消费、绿色消费以及对虚拟商品的消费倾向。</a:t>
            </a:r>
            <a:endParaRPr lang="en-US" altLang="zh-CN" sz="1800" dirty="0"/>
          </a:p>
          <a:p>
            <a:pPr marL="171450" indent="-171450" rtl="0">
              <a:buFont typeface="Arial" panose="020B0604020202020204" pitchFamily="34" charset="0"/>
              <a:buChar char="•"/>
            </a:pPr>
            <a:endParaRPr lang="en-US" altLang="zh-CN" sz="1800" dirty="0"/>
          </a:p>
          <a:p>
            <a:pPr marL="171450" indent="-171450" rtl="0">
              <a:buFont typeface="Arial" panose="020B0604020202020204" pitchFamily="34" charset="0"/>
              <a:buChar char="•"/>
            </a:pPr>
            <a:r>
              <a:rPr lang="zh-CN" altLang="en-US" sz="1800" dirty="0"/>
              <a:t>分析大学生消费观形成的社会、文化和家庭因素，以全面了解其在不同消费领域中的态度和取向。</a:t>
            </a:r>
            <a:endParaRPr lang="zh-CN" sz="1800" dirty="0"/>
          </a:p>
        </p:txBody>
      </p:sp>
      <p:sp>
        <p:nvSpPr>
          <p:cNvPr id="8" name="灯片编号占位符 7">
            <a:extLst>
              <a:ext uri="{FF2B5EF4-FFF2-40B4-BE49-F238E27FC236}">
                <a16:creationId xmlns:a16="http://schemas.microsoft.com/office/drawing/2014/main" id="{6FF06B3A-4524-3AFC-4226-875A3DCD6555}"/>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t>11</a:t>
            </a:fld>
            <a:endParaRPr lang="zh-CN" dirty="0"/>
          </a:p>
        </p:txBody>
      </p:sp>
      <p:pic>
        <p:nvPicPr>
          <p:cNvPr id="1026" name="Picture 2">
            <a:extLst>
              <a:ext uri="{FF2B5EF4-FFF2-40B4-BE49-F238E27FC236}">
                <a16:creationId xmlns:a16="http://schemas.microsoft.com/office/drawing/2014/main" id="{ABBB42CB-8B09-6594-757A-B435331A7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2100"/>
            <a:ext cx="4762500"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67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330A5BFC-C134-C072-C14D-9E51A94C8E7E}"/>
              </a:ext>
            </a:extLst>
          </p:cNvPr>
          <p:cNvSpPr>
            <a:spLocks noGrp="1"/>
          </p:cNvSpPr>
          <p:nvPr>
            <p:ph type="title"/>
          </p:nvPr>
        </p:nvSpPr>
        <p:spPr/>
        <p:txBody>
          <a:bodyPr rtlCol="0"/>
          <a:lstStyle>
            <a:defPPr>
              <a:defRPr lang="zh-CN"/>
            </a:defPPr>
          </a:lstStyle>
          <a:p>
            <a:pPr rtl="0"/>
            <a:r>
              <a:rPr lang="zh-CN" altLang="en-US" dirty="0"/>
              <a:t>调研内容</a:t>
            </a:r>
            <a:r>
              <a:rPr lang="zh-CN" b="1" dirty="0"/>
              <a:t> </a:t>
            </a:r>
          </a:p>
        </p:txBody>
      </p:sp>
      <p:sp>
        <p:nvSpPr>
          <p:cNvPr id="373" name="页脚占位符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374" name="灯片编号占位符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pPr rtl="0"/>
              <a:t>12</a:t>
            </a:fld>
            <a:endParaRPr lang="zh-CN" dirty="0"/>
          </a:p>
        </p:txBody>
      </p:sp>
      <p:sp>
        <p:nvSpPr>
          <p:cNvPr id="19" name="文本占位符 18">
            <a:extLst>
              <a:ext uri="{FF2B5EF4-FFF2-40B4-BE49-F238E27FC236}">
                <a16:creationId xmlns:a16="http://schemas.microsoft.com/office/drawing/2014/main" id="{270C77AB-7E91-84A6-3E62-DAB80E1E4481}"/>
              </a:ext>
            </a:extLst>
          </p:cNvPr>
          <p:cNvSpPr>
            <a:spLocks noGrp="1"/>
          </p:cNvSpPr>
          <p:nvPr>
            <p:ph type="body" idx="1"/>
          </p:nvPr>
        </p:nvSpPr>
        <p:spPr/>
        <p:txBody>
          <a:bodyPr rtlCol="0"/>
          <a:lstStyle>
            <a:defPPr>
              <a:defRPr lang="zh-CN"/>
            </a:defPPr>
          </a:lstStyle>
          <a:p>
            <a:pPr lvl="0" rtl="0"/>
            <a:r>
              <a:rPr lang="zh-CN" dirty="0"/>
              <a:t>规划</a:t>
            </a:r>
          </a:p>
        </p:txBody>
      </p:sp>
      <p:pic>
        <p:nvPicPr>
          <p:cNvPr id="292" name="图片占位符 291" descr="清单图标">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3"/>
          <a:srcRect/>
          <a:stretch/>
        </p:blipFill>
        <p:spPr/>
      </p:pic>
      <p:sp>
        <p:nvSpPr>
          <p:cNvPr id="24" name="文本占位符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rtlCol="0"/>
          <a:lstStyle>
            <a:defPPr>
              <a:defRPr lang="zh-CN"/>
            </a:defPPr>
          </a:lstStyle>
          <a:p>
            <a:pPr lvl="0" rtl="0"/>
            <a:r>
              <a:rPr lang="zh-CN" dirty="0"/>
              <a:t>协同发展可扩展</a:t>
            </a:r>
            <a:br>
              <a:rPr lang="zh-CN" dirty="0"/>
            </a:br>
            <a:r>
              <a:rPr lang="zh-CN" dirty="0"/>
              <a:t>电子商务</a:t>
            </a:r>
          </a:p>
        </p:txBody>
      </p:sp>
      <p:sp>
        <p:nvSpPr>
          <p:cNvPr id="20" name="文本占位符 19">
            <a:extLst>
              <a:ext uri="{FF2B5EF4-FFF2-40B4-BE49-F238E27FC236}">
                <a16:creationId xmlns:a16="http://schemas.microsoft.com/office/drawing/2014/main" id="{15DD9AC8-4A5F-70DB-AA68-C461059D81A1}"/>
              </a:ext>
            </a:extLst>
          </p:cNvPr>
          <p:cNvSpPr>
            <a:spLocks noGrp="1"/>
          </p:cNvSpPr>
          <p:nvPr>
            <p:ph type="body" sz="quarter" idx="3"/>
          </p:nvPr>
        </p:nvSpPr>
        <p:spPr/>
        <p:txBody>
          <a:bodyPr rtlCol="0"/>
          <a:lstStyle>
            <a:defPPr>
              <a:defRPr lang="zh-CN"/>
            </a:defPPr>
          </a:lstStyle>
          <a:p>
            <a:pPr rtl="0"/>
            <a:r>
              <a:rPr lang="zh-CN"/>
              <a:t>营销</a:t>
            </a:r>
          </a:p>
          <a:p>
            <a:pPr rtl="0"/>
            <a:endParaRPr lang="zh-CN" dirty="0"/>
          </a:p>
        </p:txBody>
      </p:sp>
      <p:pic>
        <p:nvPicPr>
          <p:cNvPr id="290" name="图片占位符 289" descr="带有扩音器图标的人">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4"/>
          <a:srcRect t="113" b="113"/>
          <a:stretch/>
        </p:blipFill>
        <p:spPr/>
      </p:pic>
      <p:sp>
        <p:nvSpPr>
          <p:cNvPr id="25" name="文本占位符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rtlCol="0"/>
          <a:lstStyle>
            <a:defPPr>
              <a:defRPr lang="zh-CN"/>
            </a:defPPr>
          </a:lstStyle>
          <a:p>
            <a:pPr lvl="0" rtl="0"/>
            <a:r>
              <a:rPr lang="zh-CN"/>
              <a:t>传播标准化</a:t>
            </a:r>
            <a:br>
              <a:rPr lang="zh-CN" dirty="0"/>
            </a:br>
            <a:r>
              <a:rPr lang="zh-CN"/>
              <a:t>指标</a:t>
            </a:r>
          </a:p>
        </p:txBody>
      </p:sp>
      <p:sp>
        <p:nvSpPr>
          <p:cNvPr id="21" name="文本占位符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rtlCol="0"/>
          <a:lstStyle>
            <a:defPPr>
              <a:defRPr lang="zh-CN"/>
            </a:defPPr>
          </a:lstStyle>
          <a:p>
            <a:pPr rtl="0"/>
            <a:r>
              <a:rPr lang="zh-CN"/>
              <a:t>设计</a:t>
            </a:r>
          </a:p>
          <a:p>
            <a:pPr rtl="0"/>
            <a:endParaRPr lang="zh-CN" dirty="0"/>
          </a:p>
        </p:txBody>
      </p:sp>
      <p:pic>
        <p:nvPicPr>
          <p:cNvPr id="288" name="图片占位符 287" descr="蓝图图标">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5"/>
          <a:srcRect t="431" b="431"/>
          <a:stretch/>
        </p:blipFill>
        <p:spPr/>
      </p:pic>
      <p:sp>
        <p:nvSpPr>
          <p:cNvPr id="26" name="文本占位符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rtlCol="0"/>
          <a:lstStyle>
            <a:defPPr>
              <a:defRPr lang="zh-CN"/>
            </a:defPPr>
          </a:lstStyle>
          <a:p>
            <a:pPr lvl="0" rtl="0"/>
            <a:r>
              <a:rPr lang="zh-CN"/>
              <a:t>协调电子</a:t>
            </a:r>
            <a:br>
              <a:rPr lang="zh-CN" dirty="0"/>
            </a:br>
            <a:r>
              <a:rPr lang="zh-CN"/>
              <a:t>商务应用程序</a:t>
            </a:r>
          </a:p>
        </p:txBody>
      </p:sp>
      <p:sp>
        <p:nvSpPr>
          <p:cNvPr id="22" name="文本占位符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rtlCol="0"/>
          <a:lstStyle>
            <a:defPPr>
              <a:defRPr lang="zh-CN"/>
            </a:defPPr>
          </a:lstStyle>
          <a:p>
            <a:pPr rtl="0"/>
            <a:r>
              <a:rPr lang="zh-CN"/>
              <a:t>策略</a:t>
            </a:r>
          </a:p>
          <a:p>
            <a:pPr rtl="0"/>
            <a:endParaRPr lang="zh-CN" dirty="0"/>
          </a:p>
        </p:txBody>
      </p:sp>
      <p:pic>
        <p:nvPicPr>
          <p:cNvPr id="270" name="图片占位符 269" descr="目标图标">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6"/>
          <a:srcRect t="113" b="113"/>
          <a:stretch/>
        </p:blipFill>
        <p:spPr/>
      </p:pic>
      <p:sp>
        <p:nvSpPr>
          <p:cNvPr id="27" name="文本占位符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rtlCol="0"/>
          <a:lstStyle>
            <a:defPPr>
              <a:defRPr lang="zh-CN"/>
            </a:defPPr>
          </a:lstStyle>
          <a:p>
            <a:pPr lvl="0" rtl="0"/>
            <a:r>
              <a:rPr lang="zh-CN"/>
              <a:t>培养全面卓越的方法</a:t>
            </a:r>
          </a:p>
        </p:txBody>
      </p:sp>
      <p:sp>
        <p:nvSpPr>
          <p:cNvPr id="23" name="文本占位符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rtlCol="0"/>
          <a:lstStyle>
            <a:defPPr>
              <a:defRPr lang="zh-CN"/>
            </a:defPPr>
          </a:lstStyle>
          <a:p>
            <a:pPr rtl="0"/>
            <a:r>
              <a:rPr lang="zh-CN"/>
              <a:t>发布</a:t>
            </a:r>
          </a:p>
          <a:p>
            <a:pPr rtl="0"/>
            <a:endParaRPr lang="zh-CN" dirty="0"/>
          </a:p>
        </p:txBody>
      </p:sp>
      <p:pic>
        <p:nvPicPr>
          <p:cNvPr id="268" name="图片占位符 267" descr="火箭图标">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7"/>
          <a:srcRect t="543" b="543"/>
          <a:stretch/>
        </p:blipFill>
        <p:spPr/>
      </p:pic>
      <p:sp>
        <p:nvSpPr>
          <p:cNvPr id="28" name="文本占位符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rtlCol="0"/>
          <a:lstStyle>
            <a:defPPr>
              <a:defRPr lang="zh-CN"/>
            </a:defPPr>
          </a:lstStyle>
          <a:p>
            <a:pPr lvl="0" rtl="0"/>
            <a:r>
              <a:rPr lang="zh-CN"/>
              <a:t>部署战略网络，展现极具吸引力的电子</a:t>
            </a:r>
            <a:br>
              <a:rPr lang="zh-CN" dirty="0"/>
            </a:br>
            <a:r>
              <a:rPr lang="zh-CN"/>
              <a:t>商务需求</a:t>
            </a:r>
          </a:p>
        </p:txBody>
      </p:sp>
    </p:spTree>
    <p:extLst>
      <p:ext uri="{BB962C8B-B14F-4D97-AF65-F5344CB8AC3E}">
        <p14:creationId xmlns:p14="http://schemas.microsoft.com/office/powerpoint/2010/main" val="160049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7C09F16-6D23-666F-6800-8FC697831948}"/>
              </a:ext>
            </a:extLst>
          </p:cNvPr>
          <p:cNvSpPr>
            <a:spLocks noGrp="1"/>
          </p:cNvSpPr>
          <p:nvPr>
            <p:ph type="title"/>
          </p:nvPr>
        </p:nvSpPr>
        <p:spPr/>
        <p:txBody>
          <a:bodyPr rtlCol="0"/>
          <a:lstStyle>
            <a:defPPr>
              <a:defRPr lang="zh-CN"/>
            </a:defPPr>
          </a:lstStyle>
          <a:p>
            <a:pPr rtl="0"/>
            <a:r>
              <a:rPr lang="zh-CN" b="1" dirty="0"/>
              <a:t>了解我们的扩展团队</a:t>
            </a:r>
          </a:p>
        </p:txBody>
      </p:sp>
      <p:pic>
        <p:nvPicPr>
          <p:cNvPr id="127" name="图片占位符 126" descr="团队成员头像">
            <a:extLst>
              <a:ext uri="{FF2B5EF4-FFF2-40B4-BE49-F238E27FC236}">
                <a16:creationId xmlns:a16="http://schemas.microsoft.com/office/drawing/2014/main" id="{647C05DC-04F0-1158-3AA5-BF470126B98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73" b="73"/>
          <a:stretch/>
        </p:blipFill>
        <p:spPr/>
      </p:pic>
      <p:sp>
        <p:nvSpPr>
          <p:cNvPr id="2" name="文本占位符 1">
            <a:extLst>
              <a:ext uri="{FF2B5EF4-FFF2-40B4-BE49-F238E27FC236}">
                <a16:creationId xmlns:a16="http://schemas.microsoft.com/office/drawing/2014/main" id="{B2AF69D5-AD7B-521D-22B1-50D8A24356AC}"/>
              </a:ext>
            </a:extLst>
          </p:cNvPr>
          <p:cNvSpPr>
            <a:spLocks noGrp="1"/>
          </p:cNvSpPr>
          <p:nvPr>
            <p:ph type="body" sz="quarter" idx="14"/>
          </p:nvPr>
        </p:nvSpPr>
        <p:spPr/>
        <p:txBody>
          <a:bodyPr rtlCol="0"/>
          <a:lstStyle>
            <a:defPPr>
              <a:defRPr lang="zh-CN"/>
            </a:defPPr>
          </a:lstStyle>
          <a:p>
            <a:pPr rtl="0"/>
            <a:r>
              <a:rPr lang="zh-CN"/>
              <a:t>TAKUMA HAYASHI</a:t>
            </a:r>
          </a:p>
        </p:txBody>
      </p:sp>
      <p:sp>
        <p:nvSpPr>
          <p:cNvPr id="5" name="文本占位符 4">
            <a:extLst>
              <a:ext uri="{FF2B5EF4-FFF2-40B4-BE49-F238E27FC236}">
                <a16:creationId xmlns:a16="http://schemas.microsoft.com/office/drawing/2014/main" id="{91128191-45A5-DEA1-F978-421F83D5E664}"/>
              </a:ext>
            </a:extLst>
          </p:cNvPr>
          <p:cNvSpPr>
            <a:spLocks noGrp="1"/>
          </p:cNvSpPr>
          <p:nvPr>
            <p:ph type="body" sz="quarter" idx="15"/>
          </p:nvPr>
        </p:nvSpPr>
        <p:spPr/>
        <p:txBody>
          <a:bodyPr rtlCol="0"/>
          <a:lstStyle>
            <a:defPPr>
              <a:defRPr lang="zh-CN"/>
            </a:defPPr>
          </a:lstStyle>
          <a:p>
            <a:pPr rtl="0"/>
            <a:r>
              <a:rPr lang="zh-CN"/>
              <a:t>总裁</a:t>
            </a:r>
          </a:p>
        </p:txBody>
      </p:sp>
      <p:pic>
        <p:nvPicPr>
          <p:cNvPr id="135" name="图片占位符 134" descr="团队成员头像">
            <a:extLst>
              <a:ext uri="{FF2B5EF4-FFF2-40B4-BE49-F238E27FC236}">
                <a16:creationId xmlns:a16="http://schemas.microsoft.com/office/drawing/2014/main" id="{53CE1A7F-C303-6378-F7D9-285999C320CB}"/>
              </a:ext>
            </a:extLst>
          </p:cNvPr>
          <p:cNvPicPr>
            <a:picLocks noGrp="1" noChangeAspect="1"/>
          </p:cNvPicPr>
          <p:nvPr>
            <p:ph type="pic" sz="quarter" idx="25"/>
          </p:nvPr>
        </p:nvPicPr>
        <p:blipFill rotWithShape="1">
          <a:blip r:embed="rId4" cstate="screen">
            <a:extLst>
              <a:ext uri="{28A0092B-C50C-407E-A947-70E740481C1C}">
                <a14:useLocalDpi xmlns:a14="http://schemas.microsoft.com/office/drawing/2010/main"/>
              </a:ext>
            </a:extLst>
          </a:blip>
          <a:srcRect l="45" r="45"/>
          <a:stretch/>
        </p:blipFill>
        <p:spPr/>
      </p:pic>
      <p:sp>
        <p:nvSpPr>
          <p:cNvPr id="159" name="文本占位符 158">
            <a:extLst>
              <a:ext uri="{FF2B5EF4-FFF2-40B4-BE49-F238E27FC236}">
                <a16:creationId xmlns:a16="http://schemas.microsoft.com/office/drawing/2014/main" id="{F269F917-64D7-CDF3-D985-799AE9C3B794}"/>
              </a:ext>
            </a:extLst>
          </p:cNvPr>
          <p:cNvSpPr>
            <a:spLocks noGrp="1"/>
          </p:cNvSpPr>
          <p:nvPr>
            <p:ph type="body" sz="quarter" idx="29"/>
          </p:nvPr>
        </p:nvSpPr>
        <p:spPr/>
        <p:txBody>
          <a:bodyPr rtlCol="0"/>
          <a:lstStyle>
            <a:defPPr>
              <a:defRPr lang="zh-CN"/>
            </a:defPPr>
          </a:lstStyle>
          <a:p>
            <a:pPr rtl="0"/>
            <a:r>
              <a:rPr lang="zh-CN"/>
              <a:t>GRAHAM BARNES</a:t>
            </a:r>
          </a:p>
        </p:txBody>
      </p:sp>
      <p:sp>
        <p:nvSpPr>
          <p:cNvPr id="160" name="文本占位符 159">
            <a:extLst>
              <a:ext uri="{FF2B5EF4-FFF2-40B4-BE49-F238E27FC236}">
                <a16:creationId xmlns:a16="http://schemas.microsoft.com/office/drawing/2014/main" id="{2814DD63-8543-970F-927B-E6AA56C99E6C}"/>
              </a:ext>
            </a:extLst>
          </p:cNvPr>
          <p:cNvSpPr>
            <a:spLocks noGrp="1"/>
          </p:cNvSpPr>
          <p:nvPr>
            <p:ph type="body" sz="quarter" idx="30"/>
          </p:nvPr>
        </p:nvSpPr>
        <p:spPr/>
        <p:txBody>
          <a:bodyPr rtlCol="0"/>
          <a:lstStyle>
            <a:defPPr>
              <a:defRPr lang="zh-CN"/>
            </a:defPPr>
          </a:lstStyle>
          <a:p>
            <a:pPr rtl="0"/>
            <a:r>
              <a:rPr lang="zh-CN"/>
              <a:t>产品副总裁</a:t>
            </a:r>
          </a:p>
        </p:txBody>
      </p:sp>
      <p:pic>
        <p:nvPicPr>
          <p:cNvPr id="129" name="图片占位符 128" descr="团队成员头像">
            <a:extLst>
              <a:ext uri="{FF2B5EF4-FFF2-40B4-BE49-F238E27FC236}">
                <a16:creationId xmlns:a16="http://schemas.microsoft.com/office/drawing/2014/main" id="{8B3998AA-37D7-2B8A-664B-5EE240398288}"/>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t="145" b="145"/>
          <a:stretch/>
        </p:blipFill>
        <p:spPr/>
      </p:pic>
      <p:sp>
        <p:nvSpPr>
          <p:cNvPr id="6" name="文本占位符 5">
            <a:extLst>
              <a:ext uri="{FF2B5EF4-FFF2-40B4-BE49-F238E27FC236}">
                <a16:creationId xmlns:a16="http://schemas.microsoft.com/office/drawing/2014/main" id="{EEF6A845-F328-1053-A365-3DA9CBAF9BA4}"/>
              </a:ext>
            </a:extLst>
          </p:cNvPr>
          <p:cNvSpPr>
            <a:spLocks noGrp="1"/>
          </p:cNvSpPr>
          <p:nvPr>
            <p:ph type="body" sz="quarter" idx="16"/>
          </p:nvPr>
        </p:nvSpPr>
        <p:spPr/>
        <p:txBody>
          <a:bodyPr rtlCol="0"/>
          <a:lstStyle>
            <a:defPPr>
              <a:defRPr lang="zh-CN"/>
            </a:defPPr>
          </a:lstStyle>
          <a:p>
            <a:pPr rtl="0"/>
            <a:r>
              <a:rPr lang="zh-CN"/>
              <a:t>MIRJAM NILSSON</a:t>
            </a:r>
          </a:p>
        </p:txBody>
      </p:sp>
      <p:sp>
        <p:nvSpPr>
          <p:cNvPr id="8" name="文本占位符 7">
            <a:extLst>
              <a:ext uri="{FF2B5EF4-FFF2-40B4-BE49-F238E27FC236}">
                <a16:creationId xmlns:a16="http://schemas.microsoft.com/office/drawing/2014/main" id="{F46AF003-A457-D7E6-F39B-1A85A426A3E5}"/>
              </a:ext>
            </a:extLst>
          </p:cNvPr>
          <p:cNvSpPr>
            <a:spLocks noGrp="1"/>
          </p:cNvSpPr>
          <p:nvPr>
            <p:ph type="body" sz="quarter" idx="18"/>
          </p:nvPr>
        </p:nvSpPr>
        <p:spPr/>
        <p:txBody>
          <a:bodyPr rtlCol="0"/>
          <a:lstStyle>
            <a:defPPr>
              <a:defRPr lang="zh-CN"/>
            </a:defPPr>
          </a:lstStyle>
          <a:p>
            <a:pPr rtl="0"/>
            <a:r>
              <a:rPr lang="zh-CN"/>
              <a:t>首席执行官</a:t>
            </a:r>
          </a:p>
        </p:txBody>
      </p:sp>
      <p:pic>
        <p:nvPicPr>
          <p:cNvPr id="137" name="图片占位符 136" descr="团队成员头像">
            <a:extLst>
              <a:ext uri="{FF2B5EF4-FFF2-40B4-BE49-F238E27FC236}">
                <a16:creationId xmlns:a16="http://schemas.microsoft.com/office/drawing/2014/main" id="{5C2754CD-7055-FC29-FE1C-82327C464143}"/>
              </a:ext>
            </a:extLst>
          </p:cNvPr>
          <p:cNvPicPr>
            <a:picLocks noGrp="1" noChangeAspect="1"/>
          </p:cNvPicPr>
          <p:nvPr>
            <p:ph type="pic" sz="quarter" idx="26"/>
          </p:nvPr>
        </p:nvPicPr>
        <p:blipFill rotWithShape="1">
          <a:blip r:embed="rId6" cstate="screen">
            <a:extLst>
              <a:ext uri="{28A0092B-C50C-407E-A947-70E740481C1C}">
                <a14:useLocalDpi xmlns:a14="http://schemas.microsoft.com/office/drawing/2010/main"/>
              </a:ext>
            </a:extLst>
          </a:blip>
          <a:srcRect l="45" r="45"/>
          <a:stretch/>
        </p:blipFill>
        <p:spPr/>
      </p:pic>
      <p:sp>
        <p:nvSpPr>
          <p:cNvPr id="186" name="文本占位符 185">
            <a:extLst>
              <a:ext uri="{FF2B5EF4-FFF2-40B4-BE49-F238E27FC236}">
                <a16:creationId xmlns:a16="http://schemas.microsoft.com/office/drawing/2014/main" id="{18835196-357D-8C96-24B5-B52A2DDEB005}"/>
              </a:ext>
            </a:extLst>
          </p:cNvPr>
          <p:cNvSpPr>
            <a:spLocks noGrp="1"/>
          </p:cNvSpPr>
          <p:nvPr>
            <p:ph type="body" sz="quarter" idx="31"/>
          </p:nvPr>
        </p:nvSpPr>
        <p:spPr/>
        <p:txBody>
          <a:bodyPr rtlCol="0"/>
          <a:lstStyle>
            <a:defPPr>
              <a:defRPr lang="zh-CN"/>
            </a:defPPr>
          </a:lstStyle>
          <a:p>
            <a:pPr rtl="0"/>
            <a:r>
              <a:rPr lang="zh-CN"/>
              <a:t>ROWAN MURPHY</a:t>
            </a:r>
          </a:p>
        </p:txBody>
      </p:sp>
      <p:sp>
        <p:nvSpPr>
          <p:cNvPr id="187" name="文本占位符 186">
            <a:extLst>
              <a:ext uri="{FF2B5EF4-FFF2-40B4-BE49-F238E27FC236}">
                <a16:creationId xmlns:a16="http://schemas.microsoft.com/office/drawing/2014/main" id="{41C11B69-21C7-3FD7-1E14-583CF5B1707B}"/>
              </a:ext>
            </a:extLst>
          </p:cNvPr>
          <p:cNvSpPr>
            <a:spLocks noGrp="1"/>
          </p:cNvSpPr>
          <p:nvPr>
            <p:ph type="body" sz="quarter" idx="32"/>
          </p:nvPr>
        </p:nvSpPr>
        <p:spPr/>
        <p:txBody>
          <a:bodyPr rtlCol="0"/>
          <a:lstStyle>
            <a:defPPr>
              <a:defRPr lang="zh-CN"/>
            </a:defPPr>
          </a:lstStyle>
          <a:p>
            <a:pPr rtl="0"/>
            <a:r>
              <a:rPr lang="zh-CN" dirty="0"/>
              <a:t>SEO 战略官</a:t>
            </a:r>
          </a:p>
        </p:txBody>
      </p:sp>
      <p:pic>
        <p:nvPicPr>
          <p:cNvPr id="131" name="图片占位符 130" descr="团队成员头像">
            <a:extLst>
              <a:ext uri="{FF2B5EF4-FFF2-40B4-BE49-F238E27FC236}">
                <a16:creationId xmlns:a16="http://schemas.microsoft.com/office/drawing/2014/main" id="{2269A4E3-AE66-274F-54C8-9DD8DBA3B151}"/>
              </a:ext>
            </a:extLst>
          </p:cNvPr>
          <p:cNvPicPr>
            <a:picLocks noGrp="1" noChangeAspect="1"/>
          </p:cNvPicPr>
          <p:nvPr>
            <p:ph type="pic" sz="quarter" idx="20"/>
          </p:nvPr>
        </p:nvPicPr>
        <p:blipFill rotWithShape="1">
          <a:blip r:embed="rId7" cstate="screen">
            <a:extLst>
              <a:ext uri="{28A0092B-C50C-407E-A947-70E740481C1C}">
                <a14:useLocalDpi xmlns:a14="http://schemas.microsoft.com/office/drawing/2010/main"/>
              </a:ext>
            </a:extLst>
          </a:blip>
          <a:srcRect t="83" b="83"/>
          <a:stretch/>
        </p:blipFill>
        <p:spPr/>
      </p:pic>
      <p:sp>
        <p:nvSpPr>
          <p:cNvPr id="9" name="文本占位符 8">
            <a:extLst>
              <a:ext uri="{FF2B5EF4-FFF2-40B4-BE49-F238E27FC236}">
                <a16:creationId xmlns:a16="http://schemas.microsoft.com/office/drawing/2014/main" id="{0A413FDF-11CF-6B9B-871F-ED1ED06E76B9}"/>
              </a:ext>
            </a:extLst>
          </p:cNvPr>
          <p:cNvSpPr>
            <a:spLocks noGrp="1"/>
          </p:cNvSpPr>
          <p:nvPr>
            <p:ph type="body" sz="quarter" idx="19"/>
          </p:nvPr>
        </p:nvSpPr>
        <p:spPr/>
        <p:txBody>
          <a:bodyPr rtlCol="0"/>
          <a:lstStyle>
            <a:defPPr>
              <a:defRPr lang="zh-CN"/>
            </a:defPPr>
          </a:lstStyle>
          <a:p>
            <a:pPr rtl="0"/>
            <a:r>
              <a:rPr lang="zh-CN" dirty="0"/>
              <a:t>FLORA BERGGREN​</a:t>
            </a:r>
          </a:p>
        </p:txBody>
      </p:sp>
      <p:sp>
        <p:nvSpPr>
          <p:cNvPr id="11" name="文本占位符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rtlCol="0"/>
          <a:lstStyle>
            <a:defPPr>
              <a:defRPr lang="zh-CN"/>
            </a:defPPr>
          </a:lstStyle>
          <a:p>
            <a:pPr rtl="0"/>
            <a:r>
              <a:rPr lang="zh-CN" dirty="0"/>
              <a:t>首席运营官</a:t>
            </a:r>
          </a:p>
        </p:txBody>
      </p:sp>
      <p:pic>
        <p:nvPicPr>
          <p:cNvPr id="139" name="图片占位符 138" descr="团队成员头像">
            <a:extLst>
              <a:ext uri="{FF2B5EF4-FFF2-40B4-BE49-F238E27FC236}">
                <a16:creationId xmlns:a16="http://schemas.microsoft.com/office/drawing/2014/main" id="{9A9F1D08-2372-A757-BE1E-91723DB0EBBF}"/>
              </a:ext>
            </a:extLst>
          </p:cNvPr>
          <p:cNvPicPr>
            <a:picLocks noGrp="1" noChangeAspect="1"/>
          </p:cNvPicPr>
          <p:nvPr>
            <p:ph type="pic" sz="quarter" idx="27"/>
          </p:nvPr>
        </p:nvPicPr>
        <p:blipFill rotWithShape="1">
          <a:blip r:embed="rId8" cstate="screen">
            <a:extLst>
              <a:ext uri="{28A0092B-C50C-407E-A947-70E740481C1C}">
                <a14:useLocalDpi xmlns:a14="http://schemas.microsoft.com/office/drawing/2010/main"/>
              </a:ext>
            </a:extLst>
          </a:blip>
          <a:srcRect t="80" b="80"/>
          <a:stretch/>
        </p:blipFill>
        <p:spPr/>
      </p:pic>
      <p:sp>
        <p:nvSpPr>
          <p:cNvPr id="188" name="文本占位符 187">
            <a:extLst>
              <a:ext uri="{FF2B5EF4-FFF2-40B4-BE49-F238E27FC236}">
                <a16:creationId xmlns:a16="http://schemas.microsoft.com/office/drawing/2014/main" id="{D362CDA4-D5CF-59E2-690B-FD99A9F4A51C}"/>
              </a:ext>
            </a:extLst>
          </p:cNvPr>
          <p:cNvSpPr>
            <a:spLocks noGrp="1"/>
          </p:cNvSpPr>
          <p:nvPr>
            <p:ph type="body" sz="quarter" idx="33"/>
          </p:nvPr>
        </p:nvSpPr>
        <p:spPr/>
        <p:txBody>
          <a:bodyPr rtlCol="0"/>
          <a:lstStyle>
            <a:defPPr>
              <a:defRPr lang="zh-CN"/>
            </a:defPPr>
          </a:lstStyle>
          <a:p>
            <a:pPr rtl="0"/>
            <a:r>
              <a:rPr lang="zh-CN"/>
              <a:t>ELIZABETH MOORE</a:t>
            </a:r>
          </a:p>
        </p:txBody>
      </p:sp>
      <p:sp>
        <p:nvSpPr>
          <p:cNvPr id="189" name="文本占位符 188">
            <a:extLst>
              <a:ext uri="{FF2B5EF4-FFF2-40B4-BE49-F238E27FC236}">
                <a16:creationId xmlns:a16="http://schemas.microsoft.com/office/drawing/2014/main" id="{D14B20BF-5DF9-3EC6-60DD-C63E039F74EC}"/>
              </a:ext>
            </a:extLst>
          </p:cNvPr>
          <p:cNvSpPr>
            <a:spLocks noGrp="1"/>
          </p:cNvSpPr>
          <p:nvPr>
            <p:ph type="body" sz="quarter" idx="34"/>
          </p:nvPr>
        </p:nvSpPr>
        <p:spPr/>
        <p:txBody>
          <a:bodyPr rtlCol="0"/>
          <a:lstStyle>
            <a:defPPr>
              <a:defRPr lang="zh-CN"/>
            </a:defPPr>
          </a:lstStyle>
          <a:p>
            <a:pPr rtl="0"/>
            <a:r>
              <a:rPr lang="zh-CN"/>
              <a:t>产品设计师</a:t>
            </a:r>
          </a:p>
        </p:txBody>
      </p:sp>
      <p:pic>
        <p:nvPicPr>
          <p:cNvPr id="133" name="图片占位符 132" descr="团队成员头像">
            <a:extLst>
              <a:ext uri="{FF2B5EF4-FFF2-40B4-BE49-F238E27FC236}">
                <a16:creationId xmlns:a16="http://schemas.microsoft.com/office/drawing/2014/main" id="{65B0483B-CE9B-CD44-979E-DBD8145B7D30}"/>
              </a:ext>
            </a:extLst>
          </p:cNvPr>
          <p:cNvPicPr>
            <a:picLocks noGrp="1" noChangeAspect="1"/>
          </p:cNvPicPr>
          <p:nvPr>
            <p:ph type="pic" sz="quarter" idx="23"/>
          </p:nvPr>
        </p:nvPicPr>
        <p:blipFill rotWithShape="1">
          <a:blip r:embed="rId9" cstate="screen">
            <a:extLst>
              <a:ext uri="{28A0092B-C50C-407E-A947-70E740481C1C}">
                <a14:useLocalDpi xmlns:a14="http://schemas.microsoft.com/office/drawing/2010/main"/>
              </a:ext>
            </a:extLst>
          </a:blip>
          <a:srcRect t="29" b="29"/>
          <a:stretch/>
        </p:blipFill>
        <p:spPr/>
      </p:pic>
      <p:sp>
        <p:nvSpPr>
          <p:cNvPr id="12" name="文本占位符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rtlCol="0"/>
          <a:lstStyle>
            <a:defPPr>
              <a:defRPr lang="zh-CN"/>
            </a:defPPr>
          </a:lstStyle>
          <a:p>
            <a:pPr rtl="0"/>
            <a:r>
              <a:rPr lang="zh-CN"/>
              <a:t>RAJESH SANTOSHI​</a:t>
            </a:r>
          </a:p>
        </p:txBody>
      </p:sp>
      <p:sp>
        <p:nvSpPr>
          <p:cNvPr id="14" name="文本占位符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rtlCol="0"/>
          <a:lstStyle>
            <a:defPPr>
              <a:defRPr lang="zh-CN"/>
            </a:defPPr>
          </a:lstStyle>
          <a:p>
            <a:pPr rtl="0"/>
            <a:r>
              <a:rPr lang="zh-CN"/>
              <a:t>市场营销副总裁</a:t>
            </a:r>
          </a:p>
        </p:txBody>
      </p:sp>
      <p:pic>
        <p:nvPicPr>
          <p:cNvPr id="141" name="图片占位符 140" descr="团队成员头像">
            <a:extLst>
              <a:ext uri="{FF2B5EF4-FFF2-40B4-BE49-F238E27FC236}">
                <a16:creationId xmlns:a16="http://schemas.microsoft.com/office/drawing/2014/main" id="{9714A55E-3681-98F0-A943-50EE7A07869C}"/>
              </a:ext>
            </a:extLst>
          </p:cNvPr>
          <p:cNvPicPr>
            <a:picLocks noGrp="1" noChangeAspect="1"/>
          </p:cNvPicPr>
          <p:nvPr>
            <p:ph type="pic" sz="quarter" idx="28"/>
          </p:nvPr>
        </p:nvPicPr>
        <p:blipFill rotWithShape="1">
          <a:blip r:embed="rId10" cstate="screen">
            <a:extLst>
              <a:ext uri="{28A0092B-C50C-407E-A947-70E740481C1C}">
                <a14:useLocalDpi xmlns:a14="http://schemas.microsoft.com/office/drawing/2010/main"/>
              </a:ext>
            </a:extLst>
          </a:blip>
          <a:srcRect l="56" r="56"/>
          <a:stretch/>
        </p:blipFill>
        <p:spPr/>
      </p:pic>
      <p:sp>
        <p:nvSpPr>
          <p:cNvPr id="190" name="文本占位符 189">
            <a:extLst>
              <a:ext uri="{FF2B5EF4-FFF2-40B4-BE49-F238E27FC236}">
                <a16:creationId xmlns:a16="http://schemas.microsoft.com/office/drawing/2014/main" id="{6FA69800-878A-E997-C835-4A34703F2394}"/>
              </a:ext>
            </a:extLst>
          </p:cNvPr>
          <p:cNvSpPr>
            <a:spLocks noGrp="1"/>
          </p:cNvSpPr>
          <p:nvPr>
            <p:ph type="body" sz="quarter" idx="35"/>
          </p:nvPr>
        </p:nvSpPr>
        <p:spPr/>
        <p:txBody>
          <a:bodyPr rtlCol="0"/>
          <a:lstStyle>
            <a:defPPr>
              <a:defRPr lang="zh-CN"/>
            </a:defPPr>
          </a:lstStyle>
          <a:p>
            <a:pPr rtl="0"/>
            <a:r>
              <a:rPr lang="zh-CN" dirty="0"/>
              <a:t>ROBIN KLINE</a:t>
            </a:r>
          </a:p>
        </p:txBody>
      </p:sp>
      <p:sp>
        <p:nvSpPr>
          <p:cNvPr id="191" name="文本占位符 190">
            <a:extLst>
              <a:ext uri="{FF2B5EF4-FFF2-40B4-BE49-F238E27FC236}">
                <a16:creationId xmlns:a16="http://schemas.microsoft.com/office/drawing/2014/main" id="{231555FC-0BA5-3E6F-7FCB-66878580BB2C}"/>
              </a:ext>
            </a:extLst>
          </p:cNvPr>
          <p:cNvSpPr>
            <a:spLocks noGrp="1"/>
          </p:cNvSpPr>
          <p:nvPr>
            <p:ph type="body" sz="quarter" idx="36"/>
          </p:nvPr>
        </p:nvSpPr>
        <p:spPr/>
        <p:txBody>
          <a:bodyPr rtlCol="0"/>
          <a:lstStyle>
            <a:defPPr>
              <a:defRPr lang="zh-CN"/>
            </a:defPPr>
          </a:lstStyle>
          <a:p>
            <a:pPr rtl="0"/>
            <a:r>
              <a:rPr lang="zh-CN" dirty="0"/>
              <a:t>内容开发人员</a:t>
            </a:r>
          </a:p>
        </p:txBody>
      </p:sp>
      <p:sp>
        <p:nvSpPr>
          <p:cNvPr id="218" name="灯片编号占位符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pPr rtl="0"/>
              <a:t>13</a:t>
            </a:fld>
            <a:endParaRPr lang="zh-CN" dirty="0"/>
          </a:p>
        </p:txBody>
      </p:sp>
    </p:spTree>
    <p:extLst>
      <p:ext uri="{BB962C8B-B14F-4D97-AF65-F5344CB8AC3E}">
        <p14:creationId xmlns:p14="http://schemas.microsoft.com/office/powerpoint/2010/main" val="2452269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8BBED-3EBC-E7C7-11AD-221591893C8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BD223E8-CA99-E530-E3C5-10E2A40C0513}"/>
              </a:ext>
            </a:extLst>
          </p:cNvPr>
          <p:cNvSpPr>
            <a:spLocks noGrp="1"/>
          </p:cNvSpPr>
          <p:nvPr>
            <p:ph type="title"/>
          </p:nvPr>
        </p:nvSpPr>
        <p:spPr>
          <a:xfrm>
            <a:off x="2895600" y="2481072"/>
            <a:ext cx="6400800" cy="768096"/>
          </a:xfrm>
        </p:spPr>
        <p:txBody>
          <a:bodyPr rtlCol="0"/>
          <a:lstStyle>
            <a:defPPr>
              <a:defRPr lang="zh-CN"/>
            </a:defPPr>
          </a:lstStyle>
          <a:p>
            <a:pPr rtl="0"/>
            <a:r>
              <a:rPr lang="zh-CN" altLang="en-US" sz="4400" b="1" dirty="0">
                <a:solidFill>
                  <a:schemeClr val="accent6"/>
                </a:solidFill>
                <a:latin typeface="Microsoft YaHei UI" panose="020B0604020202020204" pitchFamily="34" charset="0"/>
                <a:ea typeface="Microsoft YaHei UI"/>
                <a:cs typeface="Microsoft YaHei UI" panose="020B0604020202020204" pitchFamily="34" charset="0"/>
              </a:rPr>
              <a:t>方法与步骤</a:t>
            </a:r>
            <a:endParaRPr lang="zh-CN" sz="4400" b="1" dirty="0">
              <a:solidFill>
                <a:schemeClr val="accent6"/>
              </a:solidFill>
              <a:latin typeface="Microsoft YaHei UI" panose="020B0604020202020204" pitchFamily="34" charset="0"/>
              <a:ea typeface="Microsoft YaHei UI"/>
              <a:cs typeface="Microsoft YaHei UI" panose="020B0604020202020204" pitchFamily="34" charset="0"/>
            </a:endParaRPr>
          </a:p>
        </p:txBody>
      </p:sp>
      <p:sp>
        <p:nvSpPr>
          <p:cNvPr id="3" name="文本框 2">
            <a:extLst>
              <a:ext uri="{FF2B5EF4-FFF2-40B4-BE49-F238E27FC236}">
                <a16:creationId xmlns:a16="http://schemas.microsoft.com/office/drawing/2014/main" id="{A025A6B8-D59C-B93D-4B9F-E7D0CF109FB4}"/>
              </a:ext>
            </a:extLst>
          </p:cNvPr>
          <p:cNvSpPr txBox="1"/>
          <p:nvPr/>
        </p:nvSpPr>
        <p:spPr>
          <a:xfrm>
            <a:off x="9454242" y="217714"/>
            <a:ext cx="2133600" cy="1323439"/>
          </a:xfrm>
          <a:prstGeom prst="rect">
            <a:avLst/>
          </a:prstGeom>
          <a:noFill/>
        </p:spPr>
        <p:txBody>
          <a:bodyPr wrap="square" rtlCol="0">
            <a:spAutoFit/>
          </a:bodyPr>
          <a:lstStyle/>
          <a:p>
            <a:r>
              <a:rPr lang="en-US" altLang="zh-CN" sz="8000" dirty="0">
                <a:solidFill>
                  <a:schemeClr val="accent2"/>
                </a:solidFill>
                <a:latin typeface="Rockwell Extra Bold" panose="02060903040505020403" pitchFamily="18" charset="0"/>
              </a:rPr>
              <a:t>3</a:t>
            </a:r>
            <a:endParaRPr lang="zh-CN" altLang="en-US" sz="8000" dirty="0">
              <a:solidFill>
                <a:schemeClr val="accent2"/>
              </a:solidFill>
              <a:latin typeface="Rockwell Extra Bold" panose="02060903040505020403" pitchFamily="18" charset="0"/>
            </a:endParaRPr>
          </a:p>
        </p:txBody>
      </p:sp>
    </p:spTree>
    <p:extLst>
      <p:ext uri="{BB962C8B-B14F-4D97-AF65-F5344CB8AC3E}">
        <p14:creationId xmlns:p14="http://schemas.microsoft.com/office/powerpoint/2010/main" val="133401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330A5BFC-C134-C072-C14D-9E51A94C8E7E}"/>
              </a:ext>
            </a:extLst>
          </p:cNvPr>
          <p:cNvSpPr>
            <a:spLocks noGrp="1"/>
          </p:cNvSpPr>
          <p:nvPr>
            <p:ph type="title"/>
          </p:nvPr>
        </p:nvSpPr>
        <p:spPr/>
        <p:txBody>
          <a:bodyPr rtlCol="0"/>
          <a:lstStyle>
            <a:defPPr>
              <a:defRPr lang="zh-CN"/>
            </a:defPPr>
          </a:lstStyle>
          <a:p>
            <a:pPr rtl="0"/>
            <a:r>
              <a:rPr lang="zh-CN" altLang="en-US" dirty="0"/>
              <a:t>方法和步骤</a:t>
            </a:r>
            <a:endParaRPr lang="zh-CN" b="1" dirty="0"/>
          </a:p>
        </p:txBody>
      </p:sp>
      <p:sp>
        <p:nvSpPr>
          <p:cNvPr id="175" name="灯片编号占位符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pPr rtl="0"/>
              <a:t>15</a:t>
            </a:fld>
            <a:endParaRPr lang="zh-CN" dirty="0"/>
          </a:p>
        </p:txBody>
      </p:sp>
      <p:sp>
        <p:nvSpPr>
          <p:cNvPr id="56" name="文本占位符 55">
            <a:extLst>
              <a:ext uri="{FF2B5EF4-FFF2-40B4-BE49-F238E27FC236}">
                <a16:creationId xmlns:a16="http://schemas.microsoft.com/office/drawing/2014/main" id="{42027341-30B3-44DB-373E-60B96EBF2043}"/>
              </a:ext>
            </a:extLst>
          </p:cNvPr>
          <p:cNvSpPr>
            <a:spLocks noGrp="1"/>
          </p:cNvSpPr>
          <p:nvPr>
            <p:ph type="body" idx="1"/>
          </p:nvPr>
        </p:nvSpPr>
        <p:spPr/>
        <p:txBody>
          <a:bodyPr rtlCol="0"/>
          <a:lstStyle>
            <a:defPPr>
              <a:defRPr lang="zh-CN"/>
            </a:defPPr>
          </a:lstStyle>
          <a:p>
            <a:pPr lvl="0" rtl="0"/>
            <a:r>
              <a:rPr lang="en-US" altLang="zh-CN" dirty="0"/>
              <a:t>2-3</a:t>
            </a:r>
            <a:r>
              <a:rPr lang="zh-CN" altLang="en-US" dirty="0"/>
              <a:t>周</a:t>
            </a:r>
            <a:endParaRPr lang="zh-CN" dirty="0"/>
          </a:p>
        </p:txBody>
      </p:sp>
      <p:sp>
        <p:nvSpPr>
          <p:cNvPr id="57" name="文本占位符 56">
            <a:extLst>
              <a:ext uri="{FF2B5EF4-FFF2-40B4-BE49-F238E27FC236}">
                <a16:creationId xmlns:a16="http://schemas.microsoft.com/office/drawing/2014/main" id="{49B99446-8DB8-EAE8-ADEB-8E02F160B106}"/>
              </a:ext>
            </a:extLst>
          </p:cNvPr>
          <p:cNvSpPr>
            <a:spLocks noGrp="1"/>
          </p:cNvSpPr>
          <p:nvPr>
            <p:ph type="body" sz="quarter" idx="3"/>
          </p:nvPr>
        </p:nvSpPr>
        <p:spPr/>
        <p:txBody>
          <a:bodyPr rtlCol="0"/>
          <a:lstStyle>
            <a:defPPr>
              <a:defRPr lang="zh-CN"/>
            </a:defPPr>
          </a:lstStyle>
          <a:p>
            <a:pPr lvl="0" rtl="0"/>
            <a:r>
              <a:rPr lang="en-US" altLang="zh-CN" dirty="0"/>
              <a:t>4-8</a:t>
            </a:r>
            <a:r>
              <a:rPr lang="zh-CN" altLang="en-US" dirty="0"/>
              <a:t>周</a:t>
            </a:r>
            <a:endParaRPr lang="zh-CN" dirty="0"/>
          </a:p>
        </p:txBody>
      </p:sp>
      <p:sp>
        <p:nvSpPr>
          <p:cNvPr id="58" name="文本占位符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rtlCol="0"/>
          <a:lstStyle>
            <a:defPPr>
              <a:defRPr lang="zh-CN"/>
            </a:defPPr>
          </a:lstStyle>
          <a:p>
            <a:pPr lvl="0" rtl="0"/>
            <a:r>
              <a:rPr lang="en-US" altLang="zh-CN" dirty="0"/>
              <a:t>9-10</a:t>
            </a:r>
            <a:r>
              <a:rPr lang="zh-CN" altLang="en-US" dirty="0"/>
              <a:t>周</a:t>
            </a:r>
            <a:endParaRPr lang="zh-CN" dirty="0"/>
          </a:p>
        </p:txBody>
      </p:sp>
      <p:sp>
        <p:nvSpPr>
          <p:cNvPr id="59" name="文本占位符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rtlCol="0"/>
          <a:lstStyle>
            <a:defPPr>
              <a:defRPr lang="zh-CN"/>
            </a:defPPr>
          </a:lstStyle>
          <a:p>
            <a:pPr lvl="0" rtl="0"/>
            <a:r>
              <a:rPr lang="en-US" altLang="zh-CN" dirty="0"/>
              <a:t>11-12</a:t>
            </a:r>
            <a:r>
              <a:rPr lang="zh-CN" altLang="en-US" dirty="0"/>
              <a:t>周</a:t>
            </a:r>
            <a:endParaRPr lang="zh-CN" dirty="0"/>
          </a:p>
        </p:txBody>
      </p:sp>
      <p:sp>
        <p:nvSpPr>
          <p:cNvPr id="60" name="文本占位符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rtlCol="0"/>
          <a:lstStyle>
            <a:defPPr>
              <a:defRPr lang="zh-CN"/>
            </a:defPPr>
          </a:lstStyle>
          <a:p>
            <a:pPr lvl="0" rtl="0"/>
            <a:r>
              <a:rPr lang="en-US" altLang="zh-CN" dirty="0"/>
              <a:t>13-14</a:t>
            </a:r>
            <a:r>
              <a:rPr lang="zh-CN" altLang="en-US" dirty="0"/>
              <a:t>周</a:t>
            </a:r>
            <a:endParaRPr lang="zh-CN" dirty="0"/>
          </a:p>
        </p:txBody>
      </p:sp>
      <p:sp>
        <p:nvSpPr>
          <p:cNvPr id="139" name="长方形 138" descr="时间线标记">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141" name="长方形 140" descr="时间线标记">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143" name="长方形 142" descr="时间线标记">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145" name="长方形 144" descr="时间线标记">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147" name="长方形 146" descr="时间线标记">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24" name="文本占位符 23">
            <a:extLst>
              <a:ext uri="{FF2B5EF4-FFF2-40B4-BE49-F238E27FC236}">
                <a16:creationId xmlns:a16="http://schemas.microsoft.com/office/drawing/2014/main" id="{A3BF8E55-B2B9-104D-F277-08902534735D}"/>
              </a:ext>
            </a:extLst>
          </p:cNvPr>
          <p:cNvSpPr>
            <a:spLocks noGrp="1"/>
          </p:cNvSpPr>
          <p:nvPr>
            <p:ph type="body" sz="quarter" idx="18"/>
          </p:nvPr>
        </p:nvSpPr>
        <p:spPr>
          <a:xfrm>
            <a:off x="685338" y="4745736"/>
            <a:ext cx="1993392" cy="1883664"/>
          </a:xfrm>
        </p:spPr>
        <p:txBody>
          <a:bodyPr rtlCol="0"/>
          <a:lstStyle>
            <a:defPPr>
              <a:defRPr lang="zh-CN"/>
            </a:defPPr>
          </a:lstStyle>
          <a:p>
            <a:pPr lvl="0" rtl="0"/>
            <a:r>
              <a:rPr lang="zh-CN" altLang="en-US" dirty="0"/>
              <a:t>文献综述</a:t>
            </a:r>
            <a:endParaRPr lang="en-US" altLang="zh-CN" dirty="0"/>
          </a:p>
          <a:p>
            <a:pPr lvl="0" rtl="0"/>
            <a:endParaRPr lang="en-US" altLang="zh-CN" dirty="0"/>
          </a:p>
          <a:p>
            <a:pPr marL="171450" lvl="0" indent="-171450" rtl="0">
              <a:buFont typeface="Wingdings" panose="05000000000000000000" pitchFamily="2" charset="2"/>
              <a:buChar char="l"/>
            </a:pPr>
            <a:r>
              <a:rPr lang="zh-CN" altLang="en-US" sz="1200" dirty="0"/>
              <a:t>深入分析已有研究成果和网络资料</a:t>
            </a:r>
            <a:endParaRPr lang="en-US" altLang="zh-CN" sz="1200" dirty="0"/>
          </a:p>
          <a:p>
            <a:pPr marL="171450" lvl="0" indent="-171450" rtl="0">
              <a:buFont typeface="Wingdings" panose="05000000000000000000" pitchFamily="2" charset="2"/>
              <a:buChar char="l"/>
            </a:pPr>
            <a:endParaRPr lang="en-US" altLang="zh-CN" sz="1200" dirty="0"/>
          </a:p>
          <a:p>
            <a:pPr marL="171450" lvl="0" indent="-171450" rtl="0">
              <a:buFont typeface="Wingdings" panose="05000000000000000000" pitchFamily="2" charset="2"/>
              <a:buChar char="l"/>
            </a:pPr>
            <a:r>
              <a:rPr lang="zh-CN" altLang="en-US" sz="1200" dirty="0"/>
              <a:t>为制定有效的调研问卷提供理论支持。</a:t>
            </a:r>
            <a:endParaRPr lang="zh-CN" sz="1200" dirty="0"/>
          </a:p>
        </p:txBody>
      </p:sp>
      <p:sp>
        <p:nvSpPr>
          <p:cNvPr id="25" name="文本占位符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rtlCol="0"/>
          <a:lstStyle>
            <a:defPPr>
              <a:defRPr lang="zh-CN"/>
            </a:defPPr>
          </a:lstStyle>
          <a:p>
            <a:pPr lvl="0" rtl="0"/>
            <a:r>
              <a:rPr lang="zh-CN" altLang="en-US" dirty="0"/>
              <a:t>问卷调查</a:t>
            </a:r>
            <a:endParaRPr lang="en-US" altLang="zh-CN" dirty="0"/>
          </a:p>
          <a:p>
            <a:pPr lvl="0" rtl="0"/>
            <a:endParaRPr lang="en-US" altLang="zh-CN" dirty="0"/>
          </a:p>
          <a:p>
            <a:pPr marL="285750" lvl="0" indent="-285750" rtl="0">
              <a:buFont typeface="Wingdings" panose="05000000000000000000" pitchFamily="2" charset="2"/>
              <a:buChar char="l"/>
            </a:pPr>
            <a:r>
              <a:rPr lang="zh-CN" altLang="en-US" sz="1200" dirty="0"/>
              <a:t>根据文献综述结果，设计调查问卷。</a:t>
            </a:r>
            <a:endParaRPr lang="en-US" altLang="zh-CN" sz="1200" dirty="0"/>
          </a:p>
          <a:p>
            <a:pPr marL="285750" lvl="0" indent="-285750" rtl="0">
              <a:buFont typeface="Wingdings" panose="05000000000000000000" pitchFamily="2" charset="2"/>
              <a:buChar char="l"/>
            </a:pPr>
            <a:endParaRPr lang="en-US" altLang="zh-CN" sz="1200" dirty="0"/>
          </a:p>
          <a:p>
            <a:pPr marL="285750" lvl="0" indent="-285750" rtl="0">
              <a:buFont typeface="Wingdings" panose="05000000000000000000" pitchFamily="2" charset="2"/>
              <a:buChar char="l"/>
            </a:pPr>
            <a:r>
              <a:rPr lang="zh-CN" altLang="en-US" sz="1200" dirty="0"/>
              <a:t>在网络平台和线下分发问卷</a:t>
            </a:r>
            <a:endParaRPr lang="zh-CN" sz="1200" dirty="0"/>
          </a:p>
        </p:txBody>
      </p:sp>
      <p:sp>
        <p:nvSpPr>
          <p:cNvPr id="26" name="文本占位符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rtlCol="0"/>
          <a:lstStyle>
            <a:defPPr>
              <a:defRPr lang="zh-CN"/>
            </a:defPPr>
          </a:lstStyle>
          <a:p>
            <a:pPr lvl="0" rtl="0"/>
            <a:r>
              <a:rPr lang="zh-CN" altLang="en-US" dirty="0"/>
              <a:t>访谈法</a:t>
            </a:r>
            <a:endParaRPr lang="en-US" altLang="zh-CN" dirty="0"/>
          </a:p>
          <a:p>
            <a:pPr lvl="0" rtl="0"/>
            <a:endParaRPr lang="en-US" altLang="zh-CN" dirty="0"/>
          </a:p>
          <a:p>
            <a:pPr marL="285750" lvl="0" indent="-285750" rtl="0">
              <a:buFont typeface="Wingdings" panose="05000000000000000000" pitchFamily="2" charset="2"/>
              <a:buChar char="l"/>
            </a:pPr>
            <a:r>
              <a:rPr lang="zh-CN" altLang="en-US" sz="1200" dirty="0"/>
              <a:t>选择部分问卷调查中的参与者进行深入访谈</a:t>
            </a:r>
            <a:endParaRPr lang="en-US" altLang="zh-CN" sz="1200" dirty="0"/>
          </a:p>
          <a:p>
            <a:pPr marL="285750" lvl="0" indent="-285750" rtl="0">
              <a:buFont typeface="Wingdings" panose="05000000000000000000" pitchFamily="2" charset="2"/>
              <a:buChar char="l"/>
            </a:pPr>
            <a:endParaRPr lang="en-US" altLang="zh-CN" sz="1200" dirty="0"/>
          </a:p>
          <a:p>
            <a:pPr marL="285750" lvl="0" indent="-285750" rtl="0">
              <a:buFont typeface="Wingdings" panose="05000000000000000000" pitchFamily="2" charset="2"/>
              <a:buChar char="l"/>
            </a:pPr>
            <a:r>
              <a:rPr lang="zh-CN" altLang="en-US" sz="1200" dirty="0"/>
              <a:t>深入理解零零后大学生的消费观念和行为动机</a:t>
            </a:r>
            <a:endParaRPr lang="zh-CN" sz="1200" dirty="0"/>
          </a:p>
        </p:txBody>
      </p:sp>
      <p:sp>
        <p:nvSpPr>
          <p:cNvPr id="27" name="文本占位符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rtlCol="0"/>
          <a:lstStyle>
            <a:defPPr>
              <a:defRPr lang="zh-CN"/>
            </a:defPPr>
          </a:lstStyle>
          <a:p>
            <a:pPr lvl="0" rtl="0"/>
            <a:r>
              <a:rPr lang="zh-CN" altLang="en-US" dirty="0"/>
              <a:t>案例分析</a:t>
            </a:r>
            <a:endParaRPr lang="en-US" altLang="zh-CN" dirty="0"/>
          </a:p>
          <a:p>
            <a:pPr lvl="0" rtl="0"/>
            <a:endParaRPr lang="en-US" altLang="zh-CN" dirty="0"/>
          </a:p>
          <a:p>
            <a:pPr marL="285750" lvl="0" indent="-285750" rtl="0">
              <a:buFont typeface="Wingdings" panose="05000000000000000000" pitchFamily="2" charset="2"/>
              <a:buChar char="l"/>
            </a:pPr>
            <a:r>
              <a:rPr lang="zh-CN" altLang="en-US" sz="1200" dirty="0"/>
              <a:t>对个别典型样本的进行详细分析</a:t>
            </a:r>
            <a:endParaRPr lang="en-US" altLang="zh-CN" sz="1200" dirty="0"/>
          </a:p>
          <a:p>
            <a:pPr marL="285750" lvl="0" indent="-285750" rtl="0">
              <a:buFont typeface="Wingdings" panose="05000000000000000000" pitchFamily="2" charset="2"/>
              <a:buChar char="l"/>
            </a:pPr>
            <a:endParaRPr lang="en-US" altLang="zh-CN" sz="1200" dirty="0"/>
          </a:p>
          <a:p>
            <a:pPr marL="285750" lvl="0" indent="-285750" rtl="0">
              <a:buFont typeface="Wingdings" panose="05000000000000000000" pitchFamily="2" charset="2"/>
              <a:buChar char="l"/>
            </a:pPr>
            <a:r>
              <a:rPr lang="zh-CN" altLang="en-US" sz="1200" dirty="0"/>
              <a:t>更准确地把握整体消费行为的趋势</a:t>
            </a:r>
            <a:endParaRPr lang="zh-CN" sz="1200" dirty="0"/>
          </a:p>
        </p:txBody>
      </p:sp>
      <p:sp>
        <p:nvSpPr>
          <p:cNvPr id="28" name="文本占位符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rtlCol="0"/>
          <a:lstStyle>
            <a:defPPr>
              <a:defRPr lang="zh-CN"/>
            </a:defPPr>
          </a:lstStyle>
          <a:p>
            <a:pPr lvl="0" rtl="0"/>
            <a:r>
              <a:rPr lang="zh-CN" altLang="en-US" dirty="0"/>
              <a:t>数据分析与结论提炼</a:t>
            </a:r>
            <a:endParaRPr lang="en-US" altLang="zh-CN" dirty="0"/>
          </a:p>
          <a:p>
            <a:pPr lvl="0" rtl="0"/>
            <a:endParaRPr lang="en-US" altLang="zh-CN" dirty="0"/>
          </a:p>
          <a:p>
            <a:pPr marL="171450" lvl="0" indent="-171450" rtl="0">
              <a:buFont typeface="Wingdings" panose="05000000000000000000" pitchFamily="2" charset="2"/>
              <a:buChar char="l"/>
            </a:pPr>
            <a:r>
              <a:rPr lang="zh-CN" altLang="en-US" sz="1200" dirty="0"/>
              <a:t>使用统计软件对问卷调查数据进行分析</a:t>
            </a:r>
            <a:endParaRPr lang="en-US" altLang="zh-CN" sz="1200" dirty="0"/>
          </a:p>
          <a:p>
            <a:pPr marL="171450" lvl="0" indent="-171450" rtl="0">
              <a:buFont typeface="Wingdings" panose="05000000000000000000" pitchFamily="2" charset="2"/>
              <a:buChar char="l"/>
            </a:pPr>
            <a:endParaRPr lang="en-US" altLang="zh-CN" sz="1200" dirty="0"/>
          </a:p>
          <a:p>
            <a:pPr marL="171450" lvl="0" indent="-171450" rtl="0">
              <a:buFont typeface="Wingdings" panose="05000000000000000000" pitchFamily="2" charset="2"/>
              <a:buChar char="l"/>
            </a:pPr>
            <a:r>
              <a:rPr lang="zh-CN" altLang="en-US" sz="1200" dirty="0"/>
              <a:t>得出有关“零零后大学生的消费行为”的综合结论</a:t>
            </a:r>
            <a:endParaRPr lang="zh-CN" sz="1200" dirty="0"/>
          </a:p>
        </p:txBody>
      </p:sp>
    </p:spTree>
    <p:extLst>
      <p:ext uri="{BB962C8B-B14F-4D97-AF65-F5344CB8AC3E}">
        <p14:creationId xmlns:p14="http://schemas.microsoft.com/office/powerpoint/2010/main" val="2502887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C695B-191C-3C30-29B9-5F92C79662A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2D6D616-757F-C85D-399C-A86FBD1E33C3}"/>
              </a:ext>
            </a:extLst>
          </p:cNvPr>
          <p:cNvSpPr>
            <a:spLocks noGrp="1"/>
          </p:cNvSpPr>
          <p:nvPr>
            <p:ph type="title"/>
          </p:nvPr>
        </p:nvSpPr>
        <p:spPr>
          <a:xfrm>
            <a:off x="2895600" y="2481072"/>
            <a:ext cx="6400800" cy="768096"/>
          </a:xfrm>
        </p:spPr>
        <p:txBody>
          <a:bodyPr rtlCol="0"/>
          <a:lstStyle>
            <a:defPPr>
              <a:defRPr lang="zh-CN"/>
            </a:defPPr>
          </a:lstStyle>
          <a:p>
            <a:pPr rtl="0"/>
            <a:r>
              <a:rPr lang="zh-CN" altLang="en-US" dirty="0">
                <a:latin typeface="Microsoft YaHei UI" panose="020B0604020202020204" pitchFamily="34" charset="0"/>
                <a:ea typeface="Microsoft YaHei UI"/>
                <a:cs typeface="Microsoft YaHei UI" panose="020B0604020202020204" pitchFamily="34" charset="0"/>
              </a:rPr>
              <a:t>成果形式</a:t>
            </a:r>
            <a:endParaRPr lang="zh-CN" sz="4400" b="1" dirty="0">
              <a:solidFill>
                <a:schemeClr val="accent6"/>
              </a:solidFill>
              <a:latin typeface="Microsoft YaHei UI" panose="020B0604020202020204" pitchFamily="34" charset="0"/>
              <a:ea typeface="Microsoft YaHei UI"/>
              <a:cs typeface="Microsoft YaHei UI" panose="020B0604020202020204" pitchFamily="34" charset="0"/>
            </a:endParaRPr>
          </a:p>
        </p:txBody>
      </p:sp>
      <p:sp>
        <p:nvSpPr>
          <p:cNvPr id="3" name="文本框 2">
            <a:extLst>
              <a:ext uri="{FF2B5EF4-FFF2-40B4-BE49-F238E27FC236}">
                <a16:creationId xmlns:a16="http://schemas.microsoft.com/office/drawing/2014/main" id="{583E2AF8-966F-BF75-01FE-E6DA34A982C9}"/>
              </a:ext>
            </a:extLst>
          </p:cNvPr>
          <p:cNvSpPr txBox="1"/>
          <p:nvPr/>
        </p:nvSpPr>
        <p:spPr>
          <a:xfrm>
            <a:off x="9454242" y="217714"/>
            <a:ext cx="2133600" cy="1323439"/>
          </a:xfrm>
          <a:prstGeom prst="rect">
            <a:avLst/>
          </a:prstGeom>
          <a:noFill/>
        </p:spPr>
        <p:txBody>
          <a:bodyPr wrap="square" rtlCol="0">
            <a:spAutoFit/>
          </a:bodyPr>
          <a:lstStyle/>
          <a:p>
            <a:r>
              <a:rPr lang="en-US" altLang="zh-CN" sz="8000" dirty="0">
                <a:solidFill>
                  <a:schemeClr val="accent2"/>
                </a:solidFill>
                <a:latin typeface="Rockwell Extra Bold" panose="02060903040505020403" pitchFamily="18" charset="0"/>
              </a:rPr>
              <a:t>4</a:t>
            </a:r>
            <a:endParaRPr lang="zh-CN" altLang="en-US" sz="8000" dirty="0">
              <a:solidFill>
                <a:schemeClr val="accent2"/>
              </a:solidFill>
              <a:latin typeface="Rockwell Extra Bold" panose="02060903040505020403" pitchFamily="18" charset="0"/>
            </a:endParaRPr>
          </a:p>
        </p:txBody>
      </p:sp>
    </p:spTree>
    <p:extLst>
      <p:ext uri="{BB962C8B-B14F-4D97-AF65-F5344CB8AC3E}">
        <p14:creationId xmlns:p14="http://schemas.microsoft.com/office/powerpoint/2010/main" val="265256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F7D2E-080D-DBDD-73C4-3C38A2B77908}"/>
              </a:ext>
            </a:extLst>
          </p:cNvPr>
          <p:cNvSpPr>
            <a:spLocks noGrp="1"/>
          </p:cNvSpPr>
          <p:nvPr>
            <p:ph type="title"/>
          </p:nvPr>
        </p:nvSpPr>
        <p:spPr/>
        <p:txBody>
          <a:bodyPr rtlCol="0"/>
          <a:lstStyle>
            <a:defPPr>
              <a:defRPr lang="zh-CN"/>
            </a:defPPr>
          </a:lstStyle>
          <a:p>
            <a:pPr rtl="0"/>
            <a:r>
              <a:rPr lang="zh-CN" altLang="en-US" b="1" dirty="0"/>
              <a:t>成果形式</a:t>
            </a:r>
            <a:endParaRPr lang="zh-CN" b="1" dirty="0"/>
          </a:p>
        </p:txBody>
      </p:sp>
      <p:sp>
        <p:nvSpPr>
          <p:cNvPr id="4" name="页脚占位符 3">
            <a:extLst>
              <a:ext uri="{FF2B5EF4-FFF2-40B4-BE49-F238E27FC236}">
                <a16:creationId xmlns:a16="http://schemas.microsoft.com/office/drawing/2014/main" id="{D5BA2433-990B-A170-369A-3DF4A9B33BFA}"/>
              </a:ext>
            </a:extLst>
          </p:cNvPr>
          <p:cNvSpPr>
            <a:spLocks noGrp="1"/>
          </p:cNvSpPr>
          <p:nvPr>
            <p:ph type="ftr" sz="quarter" idx="13"/>
          </p:nvPr>
        </p:nvSpPr>
        <p:spPr/>
        <p:txBody>
          <a:bodyPr rtlCol="0"/>
          <a:lstStyle>
            <a:defPPr>
              <a:defRPr lang="zh-CN"/>
            </a:defPPr>
          </a:lstStyle>
          <a:p>
            <a:pPr rtl="0"/>
            <a:r>
              <a:rPr lang="zh-CN" dirty="0"/>
              <a:t>演示文稿标题</a:t>
            </a:r>
          </a:p>
        </p:txBody>
      </p:sp>
      <p:sp>
        <p:nvSpPr>
          <p:cNvPr id="5" name="灯片编号占位符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pPr rtl="0"/>
              <a:t>17</a:t>
            </a:fld>
            <a:endParaRPr lang="zh-CN" dirty="0"/>
          </a:p>
        </p:txBody>
      </p:sp>
      <p:sp>
        <p:nvSpPr>
          <p:cNvPr id="3" name="内容占位符 2">
            <a:extLst>
              <a:ext uri="{FF2B5EF4-FFF2-40B4-BE49-F238E27FC236}">
                <a16:creationId xmlns:a16="http://schemas.microsoft.com/office/drawing/2014/main" id="{2BE8FDE3-DBA4-6A04-C75D-E56FE92EF368}"/>
              </a:ext>
            </a:extLst>
          </p:cNvPr>
          <p:cNvSpPr>
            <a:spLocks noGrp="1"/>
          </p:cNvSpPr>
          <p:nvPr>
            <p:ph idx="1"/>
          </p:nvPr>
        </p:nvSpPr>
        <p:spPr/>
        <p:txBody>
          <a:bodyPr rtlCol="0"/>
          <a:lstStyle>
            <a:defPPr>
              <a:defRPr lang="zh-CN"/>
            </a:defPPr>
          </a:lstStyle>
          <a:p>
            <a:pPr rtl="0"/>
            <a:r>
              <a:rPr lang="zh-CN" altLang="en-US" dirty="0"/>
              <a:t>小组将合作完成“零零后大学生消费行为”研究性报告，并选出一人代表小组通过</a:t>
            </a:r>
            <a:r>
              <a:rPr lang="en-US" altLang="zh-CN" dirty="0"/>
              <a:t>PPT</a:t>
            </a:r>
            <a:r>
              <a:rPr lang="zh-CN" altLang="en-US" dirty="0"/>
              <a:t>展示我们的成果。</a:t>
            </a:r>
            <a:endParaRPr lang="zh-CN" dirty="0"/>
          </a:p>
        </p:txBody>
      </p:sp>
    </p:spTree>
    <p:extLst>
      <p:ext uri="{BB962C8B-B14F-4D97-AF65-F5344CB8AC3E}">
        <p14:creationId xmlns:p14="http://schemas.microsoft.com/office/powerpoint/2010/main" val="9481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AB426-5B7C-607E-D413-5D2C9495CC0A}"/>
              </a:ext>
            </a:extLst>
          </p:cNvPr>
          <p:cNvSpPr>
            <a:spLocks noGrp="1"/>
          </p:cNvSpPr>
          <p:nvPr>
            <p:ph type="ctrTitle"/>
          </p:nvPr>
        </p:nvSpPr>
        <p:spPr>
          <a:xfrm>
            <a:off x="2022348" y="2503061"/>
            <a:ext cx="4169664" cy="667512"/>
          </a:xfrm>
        </p:spPr>
        <p:txBody>
          <a:bodyPr rtlCol="0"/>
          <a:lstStyle>
            <a:defPPr>
              <a:defRPr lang="zh-CN"/>
            </a:defPPr>
          </a:lstStyle>
          <a:p>
            <a:pPr rtl="0"/>
            <a:r>
              <a:rPr lang="zh-CN" b="1" dirty="0"/>
              <a:t>谢谢！</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565E9-D88A-55D3-9D42-BD1C24B6DE9F}"/>
              </a:ext>
            </a:extLst>
          </p:cNvPr>
          <p:cNvSpPr>
            <a:spLocks noGrp="1"/>
          </p:cNvSpPr>
          <p:nvPr>
            <p:ph type="title"/>
          </p:nvPr>
        </p:nvSpPr>
        <p:spPr/>
        <p:txBody>
          <a:bodyPr rtlCol="0"/>
          <a:lstStyle>
            <a:defPPr>
              <a:defRPr lang="zh-CN"/>
            </a:defPPr>
          </a:lstStyle>
          <a:p>
            <a:pPr rtl="0"/>
            <a:r>
              <a:rPr lang="zh-CN" altLang="en-US" dirty="0">
                <a:latin typeface="Microsoft YaHei UI" panose="020B0604020202020204" pitchFamily="34" charset="0"/>
                <a:ea typeface="Microsoft YaHei UI" pitchFamily="34" charset="-122"/>
                <a:cs typeface="Microsoft YaHei UI" panose="020B0604020202020204" pitchFamily="34" charset="0"/>
              </a:rPr>
              <a:t>报告目录</a:t>
            </a:r>
            <a:endParaRPr lang="zh-CN" sz="4400" b="1" dirty="0">
              <a:solidFill>
                <a:schemeClr val="accent6"/>
              </a:solidFill>
              <a:latin typeface="Microsoft YaHei UI" panose="020B0604020202020204" pitchFamily="34" charset="0"/>
              <a:ea typeface="Microsoft YaHei UI"/>
              <a:cs typeface="Microsoft YaHei UI" panose="020B0604020202020204" pitchFamily="34" charset="0"/>
            </a:endParaRPr>
          </a:p>
        </p:txBody>
      </p:sp>
      <p:sp>
        <p:nvSpPr>
          <p:cNvPr id="3" name="内容占位符 2">
            <a:extLst>
              <a:ext uri="{FF2B5EF4-FFF2-40B4-BE49-F238E27FC236}">
                <a16:creationId xmlns:a16="http://schemas.microsoft.com/office/drawing/2014/main" id="{4D1F66E5-D2D7-172B-46BA-FEBFE092CC7F}"/>
              </a:ext>
            </a:extLst>
          </p:cNvPr>
          <p:cNvSpPr>
            <a:spLocks noGrp="1"/>
          </p:cNvSpPr>
          <p:nvPr>
            <p:ph idx="1"/>
          </p:nvPr>
        </p:nvSpPr>
        <p:spPr/>
        <p:txBody>
          <a:bodyPr rtlCol="0"/>
          <a:lstStyle>
            <a:defPPr>
              <a:defRPr lang="zh-CN"/>
            </a:defPPr>
          </a:lstStyle>
          <a:p>
            <a:pPr rtl="0"/>
            <a:r>
              <a:rPr lang="en-US" altLang="zh-CN" dirty="0"/>
              <a:t>1.</a:t>
            </a:r>
            <a:r>
              <a:rPr lang="zh-CN" altLang="en-US" dirty="0"/>
              <a:t>选题意义</a:t>
            </a:r>
            <a:endParaRPr lang="zh-CN" dirty="0"/>
          </a:p>
          <a:p>
            <a:pPr rtl="0"/>
            <a:r>
              <a:rPr lang="zh-CN" dirty="0"/>
              <a:t>​</a:t>
            </a:r>
            <a:r>
              <a:rPr lang="en-US" altLang="zh-CN" dirty="0"/>
              <a:t>2.</a:t>
            </a:r>
            <a:r>
              <a:rPr lang="zh-CN" altLang="en-US" dirty="0"/>
              <a:t>调研内容</a:t>
            </a:r>
            <a:endParaRPr lang="zh-CN" dirty="0"/>
          </a:p>
          <a:p>
            <a:pPr rtl="0"/>
            <a:r>
              <a:rPr lang="en-US" altLang="zh-CN" dirty="0"/>
              <a:t>3.</a:t>
            </a:r>
            <a:r>
              <a:rPr lang="zh-CN" altLang="en-US" dirty="0"/>
              <a:t>调研步骤和方法</a:t>
            </a:r>
            <a:endParaRPr lang="zh-CN" dirty="0"/>
          </a:p>
          <a:p>
            <a:pPr rtl="0"/>
            <a:r>
              <a:rPr lang="zh-CN" dirty="0"/>
              <a:t>​</a:t>
            </a:r>
            <a:r>
              <a:rPr lang="en-US" altLang="zh-CN" dirty="0"/>
              <a:t>4.</a:t>
            </a:r>
            <a:r>
              <a:rPr lang="zh-CN" altLang="en-US" dirty="0"/>
              <a:t>成果形式</a:t>
            </a:r>
            <a:endParaRPr lang="zh-CN" dirty="0"/>
          </a:p>
          <a:p>
            <a:pPr rtl="0"/>
            <a:endParaRPr lang="zh-CN"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40BC6-9DA0-FB4D-8879-DC8B3958C07C}"/>
              </a:ext>
            </a:extLst>
          </p:cNvPr>
          <p:cNvSpPr>
            <a:spLocks noGrp="1"/>
          </p:cNvSpPr>
          <p:nvPr>
            <p:ph type="title"/>
          </p:nvPr>
        </p:nvSpPr>
        <p:spPr>
          <a:xfrm>
            <a:off x="4108051" y="457200"/>
            <a:ext cx="6766560" cy="768096"/>
          </a:xfrm>
        </p:spPr>
        <p:txBody>
          <a:bodyPr rtlCol="0"/>
          <a:lstStyle>
            <a:defPPr>
              <a:defRPr lang="zh-CN"/>
            </a:defPPr>
          </a:lstStyle>
          <a:p>
            <a:pPr rtl="0"/>
            <a:r>
              <a:rPr lang="zh-CN" altLang="en-US" dirty="0"/>
              <a:t>介绍我们的小组</a:t>
            </a:r>
            <a:endParaRPr lang="zh-CN" b="1" dirty="0"/>
          </a:p>
        </p:txBody>
      </p:sp>
      <p:sp>
        <p:nvSpPr>
          <p:cNvPr id="3" name="内容占位符 2">
            <a:extLst>
              <a:ext uri="{FF2B5EF4-FFF2-40B4-BE49-F238E27FC236}">
                <a16:creationId xmlns:a16="http://schemas.microsoft.com/office/drawing/2014/main" id="{1E0B8C4B-3A3C-9FD1-59FB-1666C1F09376}"/>
              </a:ext>
            </a:extLst>
          </p:cNvPr>
          <p:cNvSpPr>
            <a:spLocks noGrp="1"/>
          </p:cNvSpPr>
          <p:nvPr>
            <p:ph idx="1"/>
          </p:nvPr>
        </p:nvSpPr>
        <p:spPr/>
        <p:txBody>
          <a:bodyPr rtlCol="0"/>
          <a:lstStyle>
            <a:defPPr>
              <a:defRPr lang="zh-CN"/>
            </a:defPPr>
          </a:lstStyle>
          <a:p>
            <a:pPr rtl="0"/>
            <a:r>
              <a:rPr lang="zh-CN" altLang="en-US" dirty="0"/>
              <a:t>插入小组介绍，比如组长，组员，组名，为什么选这个组名，组的理念</a:t>
            </a:r>
            <a:endParaRPr lang="zh-CN" dirty="0"/>
          </a:p>
          <a:p>
            <a:pPr rtl="0"/>
            <a:endParaRPr lang="zh-CN" dirty="0"/>
          </a:p>
        </p:txBody>
      </p:sp>
      <p:sp>
        <p:nvSpPr>
          <p:cNvPr id="15" name="灯片编号占位符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rtlCol="0"/>
          <a:lstStyle>
            <a:defPPr>
              <a:defRPr lang="zh-CN"/>
            </a:defPPr>
          </a:lstStyle>
          <a:p>
            <a:pPr rtl="0"/>
            <a:fld id="{48F63A3B-78C7-47BE-AE5E-E10140E04643}" type="slidenum">
              <a:rPr lang="zh-CN" smtClean="0"/>
              <a:t>3</a:t>
            </a:fld>
            <a:endParaRPr lang="zh-CN" dirty="0"/>
          </a:p>
        </p:txBody>
      </p:sp>
      <p:sp>
        <p:nvSpPr>
          <p:cNvPr id="4" name="内容占位符 2">
            <a:extLst>
              <a:ext uri="{FF2B5EF4-FFF2-40B4-BE49-F238E27FC236}">
                <a16:creationId xmlns:a16="http://schemas.microsoft.com/office/drawing/2014/main" id="{E4213AF9-5FB4-DD77-4CDF-51578EE672A3}"/>
              </a:ext>
            </a:extLst>
          </p:cNvPr>
          <p:cNvSpPr txBox="1">
            <a:spLocks/>
          </p:cNvSpPr>
          <p:nvPr/>
        </p:nvSpPr>
        <p:spPr>
          <a:xfrm>
            <a:off x="3914286" y="4403852"/>
            <a:ext cx="6766560" cy="2700528"/>
          </a:xfrm>
          <a:prstGeom prst="rect">
            <a:avLst/>
          </a:prstGeom>
        </p:spPr>
        <p:txBody>
          <a:bodyPr vert="horz" lIns="91440" tIns="45720" rIns="91440" bIns="45720" rtlCol="0">
            <a:noAutofit/>
          </a:bodyPr>
          <a:lstStyle>
            <a:defPPr>
              <a:defRPr lang="zh-CN"/>
            </a:defPPr>
            <a:lvl1pPr marL="0" indent="0" algn="l" defTabSz="914400" rtl="0" eaLnBrk="1" latinLnBrk="0" hangingPunct="1">
              <a:lnSpc>
                <a:spcPct val="100000"/>
              </a:lnSpc>
              <a:spcBef>
                <a:spcPts val="360"/>
              </a:spcBef>
              <a:buFont typeface="Arial" panose="020B0604020202020204" pitchFamily="34" charset="0"/>
              <a:buNone/>
              <a:defRPr lang="zh-CN" sz="1500" kern="1200">
                <a:solidFill>
                  <a:schemeClr val="accent6"/>
                </a:solidFill>
                <a:latin typeface="+mn-ea"/>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zh-CN" sz="1500" kern="1200">
                <a:solidFill>
                  <a:schemeClr val="accent6"/>
                </a:solidFill>
                <a:latin typeface="+mn-ea"/>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zh-CN" sz="1500" kern="1200">
                <a:solidFill>
                  <a:schemeClr val="accent6"/>
                </a:solidFill>
                <a:latin typeface="+mn-ea"/>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zh-CN" sz="1500" kern="1200">
                <a:solidFill>
                  <a:schemeClr val="accent6"/>
                </a:solidFill>
                <a:latin typeface="+mn-ea"/>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zh-CN" sz="1500" kern="1200">
                <a:solidFill>
                  <a:schemeClr val="accent6"/>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9pPr>
          </a:lstStyle>
          <a:p>
            <a:r>
              <a:rPr lang="zh-CN" altLang="en-US" dirty="0"/>
              <a:t>插入成员的几张图片，</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CEE39-8A38-309C-4F87-A036446397F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059F06D-8D88-66FD-A985-EE4C765588A5}"/>
              </a:ext>
            </a:extLst>
          </p:cNvPr>
          <p:cNvSpPr>
            <a:spLocks noGrp="1"/>
          </p:cNvSpPr>
          <p:nvPr>
            <p:ph type="title"/>
          </p:nvPr>
        </p:nvSpPr>
        <p:spPr>
          <a:xfrm>
            <a:off x="2895600" y="2764101"/>
            <a:ext cx="6400800" cy="768096"/>
          </a:xfrm>
        </p:spPr>
        <p:txBody>
          <a:bodyPr rtlCol="0"/>
          <a:lstStyle>
            <a:defPPr>
              <a:defRPr lang="zh-CN"/>
            </a:defPPr>
          </a:lstStyle>
          <a:p>
            <a:pPr rtl="0"/>
            <a:r>
              <a:rPr lang="zh-CN" altLang="en-US" dirty="0">
                <a:latin typeface="Microsoft YaHei UI" panose="020B0604020202020204" pitchFamily="34" charset="0"/>
                <a:ea typeface="Microsoft YaHei UI"/>
                <a:cs typeface="Microsoft YaHei UI" panose="020B0604020202020204" pitchFamily="34" charset="0"/>
              </a:rPr>
              <a:t>选题意义</a:t>
            </a:r>
            <a:endParaRPr lang="zh-CN" sz="4400" b="1" dirty="0">
              <a:solidFill>
                <a:schemeClr val="accent6"/>
              </a:solidFill>
              <a:latin typeface="Microsoft YaHei UI" panose="020B0604020202020204" pitchFamily="34" charset="0"/>
              <a:ea typeface="Microsoft YaHei UI"/>
              <a:cs typeface="Microsoft YaHei UI" panose="020B0604020202020204" pitchFamily="34" charset="0"/>
            </a:endParaRPr>
          </a:p>
        </p:txBody>
      </p:sp>
      <p:sp>
        <p:nvSpPr>
          <p:cNvPr id="4" name="文本框 3">
            <a:extLst>
              <a:ext uri="{FF2B5EF4-FFF2-40B4-BE49-F238E27FC236}">
                <a16:creationId xmlns:a16="http://schemas.microsoft.com/office/drawing/2014/main" id="{2747D73A-26C5-E60D-4B73-945B1CD3BB1A}"/>
              </a:ext>
            </a:extLst>
          </p:cNvPr>
          <p:cNvSpPr txBox="1"/>
          <p:nvPr/>
        </p:nvSpPr>
        <p:spPr>
          <a:xfrm>
            <a:off x="9454242" y="217714"/>
            <a:ext cx="2133600" cy="1323439"/>
          </a:xfrm>
          <a:prstGeom prst="rect">
            <a:avLst/>
          </a:prstGeom>
          <a:noFill/>
        </p:spPr>
        <p:txBody>
          <a:bodyPr wrap="square" rtlCol="0">
            <a:spAutoFit/>
          </a:bodyPr>
          <a:lstStyle/>
          <a:p>
            <a:r>
              <a:rPr lang="en-US" altLang="zh-CN" sz="8000" dirty="0">
                <a:solidFill>
                  <a:schemeClr val="accent2"/>
                </a:solidFill>
                <a:latin typeface="Rockwell Extra Bold" panose="02060903040505020403" pitchFamily="18" charset="0"/>
              </a:rPr>
              <a:t>1</a:t>
            </a:r>
            <a:endParaRPr lang="zh-CN" altLang="en-US" sz="8000" dirty="0">
              <a:solidFill>
                <a:schemeClr val="accent2"/>
              </a:solidFill>
              <a:latin typeface="Rockwell Extra Bold" panose="02060903040505020403" pitchFamily="18" charset="0"/>
            </a:endParaRPr>
          </a:p>
        </p:txBody>
      </p:sp>
    </p:spTree>
    <p:extLst>
      <p:ext uri="{BB962C8B-B14F-4D97-AF65-F5344CB8AC3E}">
        <p14:creationId xmlns:p14="http://schemas.microsoft.com/office/powerpoint/2010/main" val="2689004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25542-D540-B766-0FA1-10DE2ED0495C}"/>
              </a:ext>
            </a:extLst>
          </p:cNvPr>
          <p:cNvSpPr>
            <a:spLocks noGrp="1"/>
          </p:cNvSpPr>
          <p:nvPr>
            <p:ph type="title"/>
          </p:nvPr>
        </p:nvSpPr>
        <p:spPr>
          <a:xfrm>
            <a:off x="567944" y="717645"/>
            <a:ext cx="10671048" cy="768096"/>
          </a:xfrm>
        </p:spPr>
        <p:txBody>
          <a:bodyPr rtlCol="0"/>
          <a:lstStyle>
            <a:defPPr>
              <a:defRPr lang="zh-CN"/>
            </a:defPPr>
          </a:lstStyle>
          <a:p>
            <a:pPr rtl="0"/>
            <a:r>
              <a:rPr lang="zh-CN" altLang="en-US" dirty="0">
                <a:latin typeface="Microsoft YaHei UI" panose="020B0604020202020204" pitchFamily="34" charset="0"/>
                <a:ea typeface="Microsoft YaHei UI"/>
                <a:cs typeface="Microsoft YaHei UI" panose="020B0604020202020204" pitchFamily="34" charset="0"/>
              </a:rPr>
              <a:t>全国普通本科及研究生人数</a:t>
            </a:r>
            <a:endParaRPr lang="zh-CN" sz="4400" b="1" dirty="0">
              <a:solidFill>
                <a:schemeClr val="accent6"/>
              </a:solidFill>
              <a:latin typeface="Microsoft YaHei UI" panose="020B0604020202020204" pitchFamily="34" charset="0"/>
              <a:ea typeface="Microsoft YaHei UI"/>
              <a:cs typeface="Microsoft YaHei UI" panose="020B0604020202020204" pitchFamily="34" charset="0"/>
            </a:endParaRPr>
          </a:p>
        </p:txBody>
      </p:sp>
      <p:sp>
        <p:nvSpPr>
          <p:cNvPr id="6" name="页脚占位符 5">
            <a:extLst>
              <a:ext uri="{FF2B5EF4-FFF2-40B4-BE49-F238E27FC236}">
                <a16:creationId xmlns:a16="http://schemas.microsoft.com/office/drawing/2014/main" id="{A6DDBB02-9464-CEB2-1790-240E71187667}"/>
              </a:ext>
            </a:extLst>
          </p:cNvPr>
          <p:cNvSpPr>
            <a:spLocks noGrp="1"/>
          </p:cNvSpPr>
          <p:nvPr>
            <p:ph type="ftr" sz="quarter" idx="11"/>
          </p:nvPr>
        </p:nvSpPr>
        <p:spPr>
          <a:xfrm>
            <a:off x="9524492" y="1050734"/>
            <a:ext cx="3200400" cy="274320"/>
          </a:xfrm>
        </p:spPr>
        <p:txBody>
          <a:bodyPr rtlCol="0"/>
          <a:lstStyle>
            <a:defPPr>
              <a:defRPr lang="zh-CN"/>
            </a:defPPr>
          </a:lstStyle>
          <a:p>
            <a:pPr rtl="0"/>
            <a:r>
              <a:rPr lang="zh-CN" altLang="en-US" dirty="0"/>
              <a:t>（单位：万人）</a:t>
            </a:r>
            <a:endParaRPr lang="zh-CN" dirty="0"/>
          </a:p>
        </p:txBody>
      </p:sp>
      <p:sp>
        <p:nvSpPr>
          <p:cNvPr id="7" name="灯片编号占位符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t>5</a:t>
            </a:fld>
            <a:endParaRPr lang="zh-CN" dirty="0"/>
          </a:p>
        </p:txBody>
      </p:sp>
      <p:graphicFrame>
        <p:nvGraphicFramePr>
          <p:cNvPr id="10" name="内容占位符 9">
            <a:extLst>
              <a:ext uri="{FF2B5EF4-FFF2-40B4-BE49-F238E27FC236}">
                <a16:creationId xmlns:a16="http://schemas.microsoft.com/office/drawing/2014/main" id="{5BDE473F-7BAC-FFA5-C887-3630EAA29EFE}"/>
              </a:ext>
            </a:extLst>
          </p:cNvPr>
          <p:cNvGraphicFramePr>
            <a:graphicFrameLocks noGrp="1"/>
          </p:cNvGraphicFramePr>
          <p:nvPr>
            <p:ph sz="half" idx="1"/>
            <p:extLst>
              <p:ext uri="{D42A27DB-BD31-4B8C-83A1-F6EECF244321}">
                <p14:modId xmlns:p14="http://schemas.microsoft.com/office/powerpoint/2010/main" val="3460095778"/>
              </p:ext>
            </p:extLst>
          </p:nvPr>
        </p:nvGraphicFramePr>
        <p:xfrm>
          <a:off x="567944" y="1644268"/>
          <a:ext cx="11118850" cy="4433887"/>
        </p:xfrm>
        <a:graphic>
          <a:graphicData uri="http://schemas.openxmlformats.org/drawingml/2006/chart">
            <c:chart xmlns:c="http://schemas.openxmlformats.org/drawingml/2006/chart" xmlns:r="http://schemas.openxmlformats.org/officeDocument/2006/relationships" r:id="rId3"/>
          </a:graphicData>
        </a:graphic>
      </p:graphicFrame>
      <p:sp>
        <p:nvSpPr>
          <p:cNvPr id="11" name="页脚占位符 5">
            <a:extLst>
              <a:ext uri="{FF2B5EF4-FFF2-40B4-BE49-F238E27FC236}">
                <a16:creationId xmlns:a16="http://schemas.microsoft.com/office/drawing/2014/main" id="{6ADA14D1-E29C-4756-769A-08D690C64AE5}"/>
              </a:ext>
            </a:extLst>
          </p:cNvPr>
          <p:cNvSpPr txBox="1">
            <a:spLocks/>
          </p:cNvSpPr>
          <p:nvPr/>
        </p:nvSpPr>
        <p:spPr>
          <a:xfrm>
            <a:off x="3782277" y="6236682"/>
            <a:ext cx="3200400" cy="274320"/>
          </a:xfrm>
          <a:prstGeom prst="rect">
            <a:avLst/>
          </a:prstGeom>
        </p:spPr>
        <p:txBody>
          <a:bodyPr vert="horz" lIns="91440" tIns="45720" rIns="91440" bIns="45720" rtlCol="0" anchor="ctr">
            <a:noAutofit/>
          </a:bodyPr>
          <a:lstStyle>
            <a:defPPr rtl="0">
              <a:defRPr lang="zh-CN"/>
            </a:defPPr>
            <a:lvl1pPr marL="0" algn="l" defTabSz="457200" rtl="0" eaLnBrk="1" latinLnBrk="0" hangingPunct="1">
              <a:defRPr lang="zh-CN" sz="1200" kern="1200">
                <a:solidFill>
                  <a:schemeClr val="accent6"/>
                </a:solidFill>
                <a:latin typeface="Microsoft YaHei UI" panose="020B0604020202020204" pitchFamily="34" charset="0"/>
                <a:ea typeface="Microsoft YaHei UI"/>
                <a:cs typeface="Microsoft YaHei UI" panose="020B0604020202020204" pitchFamily="34" charset="0"/>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a:lstStyle>
          <a:p>
            <a:r>
              <a:rPr lang="zh-CN" altLang="en-US" dirty="0"/>
              <a:t>数据来源：教育统计数据</a:t>
            </a:r>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7C09F16-6D23-666F-6800-8FC697831948}"/>
              </a:ext>
            </a:extLst>
          </p:cNvPr>
          <p:cNvSpPr>
            <a:spLocks noGrp="1"/>
          </p:cNvSpPr>
          <p:nvPr>
            <p:ph type="title"/>
          </p:nvPr>
        </p:nvSpPr>
        <p:spPr>
          <a:xfrm>
            <a:off x="914130" y="675478"/>
            <a:ext cx="10671048" cy="768096"/>
          </a:xfrm>
        </p:spPr>
        <p:txBody>
          <a:bodyPr rtlCol="0"/>
          <a:lstStyle>
            <a:defPPr>
              <a:defRPr lang="zh-CN"/>
            </a:defPPr>
          </a:lstStyle>
          <a:p>
            <a:pPr rtl="0"/>
            <a:r>
              <a:rPr lang="zh-CN" altLang="en-US" dirty="0"/>
              <a:t>选题的意义</a:t>
            </a:r>
            <a:endParaRPr lang="zh-CN" b="1" dirty="0"/>
          </a:p>
        </p:txBody>
      </p:sp>
      <p:sp>
        <p:nvSpPr>
          <p:cNvPr id="73" name="页脚占位符 72">
            <a:extLst>
              <a:ext uri="{FF2B5EF4-FFF2-40B4-BE49-F238E27FC236}">
                <a16:creationId xmlns:a16="http://schemas.microsoft.com/office/drawing/2014/main" id="{253AA363-0A91-5CE9-7764-DD7813D6BF70}"/>
              </a:ext>
            </a:extLst>
          </p:cNvPr>
          <p:cNvSpPr>
            <a:spLocks noGrp="1"/>
          </p:cNvSpPr>
          <p:nvPr>
            <p:ph type="ftr" sz="quarter" idx="11"/>
          </p:nvPr>
        </p:nvSpPr>
        <p:spPr/>
        <p:txBody>
          <a:bodyPr rtlCol="0"/>
          <a:lstStyle>
            <a:defPPr>
              <a:defRPr lang="zh-CN"/>
            </a:defPPr>
          </a:lstStyle>
          <a:p>
            <a:pPr rtl="0"/>
            <a:r>
              <a:rPr lang="zh-CN" dirty="0"/>
              <a:t>演示文稿标题</a:t>
            </a:r>
          </a:p>
        </p:txBody>
      </p:sp>
      <p:sp>
        <p:nvSpPr>
          <p:cNvPr id="74" name="灯片编号占位符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pPr rtl="0"/>
              <a:t>6</a:t>
            </a:fld>
            <a:endParaRPr lang="zh-CN" dirty="0"/>
          </a:p>
        </p:txBody>
      </p:sp>
      <p:sp>
        <p:nvSpPr>
          <p:cNvPr id="2" name="文本占位符 1">
            <a:extLst>
              <a:ext uri="{FF2B5EF4-FFF2-40B4-BE49-F238E27FC236}">
                <a16:creationId xmlns:a16="http://schemas.microsoft.com/office/drawing/2014/main" id="{B2AF69D5-AD7B-521D-22B1-50D8A24356AC}"/>
              </a:ext>
            </a:extLst>
          </p:cNvPr>
          <p:cNvSpPr>
            <a:spLocks noGrp="1"/>
          </p:cNvSpPr>
          <p:nvPr>
            <p:ph type="body" sz="quarter" idx="14"/>
          </p:nvPr>
        </p:nvSpPr>
        <p:spPr/>
        <p:txBody>
          <a:bodyPr rtlCol="0"/>
          <a:lstStyle>
            <a:defPPr>
              <a:defRPr lang="zh-CN"/>
            </a:defPPr>
          </a:lstStyle>
          <a:p>
            <a:pPr rtl="0"/>
            <a:r>
              <a:rPr lang="zh-CN" altLang="en-US" dirty="0"/>
              <a:t>大学生消费行为的影响</a:t>
            </a:r>
            <a:endParaRPr lang="zh-CN" dirty="0"/>
          </a:p>
        </p:txBody>
      </p:sp>
      <p:sp>
        <p:nvSpPr>
          <p:cNvPr id="6" name="文本占位符 5">
            <a:extLst>
              <a:ext uri="{FF2B5EF4-FFF2-40B4-BE49-F238E27FC236}">
                <a16:creationId xmlns:a16="http://schemas.microsoft.com/office/drawing/2014/main" id="{EEF6A845-F328-1053-A365-3DA9CBAF9BA4}"/>
              </a:ext>
            </a:extLst>
          </p:cNvPr>
          <p:cNvSpPr>
            <a:spLocks noGrp="1"/>
          </p:cNvSpPr>
          <p:nvPr>
            <p:ph type="body" sz="quarter" idx="16"/>
          </p:nvPr>
        </p:nvSpPr>
        <p:spPr>
          <a:xfrm>
            <a:off x="4789809" y="4991900"/>
            <a:ext cx="2598737" cy="1109662"/>
          </a:xfrm>
        </p:spPr>
        <p:txBody>
          <a:bodyPr rtlCol="0"/>
          <a:lstStyle>
            <a:defPPr>
              <a:defRPr lang="zh-CN"/>
            </a:defPPr>
          </a:lstStyle>
          <a:p>
            <a:pPr rtl="0"/>
            <a:r>
              <a:rPr lang="zh-CN" altLang="en-US" dirty="0"/>
              <a:t>大学生消费行为研究的重要性</a:t>
            </a:r>
            <a:endParaRPr lang="zh-CN" dirty="0"/>
          </a:p>
        </p:txBody>
      </p:sp>
      <p:sp>
        <p:nvSpPr>
          <p:cNvPr id="9" name="文本占位符 8">
            <a:extLst>
              <a:ext uri="{FF2B5EF4-FFF2-40B4-BE49-F238E27FC236}">
                <a16:creationId xmlns:a16="http://schemas.microsoft.com/office/drawing/2014/main" id="{0A413FDF-11CF-6B9B-871F-ED1ED06E76B9}"/>
              </a:ext>
            </a:extLst>
          </p:cNvPr>
          <p:cNvSpPr>
            <a:spLocks noGrp="1"/>
          </p:cNvSpPr>
          <p:nvPr>
            <p:ph type="body" sz="quarter" idx="19"/>
          </p:nvPr>
        </p:nvSpPr>
        <p:spPr>
          <a:xfrm>
            <a:off x="8979689" y="4991900"/>
            <a:ext cx="2598737" cy="1109662"/>
          </a:xfrm>
        </p:spPr>
        <p:txBody>
          <a:bodyPr rtlCol="0"/>
          <a:lstStyle>
            <a:defPPr>
              <a:defRPr lang="zh-CN"/>
            </a:defPPr>
          </a:lstStyle>
          <a:p>
            <a:pPr rtl="0"/>
            <a:r>
              <a:rPr lang="zh-CN" altLang="en-US" dirty="0"/>
              <a:t>不合理现象和教育缺失</a:t>
            </a:r>
            <a:r>
              <a:rPr lang="zh-CN" dirty="0"/>
              <a:t>​</a:t>
            </a:r>
          </a:p>
        </p:txBody>
      </p:sp>
      <p:sp>
        <p:nvSpPr>
          <p:cNvPr id="23" name="矩形 22">
            <a:extLst>
              <a:ext uri="{FF2B5EF4-FFF2-40B4-BE49-F238E27FC236}">
                <a16:creationId xmlns:a16="http://schemas.microsoft.com/office/drawing/2014/main" id="{186F7AFE-9759-0EF8-DB0A-473847E2E75C}"/>
              </a:ext>
            </a:extLst>
          </p:cNvPr>
          <p:cNvSpPr/>
          <p:nvPr/>
        </p:nvSpPr>
        <p:spPr>
          <a:xfrm>
            <a:off x="758952" y="1669766"/>
            <a:ext cx="2598690" cy="331975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6"/>
                </a:solidFill>
              </a:rPr>
              <a:t>1.</a:t>
            </a:r>
            <a:r>
              <a:rPr lang="zh-CN" altLang="en-US" sz="1400" dirty="0">
                <a:solidFill>
                  <a:schemeClr val="accent6"/>
                </a:solidFill>
              </a:rPr>
              <a:t>当前中国经济高速发展下，大学生消费行为变化影响市场需求结构和消费模式。</a:t>
            </a:r>
            <a:endParaRPr lang="en-US" altLang="zh-CN" sz="1400" dirty="0">
              <a:solidFill>
                <a:schemeClr val="accent6"/>
              </a:solidFill>
            </a:endParaRPr>
          </a:p>
          <a:p>
            <a:pPr algn="ctr"/>
            <a:endParaRPr lang="en-US" altLang="zh-CN" sz="1400" dirty="0">
              <a:solidFill>
                <a:schemeClr val="accent6"/>
              </a:solidFill>
            </a:endParaRPr>
          </a:p>
          <a:p>
            <a:pPr algn="ctr"/>
            <a:r>
              <a:rPr lang="en-US" altLang="zh-CN" sz="1400" dirty="0">
                <a:solidFill>
                  <a:schemeClr val="accent6"/>
                </a:solidFill>
              </a:rPr>
              <a:t>2.</a:t>
            </a:r>
            <a:r>
              <a:rPr lang="zh-CN" altLang="en-US" sz="1400" dirty="0">
                <a:solidFill>
                  <a:schemeClr val="accent6"/>
                </a:solidFill>
              </a:rPr>
              <a:t>大学生消费行为反映区域经济发展水平，凸显消费理念和心理的转变。</a:t>
            </a:r>
          </a:p>
          <a:p>
            <a:pPr algn="ctr"/>
            <a:endParaRPr lang="en-US" altLang="zh-CN" sz="1400" dirty="0">
              <a:solidFill>
                <a:schemeClr val="accent6"/>
              </a:solidFill>
            </a:endParaRPr>
          </a:p>
          <a:p>
            <a:pPr algn="ctr"/>
            <a:r>
              <a:rPr lang="en-US" altLang="zh-CN" sz="1400" dirty="0">
                <a:solidFill>
                  <a:schemeClr val="accent6"/>
                </a:solidFill>
              </a:rPr>
              <a:t>3.</a:t>
            </a:r>
            <a:r>
              <a:rPr lang="zh-CN" altLang="en-US" sz="1400" dirty="0">
                <a:solidFill>
                  <a:schemeClr val="accent6"/>
                </a:solidFill>
              </a:rPr>
              <a:t>对</a:t>
            </a:r>
            <a:r>
              <a:rPr lang="en-US" altLang="zh-CN" sz="1400" dirty="0">
                <a:solidFill>
                  <a:schemeClr val="accent6"/>
                </a:solidFill>
              </a:rPr>
              <a:t>"</a:t>
            </a:r>
            <a:r>
              <a:rPr lang="zh-CN" altLang="en-US" sz="1400" dirty="0">
                <a:solidFill>
                  <a:schemeClr val="accent6"/>
                </a:solidFill>
              </a:rPr>
              <a:t>零零后</a:t>
            </a:r>
            <a:r>
              <a:rPr lang="en-US" altLang="zh-CN" sz="1400" dirty="0">
                <a:solidFill>
                  <a:schemeClr val="accent6"/>
                </a:solidFill>
              </a:rPr>
              <a:t>"</a:t>
            </a:r>
            <a:r>
              <a:rPr lang="zh-CN" altLang="en-US" sz="1400" dirty="0">
                <a:solidFill>
                  <a:schemeClr val="accent6"/>
                </a:solidFill>
              </a:rPr>
              <a:t>大学生进行深入调研有助于提供社会消费趋势的预测和高等教育的消费观教育策略建议。</a:t>
            </a:r>
          </a:p>
        </p:txBody>
      </p:sp>
      <p:sp>
        <p:nvSpPr>
          <p:cNvPr id="24" name="矩形 23">
            <a:extLst>
              <a:ext uri="{FF2B5EF4-FFF2-40B4-BE49-F238E27FC236}">
                <a16:creationId xmlns:a16="http://schemas.microsoft.com/office/drawing/2014/main" id="{6E52D777-93B0-7780-50E6-5A0F82F5CDAE}"/>
              </a:ext>
            </a:extLst>
          </p:cNvPr>
          <p:cNvSpPr/>
          <p:nvPr/>
        </p:nvSpPr>
        <p:spPr>
          <a:xfrm>
            <a:off x="4796655" y="1672747"/>
            <a:ext cx="2598690" cy="331975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6"/>
                </a:solidFill>
              </a:rPr>
              <a:t>1.</a:t>
            </a:r>
            <a:r>
              <a:rPr lang="zh-CN" altLang="en-US" sz="1400" dirty="0">
                <a:solidFill>
                  <a:schemeClr val="accent6"/>
                </a:solidFill>
              </a:rPr>
              <a:t>大学生消费行为研究关系到个人成长和发展，也涉及国家对高等教育的定位和社会主义现代化的建设。</a:t>
            </a:r>
          </a:p>
          <a:p>
            <a:pPr algn="ctr"/>
            <a:endParaRPr lang="en-US" altLang="zh-CN" sz="1400" dirty="0">
              <a:solidFill>
                <a:schemeClr val="accent6"/>
              </a:solidFill>
            </a:endParaRPr>
          </a:p>
          <a:p>
            <a:pPr algn="ctr"/>
            <a:r>
              <a:rPr lang="en-US" altLang="zh-CN" sz="1400" dirty="0">
                <a:solidFill>
                  <a:schemeClr val="accent6"/>
                </a:solidFill>
              </a:rPr>
              <a:t>2.</a:t>
            </a:r>
            <a:r>
              <a:rPr lang="zh-CN" altLang="en-US" sz="1400" dirty="0">
                <a:solidFill>
                  <a:schemeClr val="accent6"/>
                </a:solidFill>
              </a:rPr>
              <a:t>在新时代，培养大学生科学合理、环保理性的消费观是提升其个人素质的需求，也是经济社会发展的必然要求。</a:t>
            </a:r>
          </a:p>
          <a:p>
            <a:pPr algn="ctr"/>
            <a:endParaRPr lang="en-US" altLang="zh-CN" sz="1400" dirty="0">
              <a:solidFill>
                <a:schemeClr val="accent6"/>
              </a:solidFill>
            </a:endParaRPr>
          </a:p>
          <a:p>
            <a:pPr algn="ctr"/>
            <a:r>
              <a:rPr lang="en-US" altLang="zh-CN" sz="1400" dirty="0">
                <a:solidFill>
                  <a:schemeClr val="accent6"/>
                </a:solidFill>
              </a:rPr>
              <a:t>3.</a:t>
            </a:r>
            <a:r>
              <a:rPr lang="zh-CN" altLang="en-US" sz="1400" dirty="0">
                <a:solidFill>
                  <a:schemeClr val="accent6"/>
                </a:solidFill>
              </a:rPr>
              <a:t>对</a:t>
            </a:r>
            <a:r>
              <a:rPr lang="en-US" altLang="zh-CN" sz="1400" dirty="0">
                <a:solidFill>
                  <a:schemeClr val="accent6"/>
                </a:solidFill>
              </a:rPr>
              <a:t>"</a:t>
            </a:r>
            <a:r>
              <a:rPr lang="zh-CN" altLang="en-US" sz="1400" dirty="0">
                <a:solidFill>
                  <a:schemeClr val="accent6"/>
                </a:solidFill>
              </a:rPr>
              <a:t>零零后</a:t>
            </a:r>
            <a:r>
              <a:rPr lang="en-US" altLang="zh-CN" sz="1400" dirty="0">
                <a:solidFill>
                  <a:schemeClr val="accent6"/>
                </a:solidFill>
              </a:rPr>
              <a:t>"</a:t>
            </a:r>
            <a:r>
              <a:rPr lang="zh-CN" altLang="en-US" sz="1400" dirty="0">
                <a:solidFill>
                  <a:schemeClr val="accent6"/>
                </a:solidFill>
              </a:rPr>
              <a:t>大学生消费行为的调研有助于洞察当前消费观的普遍态势，评估其是否合理，提出教育和引导策略。</a:t>
            </a:r>
          </a:p>
        </p:txBody>
      </p:sp>
      <p:sp>
        <p:nvSpPr>
          <p:cNvPr id="25" name="矩形 24">
            <a:extLst>
              <a:ext uri="{FF2B5EF4-FFF2-40B4-BE49-F238E27FC236}">
                <a16:creationId xmlns:a16="http://schemas.microsoft.com/office/drawing/2014/main" id="{F3BE3F03-4268-1007-737C-6F3BD82DA819}"/>
              </a:ext>
            </a:extLst>
          </p:cNvPr>
          <p:cNvSpPr/>
          <p:nvPr/>
        </p:nvSpPr>
        <p:spPr>
          <a:xfrm>
            <a:off x="8986488" y="1672151"/>
            <a:ext cx="2598690" cy="3318557"/>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6"/>
                </a:solidFill>
              </a:rPr>
              <a:t>1.</a:t>
            </a:r>
            <a:r>
              <a:rPr lang="zh-CN" altLang="en-US" sz="1400" dirty="0">
                <a:solidFill>
                  <a:schemeClr val="accent6"/>
                </a:solidFill>
              </a:rPr>
              <a:t>当代大学生存在奢侈消费、攀比心理等不合理现象，揭示了教育系统对消费教育的缺失和发展空间。</a:t>
            </a:r>
          </a:p>
          <a:p>
            <a:pPr algn="ctr"/>
            <a:endParaRPr lang="en-US" altLang="zh-CN" sz="1400" dirty="0">
              <a:solidFill>
                <a:schemeClr val="accent6"/>
              </a:solidFill>
            </a:endParaRPr>
          </a:p>
          <a:p>
            <a:pPr algn="ctr"/>
            <a:r>
              <a:rPr lang="en-US" altLang="zh-CN" sz="1400" dirty="0">
                <a:solidFill>
                  <a:schemeClr val="accent6"/>
                </a:solidFill>
              </a:rPr>
              <a:t>2.</a:t>
            </a:r>
            <a:r>
              <a:rPr lang="zh-CN" altLang="en-US" sz="1400" dirty="0">
                <a:solidFill>
                  <a:schemeClr val="accent6"/>
                </a:solidFill>
              </a:rPr>
              <a:t>通过研究在校大学生的消费水平和心理，可以探讨如何引领和培养更为理性的消费观。</a:t>
            </a:r>
          </a:p>
        </p:txBody>
      </p:sp>
    </p:spTree>
    <p:extLst>
      <p:ext uri="{BB962C8B-B14F-4D97-AF65-F5344CB8AC3E}">
        <p14:creationId xmlns:p14="http://schemas.microsoft.com/office/powerpoint/2010/main" val="201193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309B0-6209-D3D0-9D5E-308B9F6E7303}"/>
              </a:ext>
            </a:extLst>
          </p:cNvPr>
          <p:cNvSpPr>
            <a:spLocks noGrp="1"/>
          </p:cNvSpPr>
          <p:nvPr>
            <p:ph type="title"/>
          </p:nvPr>
        </p:nvSpPr>
        <p:spPr/>
        <p:txBody>
          <a:bodyPr rtlCol="0"/>
          <a:lstStyle>
            <a:defPPr>
              <a:defRPr lang="zh-CN"/>
            </a:defPPr>
          </a:lstStyle>
          <a:p>
            <a:pPr rtl="0"/>
            <a:r>
              <a:rPr lang="zh-CN" altLang="en-US" dirty="0"/>
              <a:t>总结</a:t>
            </a:r>
            <a:br>
              <a:rPr lang="zh-CN" b="1" dirty="0"/>
            </a:br>
            <a:endParaRPr lang="zh-CN" b="1" dirty="0"/>
          </a:p>
        </p:txBody>
      </p:sp>
      <p:sp>
        <p:nvSpPr>
          <p:cNvPr id="25" name="灯片编号占位符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t>7</a:t>
            </a:fld>
            <a:endParaRPr lang="zh-CN" dirty="0"/>
          </a:p>
        </p:txBody>
      </p:sp>
      <p:sp>
        <p:nvSpPr>
          <p:cNvPr id="11" name="文本占位符 10">
            <a:extLst>
              <a:ext uri="{FF2B5EF4-FFF2-40B4-BE49-F238E27FC236}">
                <a16:creationId xmlns:a16="http://schemas.microsoft.com/office/drawing/2014/main" id="{A2C39DD0-CD86-2929-7808-58D17FC2C0A6}"/>
              </a:ext>
            </a:extLst>
          </p:cNvPr>
          <p:cNvSpPr>
            <a:spLocks noGrp="1"/>
          </p:cNvSpPr>
          <p:nvPr>
            <p:ph type="body" idx="1"/>
          </p:nvPr>
        </p:nvSpPr>
        <p:spPr/>
        <p:txBody>
          <a:bodyPr rtlCol="0"/>
          <a:lstStyle>
            <a:defPPr>
              <a:defRPr lang="zh-CN"/>
            </a:defPPr>
          </a:lstStyle>
          <a:p>
            <a:pPr rtl="0"/>
            <a:r>
              <a:rPr lang="zh-CN" altLang="en-US" dirty="0"/>
              <a:t>中国消费市场状态</a:t>
            </a:r>
            <a:endParaRPr lang="zh-CN" dirty="0"/>
          </a:p>
        </p:txBody>
      </p:sp>
      <p:sp>
        <p:nvSpPr>
          <p:cNvPr id="12" name="内容占位符 11">
            <a:extLst>
              <a:ext uri="{FF2B5EF4-FFF2-40B4-BE49-F238E27FC236}">
                <a16:creationId xmlns:a16="http://schemas.microsoft.com/office/drawing/2014/main" id="{CE3C1BFF-2275-1E7D-0604-E6F5CFEC01F6}"/>
              </a:ext>
            </a:extLst>
          </p:cNvPr>
          <p:cNvSpPr>
            <a:spLocks noGrp="1"/>
          </p:cNvSpPr>
          <p:nvPr>
            <p:ph sz="half" idx="2"/>
          </p:nvPr>
        </p:nvSpPr>
        <p:spPr/>
        <p:txBody>
          <a:bodyPr rtlCol="0"/>
          <a:lstStyle>
            <a:defPPr>
              <a:defRPr lang="zh-CN"/>
            </a:defPPr>
          </a:lstStyle>
          <a:p>
            <a:pPr rtl="0"/>
            <a:r>
              <a:rPr lang="zh-CN" altLang="en-US" dirty="0"/>
              <a:t>中国经济飞速发展，社会消费环境日益丰富，尤其在信息化、数字化时代，消费行为和观念呈现多样化。</a:t>
            </a:r>
            <a:r>
              <a:rPr lang="zh-CN" dirty="0"/>
              <a:t>利用低悬空水果识别棒球场价值</a:t>
            </a:r>
            <a:endParaRPr lang="en-US" altLang="zh-CN" dirty="0"/>
          </a:p>
          <a:p>
            <a:pPr rtl="0"/>
            <a:endParaRPr lang="zh-CN" dirty="0"/>
          </a:p>
        </p:txBody>
      </p:sp>
      <p:sp>
        <p:nvSpPr>
          <p:cNvPr id="13" name="文本占位符 12">
            <a:extLst>
              <a:ext uri="{FF2B5EF4-FFF2-40B4-BE49-F238E27FC236}">
                <a16:creationId xmlns:a16="http://schemas.microsoft.com/office/drawing/2014/main" id="{F618F075-837C-1005-19D6-8DC90759CD53}"/>
              </a:ext>
            </a:extLst>
          </p:cNvPr>
          <p:cNvSpPr>
            <a:spLocks noGrp="1"/>
          </p:cNvSpPr>
          <p:nvPr>
            <p:ph type="body" sz="quarter" idx="3"/>
          </p:nvPr>
        </p:nvSpPr>
        <p:spPr/>
        <p:txBody>
          <a:bodyPr rtlCol="0"/>
          <a:lstStyle>
            <a:defPPr>
              <a:defRPr lang="zh-CN"/>
            </a:defPPr>
          </a:lstStyle>
          <a:p>
            <a:pPr rtl="0"/>
            <a:r>
              <a:rPr lang="zh-CN" altLang="en-US" dirty="0"/>
              <a:t>研究大学生消费行为的作用</a:t>
            </a:r>
            <a:endParaRPr lang="zh-CN" dirty="0"/>
          </a:p>
        </p:txBody>
      </p:sp>
      <p:sp>
        <p:nvSpPr>
          <p:cNvPr id="14" name="内容占位符 13">
            <a:extLst>
              <a:ext uri="{FF2B5EF4-FFF2-40B4-BE49-F238E27FC236}">
                <a16:creationId xmlns:a16="http://schemas.microsoft.com/office/drawing/2014/main" id="{DD1D0BF9-FCAA-67DA-79AB-E6E7E6D2B6A1}"/>
              </a:ext>
            </a:extLst>
          </p:cNvPr>
          <p:cNvSpPr>
            <a:spLocks noGrp="1"/>
          </p:cNvSpPr>
          <p:nvPr>
            <p:ph sz="quarter" idx="4"/>
          </p:nvPr>
        </p:nvSpPr>
        <p:spPr/>
        <p:txBody>
          <a:bodyPr rtlCol="0"/>
          <a:lstStyle>
            <a:defPPr>
              <a:defRPr lang="zh-CN"/>
            </a:defPPr>
          </a:lstStyle>
          <a:p>
            <a:pPr rtl="0"/>
            <a:r>
              <a:rPr lang="en-US" altLang="zh-CN" dirty="0"/>
              <a:t>"</a:t>
            </a:r>
            <a:r>
              <a:rPr lang="zh-CN" altLang="en-US" dirty="0"/>
              <a:t>零零后</a:t>
            </a:r>
            <a:r>
              <a:rPr lang="en-US" altLang="zh-CN" dirty="0"/>
              <a:t>"</a:t>
            </a:r>
            <a:r>
              <a:rPr lang="zh-CN" altLang="en-US" dirty="0"/>
              <a:t>大学生在互联网环境中成长，其消费观和行为对社会、经济构成重要指标。</a:t>
            </a:r>
            <a:r>
              <a:rPr lang="zh-CN" dirty="0"/>
              <a:t>从内部建立管理框架</a:t>
            </a:r>
            <a:endParaRPr lang="en-US" altLang="zh-CN" dirty="0"/>
          </a:p>
          <a:p>
            <a:pPr rtl="0"/>
            <a:endParaRPr lang="en-US" altLang="zh-CN" dirty="0"/>
          </a:p>
          <a:p>
            <a:pPr rtl="0"/>
            <a:r>
              <a:rPr lang="zh-CN" altLang="en-US" dirty="0"/>
              <a:t>对</a:t>
            </a:r>
            <a:r>
              <a:rPr lang="en-US" altLang="zh-CN" dirty="0"/>
              <a:t>"</a:t>
            </a:r>
            <a:r>
              <a:rPr lang="zh-CN" altLang="en-US" dirty="0"/>
              <a:t>零零后</a:t>
            </a:r>
            <a:r>
              <a:rPr lang="en-US" altLang="zh-CN" dirty="0"/>
              <a:t>"</a:t>
            </a:r>
            <a:r>
              <a:rPr lang="zh-CN" altLang="en-US" dirty="0"/>
              <a:t>大学生的消费行为研究有助于预判未来消费趋势、优化消费结构、促进经济健康发展。</a:t>
            </a:r>
            <a:endParaRPr lang="en-US" altLang="zh-CN" dirty="0"/>
          </a:p>
          <a:p>
            <a:pPr rtl="0"/>
            <a:endParaRPr lang="zh-CN" dirty="0"/>
          </a:p>
          <a:p>
            <a:r>
              <a:rPr lang="zh-CN" altLang="en-US" dirty="0"/>
              <a:t>大学生是社会新鲜血液，其消费行为直接关系到未来消费市场的发展态势。</a:t>
            </a:r>
            <a:endParaRPr lang="zh-CN" altLang="zh-CN" dirty="0"/>
          </a:p>
          <a:p>
            <a:pPr rtl="0"/>
            <a:endParaRPr lang="zh-CN" dirty="0"/>
          </a:p>
        </p:txBody>
      </p:sp>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E0142-5DBC-CADB-E108-BA499D444A6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655EE2A-E462-16F8-BFC2-9535EF9D2B87}"/>
              </a:ext>
            </a:extLst>
          </p:cNvPr>
          <p:cNvSpPr>
            <a:spLocks noGrp="1"/>
          </p:cNvSpPr>
          <p:nvPr>
            <p:ph type="title"/>
          </p:nvPr>
        </p:nvSpPr>
        <p:spPr>
          <a:xfrm>
            <a:off x="2895600" y="2481072"/>
            <a:ext cx="6400800" cy="768096"/>
          </a:xfrm>
        </p:spPr>
        <p:txBody>
          <a:bodyPr rtlCol="0"/>
          <a:lstStyle>
            <a:defPPr>
              <a:defRPr lang="zh-CN"/>
            </a:defPPr>
          </a:lstStyle>
          <a:p>
            <a:pPr rtl="0"/>
            <a:r>
              <a:rPr lang="zh-CN" altLang="en-US" sz="4400" b="1" dirty="0">
                <a:solidFill>
                  <a:schemeClr val="accent6"/>
                </a:solidFill>
                <a:latin typeface="Microsoft YaHei UI" panose="020B0604020202020204" pitchFamily="34" charset="0"/>
                <a:ea typeface="Microsoft YaHei UI"/>
                <a:cs typeface="Microsoft YaHei UI" panose="020B0604020202020204" pitchFamily="34" charset="0"/>
              </a:rPr>
              <a:t>调研内容</a:t>
            </a:r>
            <a:endParaRPr lang="zh-CN" sz="4400" b="1" dirty="0">
              <a:solidFill>
                <a:schemeClr val="accent6"/>
              </a:solidFill>
              <a:latin typeface="Microsoft YaHei UI" panose="020B0604020202020204" pitchFamily="34" charset="0"/>
              <a:ea typeface="Microsoft YaHei UI"/>
              <a:cs typeface="Microsoft YaHei UI" panose="020B0604020202020204" pitchFamily="34" charset="0"/>
            </a:endParaRPr>
          </a:p>
        </p:txBody>
      </p:sp>
      <p:sp>
        <p:nvSpPr>
          <p:cNvPr id="3" name="文本框 2">
            <a:extLst>
              <a:ext uri="{FF2B5EF4-FFF2-40B4-BE49-F238E27FC236}">
                <a16:creationId xmlns:a16="http://schemas.microsoft.com/office/drawing/2014/main" id="{4C92E3DC-BEAD-D27E-252A-2BFD9A0D3AA9}"/>
              </a:ext>
            </a:extLst>
          </p:cNvPr>
          <p:cNvSpPr txBox="1"/>
          <p:nvPr/>
        </p:nvSpPr>
        <p:spPr>
          <a:xfrm>
            <a:off x="9454242" y="217714"/>
            <a:ext cx="2133600" cy="1323439"/>
          </a:xfrm>
          <a:prstGeom prst="rect">
            <a:avLst/>
          </a:prstGeom>
          <a:noFill/>
        </p:spPr>
        <p:txBody>
          <a:bodyPr wrap="square" rtlCol="0">
            <a:spAutoFit/>
          </a:bodyPr>
          <a:lstStyle/>
          <a:p>
            <a:r>
              <a:rPr lang="en-US" altLang="zh-CN" sz="8000" dirty="0">
                <a:solidFill>
                  <a:schemeClr val="accent2"/>
                </a:solidFill>
                <a:latin typeface="Rockwell Extra Bold" panose="02060903040505020403" pitchFamily="18" charset="0"/>
              </a:rPr>
              <a:t>2</a:t>
            </a:r>
            <a:endParaRPr lang="zh-CN" altLang="en-US" sz="8000" dirty="0">
              <a:solidFill>
                <a:schemeClr val="accent2"/>
              </a:solidFill>
              <a:latin typeface="Rockwell Extra Bold" panose="02060903040505020403" pitchFamily="18" charset="0"/>
            </a:endParaRPr>
          </a:p>
        </p:txBody>
      </p:sp>
    </p:spTree>
    <p:extLst>
      <p:ext uri="{BB962C8B-B14F-4D97-AF65-F5344CB8AC3E}">
        <p14:creationId xmlns:p14="http://schemas.microsoft.com/office/powerpoint/2010/main" val="217546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371CEB5-0F43-BA22-C4E7-3A84E631DA11}"/>
              </a:ext>
            </a:extLst>
          </p:cNvPr>
          <p:cNvSpPr>
            <a:spLocks noGrp="1"/>
          </p:cNvSpPr>
          <p:nvPr>
            <p:ph type="title"/>
          </p:nvPr>
        </p:nvSpPr>
        <p:spPr/>
        <p:txBody>
          <a:bodyPr rtlCol="0"/>
          <a:lstStyle>
            <a:defPPr>
              <a:defRPr lang="zh-CN"/>
            </a:defPPr>
          </a:lstStyle>
          <a:p>
            <a:pPr rtl="0"/>
            <a:r>
              <a:rPr lang="zh-CN" altLang="en-US" dirty="0"/>
              <a:t>调研内容</a:t>
            </a:r>
            <a:endParaRPr lang="zh-CN" b="1" dirty="0"/>
          </a:p>
        </p:txBody>
      </p:sp>
      <p:sp>
        <p:nvSpPr>
          <p:cNvPr id="101" name="页脚占位符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102" name="灯片编号占位符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pPr rtl="0"/>
              <a:t>9</a:t>
            </a:fld>
            <a:endParaRPr lang="zh-CN" dirty="0"/>
          </a:p>
        </p:txBody>
      </p:sp>
      <p:sp>
        <p:nvSpPr>
          <p:cNvPr id="2" name="文本占位符 1">
            <a:extLst>
              <a:ext uri="{FF2B5EF4-FFF2-40B4-BE49-F238E27FC236}">
                <a16:creationId xmlns:a16="http://schemas.microsoft.com/office/drawing/2014/main" id="{5FC63C25-FE2A-0C11-2CEA-A80AA78FC365}"/>
              </a:ext>
            </a:extLst>
          </p:cNvPr>
          <p:cNvSpPr>
            <a:spLocks noGrp="1"/>
          </p:cNvSpPr>
          <p:nvPr>
            <p:ph type="body" idx="1"/>
          </p:nvPr>
        </p:nvSpPr>
        <p:spPr/>
        <p:txBody>
          <a:bodyPr rtlCol="0"/>
          <a:lstStyle>
            <a:defPPr>
              <a:defRPr lang="zh-CN"/>
            </a:defPPr>
          </a:lstStyle>
          <a:p>
            <a:pPr rtl="0"/>
            <a:r>
              <a:rPr lang="zh-CN" altLang="en-US" dirty="0"/>
              <a:t>消费结构调查</a:t>
            </a:r>
            <a:endParaRPr lang="zh-CN" dirty="0"/>
          </a:p>
        </p:txBody>
      </p:sp>
      <p:pic>
        <p:nvPicPr>
          <p:cNvPr id="72" name="图片占位符 71" descr="算盘图标">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3"/>
          <a:srcRect/>
          <a:stretch/>
        </p:blipFill>
        <p:spPr/>
      </p:pic>
      <p:sp>
        <p:nvSpPr>
          <p:cNvPr id="6" name="文本占位符 5">
            <a:extLst>
              <a:ext uri="{FF2B5EF4-FFF2-40B4-BE49-F238E27FC236}">
                <a16:creationId xmlns:a16="http://schemas.microsoft.com/office/drawing/2014/main" id="{5AD6749A-51D8-599C-7C31-9922CF228D32}"/>
              </a:ext>
            </a:extLst>
          </p:cNvPr>
          <p:cNvSpPr>
            <a:spLocks noGrp="1"/>
          </p:cNvSpPr>
          <p:nvPr>
            <p:ph type="body" sz="quarter" idx="18"/>
          </p:nvPr>
        </p:nvSpPr>
        <p:spPr/>
        <p:txBody>
          <a:bodyPr rtlCol="0"/>
          <a:lstStyle>
            <a:defPPr>
              <a:defRPr lang="zh-CN"/>
            </a:defPPr>
          </a:lstStyle>
          <a:p>
            <a:pPr rtl="0"/>
            <a:r>
              <a:rPr lang="zh-CN" altLang="en-US" dirty="0"/>
              <a:t>关注零零后大学生在食品、生活用品及服务、娱乐休闲、服饰鞋帽等方面的支出比重。</a:t>
            </a:r>
            <a:r>
              <a:rPr lang="zh-CN" dirty="0"/>
              <a:t>可视化优质知识资产</a:t>
            </a:r>
          </a:p>
        </p:txBody>
      </p:sp>
      <p:sp>
        <p:nvSpPr>
          <p:cNvPr id="3" name="文本占位符 2">
            <a:extLst>
              <a:ext uri="{FF2B5EF4-FFF2-40B4-BE49-F238E27FC236}">
                <a16:creationId xmlns:a16="http://schemas.microsoft.com/office/drawing/2014/main" id="{A8753AB0-02A6-E89E-7E23-593DBF52F4E8}"/>
              </a:ext>
            </a:extLst>
          </p:cNvPr>
          <p:cNvSpPr>
            <a:spLocks noGrp="1"/>
          </p:cNvSpPr>
          <p:nvPr>
            <p:ph type="body" sz="quarter" idx="15"/>
          </p:nvPr>
        </p:nvSpPr>
        <p:spPr/>
        <p:txBody>
          <a:bodyPr rtlCol="0"/>
          <a:lstStyle>
            <a:defPPr>
              <a:defRPr lang="zh-CN"/>
            </a:defPPr>
          </a:lstStyle>
          <a:p>
            <a:pPr rtl="0"/>
            <a:r>
              <a:rPr lang="zh-CN" altLang="en-US" dirty="0"/>
              <a:t>消费心理分析</a:t>
            </a:r>
            <a:endParaRPr lang="zh-CN" dirty="0"/>
          </a:p>
        </p:txBody>
      </p:sp>
      <p:pic>
        <p:nvPicPr>
          <p:cNvPr id="76" name="图片占位符 75" descr="增加图表图标">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4"/>
          <a:srcRect/>
          <a:stretch/>
        </p:blipFill>
        <p:spPr/>
      </p:pic>
      <p:sp>
        <p:nvSpPr>
          <p:cNvPr id="7" name="文本占位符 6">
            <a:extLst>
              <a:ext uri="{FF2B5EF4-FFF2-40B4-BE49-F238E27FC236}">
                <a16:creationId xmlns:a16="http://schemas.microsoft.com/office/drawing/2014/main" id="{0BF56CE2-ADEB-1E22-50FB-9F2AB3786483}"/>
              </a:ext>
            </a:extLst>
          </p:cNvPr>
          <p:cNvSpPr>
            <a:spLocks noGrp="1"/>
          </p:cNvSpPr>
          <p:nvPr>
            <p:ph type="body" sz="quarter" idx="21"/>
          </p:nvPr>
        </p:nvSpPr>
        <p:spPr/>
        <p:txBody>
          <a:bodyPr rtlCol="0"/>
          <a:lstStyle>
            <a:defPPr>
              <a:defRPr lang="zh-CN"/>
            </a:defPPr>
          </a:lstStyle>
          <a:p>
            <a:pPr rtl="0"/>
            <a:r>
              <a:rPr lang="zh-CN" altLang="en-US" dirty="0"/>
              <a:t>基于消费结构，深入分析零零后大学生的消费心理，包括求新、自我提升、求性价比等心理特征。</a:t>
            </a:r>
            <a:endParaRPr lang="zh-CN" dirty="0"/>
          </a:p>
          <a:p>
            <a:pPr rtl="0"/>
            <a:endParaRPr lang="zh-CN" dirty="0"/>
          </a:p>
        </p:txBody>
      </p:sp>
      <p:sp>
        <p:nvSpPr>
          <p:cNvPr id="4" name="文本占位符 3">
            <a:extLst>
              <a:ext uri="{FF2B5EF4-FFF2-40B4-BE49-F238E27FC236}">
                <a16:creationId xmlns:a16="http://schemas.microsoft.com/office/drawing/2014/main" id="{03745CA7-A767-9133-8871-800B16D5D722}"/>
              </a:ext>
            </a:extLst>
          </p:cNvPr>
          <p:cNvSpPr>
            <a:spLocks noGrp="1"/>
          </p:cNvSpPr>
          <p:nvPr>
            <p:ph type="body" sz="quarter" idx="17"/>
          </p:nvPr>
        </p:nvSpPr>
        <p:spPr/>
        <p:txBody>
          <a:bodyPr rtlCol="0"/>
          <a:lstStyle>
            <a:defPPr>
              <a:defRPr lang="zh-CN"/>
            </a:defPPr>
          </a:lstStyle>
          <a:p>
            <a:pPr rtl="0"/>
            <a:r>
              <a:rPr lang="zh-CN" altLang="en-US" dirty="0"/>
              <a:t>问题探究和因素分析</a:t>
            </a:r>
            <a:endParaRPr lang="zh-CN" dirty="0"/>
          </a:p>
        </p:txBody>
      </p:sp>
      <p:pic>
        <p:nvPicPr>
          <p:cNvPr id="80" name="图片占位符 79" descr="链链接图标">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5"/>
          <a:srcRect t="85" b="85"/>
          <a:stretch/>
        </p:blipFill>
        <p:spPr/>
      </p:pic>
      <p:sp>
        <p:nvSpPr>
          <p:cNvPr id="8" name="文本占位符 7">
            <a:extLst>
              <a:ext uri="{FF2B5EF4-FFF2-40B4-BE49-F238E27FC236}">
                <a16:creationId xmlns:a16="http://schemas.microsoft.com/office/drawing/2014/main" id="{7063C991-877C-CD1D-A03D-547E04121FE0}"/>
              </a:ext>
            </a:extLst>
          </p:cNvPr>
          <p:cNvSpPr>
            <a:spLocks noGrp="1"/>
          </p:cNvSpPr>
          <p:nvPr>
            <p:ph type="body" sz="quarter" idx="22"/>
          </p:nvPr>
        </p:nvSpPr>
        <p:spPr/>
        <p:txBody>
          <a:bodyPr rtlCol="0"/>
          <a:lstStyle>
            <a:defPPr>
              <a:defRPr lang="zh-CN"/>
            </a:defPPr>
          </a:lstStyle>
          <a:p>
            <a:pPr rtl="0"/>
            <a:r>
              <a:rPr lang="zh-CN" altLang="en-US" dirty="0"/>
              <a:t>探究当代零零后大学生在消费中存在的问题，如不设支出计划、冲动消费、过度追求品牌象征等负面消费行为。</a:t>
            </a:r>
            <a:endParaRPr lang="zh-CN" dirty="0"/>
          </a:p>
          <a:p>
            <a:pPr rtl="0"/>
            <a:endParaRPr lang="zh-CN" dirty="0"/>
          </a:p>
          <a:p>
            <a:pPr rtl="0"/>
            <a:endParaRPr lang="zh-CN" dirty="0"/>
          </a:p>
        </p:txBody>
      </p:sp>
    </p:spTree>
    <p:extLst>
      <p:ext uri="{BB962C8B-B14F-4D97-AF65-F5344CB8AC3E}">
        <p14:creationId xmlns:p14="http://schemas.microsoft.com/office/powerpoint/2010/main" val="249904479"/>
      </p:ext>
    </p:extLst>
  </p:cSld>
  <p:clrMapOvr>
    <a:masterClrMapping/>
  </p:clrMapOvr>
</p:sld>
</file>

<file path=ppt/theme/theme1.xml><?xml version="1.0" encoding="utf-8"?>
<a:theme xmlns:a="http://schemas.openxmlformats.org/drawingml/2006/main" name="Office 主题">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Microsoft YaHei UI"/>
        <a:ea typeface="Microsoft YaHei UI"/>
        <a:cs typeface="Microsoft YaHei UI"/>
      </a:majorFont>
      <a:minorFont>
        <a:latin typeface="Microsoft YaHei UI"/>
        <a:ea typeface="Microsoft YaHei UI"/>
        <a:cs typeface="Microsoft YaHei UI"/>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1374525_TF78438558_Win32.potx" id="{1FE4D7B4-8799-4E6C-8F84-8E9C30390C6A}" vid="{45E92B60-3139-405B-B124-447675406FB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panose="020F0302020204030204"/>
        <a:ea typeface=""/>
        <a:cs typeface="Microsoft YaHei UI Light"/>
        <a:font script="Jpan" typeface="游ゴシック Light"/>
        <a:font script="Hang" typeface="맑은 고딕"/>
        <a:font script="Hans" typeface="Microsoft YaHei UI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YaHei UI" panose="020F0502020204030204"/>
        <a:ea typeface=""/>
        <a:cs typeface="Microsoft YaHei UI"/>
        <a:font script="Jpan" typeface="游ゴシック"/>
        <a:font script="Hang" typeface="맑은 고딕"/>
        <a:font script="Hans" typeface="Microsoft YaHei U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{9803D34E-71F9-49C0-B4E2-7F3794A7577A}tf78438558_win32</Template>
  <TotalTime>4016</TotalTime>
  <Words>863</Words>
  <Application>Microsoft Office PowerPoint</Application>
  <PresentationFormat>宽屏</PresentationFormat>
  <Paragraphs>141</Paragraphs>
  <Slides>18</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Microsoft YaHei UI</vt:lpstr>
      <vt:lpstr>Arial</vt:lpstr>
      <vt:lpstr>Rockwell Extra Bold</vt:lpstr>
      <vt:lpstr>Wingdings</vt:lpstr>
      <vt:lpstr>Office 主题</vt:lpstr>
      <vt:lpstr>零零后大学生的消费行为调研 </vt:lpstr>
      <vt:lpstr>报告目录</vt:lpstr>
      <vt:lpstr>介绍我们的小组</vt:lpstr>
      <vt:lpstr>选题意义</vt:lpstr>
      <vt:lpstr>全国普通本科及研究生人数</vt:lpstr>
      <vt:lpstr>选题的意义</vt:lpstr>
      <vt:lpstr>总结 </vt:lpstr>
      <vt:lpstr>调研内容</vt:lpstr>
      <vt:lpstr>调研内容</vt:lpstr>
      <vt:lpstr>国家的希望在青年，民族的未来在青年。</vt:lpstr>
      <vt:lpstr>消费观念认知和成熟度评估</vt:lpstr>
      <vt:lpstr>调研内容 </vt:lpstr>
      <vt:lpstr>了解我们的扩展团队</vt:lpstr>
      <vt:lpstr>方法与步骤</vt:lpstr>
      <vt:lpstr>方法和步骤</vt:lpstr>
      <vt:lpstr>成果形式</vt:lpstr>
      <vt:lpstr>成果形式</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零零后大学生的消费行为调研 </dc:title>
  <dc:subject/>
  <dc:creator>政 陈</dc:creator>
  <cp:lastModifiedBy>政 陈</cp:lastModifiedBy>
  <cp:revision>3</cp:revision>
  <dcterms:created xsi:type="dcterms:W3CDTF">2024-03-05T07:28:30Z</dcterms:created>
  <dcterms:modified xsi:type="dcterms:W3CDTF">2024-03-09T04:49:32Z</dcterms:modified>
</cp:coreProperties>
</file>