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448" r:id="rId5"/>
    <p:sldId id="2462" r:id="rId6"/>
    <p:sldId id="259" r:id="rId7"/>
    <p:sldId id="2451" r:id="rId8"/>
    <p:sldId id="2477" r:id="rId9"/>
    <p:sldId id="2432" r:id="rId10"/>
    <p:sldId id="2433" r:id="rId11"/>
    <p:sldId id="2464" r:id="rId12"/>
    <p:sldId id="2475" r:id="rId13"/>
    <p:sldId id="2465" r:id="rId14"/>
    <p:sldId id="2474" r:id="rId15"/>
    <p:sldId id="2466" r:id="rId16"/>
    <p:sldId id="2468" r:id="rId17"/>
    <p:sldId id="2469" r:id="rId18"/>
    <p:sldId id="2470" r:id="rId19"/>
    <p:sldId id="2471" r:id="rId20"/>
    <p:sldId id="2472" r:id="rId21"/>
    <p:sldId id="2473" r:id="rId22"/>
    <p:sldId id="2476" r:id="rId23"/>
    <p:sldId id="2478" r:id="rId24"/>
    <p:sldId id="2479" r:id="rId25"/>
    <p:sldId id="24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microsoft.com/office/2007/relationships/hdphoto" Target="../media/hdphoto1.wdp"/><Relationship Id="rId7" Type="http://schemas.openxmlformats.org/officeDocument/2006/relationships/image" Target="../media/image4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549114"/>
            <a:ext cx="11490325" cy="823913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quản lý 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FA2E0-8D0A-BE5F-5FF8-3E61733090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B8B9A-153A-D3F7-6112-5FBB93AAA260}"/>
              </a:ext>
            </a:extLst>
          </p:cNvPr>
          <p:cNvSpPr txBox="1"/>
          <p:nvPr/>
        </p:nvSpPr>
        <p:spPr>
          <a:xfrm>
            <a:off x="1664585" y="741984"/>
            <a:ext cx="927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Hàm sửa thông tin sinh viên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57F49-E6DE-F20D-8AF7-125E6691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36" y="1607672"/>
            <a:ext cx="8140339" cy="439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2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B5B07-0A68-E550-6AAA-9DD95FB38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50A73D-F66E-80EC-5666-9BC504D235EC}"/>
              </a:ext>
            </a:extLst>
          </p:cNvPr>
          <p:cNvGrpSpPr/>
          <p:nvPr/>
        </p:nvGrpSpPr>
        <p:grpSpPr>
          <a:xfrm>
            <a:off x="335454" y="3372055"/>
            <a:ext cx="6211503" cy="2172007"/>
            <a:chOff x="7501116" y="1289037"/>
            <a:chExt cx="4492101" cy="9964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90678-D7D3-854A-3013-579376A6A465}"/>
                </a:ext>
              </a:extLst>
            </p:cNvPr>
            <p:cNvSpPr txBox="1"/>
            <p:nvPr/>
          </p:nvSpPr>
          <p:spPr>
            <a:xfrm>
              <a:off x="7501116" y="2073686"/>
              <a:ext cx="4492101" cy="21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+mj-lt"/>
                </a:rPr>
                <a:t>Nhập sai msv thì sẽ không tìm thấy</a:t>
              </a:r>
              <a:endParaRPr lang="en-US" sz="2400" dirty="0">
                <a:latin typeface="+mj-lt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ED062A-112C-C794-746E-239F72F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1116" y="1289037"/>
              <a:ext cx="3292125" cy="7696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E0CEF0-6D13-CF6C-A1E5-7BA18E95FFED}"/>
              </a:ext>
            </a:extLst>
          </p:cNvPr>
          <p:cNvGrpSpPr/>
          <p:nvPr/>
        </p:nvGrpSpPr>
        <p:grpSpPr>
          <a:xfrm>
            <a:off x="6895322" y="2143981"/>
            <a:ext cx="5469769" cy="3702335"/>
            <a:chOff x="7196225" y="3802357"/>
            <a:chExt cx="4509837" cy="27437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FE1665-0032-8376-35A1-1906ADE6EBE9}"/>
                </a:ext>
              </a:extLst>
            </p:cNvPr>
            <p:cNvSpPr txBox="1"/>
            <p:nvPr/>
          </p:nvSpPr>
          <p:spPr>
            <a:xfrm>
              <a:off x="7196225" y="5930283"/>
              <a:ext cx="4509837" cy="615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+mj-lt"/>
                </a:rPr>
                <a:t>Nhấn 1 để xem thông tin sinh viên đã được sửa</a:t>
              </a:r>
              <a:endParaRPr lang="en-US" sz="2400" dirty="0">
                <a:latin typeface="+mj-lt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D4391F-C03E-A18C-7CAB-EBC6A6DA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9142" y="3802357"/>
              <a:ext cx="4038950" cy="173751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B5AA9E-394A-965A-2DA6-5C6CB9DBFF63}"/>
              </a:ext>
            </a:extLst>
          </p:cNvPr>
          <p:cNvGrpSpPr/>
          <p:nvPr/>
        </p:nvGrpSpPr>
        <p:grpSpPr>
          <a:xfrm>
            <a:off x="335454" y="678917"/>
            <a:ext cx="7539582" cy="1821687"/>
            <a:chOff x="198783" y="5319977"/>
            <a:chExt cx="6831790" cy="14264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ACF49A-1FB8-3359-BC4D-F3EE7D751D95}"/>
                </a:ext>
              </a:extLst>
            </p:cNvPr>
            <p:cNvSpPr txBox="1"/>
            <p:nvPr/>
          </p:nvSpPr>
          <p:spPr>
            <a:xfrm>
              <a:off x="4551196" y="5449346"/>
              <a:ext cx="2479377" cy="650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+mj-lt"/>
                </a:rPr>
                <a:t>Nhập thông tin cần sửa</a:t>
              </a:r>
              <a:endParaRPr lang="en-US" sz="2400" dirty="0">
                <a:latin typeface="+mj-lt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4A1BA4-4FAB-675E-6994-A31250492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83" y="5319977"/>
              <a:ext cx="4288237" cy="142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26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376F5-D60F-5090-C479-7F330743E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EEB8A-54AF-C714-0AEB-F387EA437DD1}"/>
              </a:ext>
            </a:extLst>
          </p:cNvPr>
          <p:cNvSpPr txBox="1"/>
          <p:nvPr/>
        </p:nvSpPr>
        <p:spPr>
          <a:xfrm>
            <a:off x="1313895" y="213064"/>
            <a:ext cx="49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Hàm tìm kiếm sinh viên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581CE-23D6-7927-4072-3D7A397D741A}"/>
              </a:ext>
            </a:extLst>
          </p:cNvPr>
          <p:cNvGrpSpPr/>
          <p:nvPr/>
        </p:nvGrpSpPr>
        <p:grpSpPr>
          <a:xfrm>
            <a:off x="7144315" y="3986531"/>
            <a:ext cx="5642641" cy="1635751"/>
            <a:chOff x="7144315" y="3986531"/>
            <a:chExt cx="5642641" cy="16357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77B154-25AE-25C4-B033-93F348BB3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4315" y="3986531"/>
              <a:ext cx="4848902" cy="11892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D78CD-EBF1-013F-4082-B0A019635E0B}"/>
                </a:ext>
              </a:extLst>
            </p:cNvPr>
            <p:cNvSpPr txBox="1"/>
            <p:nvPr/>
          </p:nvSpPr>
          <p:spPr>
            <a:xfrm>
              <a:off x="8136837" y="5252950"/>
              <a:ext cx="4650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Nhập sai mã sinh viên 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55A249F-5692-975D-5190-852C6F0BA7E2}"/>
              </a:ext>
            </a:extLst>
          </p:cNvPr>
          <p:cNvGrpSpPr/>
          <p:nvPr/>
        </p:nvGrpSpPr>
        <p:grpSpPr>
          <a:xfrm>
            <a:off x="198783" y="3912518"/>
            <a:ext cx="4961760" cy="1873640"/>
            <a:chOff x="198783" y="3912518"/>
            <a:chExt cx="4961760" cy="18736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55F0D2-2DBF-0A04-BD82-90CAC80160A0}"/>
                </a:ext>
              </a:extLst>
            </p:cNvPr>
            <p:cNvSpPr txBox="1"/>
            <p:nvPr/>
          </p:nvSpPr>
          <p:spPr>
            <a:xfrm>
              <a:off x="268357" y="5416826"/>
              <a:ext cx="4422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Nhập đúng mã sinh viên cần tìm</a:t>
              </a:r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0D09CC-6BFA-1AAE-C5E4-2E34BB14E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83" y="3912518"/>
              <a:ext cx="4961760" cy="134043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7C699E4-AA4E-9B84-CEDB-ED77B65F5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39" y="1008817"/>
            <a:ext cx="7780957" cy="22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468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EF416-B6B8-5000-5BE8-321CA8FFA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6E69B-5662-87DB-9FDF-E5048471BB15}"/>
              </a:ext>
            </a:extLst>
          </p:cNvPr>
          <p:cNvSpPr txBox="1"/>
          <p:nvPr/>
        </p:nvSpPr>
        <p:spPr>
          <a:xfrm>
            <a:off x="1229919" y="586288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Hàm sắp xếp theo Mã sinh viên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CD8D9-00F8-C12A-2852-AE3DDB66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8" y="4273751"/>
            <a:ext cx="4636604" cy="2036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86907A6-9523-3351-84D3-4F700CD40AF6}"/>
              </a:ext>
            </a:extLst>
          </p:cNvPr>
          <p:cNvGrpSpPr/>
          <p:nvPr/>
        </p:nvGrpSpPr>
        <p:grpSpPr>
          <a:xfrm>
            <a:off x="5927637" y="3259173"/>
            <a:ext cx="5110651" cy="3049069"/>
            <a:chOff x="5927637" y="3259173"/>
            <a:chExt cx="5110651" cy="30490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CCE1F7-D0B0-B3B4-11CC-D63F9B098954}"/>
                </a:ext>
              </a:extLst>
            </p:cNvPr>
            <p:cNvSpPr txBox="1"/>
            <p:nvPr/>
          </p:nvSpPr>
          <p:spPr>
            <a:xfrm>
              <a:off x="5927637" y="3259173"/>
              <a:ext cx="49803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dirty="0">
                  <a:latin typeface="+mj-lt"/>
                </a:rPr>
                <a:t>Sau khi chọn sắp xếp theo MSV nhập số 1 để quay ra menu và chọn 1 để xem danh sách đã được sắp xếp theo MSV </a:t>
              </a:r>
              <a:endParaRPr lang="en-US" sz="2000" dirty="0">
                <a:latin typeface="+mj-lt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F6D30E-3011-D5BD-375E-0E7ABBCA8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7637" y="4273751"/>
              <a:ext cx="5110651" cy="203449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98F9D0-29CA-555D-8F83-0C257A5AE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26" y="1543612"/>
            <a:ext cx="10067684" cy="115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BE57E-38FB-8017-07C8-696A11AE84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03AAF-37FA-6F82-5B23-51626D44D436}"/>
              </a:ext>
            </a:extLst>
          </p:cNvPr>
          <p:cNvSpPr txBox="1"/>
          <p:nvPr/>
        </p:nvSpPr>
        <p:spPr>
          <a:xfrm>
            <a:off x="891692" y="502068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Hàm sắp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xếp theo điểm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4A3B4-222F-6751-3ECF-F669ED35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8" y="3919227"/>
            <a:ext cx="4541504" cy="20057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0A60CA-C9B8-B560-7BEB-0B4CBCA2A42F}"/>
              </a:ext>
            </a:extLst>
          </p:cNvPr>
          <p:cNvGrpSpPr/>
          <p:nvPr/>
        </p:nvGrpSpPr>
        <p:grpSpPr>
          <a:xfrm>
            <a:off x="6547268" y="2967335"/>
            <a:ext cx="5017865" cy="2957603"/>
            <a:chOff x="6547268" y="2967335"/>
            <a:chExt cx="5017865" cy="29576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C5A36D-5875-3FDC-BC17-325DB29B99DE}"/>
                </a:ext>
              </a:extLst>
            </p:cNvPr>
            <p:cNvSpPr txBox="1"/>
            <p:nvPr/>
          </p:nvSpPr>
          <p:spPr>
            <a:xfrm>
              <a:off x="6547268" y="2967335"/>
              <a:ext cx="49803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Nhập số 1 để quay ra menu rồi chọn 1 để xem danh sách đã được sắp xếp theo điểm theo thứ tự giảm dần</a:t>
              </a:r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38116C-6238-55CC-83B1-7ED46BD04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7268" y="4029300"/>
              <a:ext cx="5017865" cy="189563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5C5AC36-E862-4915-8DC6-F9A4EE040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99" y="1369006"/>
            <a:ext cx="10318731" cy="11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66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29478-83C4-5BFF-040D-AC786A913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22E19-DD0C-8399-F371-B6E93F212207}"/>
              </a:ext>
            </a:extLst>
          </p:cNvPr>
          <p:cNvSpPr txBox="1"/>
          <p:nvPr/>
        </p:nvSpPr>
        <p:spPr>
          <a:xfrm>
            <a:off x="691983" y="772250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Hàm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s</a:t>
            </a:r>
            <a:r>
              <a:rPr lang="vi-VN" sz="2400">
                <a:solidFill>
                  <a:srgbClr val="FF0000"/>
                </a:solidFill>
                <a:latin typeface="+mj-lt"/>
              </a:rPr>
              <a:t>ắp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xếp theo tuổi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78BF8-DF1E-96C0-8B7F-66FF344D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84" y="3918745"/>
            <a:ext cx="4136501" cy="200801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58E3546-A87C-D5A2-E86A-EC51BEAC221F}"/>
              </a:ext>
            </a:extLst>
          </p:cNvPr>
          <p:cNvGrpSpPr/>
          <p:nvPr/>
        </p:nvGrpSpPr>
        <p:grpSpPr>
          <a:xfrm>
            <a:off x="6728748" y="2803431"/>
            <a:ext cx="5340196" cy="3251728"/>
            <a:chOff x="6728748" y="2803431"/>
            <a:chExt cx="5340196" cy="32517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34B11B-D545-1AF0-8D24-09F74E35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8748" y="3799477"/>
              <a:ext cx="5340196" cy="225568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8C2E85-03C2-8ABB-09AF-1E9BF7D8331B}"/>
                </a:ext>
              </a:extLst>
            </p:cNvPr>
            <p:cNvSpPr txBox="1"/>
            <p:nvPr/>
          </p:nvSpPr>
          <p:spPr>
            <a:xfrm>
              <a:off x="6728748" y="2803431"/>
              <a:ext cx="49803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dirty="0">
                  <a:latin typeface="+mj-lt"/>
                </a:rPr>
                <a:t>Nhập số 1 để quay ra menu rồi chọn 1 để xem danh sách đã được sắp xếp theo tuổi theo thứ tự tăng dần</a:t>
              </a:r>
              <a:endParaRPr lang="en-US" sz="2000" dirty="0">
                <a:latin typeface="+mj-lt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87732B-A279-4FD0-4C8A-3CD0A913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83" y="1233915"/>
            <a:ext cx="10881737" cy="12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24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15E26-1B15-2310-2AC0-28C7D79AF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CCA9A-8783-F304-0961-C3EFE7E2B37E}"/>
              </a:ext>
            </a:extLst>
          </p:cNvPr>
          <p:cNvSpPr txBox="1"/>
          <p:nvPr/>
        </p:nvSpPr>
        <p:spPr>
          <a:xfrm>
            <a:off x="440056" y="215065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 Hàm thống kê</a:t>
            </a:r>
            <a:endParaRPr lang="vi-VN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C7A12-7258-75A5-AB4D-BA1F3274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9" y="815192"/>
            <a:ext cx="4980373" cy="3863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D3B4F-3CD4-7DD9-9245-4CFFE09AB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93" y="3678475"/>
            <a:ext cx="7933107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62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6320A-31F0-A26D-83DD-1267123C9A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281F1-CDC4-902D-ABA1-00FFA8D8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11" y="2354467"/>
            <a:ext cx="7971565" cy="2505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485FD-F512-8689-416F-4AEA9445ADFF}"/>
              </a:ext>
            </a:extLst>
          </p:cNvPr>
          <p:cNvSpPr txBox="1"/>
          <p:nvPr/>
        </p:nvSpPr>
        <p:spPr>
          <a:xfrm>
            <a:off x="2532311" y="1128599"/>
            <a:ext cx="632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Sau khi nhấn chọn 7 màn hình sẽ hiển thị thống kê điểm của sinh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D9F68-ED08-EB82-7A19-65D6AB683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8E2A2-F27E-FF11-7C36-F912FF039B3E}"/>
              </a:ext>
            </a:extLst>
          </p:cNvPr>
          <p:cNvSpPr txBox="1"/>
          <p:nvPr/>
        </p:nvSpPr>
        <p:spPr>
          <a:xfrm>
            <a:off x="468049" y="205652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Hàm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l</a:t>
            </a:r>
            <a:r>
              <a:rPr lang="vi-VN" sz="2400">
                <a:solidFill>
                  <a:srgbClr val="FF0000"/>
                </a:solidFill>
                <a:latin typeface="+mj-lt"/>
              </a:rPr>
              <a:t>ưu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file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B4F6E-63DD-1C49-D059-0B9E82F7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18" y="4495564"/>
            <a:ext cx="4659801" cy="1112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24E75-0A05-788A-4CE9-883FF888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7" y="962592"/>
            <a:ext cx="10256302" cy="25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93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6878E-FCD4-47E9-7891-8B505B02F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9766A-8AB7-7A4B-D32A-2766E6C6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23" y="2979224"/>
            <a:ext cx="5226753" cy="3011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3F6839-B26B-6F0F-85F7-1E7AE94AF1D9}"/>
              </a:ext>
            </a:extLst>
          </p:cNvPr>
          <p:cNvSpPr txBox="1"/>
          <p:nvPr/>
        </p:nvSpPr>
        <p:spPr>
          <a:xfrm>
            <a:off x="1447800" y="571500"/>
            <a:ext cx="934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Sau khi đã ấn lưu file thì file đó sẽ được xuất ra nơi mà mình đã lưu Code C++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7798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320" y="181288"/>
            <a:ext cx="7245485" cy="1435947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5856304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61411" y="2572964"/>
            <a:ext cx="4114800" cy="3798888"/>
          </a:xfrm>
        </p:spPr>
        <p:txBody>
          <a:bodyPr/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-Vũ Minh Hiếu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-Trịnh Bùi Duy Nguyên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-Phạm Vũ Ngọc Trọng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-Tô Đức Thành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95CBD-FA76-2977-BD12-54D2595443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57201-5560-1C73-EDA6-6DDD53FE4A40}"/>
              </a:ext>
            </a:extLst>
          </p:cNvPr>
          <p:cNvSpPr txBox="1"/>
          <p:nvPr/>
        </p:nvSpPr>
        <p:spPr>
          <a:xfrm>
            <a:off x="2505075" y="333375"/>
            <a:ext cx="496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Hàm int main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2B230-FD97-B3F0-547C-73D90F96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63" y="1557408"/>
            <a:ext cx="5978111" cy="509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1F6DC-D518-46A1-D912-6961E253D2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C882A-8C88-1B9E-0BB8-4C4437E9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502" y="142875"/>
            <a:ext cx="5584996" cy="461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605C9F-FEF8-C7C8-2E28-C61C0676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67" y="4913022"/>
            <a:ext cx="4450466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05169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/>
              <a:t>Vũ Minh Hiếu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vi-VN" dirty="0"/>
              <a:t>0337007704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/>
              <a:t>hvuminh998@gmail.com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8096" y="5348400"/>
            <a:ext cx="7566054" cy="645581"/>
          </a:xfrm>
        </p:spPr>
        <p:txBody>
          <a:bodyPr/>
          <a:lstStyle/>
          <a:p>
            <a:r>
              <a:rPr lang="en-US" dirty="0"/>
              <a:t>https://github.com/Mhieuu/BaiTapLon_OOP_Nhom9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5A39E-328D-5167-3F32-2F17D0E2E99E}"/>
              </a:ext>
            </a:extLst>
          </p:cNvPr>
          <p:cNvSpPr txBox="1"/>
          <p:nvPr/>
        </p:nvSpPr>
        <p:spPr>
          <a:xfrm>
            <a:off x="1400587" y="2508677"/>
            <a:ext cx="31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Nhóm trưởng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89DA1-E032-FF58-94B8-E621483CBB4C}"/>
              </a:ext>
            </a:extLst>
          </p:cNvPr>
          <p:cNvSpPr txBox="1"/>
          <p:nvPr/>
        </p:nvSpPr>
        <p:spPr>
          <a:xfrm>
            <a:off x="5645020" y="4862969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35C0F-582F-0970-0C5B-6D56B4592C00}"/>
              </a:ext>
            </a:extLst>
          </p:cNvPr>
          <p:cNvGrpSpPr/>
          <p:nvPr/>
        </p:nvGrpSpPr>
        <p:grpSpPr>
          <a:xfrm>
            <a:off x="0" y="275279"/>
            <a:ext cx="6498473" cy="4107878"/>
            <a:chOff x="0" y="275279"/>
            <a:chExt cx="6498473" cy="41078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AF4130A-C044-F491-4181-647909717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611"/>
              <a:ext cx="6498473" cy="373854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4080E-0E9C-12F6-B7CA-F5C02E17E79A}"/>
                </a:ext>
              </a:extLst>
            </p:cNvPr>
            <p:cNvSpPr txBox="1"/>
            <p:nvPr/>
          </p:nvSpPr>
          <p:spPr>
            <a:xfrm>
              <a:off x="940712" y="275279"/>
              <a:ext cx="5282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Menu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5C2EB8-0C19-62FA-2B62-8B38A80B0E86}"/>
              </a:ext>
            </a:extLst>
          </p:cNvPr>
          <p:cNvGrpSpPr/>
          <p:nvPr/>
        </p:nvGrpSpPr>
        <p:grpSpPr>
          <a:xfrm>
            <a:off x="5630061" y="2283051"/>
            <a:ext cx="6765455" cy="4574949"/>
            <a:chOff x="5630061" y="2283051"/>
            <a:chExt cx="6765455" cy="457494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B5804FC-7506-D626-33D1-A28E2504A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0061" y="2876883"/>
              <a:ext cx="6765455" cy="398111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FF2EF5-B3C6-6B21-F9E5-95641F9B74E5}"/>
                </a:ext>
              </a:extLst>
            </p:cNvPr>
            <p:cNvSpPr txBox="1"/>
            <p:nvPr/>
          </p:nvSpPr>
          <p:spPr>
            <a:xfrm>
              <a:off x="6640933" y="2283051"/>
              <a:ext cx="5130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ra màn hình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25234-1971-35C0-59B8-C331A3A4E4AA}"/>
              </a:ext>
            </a:extLst>
          </p:cNvPr>
          <p:cNvSpPr txBox="1"/>
          <p:nvPr/>
        </p:nvSpPr>
        <p:spPr>
          <a:xfrm>
            <a:off x="254473" y="63464"/>
            <a:ext cx="7603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Khai báo lớp Sinh viên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3B670-B339-E772-A4A1-B822D8E77F3D}"/>
              </a:ext>
            </a:extLst>
          </p:cNvPr>
          <p:cNvSpPr txBox="1"/>
          <p:nvPr/>
        </p:nvSpPr>
        <p:spPr>
          <a:xfrm>
            <a:off x="177970" y="3077066"/>
            <a:ext cx="801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Hiển thị thông tin Sinh viên dưới dạng cột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88F957-0810-FDD7-87C9-62A581C598EE}"/>
              </a:ext>
            </a:extLst>
          </p:cNvPr>
          <p:cNvGrpSpPr/>
          <p:nvPr/>
        </p:nvGrpSpPr>
        <p:grpSpPr>
          <a:xfrm>
            <a:off x="7501425" y="4245430"/>
            <a:ext cx="4622033" cy="2549106"/>
            <a:chOff x="8209307" y="1338478"/>
            <a:chExt cx="4716117" cy="3550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D26A5D-6759-5828-74D9-9D36B8017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6616" y="1338478"/>
              <a:ext cx="4548808" cy="168948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5FC65D-D837-4A51-5A32-573F5F4788CE}"/>
                </a:ext>
              </a:extLst>
            </p:cNvPr>
            <p:cNvSpPr txBox="1"/>
            <p:nvPr/>
          </p:nvSpPr>
          <p:spPr>
            <a:xfrm>
              <a:off x="8209307" y="3134414"/>
              <a:ext cx="435002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- Chưa có thông tin của sinh viên thì sẽ báo chưa có thông tin sinh viên:</a:t>
              </a:r>
            </a:p>
            <a:p>
              <a:r>
                <a:rPr lang="vi-VN" dirty="0"/>
                <a:t>  + Nhấn 1 để tiếp tục về lại menu để nhấn 2 thêm thông tin sinh viên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F2EC550-1057-7C51-6A3A-058DC63E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5" y="437000"/>
            <a:ext cx="5334462" cy="27281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8324AA-0E21-5067-6538-586622BA6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70" y="3526214"/>
            <a:ext cx="7323455" cy="12802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3261F7-4150-8D22-88F6-E962166F9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73" y="4806485"/>
            <a:ext cx="6487518" cy="17401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A49416-4975-7F89-B751-C3A8ABE62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674" y="340664"/>
            <a:ext cx="5220152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5318-6B1F-9614-8329-01257064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89419-0835-38C0-3CC5-A4AFB30C45EA}"/>
              </a:ext>
            </a:extLst>
          </p:cNvPr>
          <p:cNvSpPr txBox="1"/>
          <p:nvPr/>
        </p:nvSpPr>
        <p:spPr>
          <a:xfrm>
            <a:off x="1231641" y="1682873"/>
            <a:ext cx="701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Lớp quản lý Sinh viên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4F2F0-CB0F-EF0A-86AA-686072E1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41" y="2341220"/>
            <a:ext cx="6660617" cy="118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817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D3E63-B267-E8BB-89D7-485F40B58025}"/>
              </a:ext>
            </a:extLst>
          </p:cNvPr>
          <p:cNvSpPr txBox="1"/>
          <p:nvPr/>
        </p:nvSpPr>
        <p:spPr>
          <a:xfrm>
            <a:off x="283849" y="620074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Hàm thêm Sinh viên vào danh sách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9C91F-446B-CB92-05E6-7C2A0F907BE2}"/>
              </a:ext>
            </a:extLst>
          </p:cNvPr>
          <p:cNvGrpSpPr/>
          <p:nvPr/>
        </p:nvGrpSpPr>
        <p:grpSpPr>
          <a:xfrm>
            <a:off x="7091265" y="4599992"/>
            <a:ext cx="5015816" cy="2050873"/>
            <a:chOff x="6903107" y="4239209"/>
            <a:chExt cx="5203974" cy="24831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DEF7E6-04D0-728B-F73A-1ED1DE67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3107" y="4685463"/>
              <a:ext cx="5203974" cy="203684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54DF92-EF75-16F3-32F0-1129471317A5}"/>
                </a:ext>
              </a:extLst>
            </p:cNvPr>
            <p:cNvSpPr txBox="1"/>
            <p:nvPr/>
          </p:nvSpPr>
          <p:spPr>
            <a:xfrm>
              <a:off x="6903107" y="4239209"/>
              <a:ext cx="4273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Kết quả </a:t>
              </a:r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BFAA7B-E394-1508-3305-664D7690788F}"/>
              </a:ext>
            </a:extLst>
          </p:cNvPr>
          <p:cNvSpPr txBox="1"/>
          <p:nvPr/>
        </p:nvSpPr>
        <p:spPr>
          <a:xfrm>
            <a:off x="283849" y="2351314"/>
            <a:ext cx="6900722" cy="366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Hàm nhập thông tin Sinh viên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B308-6BC2-0D1A-C7DF-D7712C428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28" y="1120483"/>
            <a:ext cx="4792280" cy="9369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C3C1FE-5282-4B42-7EDE-08582797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58" y="2919744"/>
            <a:ext cx="5883150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44401-3CC8-0773-0091-EE5A9D43555C}"/>
              </a:ext>
            </a:extLst>
          </p:cNvPr>
          <p:cNvSpPr txBox="1"/>
          <p:nvPr/>
        </p:nvSpPr>
        <p:spPr>
          <a:xfrm>
            <a:off x="1379323" y="556591"/>
            <a:ext cx="868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Sau khi đã thêm thông tin sinh viên nhấn 1 để quay lại menu và nhấn 1 để xem danh sách mình đã thêm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Nhấn 1 để quay lại menu để sử dụng các chức năng khác.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65380-EC9D-E73E-1579-77020375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85" y="2381340"/>
            <a:ext cx="8689016" cy="38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308F5-7467-0702-E198-163C7A056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3B3FD-899F-688B-A66B-F2B17B14CB96}"/>
              </a:ext>
            </a:extLst>
          </p:cNvPr>
          <p:cNvSpPr txBox="1"/>
          <p:nvPr/>
        </p:nvSpPr>
        <p:spPr>
          <a:xfrm>
            <a:off x="2267338" y="690221"/>
            <a:ext cx="86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 xóa sinh viên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B6D85-9FA1-82B9-F599-F9C93FCA417F}"/>
              </a:ext>
            </a:extLst>
          </p:cNvPr>
          <p:cNvCxnSpPr/>
          <p:nvPr/>
        </p:nvCxnSpPr>
        <p:spPr>
          <a:xfrm>
            <a:off x="7137634" y="40847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CCB9195-7895-5D35-1A02-B0ABC686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56" y="1624896"/>
            <a:ext cx="9420494" cy="23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2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F69F1-8385-708F-CD53-CC4E3C14D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0AB599-DC25-A2A0-C8C3-EBE2BA8EE0BC}"/>
              </a:ext>
            </a:extLst>
          </p:cNvPr>
          <p:cNvGrpSpPr/>
          <p:nvPr/>
        </p:nvGrpSpPr>
        <p:grpSpPr>
          <a:xfrm>
            <a:off x="89451" y="1198579"/>
            <a:ext cx="7315201" cy="1297089"/>
            <a:chOff x="0" y="4084730"/>
            <a:chExt cx="7315201" cy="12970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727776-6A9B-602E-784E-BB915FAE0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084730"/>
              <a:ext cx="4966254" cy="129708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1E803D-37DA-EC17-31A9-90F1F1F36B9A}"/>
                </a:ext>
              </a:extLst>
            </p:cNvPr>
            <p:cNvSpPr txBox="1"/>
            <p:nvPr/>
          </p:nvSpPr>
          <p:spPr>
            <a:xfrm>
              <a:off x="4969565" y="4335152"/>
              <a:ext cx="2345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Khi nhập sai mã sinh viên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FBDD2D-C4D0-D31F-275D-8870981390BF}"/>
              </a:ext>
            </a:extLst>
          </p:cNvPr>
          <p:cNvGrpSpPr/>
          <p:nvPr/>
        </p:nvGrpSpPr>
        <p:grpSpPr>
          <a:xfrm>
            <a:off x="89451" y="3333536"/>
            <a:ext cx="7404651" cy="1502426"/>
            <a:chOff x="1" y="5337950"/>
            <a:chExt cx="7404651" cy="15024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4A4A45-A7DC-F4BE-0D94-2D5FDB333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5337950"/>
              <a:ext cx="4969564" cy="15024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12B229-345B-9E7D-65CA-663EF7BAFE56}"/>
                </a:ext>
              </a:extLst>
            </p:cNvPr>
            <p:cNvSpPr txBox="1"/>
            <p:nvPr/>
          </p:nvSpPr>
          <p:spPr>
            <a:xfrm>
              <a:off x="4969565" y="5765997"/>
              <a:ext cx="2435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Khi nhập đúng mã sinh viên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8F7BA-2DBB-4B25-2D97-B61742A17967}"/>
              </a:ext>
            </a:extLst>
          </p:cNvPr>
          <p:cNvGrpSpPr/>
          <p:nvPr/>
        </p:nvGrpSpPr>
        <p:grpSpPr>
          <a:xfrm>
            <a:off x="7402332" y="4255011"/>
            <a:ext cx="4789668" cy="2437981"/>
            <a:chOff x="7315201" y="4084730"/>
            <a:chExt cx="4789668" cy="24379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27B6E3-3F34-62A5-88A4-09FABF662D97}"/>
                </a:ext>
              </a:extLst>
            </p:cNvPr>
            <p:cNvSpPr txBox="1"/>
            <p:nvPr/>
          </p:nvSpPr>
          <p:spPr>
            <a:xfrm>
              <a:off x="7475503" y="4084730"/>
              <a:ext cx="4359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Danh sách sinh viên sau khi xóa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633D58-84F8-C4C2-E224-3AC0E6FB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5201" y="4665681"/>
              <a:ext cx="4789668" cy="185703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6EFE90-5EE3-D4C9-1627-0EFA820F2688}"/>
              </a:ext>
            </a:extLst>
          </p:cNvPr>
          <p:cNvSpPr txBox="1"/>
          <p:nvPr/>
        </p:nvSpPr>
        <p:spPr>
          <a:xfrm>
            <a:off x="998376" y="223935"/>
            <a:ext cx="5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Kết 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{49D42C49-3D7A-4A5B-8E7F-D9D688E8F192}tf55661986_win32</Template>
  <TotalTime>227</TotalTime>
  <Words>408</Words>
  <Application>Microsoft Office PowerPoint</Application>
  <PresentationFormat>Widescreen</PresentationFormat>
  <Paragraphs>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Chương trình quản lý  sinh viên</vt:lpstr>
      <vt:lpstr>THÀNH VIÊN NHÓM            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quản lý  sinh viên</dc:title>
  <dc:creator>FNU LNU</dc:creator>
  <cp:lastModifiedBy>FNU LNU</cp:lastModifiedBy>
  <cp:revision>8</cp:revision>
  <dcterms:created xsi:type="dcterms:W3CDTF">2023-12-12T07:27:18Z</dcterms:created>
  <dcterms:modified xsi:type="dcterms:W3CDTF">2023-12-19T14:08:33Z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2023-12-12T09:12:59Z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7501d21c-4915-460c-bd22-f84134f5458c</vt:lpwstr>
  </property>
  <property fmtid="{D5CDD505-2E9C-101B-9397-08002B2CF9AE}" pid="9" name="MSIP_Label_defa4170-0d19-0005-0004-bc88714345d2_ActionId">
    <vt:lpwstr>46acef93-a056-4cf9-9122-230c82258ba6</vt:lpwstr>
  </property>
  <property fmtid="{D5CDD505-2E9C-101B-9397-08002B2CF9AE}" pid="10" name="MSIP_Label_defa4170-0d19-0005-0004-bc88714345d2_ContentBits">
    <vt:lpwstr>0</vt:lpwstr>
  </property>
</Properties>
</file>