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20104100" cy="6502400"/>
  <p:notesSz cx="20104100" cy="650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2015744"/>
            <a:ext cx="17088486" cy="1365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3641344"/>
            <a:ext cx="14072870" cy="162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1495552"/>
            <a:ext cx="8745284" cy="4291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1495552"/>
            <a:ext cx="8745284" cy="4291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6498590"/>
          </a:xfrm>
          <a:custGeom>
            <a:avLst/>
            <a:gdLst/>
            <a:ahLst/>
            <a:cxnLst/>
            <a:rect l="l" t="t" r="r" b="b"/>
            <a:pathLst>
              <a:path w="20104100" h="6498590">
                <a:moveTo>
                  <a:pt x="20104099" y="6498015"/>
                </a:moveTo>
                <a:lnTo>
                  <a:pt x="0" y="6498015"/>
                </a:lnTo>
                <a:lnTo>
                  <a:pt x="0" y="0"/>
                </a:lnTo>
                <a:lnTo>
                  <a:pt x="20104099" y="0"/>
                </a:lnTo>
                <a:lnTo>
                  <a:pt x="20104099" y="6498015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479" y="6482991"/>
            <a:ext cx="2022475" cy="1270"/>
          </a:xfrm>
          <a:custGeom>
            <a:avLst/>
            <a:gdLst/>
            <a:ahLst/>
            <a:cxnLst/>
            <a:rect l="l" t="t" r="r" b="b"/>
            <a:pathLst>
              <a:path w="2022475" h="1270">
                <a:moveTo>
                  <a:pt x="0" y="1214"/>
                </a:moveTo>
                <a:lnTo>
                  <a:pt x="2022009" y="1214"/>
                </a:lnTo>
                <a:lnTo>
                  <a:pt x="2022009" y="0"/>
                </a:lnTo>
                <a:lnTo>
                  <a:pt x="0" y="0"/>
                </a:lnTo>
                <a:lnTo>
                  <a:pt x="0" y="121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15220" y="13829"/>
            <a:ext cx="1820545" cy="5390515"/>
          </a:xfrm>
          <a:custGeom>
            <a:avLst/>
            <a:gdLst/>
            <a:ahLst/>
            <a:cxnLst/>
            <a:rect l="l" t="t" r="r" b="b"/>
            <a:pathLst>
              <a:path w="1820545" h="5390515">
                <a:moveTo>
                  <a:pt x="0" y="5390492"/>
                </a:moveTo>
                <a:lnTo>
                  <a:pt x="1820269" y="5390492"/>
                </a:lnTo>
                <a:lnTo>
                  <a:pt x="1820269" y="0"/>
                </a:lnTo>
                <a:lnTo>
                  <a:pt x="0" y="0"/>
                </a:lnTo>
                <a:lnTo>
                  <a:pt x="0" y="539049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5501" y="15851"/>
            <a:ext cx="2018030" cy="6466840"/>
          </a:xfrm>
          <a:custGeom>
            <a:avLst/>
            <a:gdLst/>
            <a:ahLst/>
            <a:cxnLst/>
            <a:rect l="l" t="t" r="r" b="b"/>
            <a:pathLst>
              <a:path w="2018030" h="6466840">
                <a:moveTo>
                  <a:pt x="0" y="0"/>
                </a:moveTo>
                <a:lnTo>
                  <a:pt x="2017966" y="0"/>
                </a:lnTo>
                <a:lnTo>
                  <a:pt x="2017966" y="6466331"/>
                </a:lnTo>
                <a:lnTo>
                  <a:pt x="0" y="6466331"/>
                </a:lnTo>
                <a:lnTo>
                  <a:pt x="0" y="0"/>
                </a:lnTo>
                <a:close/>
              </a:path>
            </a:pathLst>
          </a:custGeom>
          <a:ln w="4043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214870" y="5404322"/>
            <a:ext cx="1819910" cy="1078865"/>
          </a:xfrm>
          <a:custGeom>
            <a:avLst/>
            <a:gdLst/>
            <a:ahLst/>
            <a:cxnLst/>
            <a:rect l="l" t="t" r="r" b="b"/>
            <a:pathLst>
              <a:path w="1819910" h="1078864">
                <a:moveTo>
                  <a:pt x="0" y="1078668"/>
                </a:moveTo>
                <a:lnTo>
                  <a:pt x="1819678" y="1078668"/>
                </a:lnTo>
                <a:lnTo>
                  <a:pt x="1819678" y="0"/>
                </a:lnTo>
                <a:lnTo>
                  <a:pt x="0" y="0"/>
                </a:lnTo>
                <a:lnTo>
                  <a:pt x="0" y="1078668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2915" y="5404322"/>
            <a:ext cx="202565" cy="1078865"/>
          </a:xfrm>
          <a:custGeom>
            <a:avLst/>
            <a:gdLst/>
            <a:ahLst/>
            <a:cxnLst/>
            <a:rect l="l" t="t" r="r" b="b"/>
            <a:pathLst>
              <a:path w="202565" h="1078864">
                <a:moveTo>
                  <a:pt x="0" y="0"/>
                </a:moveTo>
                <a:lnTo>
                  <a:pt x="201955" y="0"/>
                </a:lnTo>
                <a:lnTo>
                  <a:pt x="201955" y="1078668"/>
                </a:lnTo>
                <a:lnTo>
                  <a:pt x="0" y="10786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472804" y="5644392"/>
            <a:ext cx="848994" cy="679450"/>
          </a:xfrm>
          <a:custGeom>
            <a:avLst/>
            <a:gdLst/>
            <a:ahLst/>
            <a:cxnLst/>
            <a:rect l="l" t="t" r="r" b="b"/>
            <a:pathLst>
              <a:path w="848994" h="679450">
                <a:moveTo>
                  <a:pt x="763912" y="679033"/>
                </a:moveTo>
                <a:lnTo>
                  <a:pt x="84879" y="679033"/>
                </a:lnTo>
                <a:lnTo>
                  <a:pt x="51922" y="672335"/>
                </a:lnTo>
                <a:lnTo>
                  <a:pt x="24933" y="654100"/>
                </a:lnTo>
                <a:lnTo>
                  <a:pt x="6697" y="627111"/>
                </a:lnTo>
                <a:lnTo>
                  <a:pt x="0" y="594154"/>
                </a:lnTo>
                <a:lnTo>
                  <a:pt x="0" y="84879"/>
                </a:lnTo>
                <a:lnTo>
                  <a:pt x="6697" y="51922"/>
                </a:lnTo>
                <a:lnTo>
                  <a:pt x="24933" y="24933"/>
                </a:lnTo>
                <a:lnTo>
                  <a:pt x="51922" y="6697"/>
                </a:lnTo>
                <a:lnTo>
                  <a:pt x="84879" y="0"/>
                </a:lnTo>
                <a:lnTo>
                  <a:pt x="763912" y="0"/>
                </a:lnTo>
                <a:lnTo>
                  <a:pt x="796869" y="6697"/>
                </a:lnTo>
                <a:lnTo>
                  <a:pt x="823858" y="24933"/>
                </a:lnTo>
                <a:lnTo>
                  <a:pt x="842094" y="51922"/>
                </a:lnTo>
                <a:lnTo>
                  <a:pt x="848791" y="84879"/>
                </a:lnTo>
                <a:lnTo>
                  <a:pt x="848791" y="594154"/>
                </a:lnTo>
                <a:lnTo>
                  <a:pt x="842094" y="627111"/>
                </a:lnTo>
                <a:lnTo>
                  <a:pt x="823858" y="654100"/>
                </a:lnTo>
                <a:lnTo>
                  <a:pt x="796869" y="672335"/>
                </a:lnTo>
                <a:lnTo>
                  <a:pt x="763912" y="679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723855" y="6082868"/>
            <a:ext cx="39370" cy="31115"/>
          </a:xfrm>
          <a:custGeom>
            <a:avLst/>
            <a:gdLst/>
            <a:ahLst/>
            <a:cxnLst/>
            <a:rect l="l" t="t" r="r" b="b"/>
            <a:pathLst>
              <a:path w="39369" h="31114">
                <a:moveTo>
                  <a:pt x="24548" y="30577"/>
                </a:moveTo>
                <a:lnTo>
                  <a:pt x="22516" y="30577"/>
                </a:lnTo>
                <a:lnTo>
                  <a:pt x="20010" y="28071"/>
                </a:lnTo>
                <a:lnTo>
                  <a:pt x="20010" y="26039"/>
                </a:lnTo>
                <a:lnTo>
                  <a:pt x="27551" y="18497"/>
                </a:lnTo>
                <a:lnTo>
                  <a:pt x="1436" y="18497"/>
                </a:lnTo>
                <a:lnTo>
                  <a:pt x="0" y="17060"/>
                </a:lnTo>
                <a:lnTo>
                  <a:pt x="0" y="13516"/>
                </a:lnTo>
                <a:lnTo>
                  <a:pt x="1436" y="12079"/>
                </a:lnTo>
                <a:lnTo>
                  <a:pt x="27551" y="12079"/>
                </a:lnTo>
                <a:lnTo>
                  <a:pt x="20009" y="4538"/>
                </a:lnTo>
                <a:lnTo>
                  <a:pt x="20009" y="2506"/>
                </a:lnTo>
                <a:lnTo>
                  <a:pt x="22516" y="0"/>
                </a:lnTo>
                <a:lnTo>
                  <a:pt x="24548" y="0"/>
                </a:lnTo>
                <a:lnTo>
                  <a:pt x="37567" y="13019"/>
                </a:lnTo>
                <a:lnTo>
                  <a:pt x="38821" y="14272"/>
                </a:lnTo>
                <a:lnTo>
                  <a:pt x="38821" y="16304"/>
                </a:lnTo>
                <a:lnTo>
                  <a:pt x="24548" y="30577"/>
                </a:lnTo>
                <a:close/>
              </a:path>
            </a:pathLst>
          </a:custGeom>
          <a:solidFill>
            <a:srgbClr val="4CDE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260096"/>
            <a:ext cx="18093690" cy="10403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1495552"/>
            <a:ext cx="18093690" cy="4291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6047232"/>
            <a:ext cx="6433312" cy="325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6047232"/>
            <a:ext cx="4623943" cy="325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6047232"/>
            <a:ext cx="4623943" cy="325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app.mural.co/template/e5a93b7b-49f2-48c9-afd7-a635d860eba6/93f1b98d-b2d2-4695-8e85-7e9c0d2fd9b9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muralco.typeform.com/to/CiqaHVat?typeform-source=app.mural.co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hyperlink" Target="https://support.mural.co/en/articles/2113740-facilitation-superpowers" TargetMode="External"/><Relationship Id="rId9" Type="http://schemas.openxmlformats.org/officeDocument/2006/relationships/image" Target="../media/image5.png"/><Relationship Id="rId10" Type="http://schemas.openxmlformats.org/officeDocument/2006/relationships/image" Target="../media/image6.png"/><Relationship Id="rId11" Type="http://schemas.openxmlformats.org/officeDocument/2006/relationships/image" Target="../media/image7.png"/><Relationship Id="rId12" Type="http://schemas.openxmlformats.org/officeDocument/2006/relationships/image" Target="../media/image8.png"/><Relationship Id="rId13" Type="http://schemas.openxmlformats.org/officeDocument/2006/relationships/image" Target="../media/image9.png"/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6" Type="http://schemas.openxmlformats.org/officeDocument/2006/relationships/image" Target="../media/image12.png"/><Relationship Id="rId17" Type="http://schemas.openxmlformats.org/officeDocument/2006/relationships/image" Target="../media/image13.png"/><Relationship Id="rId18" Type="http://schemas.openxmlformats.org/officeDocument/2006/relationships/image" Target="../media/image14.png"/><Relationship Id="rId19" Type="http://schemas.openxmlformats.org/officeDocument/2006/relationships/image" Target="../media/image15.png"/><Relationship Id="rId20" Type="http://schemas.openxmlformats.org/officeDocument/2006/relationships/image" Target="../media/image16.png"/><Relationship Id="rId21" Type="http://schemas.openxmlformats.org/officeDocument/2006/relationships/image" Target="../media/image17.png"/><Relationship Id="rId22" Type="http://schemas.openxmlformats.org/officeDocument/2006/relationships/image" Target="../media/image18.png"/><Relationship Id="rId23" Type="http://schemas.openxmlformats.org/officeDocument/2006/relationships/image" Target="../media/image19.png"/><Relationship Id="rId24" Type="http://schemas.openxmlformats.org/officeDocument/2006/relationships/image" Target="../media/image20.png"/><Relationship Id="rId25" Type="http://schemas.openxmlformats.org/officeDocument/2006/relationships/image" Target="../media/image21.png"/><Relationship Id="rId26" Type="http://schemas.openxmlformats.org/officeDocument/2006/relationships/image" Target="../media/image22.png"/><Relationship Id="rId27" Type="http://schemas.openxmlformats.org/officeDocument/2006/relationships/image" Target="../media/image23.png"/><Relationship Id="rId28" Type="http://schemas.openxmlformats.org/officeDocument/2006/relationships/image" Target="../media/image24.png"/><Relationship Id="rId29" Type="http://schemas.openxmlformats.org/officeDocument/2006/relationships/hyperlink" Target="https://app.mural.co/template/e95f612a-f72a-4772-bc48-545aaa04e0c9/984865a6-0a96-4472-a48d-47639307b3ca" TargetMode="External"/><Relationship Id="rId30" Type="http://schemas.openxmlformats.org/officeDocument/2006/relationships/hyperlink" Target="https://app.mural.co/template/b7114010-3a67-4d63-a51d-6f2cedc9633f/c1b465ab-57af-4624-8faf-ebb312edc0eb" TargetMode="External"/><Relationship Id="rId31" Type="http://schemas.openxmlformats.org/officeDocument/2006/relationships/image" Target="../media/image25.png"/><Relationship Id="rId32" Type="http://schemas.openxmlformats.org/officeDocument/2006/relationships/hyperlink" Target="https://app.mural.co/template/6a062671-89ee-4b76-9409-2603d8b098be/ca270343-1d54-4952-9d8c-fbc303ffd0f2" TargetMode="External"/><Relationship Id="rId33" Type="http://schemas.openxmlformats.org/officeDocument/2006/relationships/image" Target="../media/image26.png"/><Relationship Id="rId34" Type="http://schemas.openxmlformats.org/officeDocument/2006/relationships/image" Target="../media/image27.png"/><Relationship Id="rId35" Type="http://schemas.openxmlformats.org/officeDocument/2006/relationships/image" Target="../media/image28.png"/><Relationship Id="rId36" Type="http://schemas.openxmlformats.org/officeDocument/2006/relationships/image" Target="../media/image29.png"/><Relationship Id="rId37" Type="http://schemas.openxmlformats.org/officeDocument/2006/relationships/image" Target="../media/image30.png"/><Relationship Id="rId38" Type="http://schemas.openxmlformats.org/officeDocument/2006/relationships/image" Target="../media/image31.png"/><Relationship Id="rId39" Type="http://schemas.openxmlformats.org/officeDocument/2006/relationships/image" Target="../media/image32.png"/><Relationship Id="rId40" Type="http://schemas.openxmlformats.org/officeDocument/2006/relationships/image" Target="../media/image33.png"/><Relationship Id="rId41" Type="http://schemas.openxmlformats.org/officeDocument/2006/relationships/image" Target="../media/image34.png"/><Relationship Id="rId42" Type="http://schemas.openxmlformats.org/officeDocument/2006/relationships/image" Target="../media/image35.png"/><Relationship Id="rId43" Type="http://schemas.openxmlformats.org/officeDocument/2006/relationships/image" Target="../media/image3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80307" y="5688997"/>
            <a:ext cx="415925" cy="442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99060">
              <a:lnSpc>
                <a:spcPct val="100000"/>
              </a:lnSpc>
              <a:spcBef>
                <a:spcPts val="95"/>
              </a:spcBef>
            </a:pPr>
            <a:r>
              <a:rPr dirty="0" sz="450" b="1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dirty="0" sz="450" spc="9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50" spc="-20" b="1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dirty="0" sz="450" spc="5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50" spc="-10" b="1">
                <a:solidFill>
                  <a:srgbClr val="FFFFFF"/>
                </a:solidFill>
                <a:latin typeface="Calibri"/>
                <a:cs typeface="Calibri"/>
              </a:rPr>
              <a:t>inspiration?</a:t>
            </a:r>
            <a:endParaRPr sz="450">
              <a:latin typeface="Calibri"/>
              <a:cs typeface="Calibri"/>
            </a:endParaRPr>
          </a:p>
          <a:p>
            <a:pPr marL="12700" marR="5080">
              <a:lnSpc>
                <a:spcPct val="107100"/>
              </a:lnSpc>
              <a:spcBef>
                <a:spcPts val="165"/>
              </a:spcBef>
            </a:pPr>
            <a:r>
              <a:rPr dirty="0" sz="300">
                <a:solidFill>
                  <a:srgbClr val="F5F5F5"/>
                </a:solidFill>
                <a:latin typeface="Calibri"/>
                <a:cs typeface="Calibri"/>
              </a:rPr>
              <a:t>See</a:t>
            </a:r>
            <a:r>
              <a:rPr dirty="0" sz="300" spc="90">
                <a:solidFill>
                  <a:srgbClr val="F5F5F5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F5F5F5"/>
                </a:solidFill>
                <a:latin typeface="Calibri"/>
                <a:cs typeface="Calibri"/>
              </a:rPr>
              <a:t>a</a:t>
            </a:r>
            <a:r>
              <a:rPr dirty="0" sz="300" spc="95">
                <a:solidFill>
                  <a:srgbClr val="F5F5F5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F5F5F5"/>
                </a:solidFill>
                <a:latin typeface="Calibri"/>
                <a:cs typeface="Calibri"/>
              </a:rPr>
              <a:t>finished</a:t>
            </a:r>
            <a:r>
              <a:rPr dirty="0" sz="300" spc="95">
                <a:solidFill>
                  <a:srgbClr val="F5F5F5"/>
                </a:solidFill>
                <a:latin typeface="Calibri"/>
                <a:cs typeface="Calibri"/>
              </a:rPr>
              <a:t> </a:t>
            </a:r>
            <a:r>
              <a:rPr dirty="0" sz="300" spc="-10">
                <a:solidFill>
                  <a:srgbClr val="F5F5F5"/>
                </a:solidFill>
                <a:latin typeface="Calibri"/>
                <a:cs typeface="Calibri"/>
              </a:rPr>
              <a:t>version</a:t>
            </a:r>
            <a:r>
              <a:rPr dirty="0" sz="300" spc="500">
                <a:solidFill>
                  <a:srgbClr val="F5F5F5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F5F5F5"/>
                </a:solidFill>
                <a:latin typeface="Calibri"/>
                <a:cs typeface="Calibri"/>
              </a:rPr>
              <a:t>of</a:t>
            </a:r>
            <a:r>
              <a:rPr dirty="0" sz="300" spc="65">
                <a:solidFill>
                  <a:srgbClr val="F5F5F5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F5F5F5"/>
                </a:solidFill>
                <a:latin typeface="Calibri"/>
                <a:cs typeface="Calibri"/>
              </a:rPr>
              <a:t>this</a:t>
            </a:r>
            <a:r>
              <a:rPr dirty="0" sz="300" spc="70">
                <a:solidFill>
                  <a:srgbClr val="F5F5F5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F5F5F5"/>
                </a:solidFill>
                <a:latin typeface="Calibri"/>
                <a:cs typeface="Calibri"/>
              </a:rPr>
              <a:t>template</a:t>
            </a:r>
            <a:r>
              <a:rPr dirty="0" sz="300" spc="70">
                <a:solidFill>
                  <a:srgbClr val="F5F5F5"/>
                </a:solidFill>
                <a:latin typeface="Calibri"/>
                <a:cs typeface="Calibri"/>
              </a:rPr>
              <a:t> </a:t>
            </a:r>
            <a:r>
              <a:rPr dirty="0" sz="300" spc="-25">
                <a:solidFill>
                  <a:srgbClr val="F5F5F5"/>
                </a:solidFill>
                <a:latin typeface="Calibri"/>
                <a:cs typeface="Calibri"/>
              </a:rPr>
              <a:t>to</a:t>
            </a:r>
            <a:r>
              <a:rPr dirty="0" sz="300" spc="500">
                <a:solidFill>
                  <a:srgbClr val="F5F5F5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F5F5F5"/>
                </a:solidFill>
                <a:latin typeface="Calibri"/>
                <a:cs typeface="Calibri"/>
              </a:rPr>
              <a:t>kickstart</a:t>
            </a:r>
            <a:r>
              <a:rPr dirty="0" sz="300" spc="100">
                <a:solidFill>
                  <a:srgbClr val="F5F5F5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F5F5F5"/>
                </a:solidFill>
                <a:latin typeface="Calibri"/>
                <a:cs typeface="Calibri"/>
              </a:rPr>
              <a:t>your</a:t>
            </a:r>
            <a:r>
              <a:rPr dirty="0" sz="300" spc="100">
                <a:solidFill>
                  <a:srgbClr val="F5F5F5"/>
                </a:solidFill>
                <a:latin typeface="Calibri"/>
                <a:cs typeface="Calibri"/>
              </a:rPr>
              <a:t> </a:t>
            </a:r>
            <a:r>
              <a:rPr dirty="0" sz="300" spc="-10">
                <a:solidFill>
                  <a:srgbClr val="F5F5F5"/>
                </a:solidFill>
                <a:latin typeface="Calibri"/>
                <a:cs typeface="Calibri"/>
              </a:rPr>
              <a:t>work.</a:t>
            </a:r>
            <a:endParaRPr sz="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0">
              <a:latin typeface="Calibri"/>
              <a:cs typeface="Calibri"/>
            </a:endParaRPr>
          </a:p>
          <a:p>
            <a:pPr marL="32384">
              <a:lnSpc>
                <a:spcPct val="100000"/>
              </a:lnSpc>
            </a:pPr>
            <a:r>
              <a:rPr dirty="0" sz="300" b="1">
                <a:solidFill>
                  <a:srgbClr val="FFFFFF"/>
                </a:solidFill>
                <a:latin typeface="Calibri"/>
                <a:cs typeface="Calibri"/>
                <a:hlinkClick r:id="rId2"/>
              </a:rPr>
              <a:t>Open</a:t>
            </a:r>
            <a:r>
              <a:rPr dirty="0" sz="300" spc="114" b="1">
                <a:solidFill>
                  <a:srgbClr val="FFFF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300" spc="-10" b="1">
                <a:solidFill>
                  <a:srgbClr val="FFFFFF"/>
                </a:solidFill>
                <a:latin typeface="Calibri"/>
                <a:cs typeface="Calibri"/>
                <a:hlinkClick r:id="rId2"/>
              </a:rPr>
              <a:t>example</a:t>
            </a:r>
            <a:endParaRPr sz="30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446425" y="276204"/>
            <a:ext cx="1344295" cy="6020435"/>
            <a:chOff x="446425" y="276204"/>
            <a:chExt cx="1344295" cy="6020435"/>
          </a:xfrm>
        </p:grpSpPr>
        <p:pic>
          <p:nvPicPr>
            <p:cNvPr id="4" name="object 4" descr="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0080" y="6050979"/>
              <a:ext cx="410429" cy="9435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446425" y="5617433"/>
              <a:ext cx="848994" cy="679450"/>
            </a:xfrm>
            <a:custGeom>
              <a:avLst/>
              <a:gdLst/>
              <a:ahLst/>
              <a:cxnLst/>
              <a:rect l="l" t="t" r="r" b="b"/>
              <a:pathLst>
                <a:path w="848994" h="679450">
                  <a:moveTo>
                    <a:pt x="763912" y="679033"/>
                  </a:moveTo>
                  <a:lnTo>
                    <a:pt x="84879" y="679033"/>
                  </a:lnTo>
                  <a:lnTo>
                    <a:pt x="51922" y="672335"/>
                  </a:lnTo>
                  <a:lnTo>
                    <a:pt x="24933" y="654100"/>
                  </a:lnTo>
                  <a:lnTo>
                    <a:pt x="6697" y="627111"/>
                  </a:lnTo>
                  <a:lnTo>
                    <a:pt x="0" y="594154"/>
                  </a:lnTo>
                  <a:lnTo>
                    <a:pt x="0" y="84879"/>
                  </a:lnTo>
                  <a:lnTo>
                    <a:pt x="6697" y="51922"/>
                  </a:lnTo>
                  <a:lnTo>
                    <a:pt x="24933" y="24933"/>
                  </a:lnTo>
                  <a:lnTo>
                    <a:pt x="51922" y="6697"/>
                  </a:lnTo>
                  <a:lnTo>
                    <a:pt x="84879" y="0"/>
                  </a:lnTo>
                  <a:lnTo>
                    <a:pt x="763912" y="0"/>
                  </a:lnTo>
                  <a:lnTo>
                    <a:pt x="796869" y="6697"/>
                  </a:lnTo>
                  <a:lnTo>
                    <a:pt x="823858" y="24933"/>
                  </a:lnTo>
                  <a:lnTo>
                    <a:pt x="842094" y="51922"/>
                  </a:lnTo>
                  <a:lnTo>
                    <a:pt x="848791" y="84879"/>
                  </a:lnTo>
                  <a:lnTo>
                    <a:pt x="848791" y="594154"/>
                  </a:lnTo>
                  <a:lnTo>
                    <a:pt x="842094" y="627111"/>
                  </a:lnTo>
                  <a:lnTo>
                    <a:pt x="823858" y="654100"/>
                  </a:lnTo>
                  <a:lnTo>
                    <a:pt x="796869" y="672335"/>
                  </a:lnTo>
                  <a:lnTo>
                    <a:pt x="763912" y="6790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>
              <a:hlinkClick r:id="rId2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4218" y="5708508"/>
              <a:ext cx="773205" cy="496882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871613" y="354199"/>
              <a:ext cx="349250" cy="349250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349186" y="325805"/>
                  </a:moveTo>
                  <a:lnTo>
                    <a:pt x="347230" y="323850"/>
                  </a:lnTo>
                  <a:lnTo>
                    <a:pt x="335711" y="323850"/>
                  </a:lnTo>
                  <a:lnTo>
                    <a:pt x="323608" y="338010"/>
                  </a:lnTo>
                  <a:lnTo>
                    <a:pt x="321271" y="340461"/>
                  </a:lnTo>
                  <a:lnTo>
                    <a:pt x="311569" y="340461"/>
                  </a:lnTo>
                  <a:lnTo>
                    <a:pt x="309232" y="338010"/>
                  </a:lnTo>
                  <a:lnTo>
                    <a:pt x="297129" y="323850"/>
                  </a:lnTo>
                  <a:lnTo>
                    <a:pt x="278904" y="323850"/>
                  </a:lnTo>
                  <a:lnTo>
                    <a:pt x="266801" y="338010"/>
                  </a:lnTo>
                  <a:lnTo>
                    <a:pt x="264477" y="340461"/>
                  </a:lnTo>
                  <a:lnTo>
                    <a:pt x="254787" y="340461"/>
                  </a:lnTo>
                  <a:lnTo>
                    <a:pt x="252463" y="338010"/>
                  </a:lnTo>
                  <a:lnTo>
                    <a:pt x="240372" y="323850"/>
                  </a:lnTo>
                  <a:lnTo>
                    <a:pt x="222161" y="323850"/>
                  </a:lnTo>
                  <a:lnTo>
                    <a:pt x="210070" y="338010"/>
                  </a:lnTo>
                  <a:lnTo>
                    <a:pt x="207746" y="340461"/>
                  </a:lnTo>
                  <a:lnTo>
                    <a:pt x="198056" y="340461"/>
                  </a:lnTo>
                  <a:lnTo>
                    <a:pt x="195719" y="338010"/>
                  </a:lnTo>
                  <a:lnTo>
                    <a:pt x="183629" y="323850"/>
                  </a:lnTo>
                  <a:lnTo>
                    <a:pt x="165430" y="323850"/>
                  </a:lnTo>
                  <a:lnTo>
                    <a:pt x="153339" y="338010"/>
                  </a:lnTo>
                  <a:lnTo>
                    <a:pt x="151003" y="340461"/>
                  </a:lnTo>
                  <a:lnTo>
                    <a:pt x="141312" y="340461"/>
                  </a:lnTo>
                  <a:lnTo>
                    <a:pt x="138988" y="338010"/>
                  </a:lnTo>
                  <a:lnTo>
                    <a:pt x="126898" y="323850"/>
                  </a:lnTo>
                  <a:lnTo>
                    <a:pt x="108686" y="323850"/>
                  </a:lnTo>
                  <a:lnTo>
                    <a:pt x="96608" y="338010"/>
                  </a:lnTo>
                  <a:lnTo>
                    <a:pt x="94272" y="340461"/>
                  </a:lnTo>
                  <a:lnTo>
                    <a:pt x="84594" y="340461"/>
                  </a:lnTo>
                  <a:lnTo>
                    <a:pt x="82283" y="338010"/>
                  </a:lnTo>
                  <a:lnTo>
                    <a:pt x="70192" y="323850"/>
                  </a:lnTo>
                  <a:lnTo>
                    <a:pt x="51993" y="323850"/>
                  </a:lnTo>
                  <a:lnTo>
                    <a:pt x="39903" y="338010"/>
                  </a:lnTo>
                  <a:lnTo>
                    <a:pt x="37566" y="340461"/>
                  </a:lnTo>
                  <a:lnTo>
                    <a:pt x="27889" y="340461"/>
                  </a:lnTo>
                  <a:lnTo>
                    <a:pt x="25565" y="338010"/>
                  </a:lnTo>
                  <a:lnTo>
                    <a:pt x="21869" y="333679"/>
                  </a:lnTo>
                  <a:lnTo>
                    <a:pt x="13474" y="323850"/>
                  </a:lnTo>
                  <a:lnTo>
                    <a:pt x="1955" y="323850"/>
                  </a:lnTo>
                  <a:lnTo>
                    <a:pt x="0" y="325805"/>
                  </a:lnTo>
                  <a:lnTo>
                    <a:pt x="0" y="330631"/>
                  </a:lnTo>
                  <a:lnTo>
                    <a:pt x="1955" y="332587"/>
                  </a:lnTo>
                  <a:lnTo>
                    <a:pt x="9207" y="332587"/>
                  </a:lnTo>
                  <a:lnTo>
                    <a:pt x="11531" y="335026"/>
                  </a:lnTo>
                  <a:lnTo>
                    <a:pt x="23622" y="349186"/>
                  </a:lnTo>
                  <a:lnTo>
                    <a:pt x="41833" y="349186"/>
                  </a:lnTo>
                  <a:lnTo>
                    <a:pt x="53924" y="335026"/>
                  </a:lnTo>
                  <a:lnTo>
                    <a:pt x="56248" y="332587"/>
                  </a:lnTo>
                  <a:lnTo>
                    <a:pt x="65925" y="332587"/>
                  </a:lnTo>
                  <a:lnTo>
                    <a:pt x="68249" y="335026"/>
                  </a:lnTo>
                  <a:lnTo>
                    <a:pt x="80340" y="349186"/>
                  </a:lnTo>
                  <a:lnTo>
                    <a:pt x="98539" y="349186"/>
                  </a:lnTo>
                  <a:lnTo>
                    <a:pt x="110629" y="335026"/>
                  </a:lnTo>
                  <a:lnTo>
                    <a:pt x="112953" y="332587"/>
                  </a:lnTo>
                  <a:lnTo>
                    <a:pt x="122643" y="332587"/>
                  </a:lnTo>
                  <a:lnTo>
                    <a:pt x="124968" y="335026"/>
                  </a:lnTo>
                  <a:lnTo>
                    <a:pt x="137058" y="349186"/>
                  </a:lnTo>
                  <a:lnTo>
                    <a:pt x="155270" y="349186"/>
                  </a:lnTo>
                  <a:lnTo>
                    <a:pt x="167360" y="335026"/>
                  </a:lnTo>
                  <a:lnTo>
                    <a:pt x="169684" y="332587"/>
                  </a:lnTo>
                  <a:lnTo>
                    <a:pt x="179374" y="332587"/>
                  </a:lnTo>
                  <a:lnTo>
                    <a:pt x="181698" y="335026"/>
                  </a:lnTo>
                  <a:lnTo>
                    <a:pt x="193789" y="349186"/>
                  </a:lnTo>
                  <a:lnTo>
                    <a:pt x="212001" y="349186"/>
                  </a:lnTo>
                  <a:lnTo>
                    <a:pt x="224104" y="335026"/>
                  </a:lnTo>
                  <a:lnTo>
                    <a:pt x="226428" y="332587"/>
                  </a:lnTo>
                  <a:lnTo>
                    <a:pt x="236105" y="332587"/>
                  </a:lnTo>
                  <a:lnTo>
                    <a:pt x="238442" y="335026"/>
                  </a:lnTo>
                  <a:lnTo>
                    <a:pt x="250532" y="349186"/>
                  </a:lnTo>
                  <a:lnTo>
                    <a:pt x="268732" y="349186"/>
                  </a:lnTo>
                  <a:lnTo>
                    <a:pt x="280835" y="335026"/>
                  </a:lnTo>
                  <a:lnTo>
                    <a:pt x="283171" y="332587"/>
                  </a:lnTo>
                  <a:lnTo>
                    <a:pt x="292874" y="332587"/>
                  </a:lnTo>
                  <a:lnTo>
                    <a:pt x="295198" y="335026"/>
                  </a:lnTo>
                  <a:lnTo>
                    <a:pt x="307314" y="349186"/>
                  </a:lnTo>
                  <a:lnTo>
                    <a:pt x="325526" y="349186"/>
                  </a:lnTo>
                  <a:lnTo>
                    <a:pt x="337642" y="335026"/>
                  </a:lnTo>
                  <a:lnTo>
                    <a:pt x="339966" y="332587"/>
                  </a:lnTo>
                  <a:lnTo>
                    <a:pt x="347230" y="332587"/>
                  </a:lnTo>
                  <a:lnTo>
                    <a:pt x="349186" y="330631"/>
                  </a:lnTo>
                  <a:lnTo>
                    <a:pt x="349186" y="325805"/>
                  </a:lnTo>
                  <a:close/>
                </a:path>
                <a:path w="349250" h="349250">
                  <a:moveTo>
                    <a:pt x="349186" y="271830"/>
                  </a:moveTo>
                  <a:lnTo>
                    <a:pt x="347230" y="269875"/>
                  </a:lnTo>
                  <a:lnTo>
                    <a:pt x="335711" y="269875"/>
                  </a:lnTo>
                  <a:lnTo>
                    <a:pt x="323608" y="284035"/>
                  </a:lnTo>
                  <a:lnTo>
                    <a:pt x="321271" y="286486"/>
                  </a:lnTo>
                  <a:lnTo>
                    <a:pt x="311569" y="286486"/>
                  </a:lnTo>
                  <a:lnTo>
                    <a:pt x="309232" y="284035"/>
                  </a:lnTo>
                  <a:lnTo>
                    <a:pt x="297129" y="269875"/>
                  </a:lnTo>
                  <a:lnTo>
                    <a:pt x="278904" y="269875"/>
                  </a:lnTo>
                  <a:lnTo>
                    <a:pt x="266801" y="284035"/>
                  </a:lnTo>
                  <a:lnTo>
                    <a:pt x="264477" y="286486"/>
                  </a:lnTo>
                  <a:lnTo>
                    <a:pt x="254787" y="286486"/>
                  </a:lnTo>
                  <a:lnTo>
                    <a:pt x="252463" y="284035"/>
                  </a:lnTo>
                  <a:lnTo>
                    <a:pt x="240372" y="269875"/>
                  </a:lnTo>
                  <a:lnTo>
                    <a:pt x="222161" y="269875"/>
                  </a:lnTo>
                  <a:lnTo>
                    <a:pt x="210070" y="284035"/>
                  </a:lnTo>
                  <a:lnTo>
                    <a:pt x="207746" y="286486"/>
                  </a:lnTo>
                  <a:lnTo>
                    <a:pt x="198056" y="286486"/>
                  </a:lnTo>
                  <a:lnTo>
                    <a:pt x="195719" y="284035"/>
                  </a:lnTo>
                  <a:lnTo>
                    <a:pt x="183629" y="269875"/>
                  </a:lnTo>
                  <a:lnTo>
                    <a:pt x="165430" y="269875"/>
                  </a:lnTo>
                  <a:lnTo>
                    <a:pt x="153339" y="284035"/>
                  </a:lnTo>
                  <a:lnTo>
                    <a:pt x="151003" y="286486"/>
                  </a:lnTo>
                  <a:lnTo>
                    <a:pt x="141312" y="286486"/>
                  </a:lnTo>
                  <a:lnTo>
                    <a:pt x="138988" y="284035"/>
                  </a:lnTo>
                  <a:lnTo>
                    <a:pt x="126898" y="269875"/>
                  </a:lnTo>
                  <a:lnTo>
                    <a:pt x="108686" y="269875"/>
                  </a:lnTo>
                  <a:lnTo>
                    <a:pt x="96608" y="284035"/>
                  </a:lnTo>
                  <a:lnTo>
                    <a:pt x="94272" y="286486"/>
                  </a:lnTo>
                  <a:lnTo>
                    <a:pt x="84594" y="286486"/>
                  </a:lnTo>
                  <a:lnTo>
                    <a:pt x="82283" y="284035"/>
                  </a:lnTo>
                  <a:lnTo>
                    <a:pt x="70192" y="269875"/>
                  </a:lnTo>
                  <a:lnTo>
                    <a:pt x="51993" y="269875"/>
                  </a:lnTo>
                  <a:lnTo>
                    <a:pt x="39903" y="284035"/>
                  </a:lnTo>
                  <a:lnTo>
                    <a:pt x="37566" y="286486"/>
                  </a:lnTo>
                  <a:lnTo>
                    <a:pt x="27889" y="286486"/>
                  </a:lnTo>
                  <a:lnTo>
                    <a:pt x="25565" y="284035"/>
                  </a:lnTo>
                  <a:lnTo>
                    <a:pt x="21869" y="279704"/>
                  </a:lnTo>
                  <a:lnTo>
                    <a:pt x="13474" y="269875"/>
                  </a:lnTo>
                  <a:lnTo>
                    <a:pt x="1955" y="269875"/>
                  </a:lnTo>
                  <a:lnTo>
                    <a:pt x="0" y="271830"/>
                  </a:lnTo>
                  <a:lnTo>
                    <a:pt x="0" y="276656"/>
                  </a:lnTo>
                  <a:lnTo>
                    <a:pt x="1955" y="278599"/>
                  </a:lnTo>
                  <a:lnTo>
                    <a:pt x="9207" y="278599"/>
                  </a:lnTo>
                  <a:lnTo>
                    <a:pt x="11531" y="281051"/>
                  </a:lnTo>
                  <a:lnTo>
                    <a:pt x="23622" y="295211"/>
                  </a:lnTo>
                  <a:lnTo>
                    <a:pt x="41833" y="295211"/>
                  </a:lnTo>
                  <a:lnTo>
                    <a:pt x="53924" y="281051"/>
                  </a:lnTo>
                  <a:lnTo>
                    <a:pt x="56248" y="278599"/>
                  </a:lnTo>
                  <a:lnTo>
                    <a:pt x="65925" y="278599"/>
                  </a:lnTo>
                  <a:lnTo>
                    <a:pt x="68249" y="281051"/>
                  </a:lnTo>
                  <a:lnTo>
                    <a:pt x="80340" y="295211"/>
                  </a:lnTo>
                  <a:lnTo>
                    <a:pt x="98539" y="295211"/>
                  </a:lnTo>
                  <a:lnTo>
                    <a:pt x="110629" y="281051"/>
                  </a:lnTo>
                  <a:lnTo>
                    <a:pt x="112953" y="278599"/>
                  </a:lnTo>
                  <a:lnTo>
                    <a:pt x="122643" y="278599"/>
                  </a:lnTo>
                  <a:lnTo>
                    <a:pt x="124968" y="281051"/>
                  </a:lnTo>
                  <a:lnTo>
                    <a:pt x="137058" y="295211"/>
                  </a:lnTo>
                  <a:lnTo>
                    <a:pt x="155270" y="295211"/>
                  </a:lnTo>
                  <a:lnTo>
                    <a:pt x="167360" y="281051"/>
                  </a:lnTo>
                  <a:lnTo>
                    <a:pt x="169684" y="278599"/>
                  </a:lnTo>
                  <a:lnTo>
                    <a:pt x="179374" y="278599"/>
                  </a:lnTo>
                  <a:lnTo>
                    <a:pt x="181698" y="281051"/>
                  </a:lnTo>
                  <a:lnTo>
                    <a:pt x="193789" y="295211"/>
                  </a:lnTo>
                  <a:lnTo>
                    <a:pt x="212001" y="295211"/>
                  </a:lnTo>
                  <a:lnTo>
                    <a:pt x="224104" y="281051"/>
                  </a:lnTo>
                  <a:lnTo>
                    <a:pt x="226428" y="278599"/>
                  </a:lnTo>
                  <a:lnTo>
                    <a:pt x="236105" y="278599"/>
                  </a:lnTo>
                  <a:lnTo>
                    <a:pt x="238442" y="281051"/>
                  </a:lnTo>
                  <a:lnTo>
                    <a:pt x="250532" y="295211"/>
                  </a:lnTo>
                  <a:lnTo>
                    <a:pt x="268732" y="295211"/>
                  </a:lnTo>
                  <a:lnTo>
                    <a:pt x="280835" y="281051"/>
                  </a:lnTo>
                  <a:lnTo>
                    <a:pt x="283171" y="278599"/>
                  </a:lnTo>
                  <a:lnTo>
                    <a:pt x="292874" y="278599"/>
                  </a:lnTo>
                  <a:lnTo>
                    <a:pt x="295198" y="281051"/>
                  </a:lnTo>
                  <a:lnTo>
                    <a:pt x="307314" y="295211"/>
                  </a:lnTo>
                  <a:lnTo>
                    <a:pt x="325526" y="295211"/>
                  </a:lnTo>
                  <a:lnTo>
                    <a:pt x="337642" y="281051"/>
                  </a:lnTo>
                  <a:lnTo>
                    <a:pt x="339966" y="278599"/>
                  </a:lnTo>
                  <a:lnTo>
                    <a:pt x="347230" y="278599"/>
                  </a:lnTo>
                  <a:lnTo>
                    <a:pt x="349186" y="276656"/>
                  </a:lnTo>
                  <a:lnTo>
                    <a:pt x="349186" y="271830"/>
                  </a:lnTo>
                  <a:close/>
                </a:path>
                <a:path w="349250" h="349250">
                  <a:moveTo>
                    <a:pt x="349186" y="217855"/>
                  </a:moveTo>
                  <a:lnTo>
                    <a:pt x="347230" y="215900"/>
                  </a:lnTo>
                  <a:lnTo>
                    <a:pt x="335711" y="215900"/>
                  </a:lnTo>
                  <a:lnTo>
                    <a:pt x="323608" y="230060"/>
                  </a:lnTo>
                  <a:lnTo>
                    <a:pt x="321271" y="232511"/>
                  </a:lnTo>
                  <a:lnTo>
                    <a:pt x="311569" y="232511"/>
                  </a:lnTo>
                  <a:lnTo>
                    <a:pt x="309232" y="230060"/>
                  </a:lnTo>
                  <a:lnTo>
                    <a:pt x="297129" y="215900"/>
                  </a:lnTo>
                  <a:lnTo>
                    <a:pt x="278904" y="215900"/>
                  </a:lnTo>
                  <a:lnTo>
                    <a:pt x="266801" y="230060"/>
                  </a:lnTo>
                  <a:lnTo>
                    <a:pt x="264477" y="232511"/>
                  </a:lnTo>
                  <a:lnTo>
                    <a:pt x="254787" y="232511"/>
                  </a:lnTo>
                  <a:lnTo>
                    <a:pt x="252463" y="230060"/>
                  </a:lnTo>
                  <a:lnTo>
                    <a:pt x="240372" y="215900"/>
                  </a:lnTo>
                  <a:lnTo>
                    <a:pt x="222161" y="215900"/>
                  </a:lnTo>
                  <a:lnTo>
                    <a:pt x="210070" y="230060"/>
                  </a:lnTo>
                  <a:lnTo>
                    <a:pt x="207746" y="232511"/>
                  </a:lnTo>
                  <a:lnTo>
                    <a:pt x="198056" y="232511"/>
                  </a:lnTo>
                  <a:lnTo>
                    <a:pt x="195719" y="230060"/>
                  </a:lnTo>
                  <a:lnTo>
                    <a:pt x="183629" y="215900"/>
                  </a:lnTo>
                  <a:lnTo>
                    <a:pt x="165430" y="215900"/>
                  </a:lnTo>
                  <a:lnTo>
                    <a:pt x="153339" y="230060"/>
                  </a:lnTo>
                  <a:lnTo>
                    <a:pt x="151003" y="232511"/>
                  </a:lnTo>
                  <a:lnTo>
                    <a:pt x="141312" y="232511"/>
                  </a:lnTo>
                  <a:lnTo>
                    <a:pt x="138988" y="230060"/>
                  </a:lnTo>
                  <a:lnTo>
                    <a:pt x="126898" y="215900"/>
                  </a:lnTo>
                  <a:lnTo>
                    <a:pt x="108686" y="215900"/>
                  </a:lnTo>
                  <a:lnTo>
                    <a:pt x="96608" y="230060"/>
                  </a:lnTo>
                  <a:lnTo>
                    <a:pt x="94272" y="232511"/>
                  </a:lnTo>
                  <a:lnTo>
                    <a:pt x="84594" y="232511"/>
                  </a:lnTo>
                  <a:lnTo>
                    <a:pt x="82283" y="230060"/>
                  </a:lnTo>
                  <a:lnTo>
                    <a:pt x="70192" y="215900"/>
                  </a:lnTo>
                  <a:lnTo>
                    <a:pt x="51993" y="215900"/>
                  </a:lnTo>
                  <a:lnTo>
                    <a:pt x="39903" y="230060"/>
                  </a:lnTo>
                  <a:lnTo>
                    <a:pt x="37566" y="232511"/>
                  </a:lnTo>
                  <a:lnTo>
                    <a:pt x="27889" y="232511"/>
                  </a:lnTo>
                  <a:lnTo>
                    <a:pt x="25565" y="230060"/>
                  </a:lnTo>
                  <a:lnTo>
                    <a:pt x="21869" y="225742"/>
                  </a:lnTo>
                  <a:lnTo>
                    <a:pt x="13474" y="215900"/>
                  </a:lnTo>
                  <a:lnTo>
                    <a:pt x="1955" y="215900"/>
                  </a:lnTo>
                  <a:lnTo>
                    <a:pt x="0" y="217855"/>
                  </a:lnTo>
                  <a:lnTo>
                    <a:pt x="0" y="222681"/>
                  </a:lnTo>
                  <a:lnTo>
                    <a:pt x="1955" y="224637"/>
                  </a:lnTo>
                  <a:lnTo>
                    <a:pt x="9207" y="224637"/>
                  </a:lnTo>
                  <a:lnTo>
                    <a:pt x="11531" y="227076"/>
                  </a:lnTo>
                  <a:lnTo>
                    <a:pt x="23622" y="241236"/>
                  </a:lnTo>
                  <a:lnTo>
                    <a:pt x="41833" y="241236"/>
                  </a:lnTo>
                  <a:lnTo>
                    <a:pt x="53924" y="227076"/>
                  </a:lnTo>
                  <a:lnTo>
                    <a:pt x="56248" y="224637"/>
                  </a:lnTo>
                  <a:lnTo>
                    <a:pt x="65925" y="224637"/>
                  </a:lnTo>
                  <a:lnTo>
                    <a:pt x="68249" y="227076"/>
                  </a:lnTo>
                  <a:lnTo>
                    <a:pt x="80340" y="241236"/>
                  </a:lnTo>
                  <a:lnTo>
                    <a:pt x="98539" y="241236"/>
                  </a:lnTo>
                  <a:lnTo>
                    <a:pt x="110629" y="227076"/>
                  </a:lnTo>
                  <a:lnTo>
                    <a:pt x="112953" y="224637"/>
                  </a:lnTo>
                  <a:lnTo>
                    <a:pt x="122643" y="224637"/>
                  </a:lnTo>
                  <a:lnTo>
                    <a:pt x="124968" y="227076"/>
                  </a:lnTo>
                  <a:lnTo>
                    <a:pt x="137058" y="241236"/>
                  </a:lnTo>
                  <a:lnTo>
                    <a:pt x="155270" y="241236"/>
                  </a:lnTo>
                  <a:lnTo>
                    <a:pt x="167360" y="227076"/>
                  </a:lnTo>
                  <a:lnTo>
                    <a:pt x="169684" y="224637"/>
                  </a:lnTo>
                  <a:lnTo>
                    <a:pt x="179374" y="224637"/>
                  </a:lnTo>
                  <a:lnTo>
                    <a:pt x="181698" y="227076"/>
                  </a:lnTo>
                  <a:lnTo>
                    <a:pt x="193789" y="241236"/>
                  </a:lnTo>
                  <a:lnTo>
                    <a:pt x="212001" y="241236"/>
                  </a:lnTo>
                  <a:lnTo>
                    <a:pt x="224104" y="227076"/>
                  </a:lnTo>
                  <a:lnTo>
                    <a:pt x="226428" y="224637"/>
                  </a:lnTo>
                  <a:lnTo>
                    <a:pt x="236105" y="224637"/>
                  </a:lnTo>
                  <a:lnTo>
                    <a:pt x="238442" y="227076"/>
                  </a:lnTo>
                  <a:lnTo>
                    <a:pt x="250532" y="241236"/>
                  </a:lnTo>
                  <a:lnTo>
                    <a:pt x="268732" y="241236"/>
                  </a:lnTo>
                  <a:lnTo>
                    <a:pt x="280835" y="227076"/>
                  </a:lnTo>
                  <a:lnTo>
                    <a:pt x="283171" y="224637"/>
                  </a:lnTo>
                  <a:lnTo>
                    <a:pt x="292874" y="224637"/>
                  </a:lnTo>
                  <a:lnTo>
                    <a:pt x="295198" y="227076"/>
                  </a:lnTo>
                  <a:lnTo>
                    <a:pt x="307314" y="241236"/>
                  </a:lnTo>
                  <a:lnTo>
                    <a:pt x="325526" y="241236"/>
                  </a:lnTo>
                  <a:lnTo>
                    <a:pt x="337642" y="227076"/>
                  </a:lnTo>
                  <a:lnTo>
                    <a:pt x="339966" y="224637"/>
                  </a:lnTo>
                  <a:lnTo>
                    <a:pt x="347230" y="224637"/>
                  </a:lnTo>
                  <a:lnTo>
                    <a:pt x="349186" y="222681"/>
                  </a:lnTo>
                  <a:lnTo>
                    <a:pt x="349186" y="217855"/>
                  </a:lnTo>
                  <a:close/>
                </a:path>
                <a:path w="349250" h="349250">
                  <a:moveTo>
                    <a:pt x="349186" y="163880"/>
                  </a:moveTo>
                  <a:lnTo>
                    <a:pt x="347230" y="161925"/>
                  </a:lnTo>
                  <a:lnTo>
                    <a:pt x="335711" y="161925"/>
                  </a:lnTo>
                  <a:lnTo>
                    <a:pt x="323608" y="176085"/>
                  </a:lnTo>
                  <a:lnTo>
                    <a:pt x="321271" y="178536"/>
                  </a:lnTo>
                  <a:lnTo>
                    <a:pt x="311569" y="178536"/>
                  </a:lnTo>
                  <a:lnTo>
                    <a:pt x="309232" y="176085"/>
                  </a:lnTo>
                  <a:lnTo>
                    <a:pt x="297129" y="161925"/>
                  </a:lnTo>
                  <a:lnTo>
                    <a:pt x="278904" y="161925"/>
                  </a:lnTo>
                  <a:lnTo>
                    <a:pt x="266801" y="176085"/>
                  </a:lnTo>
                  <a:lnTo>
                    <a:pt x="264477" y="178536"/>
                  </a:lnTo>
                  <a:lnTo>
                    <a:pt x="254787" y="178536"/>
                  </a:lnTo>
                  <a:lnTo>
                    <a:pt x="252463" y="176085"/>
                  </a:lnTo>
                  <a:lnTo>
                    <a:pt x="240372" y="161925"/>
                  </a:lnTo>
                  <a:lnTo>
                    <a:pt x="222161" y="161925"/>
                  </a:lnTo>
                  <a:lnTo>
                    <a:pt x="210070" y="176085"/>
                  </a:lnTo>
                  <a:lnTo>
                    <a:pt x="207746" y="178536"/>
                  </a:lnTo>
                  <a:lnTo>
                    <a:pt x="198056" y="178536"/>
                  </a:lnTo>
                  <a:lnTo>
                    <a:pt x="195719" y="176085"/>
                  </a:lnTo>
                  <a:lnTo>
                    <a:pt x="183629" y="161925"/>
                  </a:lnTo>
                  <a:lnTo>
                    <a:pt x="165430" y="161925"/>
                  </a:lnTo>
                  <a:lnTo>
                    <a:pt x="153339" y="176085"/>
                  </a:lnTo>
                  <a:lnTo>
                    <a:pt x="151003" y="178536"/>
                  </a:lnTo>
                  <a:lnTo>
                    <a:pt x="141312" y="178536"/>
                  </a:lnTo>
                  <a:lnTo>
                    <a:pt x="138988" y="176085"/>
                  </a:lnTo>
                  <a:lnTo>
                    <a:pt x="126898" y="161925"/>
                  </a:lnTo>
                  <a:lnTo>
                    <a:pt x="108686" y="161925"/>
                  </a:lnTo>
                  <a:lnTo>
                    <a:pt x="96608" y="176085"/>
                  </a:lnTo>
                  <a:lnTo>
                    <a:pt x="94272" y="178536"/>
                  </a:lnTo>
                  <a:lnTo>
                    <a:pt x="84594" y="178536"/>
                  </a:lnTo>
                  <a:lnTo>
                    <a:pt x="82283" y="176085"/>
                  </a:lnTo>
                  <a:lnTo>
                    <a:pt x="70192" y="161925"/>
                  </a:lnTo>
                  <a:lnTo>
                    <a:pt x="51993" y="161925"/>
                  </a:lnTo>
                  <a:lnTo>
                    <a:pt x="39903" y="176085"/>
                  </a:lnTo>
                  <a:lnTo>
                    <a:pt x="37566" y="178536"/>
                  </a:lnTo>
                  <a:lnTo>
                    <a:pt x="27889" y="178536"/>
                  </a:lnTo>
                  <a:lnTo>
                    <a:pt x="25565" y="176085"/>
                  </a:lnTo>
                  <a:lnTo>
                    <a:pt x="21869" y="171767"/>
                  </a:lnTo>
                  <a:lnTo>
                    <a:pt x="13474" y="161925"/>
                  </a:lnTo>
                  <a:lnTo>
                    <a:pt x="1955" y="161925"/>
                  </a:lnTo>
                  <a:lnTo>
                    <a:pt x="0" y="163880"/>
                  </a:lnTo>
                  <a:lnTo>
                    <a:pt x="0" y="168706"/>
                  </a:lnTo>
                  <a:lnTo>
                    <a:pt x="1955" y="170662"/>
                  </a:lnTo>
                  <a:lnTo>
                    <a:pt x="9207" y="170662"/>
                  </a:lnTo>
                  <a:lnTo>
                    <a:pt x="11531" y="173101"/>
                  </a:lnTo>
                  <a:lnTo>
                    <a:pt x="23622" y="187261"/>
                  </a:lnTo>
                  <a:lnTo>
                    <a:pt x="41833" y="187261"/>
                  </a:lnTo>
                  <a:lnTo>
                    <a:pt x="53924" y="173101"/>
                  </a:lnTo>
                  <a:lnTo>
                    <a:pt x="56248" y="170662"/>
                  </a:lnTo>
                  <a:lnTo>
                    <a:pt x="65925" y="170662"/>
                  </a:lnTo>
                  <a:lnTo>
                    <a:pt x="68249" y="173101"/>
                  </a:lnTo>
                  <a:lnTo>
                    <a:pt x="80340" y="187261"/>
                  </a:lnTo>
                  <a:lnTo>
                    <a:pt x="98539" y="187261"/>
                  </a:lnTo>
                  <a:lnTo>
                    <a:pt x="110629" y="173101"/>
                  </a:lnTo>
                  <a:lnTo>
                    <a:pt x="112953" y="170662"/>
                  </a:lnTo>
                  <a:lnTo>
                    <a:pt x="122643" y="170662"/>
                  </a:lnTo>
                  <a:lnTo>
                    <a:pt x="124968" y="173101"/>
                  </a:lnTo>
                  <a:lnTo>
                    <a:pt x="137058" y="187261"/>
                  </a:lnTo>
                  <a:lnTo>
                    <a:pt x="155270" y="187261"/>
                  </a:lnTo>
                  <a:lnTo>
                    <a:pt x="167360" y="173101"/>
                  </a:lnTo>
                  <a:lnTo>
                    <a:pt x="169684" y="170662"/>
                  </a:lnTo>
                  <a:lnTo>
                    <a:pt x="179374" y="170662"/>
                  </a:lnTo>
                  <a:lnTo>
                    <a:pt x="181698" y="173101"/>
                  </a:lnTo>
                  <a:lnTo>
                    <a:pt x="193789" y="187261"/>
                  </a:lnTo>
                  <a:lnTo>
                    <a:pt x="212001" y="187261"/>
                  </a:lnTo>
                  <a:lnTo>
                    <a:pt x="224104" y="173101"/>
                  </a:lnTo>
                  <a:lnTo>
                    <a:pt x="226428" y="170662"/>
                  </a:lnTo>
                  <a:lnTo>
                    <a:pt x="236105" y="170662"/>
                  </a:lnTo>
                  <a:lnTo>
                    <a:pt x="238442" y="173101"/>
                  </a:lnTo>
                  <a:lnTo>
                    <a:pt x="250532" y="187261"/>
                  </a:lnTo>
                  <a:lnTo>
                    <a:pt x="268732" y="187261"/>
                  </a:lnTo>
                  <a:lnTo>
                    <a:pt x="280835" y="173101"/>
                  </a:lnTo>
                  <a:lnTo>
                    <a:pt x="283171" y="170662"/>
                  </a:lnTo>
                  <a:lnTo>
                    <a:pt x="292874" y="170662"/>
                  </a:lnTo>
                  <a:lnTo>
                    <a:pt x="295198" y="173101"/>
                  </a:lnTo>
                  <a:lnTo>
                    <a:pt x="307314" y="187261"/>
                  </a:lnTo>
                  <a:lnTo>
                    <a:pt x="325526" y="187261"/>
                  </a:lnTo>
                  <a:lnTo>
                    <a:pt x="337642" y="173101"/>
                  </a:lnTo>
                  <a:lnTo>
                    <a:pt x="339966" y="170662"/>
                  </a:lnTo>
                  <a:lnTo>
                    <a:pt x="347230" y="170662"/>
                  </a:lnTo>
                  <a:lnTo>
                    <a:pt x="349186" y="168706"/>
                  </a:lnTo>
                  <a:lnTo>
                    <a:pt x="349186" y="163880"/>
                  </a:lnTo>
                  <a:close/>
                </a:path>
                <a:path w="349250" h="349250">
                  <a:moveTo>
                    <a:pt x="349186" y="109905"/>
                  </a:moveTo>
                  <a:lnTo>
                    <a:pt x="347230" y="107950"/>
                  </a:lnTo>
                  <a:lnTo>
                    <a:pt x="335711" y="107950"/>
                  </a:lnTo>
                  <a:lnTo>
                    <a:pt x="323608" y="122110"/>
                  </a:lnTo>
                  <a:lnTo>
                    <a:pt x="321271" y="124561"/>
                  </a:lnTo>
                  <a:lnTo>
                    <a:pt x="311569" y="124561"/>
                  </a:lnTo>
                  <a:lnTo>
                    <a:pt x="309232" y="122110"/>
                  </a:lnTo>
                  <a:lnTo>
                    <a:pt x="297129" y="107950"/>
                  </a:lnTo>
                  <a:lnTo>
                    <a:pt x="278904" y="107950"/>
                  </a:lnTo>
                  <a:lnTo>
                    <a:pt x="266801" y="122110"/>
                  </a:lnTo>
                  <a:lnTo>
                    <a:pt x="264477" y="124561"/>
                  </a:lnTo>
                  <a:lnTo>
                    <a:pt x="254787" y="124561"/>
                  </a:lnTo>
                  <a:lnTo>
                    <a:pt x="252463" y="122110"/>
                  </a:lnTo>
                  <a:lnTo>
                    <a:pt x="240372" y="107950"/>
                  </a:lnTo>
                  <a:lnTo>
                    <a:pt x="222161" y="107950"/>
                  </a:lnTo>
                  <a:lnTo>
                    <a:pt x="210070" y="122110"/>
                  </a:lnTo>
                  <a:lnTo>
                    <a:pt x="207746" y="124561"/>
                  </a:lnTo>
                  <a:lnTo>
                    <a:pt x="198056" y="124561"/>
                  </a:lnTo>
                  <a:lnTo>
                    <a:pt x="195719" y="122110"/>
                  </a:lnTo>
                  <a:lnTo>
                    <a:pt x="183629" y="107950"/>
                  </a:lnTo>
                  <a:lnTo>
                    <a:pt x="165430" y="107950"/>
                  </a:lnTo>
                  <a:lnTo>
                    <a:pt x="153339" y="122110"/>
                  </a:lnTo>
                  <a:lnTo>
                    <a:pt x="151003" y="124561"/>
                  </a:lnTo>
                  <a:lnTo>
                    <a:pt x="141312" y="124561"/>
                  </a:lnTo>
                  <a:lnTo>
                    <a:pt x="138988" y="122110"/>
                  </a:lnTo>
                  <a:lnTo>
                    <a:pt x="126898" y="107950"/>
                  </a:lnTo>
                  <a:lnTo>
                    <a:pt x="108686" y="107950"/>
                  </a:lnTo>
                  <a:lnTo>
                    <a:pt x="96608" y="122110"/>
                  </a:lnTo>
                  <a:lnTo>
                    <a:pt x="94272" y="124561"/>
                  </a:lnTo>
                  <a:lnTo>
                    <a:pt x="84594" y="124561"/>
                  </a:lnTo>
                  <a:lnTo>
                    <a:pt x="82283" y="122110"/>
                  </a:lnTo>
                  <a:lnTo>
                    <a:pt x="70192" y="107950"/>
                  </a:lnTo>
                  <a:lnTo>
                    <a:pt x="51993" y="107950"/>
                  </a:lnTo>
                  <a:lnTo>
                    <a:pt x="39903" y="122110"/>
                  </a:lnTo>
                  <a:lnTo>
                    <a:pt x="37566" y="124561"/>
                  </a:lnTo>
                  <a:lnTo>
                    <a:pt x="27889" y="124561"/>
                  </a:lnTo>
                  <a:lnTo>
                    <a:pt x="25565" y="122110"/>
                  </a:lnTo>
                  <a:lnTo>
                    <a:pt x="21869" y="117779"/>
                  </a:lnTo>
                  <a:lnTo>
                    <a:pt x="13474" y="107950"/>
                  </a:lnTo>
                  <a:lnTo>
                    <a:pt x="1955" y="107950"/>
                  </a:lnTo>
                  <a:lnTo>
                    <a:pt x="0" y="109905"/>
                  </a:lnTo>
                  <a:lnTo>
                    <a:pt x="0" y="114731"/>
                  </a:lnTo>
                  <a:lnTo>
                    <a:pt x="1955" y="116687"/>
                  </a:lnTo>
                  <a:lnTo>
                    <a:pt x="9207" y="116687"/>
                  </a:lnTo>
                  <a:lnTo>
                    <a:pt x="11531" y="119126"/>
                  </a:lnTo>
                  <a:lnTo>
                    <a:pt x="23622" y="133286"/>
                  </a:lnTo>
                  <a:lnTo>
                    <a:pt x="41833" y="133286"/>
                  </a:lnTo>
                  <a:lnTo>
                    <a:pt x="53924" y="119126"/>
                  </a:lnTo>
                  <a:lnTo>
                    <a:pt x="56248" y="116687"/>
                  </a:lnTo>
                  <a:lnTo>
                    <a:pt x="65925" y="116687"/>
                  </a:lnTo>
                  <a:lnTo>
                    <a:pt x="68249" y="119126"/>
                  </a:lnTo>
                  <a:lnTo>
                    <a:pt x="80340" y="133286"/>
                  </a:lnTo>
                  <a:lnTo>
                    <a:pt x="98539" y="133286"/>
                  </a:lnTo>
                  <a:lnTo>
                    <a:pt x="110629" y="119126"/>
                  </a:lnTo>
                  <a:lnTo>
                    <a:pt x="112953" y="116687"/>
                  </a:lnTo>
                  <a:lnTo>
                    <a:pt x="122643" y="116687"/>
                  </a:lnTo>
                  <a:lnTo>
                    <a:pt x="124968" y="119126"/>
                  </a:lnTo>
                  <a:lnTo>
                    <a:pt x="137058" y="133286"/>
                  </a:lnTo>
                  <a:lnTo>
                    <a:pt x="155270" y="133286"/>
                  </a:lnTo>
                  <a:lnTo>
                    <a:pt x="167360" y="119126"/>
                  </a:lnTo>
                  <a:lnTo>
                    <a:pt x="169684" y="116687"/>
                  </a:lnTo>
                  <a:lnTo>
                    <a:pt x="179374" y="116687"/>
                  </a:lnTo>
                  <a:lnTo>
                    <a:pt x="181698" y="119126"/>
                  </a:lnTo>
                  <a:lnTo>
                    <a:pt x="193789" y="133286"/>
                  </a:lnTo>
                  <a:lnTo>
                    <a:pt x="212001" y="133286"/>
                  </a:lnTo>
                  <a:lnTo>
                    <a:pt x="224104" y="119126"/>
                  </a:lnTo>
                  <a:lnTo>
                    <a:pt x="226428" y="116687"/>
                  </a:lnTo>
                  <a:lnTo>
                    <a:pt x="236105" y="116687"/>
                  </a:lnTo>
                  <a:lnTo>
                    <a:pt x="238442" y="119126"/>
                  </a:lnTo>
                  <a:lnTo>
                    <a:pt x="250532" y="133286"/>
                  </a:lnTo>
                  <a:lnTo>
                    <a:pt x="268732" y="133286"/>
                  </a:lnTo>
                  <a:lnTo>
                    <a:pt x="280835" y="119126"/>
                  </a:lnTo>
                  <a:lnTo>
                    <a:pt x="283171" y="116687"/>
                  </a:lnTo>
                  <a:lnTo>
                    <a:pt x="292874" y="116687"/>
                  </a:lnTo>
                  <a:lnTo>
                    <a:pt x="295198" y="119126"/>
                  </a:lnTo>
                  <a:lnTo>
                    <a:pt x="307314" y="133286"/>
                  </a:lnTo>
                  <a:lnTo>
                    <a:pt x="325526" y="133286"/>
                  </a:lnTo>
                  <a:lnTo>
                    <a:pt x="337642" y="119126"/>
                  </a:lnTo>
                  <a:lnTo>
                    <a:pt x="339966" y="116687"/>
                  </a:lnTo>
                  <a:lnTo>
                    <a:pt x="347230" y="116687"/>
                  </a:lnTo>
                  <a:lnTo>
                    <a:pt x="349186" y="114731"/>
                  </a:lnTo>
                  <a:lnTo>
                    <a:pt x="349186" y="109905"/>
                  </a:lnTo>
                  <a:close/>
                </a:path>
                <a:path w="349250" h="349250">
                  <a:moveTo>
                    <a:pt x="349186" y="55930"/>
                  </a:moveTo>
                  <a:lnTo>
                    <a:pt x="347230" y="53975"/>
                  </a:lnTo>
                  <a:lnTo>
                    <a:pt x="335711" y="53975"/>
                  </a:lnTo>
                  <a:lnTo>
                    <a:pt x="323608" y="68135"/>
                  </a:lnTo>
                  <a:lnTo>
                    <a:pt x="321271" y="70586"/>
                  </a:lnTo>
                  <a:lnTo>
                    <a:pt x="311569" y="70586"/>
                  </a:lnTo>
                  <a:lnTo>
                    <a:pt x="309232" y="68135"/>
                  </a:lnTo>
                  <a:lnTo>
                    <a:pt x="297129" y="53975"/>
                  </a:lnTo>
                  <a:lnTo>
                    <a:pt x="278904" y="53975"/>
                  </a:lnTo>
                  <a:lnTo>
                    <a:pt x="266801" y="68135"/>
                  </a:lnTo>
                  <a:lnTo>
                    <a:pt x="264477" y="70586"/>
                  </a:lnTo>
                  <a:lnTo>
                    <a:pt x="254787" y="70586"/>
                  </a:lnTo>
                  <a:lnTo>
                    <a:pt x="252463" y="68135"/>
                  </a:lnTo>
                  <a:lnTo>
                    <a:pt x="240372" y="53975"/>
                  </a:lnTo>
                  <a:lnTo>
                    <a:pt x="222161" y="53975"/>
                  </a:lnTo>
                  <a:lnTo>
                    <a:pt x="210070" y="68135"/>
                  </a:lnTo>
                  <a:lnTo>
                    <a:pt x="207746" y="70586"/>
                  </a:lnTo>
                  <a:lnTo>
                    <a:pt x="198056" y="70586"/>
                  </a:lnTo>
                  <a:lnTo>
                    <a:pt x="195719" y="68135"/>
                  </a:lnTo>
                  <a:lnTo>
                    <a:pt x="183629" y="53975"/>
                  </a:lnTo>
                  <a:lnTo>
                    <a:pt x="165430" y="53975"/>
                  </a:lnTo>
                  <a:lnTo>
                    <a:pt x="153339" y="68135"/>
                  </a:lnTo>
                  <a:lnTo>
                    <a:pt x="151003" y="70586"/>
                  </a:lnTo>
                  <a:lnTo>
                    <a:pt x="141312" y="70586"/>
                  </a:lnTo>
                  <a:lnTo>
                    <a:pt x="138988" y="68135"/>
                  </a:lnTo>
                  <a:lnTo>
                    <a:pt x="126898" y="53975"/>
                  </a:lnTo>
                  <a:lnTo>
                    <a:pt x="108686" y="53975"/>
                  </a:lnTo>
                  <a:lnTo>
                    <a:pt x="96608" y="68135"/>
                  </a:lnTo>
                  <a:lnTo>
                    <a:pt x="94272" y="70586"/>
                  </a:lnTo>
                  <a:lnTo>
                    <a:pt x="84594" y="70586"/>
                  </a:lnTo>
                  <a:lnTo>
                    <a:pt x="82283" y="68135"/>
                  </a:lnTo>
                  <a:lnTo>
                    <a:pt x="70192" y="53975"/>
                  </a:lnTo>
                  <a:lnTo>
                    <a:pt x="51993" y="53975"/>
                  </a:lnTo>
                  <a:lnTo>
                    <a:pt x="39903" y="68135"/>
                  </a:lnTo>
                  <a:lnTo>
                    <a:pt x="37566" y="70586"/>
                  </a:lnTo>
                  <a:lnTo>
                    <a:pt x="27889" y="70586"/>
                  </a:lnTo>
                  <a:lnTo>
                    <a:pt x="25565" y="68135"/>
                  </a:lnTo>
                  <a:lnTo>
                    <a:pt x="21869" y="63817"/>
                  </a:lnTo>
                  <a:lnTo>
                    <a:pt x="13474" y="53975"/>
                  </a:lnTo>
                  <a:lnTo>
                    <a:pt x="1955" y="53975"/>
                  </a:lnTo>
                  <a:lnTo>
                    <a:pt x="0" y="55930"/>
                  </a:lnTo>
                  <a:lnTo>
                    <a:pt x="0" y="60756"/>
                  </a:lnTo>
                  <a:lnTo>
                    <a:pt x="1955" y="62712"/>
                  </a:lnTo>
                  <a:lnTo>
                    <a:pt x="9207" y="62712"/>
                  </a:lnTo>
                  <a:lnTo>
                    <a:pt x="11531" y="65151"/>
                  </a:lnTo>
                  <a:lnTo>
                    <a:pt x="23622" y="79311"/>
                  </a:lnTo>
                  <a:lnTo>
                    <a:pt x="41833" y="79311"/>
                  </a:lnTo>
                  <a:lnTo>
                    <a:pt x="53924" y="65151"/>
                  </a:lnTo>
                  <a:lnTo>
                    <a:pt x="56248" y="62712"/>
                  </a:lnTo>
                  <a:lnTo>
                    <a:pt x="65925" y="62712"/>
                  </a:lnTo>
                  <a:lnTo>
                    <a:pt x="68249" y="65151"/>
                  </a:lnTo>
                  <a:lnTo>
                    <a:pt x="80340" y="79311"/>
                  </a:lnTo>
                  <a:lnTo>
                    <a:pt x="98539" y="79311"/>
                  </a:lnTo>
                  <a:lnTo>
                    <a:pt x="110629" y="65151"/>
                  </a:lnTo>
                  <a:lnTo>
                    <a:pt x="112953" y="62712"/>
                  </a:lnTo>
                  <a:lnTo>
                    <a:pt x="122643" y="62712"/>
                  </a:lnTo>
                  <a:lnTo>
                    <a:pt x="124968" y="65151"/>
                  </a:lnTo>
                  <a:lnTo>
                    <a:pt x="137058" y="79311"/>
                  </a:lnTo>
                  <a:lnTo>
                    <a:pt x="155270" y="79311"/>
                  </a:lnTo>
                  <a:lnTo>
                    <a:pt x="167360" y="65151"/>
                  </a:lnTo>
                  <a:lnTo>
                    <a:pt x="169684" y="62712"/>
                  </a:lnTo>
                  <a:lnTo>
                    <a:pt x="179374" y="62712"/>
                  </a:lnTo>
                  <a:lnTo>
                    <a:pt x="181698" y="65151"/>
                  </a:lnTo>
                  <a:lnTo>
                    <a:pt x="193789" y="79311"/>
                  </a:lnTo>
                  <a:lnTo>
                    <a:pt x="212001" y="79311"/>
                  </a:lnTo>
                  <a:lnTo>
                    <a:pt x="224104" y="65151"/>
                  </a:lnTo>
                  <a:lnTo>
                    <a:pt x="226428" y="62712"/>
                  </a:lnTo>
                  <a:lnTo>
                    <a:pt x="236105" y="62712"/>
                  </a:lnTo>
                  <a:lnTo>
                    <a:pt x="238442" y="65151"/>
                  </a:lnTo>
                  <a:lnTo>
                    <a:pt x="250532" y="79311"/>
                  </a:lnTo>
                  <a:lnTo>
                    <a:pt x="268732" y="79311"/>
                  </a:lnTo>
                  <a:lnTo>
                    <a:pt x="280835" y="65151"/>
                  </a:lnTo>
                  <a:lnTo>
                    <a:pt x="283171" y="62712"/>
                  </a:lnTo>
                  <a:lnTo>
                    <a:pt x="292874" y="62712"/>
                  </a:lnTo>
                  <a:lnTo>
                    <a:pt x="295198" y="65151"/>
                  </a:lnTo>
                  <a:lnTo>
                    <a:pt x="307314" y="79311"/>
                  </a:lnTo>
                  <a:lnTo>
                    <a:pt x="325526" y="79311"/>
                  </a:lnTo>
                  <a:lnTo>
                    <a:pt x="337642" y="65151"/>
                  </a:lnTo>
                  <a:lnTo>
                    <a:pt x="339966" y="62712"/>
                  </a:lnTo>
                  <a:lnTo>
                    <a:pt x="347230" y="62712"/>
                  </a:lnTo>
                  <a:lnTo>
                    <a:pt x="349186" y="60756"/>
                  </a:lnTo>
                  <a:lnTo>
                    <a:pt x="349186" y="55930"/>
                  </a:lnTo>
                  <a:close/>
                </a:path>
                <a:path w="349250" h="349250">
                  <a:moveTo>
                    <a:pt x="349186" y="1955"/>
                  </a:moveTo>
                  <a:lnTo>
                    <a:pt x="347230" y="0"/>
                  </a:lnTo>
                  <a:lnTo>
                    <a:pt x="335711" y="0"/>
                  </a:lnTo>
                  <a:lnTo>
                    <a:pt x="323608" y="14160"/>
                  </a:lnTo>
                  <a:lnTo>
                    <a:pt x="321271" y="16611"/>
                  </a:lnTo>
                  <a:lnTo>
                    <a:pt x="311569" y="16611"/>
                  </a:lnTo>
                  <a:lnTo>
                    <a:pt x="309232" y="14160"/>
                  </a:lnTo>
                  <a:lnTo>
                    <a:pt x="297129" y="0"/>
                  </a:lnTo>
                  <a:lnTo>
                    <a:pt x="278904" y="0"/>
                  </a:lnTo>
                  <a:lnTo>
                    <a:pt x="266801" y="14160"/>
                  </a:lnTo>
                  <a:lnTo>
                    <a:pt x="264477" y="16611"/>
                  </a:lnTo>
                  <a:lnTo>
                    <a:pt x="254787" y="16611"/>
                  </a:lnTo>
                  <a:lnTo>
                    <a:pt x="252463" y="14160"/>
                  </a:lnTo>
                  <a:lnTo>
                    <a:pt x="240372" y="0"/>
                  </a:lnTo>
                  <a:lnTo>
                    <a:pt x="222161" y="0"/>
                  </a:lnTo>
                  <a:lnTo>
                    <a:pt x="210070" y="14160"/>
                  </a:lnTo>
                  <a:lnTo>
                    <a:pt x="207746" y="16611"/>
                  </a:lnTo>
                  <a:lnTo>
                    <a:pt x="198056" y="16611"/>
                  </a:lnTo>
                  <a:lnTo>
                    <a:pt x="195719" y="14160"/>
                  </a:lnTo>
                  <a:lnTo>
                    <a:pt x="183629" y="0"/>
                  </a:lnTo>
                  <a:lnTo>
                    <a:pt x="165430" y="0"/>
                  </a:lnTo>
                  <a:lnTo>
                    <a:pt x="153339" y="14160"/>
                  </a:lnTo>
                  <a:lnTo>
                    <a:pt x="151003" y="16611"/>
                  </a:lnTo>
                  <a:lnTo>
                    <a:pt x="141312" y="16611"/>
                  </a:lnTo>
                  <a:lnTo>
                    <a:pt x="138988" y="14160"/>
                  </a:lnTo>
                  <a:lnTo>
                    <a:pt x="126898" y="0"/>
                  </a:lnTo>
                  <a:lnTo>
                    <a:pt x="108686" y="0"/>
                  </a:lnTo>
                  <a:lnTo>
                    <a:pt x="96608" y="14160"/>
                  </a:lnTo>
                  <a:lnTo>
                    <a:pt x="94272" y="16611"/>
                  </a:lnTo>
                  <a:lnTo>
                    <a:pt x="84594" y="16611"/>
                  </a:lnTo>
                  <a:lnTo>
                    <a:pt x="82283" y="14160"/>
                  </a:lnTo>
                  <a:lnTo>
                    <a:pt x="70192" y="0"/>
                  </a:lnTo>
                  <a:lnTo>
                    <a:pt x="51993" y="0"/>
                  </a:lnTo>
                  <a:lnTo>
                    <a:pt x="39903" y="14160"/>
                  </a:lnTo>
                  <a:lnTo>
                    <a:pt x="37566" y="16611"/>
                  </a:lnTo>
                  <a:lnTo>
                    <a:pt x="27889" y="16611"/>
                  </a:lnTo>
                  <a:lnTo>
                    <a:pt x="25565" y="14160"/>
                  </a:lnTo>
                  <a:lnTo>
                    <a:pt x="21869" y="9842"/>
                  </a:lnTo>
                  <a:lnTo>
                    <a:pt x="13474" y="0"/>
                  </a:lnTo>
                  <a:lnTo>
                    <a:pt x="1955" y="0"/>
                  </a:lnTo>
                  <a:lnTo>
                    <a:pt x="0" y="1955"/>
                  </a:lnTo>
                  <a:lnTo>
                    <a:pt x="0" y="6781"/>
                  </a:lnTo>
                  <a:lnTo>
                    <a:pt x="1955" y="8737"/>
                  </a:lnTo>
                  <a:lnTo>
                    <a:pt x="9207" y="8737"/>
                  </a:lnTo>
                  <a:lnTo>
                    <a:pt x="11531" y="11176"/>
                  </a:lnTo>
                  <a:lnTo>
                    <a:pt x="23622" y="25336"/>
                  </a:lnTo>
                  <a:lnTo>
                    <a:pt x="41833" y="25336"/>
                  </a:lnTo>
                  <a:lnTo>
                    <a:pt x="53924" y="11176"/>
                  </a:lnTo>
                  <a:lnTo>
                    <a:pt x="56248" y="8737"/>
                  </a:lnTo>
                  <a:lnTo>
                    <a:pt x="65925" y="8737"/>
                  </a:lnTo>
                  <a:lnTo>
                    <a:pt x="68249" y="11176"/>
                  </a:lnTo>
                  <a:lnTo>
                    <a:pt x="80340" y="25336"/>
                  </a:lnTo>
                  <a:lnTo>
                    <a:pt x="98539" y="25336"/>
                  </a:lnTo>
                  <a:lnTo>
                    <a:pt x="110629" y="11176"/>
                  </a:lnTo>
                  <a:lnTo>
                    <a:pt x="112953" y="8737"/>
                  </a:lnTo>
                  <a:lnTo>
                    <a:pt x="122643" y="8737"/>
                  </a:lnTo>
                  <a:lnTo>
                    <a:pt x="124968" y="11176"/>
                  </a:lnTo>
                  <a:lnTo>
                    <a:pt x="137058" y="25336"/>
                  </a:lnTo>
                  <a:lnTo>
                    <a:pt x="155270" y="25336"/>
                  </a:lnTo>
                  <a:lnTo>
                    <a:pt x="167360" y="11176"/>
                  </a:lnTo>
                  <a:lnTo>
                    <a:pt x="169684" y="8737"/>
                  </a:lnTo>
                  <a:lnTo>
                    <a:pt x="179374" y="8737"/>
                  </a:lnTo>
                  <a:lnTo>
                    <a:pt x="181698" y="11176"/>
                  </a:lnTo>
                  <a:lnTo>
                    <a:pt x="193789" y="25336"/>
                  </a:lnTo>
                  <a:lnTo>
                    <a:pt x="212001" y="25336"/>
                  </a:lnTo>
                  <a:lnTo>
                    <a:pt x="224104" y="11176"/>
                  </a:lnTo>
                  <a:lnTo>
                    <a:pt x="226428" y="8737"/>
                  </a:lnTo>
                  <a:lnTo>
                    <a:pt x="236105" y="8737"/>
                  </a:lnTo>
                  <a:lnTo>
                    <a:pt x="238442" y="11176"/>
                  </a:lnTo>
                  <a:lnTo>
                    <a:pt x="250532" y="25336"/>
                  </a:lnTo>
                  <a:lnTo>
                    <a:pt x="268732" y="25336"/>
                  </a:lnTo>
                  <a:lnTo>
                    <a:pt x="280835" y="11176"/>
                  </a:lnTo>
                  <a:lnTo>
                    <a:pt x="283171" y="8737"/>
                  </a:lnTo>
                  <a:lnTo>
                    <a:pt x="292874" y="8737"/>
                  </a:lnTo>
                  <a:lnTo>
                    <a:pt x="295198" y="11176"/>
                  </a:lnTo>
                  <a:lnTo>
                    <a:pt x="307314" y="25336"/>
                  </a:lnTo>
                  <a:lnTo>
                    <a:pt x="325526" y="25336"/>
                  </a:lnTo>
                  <a:lnTo>
                    <a:pt x="337642" y="11176"/>
                  </a:lnTo>
                  <a:lnTo>
                    <a:pt x="339966" y="8737"/>
                  </a:lnTo>
                  <a:lnTo>
                    <a:pt x="347230" y="8737"/>
                  </a:lnTo>
                  <a:lnTo>
                    <a:pt x="349186" y="6781"/>
                  </a:lnTo>
                  <a:lnTo>
                    <a:pt x="349186" y="1955"/>
                  </a:lnTo>
                  <a:close/>
                </a:path>
              </a:pathLst>
            </a:custGeom>
            <a:solidFill>
              <a:srgbClr val="78D7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86085" y="303829"/>
              <a:ext cx="485140" cy="485140"/>
            </a:xfrm>
            <a:custGeom>
              <a:avLst/>
              <a:gdLst/>
              <a:ahLst/>
              <a:cxnLst/>
              <a:rect l="l" t="t" r="r" b="b"/>
              <a:pathLst>
                <a:path w="485140" h="485140">
                  <a:moveTo>
                    <a:pt x="242532" y="485065"/>
                  </a:moveTo>
                  <a:lnTo>
                    <a:pt x="193653" y="480137"/>
                  </a:lnTo>
                  <a:lnTo>
                    <a:pt x="148127" y="466005"/>
                  </a:lnTo>
                  <a:lnTo>
                    <a:pt x="106930" y="443644"/>
                  </a:lnTo>
                  <a:lnTo>
                    <a:pt x="71036" y="414028"/>
                  </a:lnTo>
                  <a:lnTo>
                    <a:pt x="41420" y="378134"/>
                  </a:lnTo>
                  <a:lnTo>
                    <a:pt x="19059" y="336937"/>
                  </a:lnTo>
                  <a:lnTo>
                    <a:pt x="4927" y="291411"/>
                  </a:lnTo>
                  <a:lnTo>
                    <a:pt x="0" y="242532"/>
                  </a:lnTo>
                  <a:lnTo>
                    <a:pt x="4927" y="193653"/>
                  </a:lnTo>
                  <a:lnTo>
                    <a:pt x="19059" y="148127"/>
                  </a:lnTo>
                  <a:lnTo>
                    <a:pt x="41420" y="106930"/>
                  </a:lnTo>
                  <a:lnTo>
                    <a:pt x="71036" y="71036"/>
                  </a:lnTo>
                  <a:lnTo>
                    <a:pt x="106930" y="41420"/>
                  </a:lnTo>
                  <a:lnTo>
                    <a:pt x="148127" y="19059"/>
                  </a:lnTo>
                  <a:lnTo>
                    <a:pt x="193653" y="4927"/>
                  </a:lnTo>
                  <a:lnTo>
                    <a:pt x="242532" y="0"/>
                  </a:lnTo>
                  <a:lnTo>
                    <a:pt x="291411" y="4927"/>
                  </a:lnTo>
                  <a:lnTo>
                    <a:pt x="336937" y="19059"/>
                  </a:lnTo>
                  <a:lnTo>
                    <a:pt x="378134" y="41420"/>
                  </a:lnTo>
                  <a:lnTo>
                    <a:pt x="414028" y="71036"/>
                  </a:lnTo>
                  <a:lnTo>
                    <a:pt x="443644" y="106930"/>
                  </a:lnTo>
                  <a:lnTo>
                    <a:pt x="466005" y="148127"/>
                  </a:lnTo>
                  <a:lnTo>
                    <a:pt x="480137" y="193653"/>
                  </a:lnTo>
                  <a:lnTo>
                    <a:pt x="485065" y="242532"/>
                  </a:lnTo>
                  <a:lnTo>
                    <a:pt x="480137" y="291411"/>
                  </a:lnTo>
                  <a:lnTo>
                    <a:pt x="466005" y="336937"/>
                  </a:lnTo>
                  <a:lnTo>
                    <a:pt x="443644" y="378134"/>
                  </a:lnTo>
                  <a:lnTo>
                    <a:pt x="414028" y="414028"/>
                  </a:lnTo>
                  <a:lnTo>
                    <a:pt x="378134" y="443644"/>
                  </a:lnTo>
                  <a:lnTo>
                    <a:pt x="336937" y="466005"/>
                  </a:lnTo>
                  <a:lnTo>
                    <a:pt x="291411" y="480137"/>
                  </a:lnTo>
                  <a:lnTo>
                    <a:pt x="242532" y="485065"/>
                  </a:lnTo>
                  <a:close/>
                </a:path>
              </a:pathLst>
            </a:custGeom>
            <a:solidFill>
              <a:srgbClr val="393939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69699" y="280966"/>
              <a:ext cx="485140" cy="485140"/>
            </a:xfrm>
            <a:custGeom>
              <a:avLst/>
              <a:gdLst/>
              <a:ahLst/>
              <a:cxnLst/>
              <a:rect l="l" t="t" r="r" b="b"/>
              <a:pathLst>
                <a:path w="485140" h="485140">
                  <a:moveTo>
                    <a:pt x="242532" y="485065"/>
                  </a:moveTo>
                  <a:lnTo>
                    <a:pt x="193653" y="480137"/>
                  </a:lnTo>
                  <a:lnTo>
                    <a:pt x="148127" y="466005"/>
                  </a:lnTo>
                  <a:lnTo>
                    <a:pt x="106930" y="443644"/>
                  </a:lnTo>
                  <a:lnTo>
                    <a:pt x="71036" y="414028"/>
                  </a:lnTo>
                  <a:lnTo>
                    <a:pt x="41420" y="378134"/>
                  </a:lnTo>
                  <a:lnTo>
                    <a:pt x="19059" y="336937"/>
                  </a:lnTo>
                  <a:lnTo>
                    <a:pt x="4927" y="291411"/>
                  </a:lnTo>
                  <a:lnTo>
                    <a:pt x="0" y="242532"/>
                  </a:lnTo>
                  <a:lnTo>
                    <a:pt x="4927" y="193653"/>
                  </a:lnTo>
                  <a:lnTo>
                    <a:pt x="19059" y="148127"/>
                  </a:lnTo>
                  <a:lnTo>
                    <a:pt x="41420" y="106930"/>
                  </a:lnTo>
                  <a:lnTo>
                    <a:pt x="71036" y="71036"/>
                  </a:lnTo>
                  <a:lnTo>
                    <a:pt x="106930" y="41420"/>
                  </a:lnTo>
                  <a:lnTo>
                    <a:pt x="148127" y="19059"/>
                  </a:lnTo>
                  <a:lnTo>
                    <a:pt x="193653" y="4927"/>
                  </a:lnTo>
                  <a:lnTo>
                    <a:pt x="242532" y="0"/>
                  </a:lnTo>
                  <a:lnTo>
                    <a:pt x="291411" y="4927"/>
                  </a:lnTo>
                  <a:lnTo>
                    <a:pt x="336937" y="19059"/>
                  </a:lnTo>
                  <a:lnTo>
                    <a:pt x="378134" y="41420"/>
                  </a:lnTo>
                  <a:lnTo>
                    <a:pt x="414028" y="71036"/>
                  </a:lnTo>
                  <a:lnTo>
                    <a:pt x="443644" y="106930"/>
                  </a:lnTo>
                  <a:lnTo>
                    <a:pt x="466005" y="148127"/>
                  </a:lnTo>
                  <a:lnTo>
                    <a:pt x="480137" y="193653"/>
                  </a:lnTo>
                  <a:lnTo>
                    <a:pt x="485065" y="242532"/>
                  </a:lnTo>
                  <a:lnTo>
                    <a:pt x="480137" y="291411"/>
                  </a:lnTo>
                  <a:lnTo>
                    <a:pt x="466005" y="336937"/>
                  </a:lnTo>
                  <a:lnTo>
                    <a:pt x="443644" y="378134"/>
                  </a:lnTo>
                  <a:lnTo>
                    <a:pt x="414028" y="414028"/>
                  </a:lnTo>
                  <a:lnTo>
                    <a:pt x="378134" y="443644"/>
                  </a:lnTo>
                  <a:lnTo>
                    <a:pt x="336937" y="466005"/>
                  </a:lnTo>
                  <a:lnTo>
                    <a:pt x="291411" y="480137"/>
                  </a:lnTo>
                  <a:lnTo>
                    <a:pt x="242532" y="4850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69699" y="280966"/>
              <a:ext cx="485140" cy="485140"/>
            </a:xfrm>
            <a:custGeom>
              <a:avLst/>
              <a:gdLst/>
              <a:ahLst/>
              <a:cxnLst/>
              <a:rect l="l" t="t" r="r" b="b"/>
              <a:pathLst>
                <a:path w="485140" h="485140">
                  <a:moveTo>
                    <a:pt x="0" y="242532"/>
                  </a:moveTo>
                  <a:lnTo>
                    <a:pt x="4927" y="193653"/>
                  </a:lnTo>
                  <a:lnTo>
                    <a:pt x="19059" y="148127"/>
                  </a:lnTo>
                  <a:lnTo>
                    <a:pt x="41420" y="106930"/>
                  </a:lnTo>
                  <a:lnTo>
                    <a:pt x="71036" y="71036"/>
                  </a:lnTo>
                  <a:lnTo>
                    <a:pt x="106930" y="41420"/>
                  </a:lnTo>
                  <a:lnTo>
                    <a:pt x="148127" y="19059"/>
                  </a:lnTo>
                  <a:lnTo>
                    <a:pt x="193653" y="4927"/>
                  </a:lnTo>
                  <a:lnTo>
                    <a:pt x="242532" y="0"/>
                  </a:lnTo>
                  <a:lnTo>
                    <a:pt x="291411" y="4927"/>
                  </a:lnTo>
                  <a:lnTo>
                    <a:pt x="336937" y="19059"/>
                  </a:lnTo>
                  <a:lnTo>
                    <a:pt x="378134" y="41420"/>
                  </a:lnTo>
                  <a:lnTo>
                    <a:pt x="414028" y="71036"/>
                  </a:lnTo>
                  <a:lnTo>
                    <a:pt x="443644" y="106930"/>
                  </a:lnTo>
                  <a:lnTo>
                    <a:pt x="466005" y="148127"/>
                  </a:lnTo>
                  <a:lnTo>
                    <a:pt x="480137" y="193653"/>
                  </a:lnTo>
                  <a:lnTo>
                    <a:pt x="485065" y="242532"/>
                  </a:lnTo>
                  <a:lnTo>
                    <a:pt x="480137" y="291411"/>
                  </a:lnTo>
                  <a:lnTo>
                    <a:pt x="466005" y="336937"/>
                  </a:lnTo>
                  <a:lnTo>
                    <a:pt x="443644" y="378134"/>
                  </a:lnTo>
                  <a:lnTo>
                    <a:pt x="414028" y="414028"/>
                  </a:lnTo>
                  <a:lnTo>
                    <a:pt x="378134" y="443644"/>
                  </a:lnTo>
                  <a:lnTo>
                    <a:pt x="336937" y="466005"/>
                  </a:lnTo>
                  <a:lnTo>
                    <a:pt x="291411" y="480137"/>
                  </a:lnTo>
                  <a:lnTo>
                    <a:pt x="242532" y="485065"/>
                  </a:lnTo>
                  <a:lnTo>
                    <a:pt x="193653" y="480137"/>
                  </a:lnTo>
                  <a:lnTo>
                    <a:pt x="148127" y="466005"/>
                  </a:lnTo>
                  <a:lnTo>
                    <a:pt x="106930" y="443644"/>
                  </a:lnTo>
                  <a:lnTo>
                    <a:pt x="71036" y="414028"/>
                  </a:lnTo>
                  <a:lnTo>
                    <a:pt x="41420" y="378134"/>
                  </a:lnTo>
                  <a:lnTo>
                    <a:pt x="19059" y="336937"/>
                  </a:lnTo>
                  <a:lnTo>
                    <a:pt x="4927" y="291411"/>
                  </a:lnTo>
                  <a:lnTo>
                    <a:pt x="0" y="242532"/>
                  </a:lnTo>
                  <a:close/>
                </a:path>
              </a:pathLst>
            </a:custGeom>
            <a:ln w="9435">
              <a:solidFill>
                <a:srgbClr val="18A7D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463739" y="1040739"/>
            <a:ext cx="1361440" cy="9937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 spc="-10" b="1">
                <a:latin typeface="Calibri"/>
                <a:cs typeface="Calibri"/>
              </a:rPr>
              <a:t>Brainstorm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b="1">
                <a:latin typeface="Calibri"/>
                <a:cs typeface="Calibri"/>
              </a:rPr>
              <a:t>&amp;</a:t>
            </a:r>
            <a:r>
              <a:rPr dirty="0" sz="1200" spc="6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idea</a:t>
            </a:r>
            <a:r>
              <a:rPr dirty="0" sz="1200" spc="6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prioritization</a:t>
            </a:r>
            <a:endParaRPr sz="1200">
              <a:latin typeface="Calibri"/>
              <a:cs typeface="Calibri"/>
            </a:endParaRPr>
          </a:p>
          <a:p>
            <a:pPr marL="12700" marR="82550">
              <a:lnSpc>
                <a:spcPct val="104099"/>
              </a:lnSpc>
              <a:spcBef>
                <a:spcPts val="994"/>
              </a:spcBef>
            </a:pPr>
            <a:r>
              <a:rPr dirty="0" sz="600">
                <a:latin typeface="Calibri"/>
                <a:cs typeface="Calibri"/>
              </a:rPr>
              <a:t>Use</a:t>
            </a:r>
            <a:r>
              <a:rPr dirty="0" sz="600" spc="105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this</a:t>
            </a:r>
            <a:r>
              <a:rPr dirty="0" sz="600" spc="105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template</a:t>
            </a:r>
            <a:r>
              <a:rPr dirty="0" sz="600" spc="110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in</a:t>
            </a:r>
            <a:r>
              <a:rPr dirty="0" sz="600" spc="105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your</a:t>
            </a:r>
            <a:r>
              <a:rPr dirty="0" sz="600" spc="105">
                <a:latin typeface="Calibri"/>
                <a:cs typeface="Calibri"/>
              </a:rPr>
              <a:t> </a:t>
            </a:r>
            <a:r>
              <a:rPr dirty="0" sz="600" spc="-25">
                <a:latin typeface="Calibri"/>
                <a:cs typeface="Calibri"/>
              </a:rPr>
              <a:t>own</a:t>
            </a:r>
            <a:r>
              <a:rPr dirty="0" sz="600" spc="500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brainstorming</a:t>
            </a:r>
            <a:r>
              <a:rPr dirty="0" sz="600" spc="204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sessions</a:t>
            </a:r>
            <a:r>
              <a:rPr dirty="0" sz="600" spc="204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so</a:t>
            </a:r>
            <a:r>
              <a:rPr dirty="0" sz="600" spc="204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your</a:t>
            </a:r>
            <a:r>
              <a:rPr dirty="0" sz="600" spc="204">
                <a:latin typeface="Calibri"/>
                <a:cs typeface="Calibri"/>
              </a:rPr>
              <a:t> </a:t>
            </a:r>
            <a:r>
              <a:rPr dirty="0" sz="600" spc="-20">
                <a:latin typeface="Calibri"/>
                <a:cs typeface="Calibri"/>
              </a:rPr>
              <a:t>team</a:t>
            </a:r>
            <a:r>
              <a:rPr dirty="0" sz="600" spc="500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can</a:t>
            </a:r>
            <a:r>
              <a:rPr dirty="0" sz="600" spc="165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unleash</a:t>
            </a:r>
            <a:r>
              <a:rPr dirty="0" sz="600" spc="170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their</a:t>
            </a:r>
            <a:r>
              <a:rPr dirty="0" sz="600" spc="170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imagination</a:t>
            </a:r>
            <a:r>
              <a:rPr dirty="0" sz="600" spc="170">
                <a:latin typeface="Calibri"/>
                <a:cs typeface="Calibri"/>
              </a:rPr>
              <a:t> </a:t>
            </a:r>
            <a:r>
              <a:rPr dirty="0" sz="600" spc="-25">
                <a:latin typeface="Calibri"/>
                <a:cs typeface="Calibri"/>
              </a:rPr>
              <a:t>and</a:t>
            </a:r>
            <a:r>
              <a:rPr dirty="0" sz="600" spc="500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start</a:t>
            </a:r>
            <a:r>
              <a:rPr dirty="0" sz="600" spc="155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shaping</a:t>
            </a:r>
            <a:r>
              <a:rPr dirty="0" sz="600" spc="160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concepts</a:t>
            </a:r>
            <a:r>
              <a:rPr dirty="0" sz="600" spc="160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even</a:t>
            </a:r>
            <a:r>
              <a:rPr dirty="0" sz="600" spc="160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if</a:t>
            </a:r>
            <a:r>
              <a:rPr dirty="0" sz="600" spc="160">
                <a:latin typeface="Calibri"/>
                <a:cs typeface="Calibri"/>
              </a:rPr>
              <a:t> </a:t>
            </a:r>
            <a:r>
              <a:rPr dirty="0" sz="600" spc="-10">
                <a:latin typeface="Calibri"/>
                <a:cs typeface="Calibri"/>
              </a:rPr>
              <a:t>you're</a:t>
            </a:r>
            <a:r>
              <a:rPr dirty="0" sz="600" spc="500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not</a:t>
            </a:r>
            <a:r>
              <a:rPr dirty="0" sz="600" spc="90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sitting</a:t>
            </a:r>
            <a:r>
              <a:rPr dirty="0" sz="600" spc="95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in</a:t>
            </a:r>
            <a:r>
              <a:rPr dirty="0" sz="600" spc="90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the</a:t>
            </a:r>
            <a:r>
              <a:rPr dirty="0" sz="600" spc="95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same</a:t>
            </a:r>
            <a:r>
              <a:rPr dirty="0" sz="600" spc="95">
                <a:latin typeface="Calibri"/>
                <a:cs typeface="Calibri"/>
              </a:rPr>
              <a:t> </a:t>
            </a:r>
            <a:r>
              <a:rPr dirty="0" sz="600" spc="-10">
                <a:latin typeface="Calibri"/>
                <a:cs typeface="Calibri"/>
              </a:rPr>
              <a:t>room.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44868" y="2124256"/>
            <a:ext cx="629920" cy="30988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400" b="1">
                <a:latin typeface="Calibri"/>
                <a:cs typeface="Calibri"/>
              </a:rPr>
              <a:t>10</a:t>
            </a:r>
            <a:r>
              <a:rPr dirty="0" sz="400" spc="65" b="1">
                <a:latin typeface="Calibri"/>
                <a:cs typeface="Calibri"/>
              </a:rPr>
              <a:t> </a:t>
            </a:r>
            <a:r>
              <a:rPr dirty="0" sz="400" b="1">
                <a:latin typeface="Calibri"/>
                <a:cs typeface="Calibri"/>
              </a:rPr>
              <a:t>minutes</a:t>
            </a:r>
            <a:r>
              <a:rPr dirty="0" sz="400" spc="70" b="1">
                <a:latin typeface="Calibri"/>
                <a:cs typeface="Calibri"/>
              </a:rPr>
              <a:t> </a:t>
            </a:r>
            <a:r>
              <a:rPr dirty="0" sz="400">
                <a:latin typeface="Calibri"/>
                <a:cs typeface="Calibri"/>
              </a:rPr>
              <a:t>to</a:t>
            </a:r>
            <a:r>
              <a:rPr dirty="0" sz="400" spc="70">
                <a:latin typeface="Calibri"/>
                <a:cs typeface="Calibri"/>
              </a:rPr>
              <a:t> </a:t>
            </a:r>
            <a:r>
              <a:rPr dirty="0" sz="400" spc="-10">
                <a:latin typeface="Calibri"/>
                <a:cs typeface="Calibri"/>
              </a:rPr>
              <a:t>prepare</a:t>
            </a:r>
            <a:endParaRPr sz="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400" b="1">
                <a:latin typeface="Calibri"/>
                <a:cs typeface="Calibri"/>
              </a:rPr>
              <a:t>1</a:t>
            </a:r>
            <a:r>
              <a:rPr dirty="0" sz="400" spc="30" b="1">
                <a:latin typeface="Calibri"/>
                <a:cs typeface="Calibri"/>
              </a:rPr>
              <a:t> </a:t>
            </a:r>
            <a:r>
              <a:rPr dirty="0" sz="400" b="1">
                <a:latin typeface="Calibri"/>
                <a:cs typeface="Calibri"/>
              </a:rPr>
              <a:t>hour</a:t>
            </a:r>
            <a:r>
              <a:rPr dirty="0" sz="400" spc="30" b="1">
                <a:latin typeface="Calibri"/>
                <a:cs typeface="Calibri"/>
              </a:rPr>
              <a:t> </a:t>
            </a:r>
            <a:r>
              <a:rPr dirty="0" sz="400">
                <a:latin typeface="Calibri"/>
                <a:cs typeface="Calibri"/>
              </a:rPr>
              <a:t>to</a:t>
            </a:r>
            <a:r>
              <a:rPr dirty="0" sz="400" spc="30">
                <a:latin typeface="Calibri"/>
                <a:cs typeface="Calibri"/>
              </a:rPr>
              <a:t> </a:t>
            </a:r>
            <a:r>
              <a:rPr dirty="0" sz="400" spc="-10">
                <a:latin typeface="Calibri"/>
                <a:cs typeface="Calibri"/>
              </a:rPr>
              <a:t>collaborate</a:t>
            </a:r>
            <a:endParaRPr sz="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400" b="1">
                <a:latin typeface="Calibri"/>
                <a:cs typeface="Calibri"/>
              </a:rPr>
              <a:t>2-8</a:t>
            </a:r>
            <a:r>
              <a:rPr dirty="0" sz="400" spc="120" b="1">
                <a:latin typeface="Calibri"/>
                <a:cs typeface="Calibri"/>
              </a:rPr>
              <a:t> </a:t>
            </a:r>
            <a:r>
              <a:rPr dirty="0" sz="400" b="1">
                <a:latin typeface="Calibri"/>
                <a:cs typeface="Calibri"/>
              </a:rPr>
              <a:t>people</a:t>
            </a:r>
            <a:r>
              <a:rPr dirty="0" sz="400" spc="125" b="1">
                <a:latin typeface="Calibri"/>
                <a:cs typeface="Calibri"/>
              </a:rPr>
              <a:t> </a:t>
            </a:r>
            <a:r>
              <a:rPr dirty="0" sz="400" spc="-10">
                <a:latin typeface="Calibri"/>
                <a:cs typeface="Calibri"/>
              </a:rPr>
              <a:t>recommended</a:t>
            </a:r>
            <a:endParaRPr sz="400">
              <a:latin typeface="Calibri"/>
              <a:cs typeface="Calibri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12925" y="13937"/>
            <a:ext cx="516890" cy="5390515"/>
            <a:chOff x="12925" y="13937"/>
            <a:chExt cx="516890" cy="5390515"/>
          </a:xfrm>
        </p:grpSpPr>
        <p:sp>
          <p:nvSpPr>
            <p:cNvPr id="14" name="object 14" descr=""/>
            <p:cNvSpPr/>
            <p:nvPr/>
          </p:nvSpPr>
          <p:spPr>
            <a:xfrm>
              <a:off x="476973" y="2176979"/>
              <a:ext cx="53340" cy="240029"/>
            </a:xfrm>
            <a:custGeom>
              <a:avLst/>
              <a:gdLst/>
              <a:ahLst/>
              <a:cxnLst/>
              <a:rect l="l" t="t" r="r" b="b"/>
              <a:pathLst>
                <a:path w="53340" h="240030">
                  <a:moveTo>
                    <a:pt x="37858" y="199110"/>
                  </a:moveTo>
                  <a:lnTo>
                    <a:pt x="35674" y="195338"/>
                  </a:lnTo>
                  <a:lnTo>
                    <a:pt x="28600" y="191249"/>
                  </a:lnTo>
                  <a:lnTo>
                    <a:pt x="24231" y="191249"/>
                  </a:lnTo>
                  <a:lnTo>
                    <a:pt x="17157" y="195338"/>
                  </a:lnTo>
                  <a:lnTo>
                    <a:pt x="14973" y="199110"/>
                  </a:lnTo>
                  <a:lnTo>
                    <a:pt x="14973" y="207289"/>
                  </a:lnTo>
                  <a:lnTo>
                    <a:pt x="17157" y="211061"/>
                  </a:lnTo>
                  <a:lnTo>
                    <a:pt x="24231" y="215150"/>
                  </a:lnTo>
                  <a:lnTo>
                    <a:pt x="28600" y="215150"/>
                  </a:lnTo>
                  <a:lnTo>
                    <a:pt x="35674" y="211061"/>
                  </a:lnTo>
                  <a:lnTo>
                    <a:pt x="37858" y="207289"/>
                  </a:lnTo>
                  <a:lnTo>
                    <a:pt x="37858" y="203200"/>
                  </a:lnTo>
                  <a:lnTo>
                    <a:pt x="37858" y="199110"/>
                  </a:lnTo>
                  <a:close/>
                </a:path>
                <a:path w="53340" h="240030">
                  <a:moveTo>
                    <a:pt x="42672" y="26695"/>
                  </a:moveTo>
                  <a:lnTo>
                    <a:pt x="41198" y="25209"/>
                  </a:lnTo>
                  <a:lnTo>
                    <a:pt x="28067" y="25209"/>
                  </a:lnTo>
                  <a:lnTo>
                    <a:pt x="28067" y="13068"/>
                  </a:lnTo>
                  <a:lnTo>
                    <a:pt x="26593" y="11595"/>
                  </a:lnTo>
                  <a:lnTo>
                    <a:pt x="22948" y="11595"/>
                  </a:lnTo>
                  <a:lnTo>
                    <a:pt x="21463" y="13068"/>
                  </a:lnTo>
                  <a:lnTo>
                    <a:pt x="21463" y="31813"/>
                  </a:lnTo>
                  <a:lnTo>
                    <a:pt x="39370" y="31813"/>
                  </a:lnTo>
                  <a:lnTo>
                    <a:pt x="41198" y="31813"/>
                  </a:lnTo>
                  <a:lnTo>
                    <a:pt x="42672" y="30340"/>
                  </a:lnTo>
                  <a:lnTo>
                    <a:pt x="42672" y="26695"/>
                  </a:lnTo>
                  <a:close/>
                </a:path>
                <a:path w="53340" h="240030">
                  <a:moveTo>
                    <a:pt x="45326" y="229755"/>
                  </a:moveTo>
                  <a:lnTo>
                    <a:pt x="30187" y="216979"/>
                  </a:lnTo>
                  <a:lnTo>
                    <a:pt x="26416" y="216979"/>
                  </a:lnTo>
                  <a:lnTo>
                    <a:pt x="22644" y="216979"/>
                  </a:lnTo>
                  <a:lnTo>
                    <a:pt x="7505" y="229755"/>
                  </a:lnTo>
                  <a:lnTo>
                    <a:pt x="7670" y="237337"/>
                  </a:lnTo>
                  <a:lnTo>
                    <a:pt x="8928" y="238734"/>
                  </a:lnTo>
                  <a:lnTo>
                    <a:pt x="15875" y="239636"/>
                  </a:lnTo>
                  <a:lnTo>
                    <a:pt x="21196" y="239979"/>
                  </a:lnTo>
                  <a:lnTo>
                    <a:pt x="31635" y="239979"/>
                  </a:lnTo>
                  <a:lnTo>
                    <a:pt x="36957" y="239636"/>
                  </a:lnTo>
                  <a:lnTo>
                    <a:pt x="43903" y="238734"/>
                  </a:lnTo>
                  <a:lnTo>
                    <a:pt x="45161" y="237337"/>
                  </a:lnTo>
                  <a:lnTo>
                    <a:pt x="45326" y="229755"/>
                  </a:lnTo>
                  <a:close/>
                </a:path>
                <a:path w="53340" h="240030">
                  <a:moveTo>
                    <a:pt x="48437" y="96189"/>
                  </a:moveTo>
                  <a:lnTo>
                    <a:pt x="47599" y="95351"/>
                  </a:lnTo>
                  <a:lnTo>
                    <a:pt x="38595" y="95351"/>
                  </a:lnTo>
                  <a:lnTo>
                    <a:pt x="38595" y="99402"/>
                  </a:lnTo>
                  <a:lnTo>
                    <a:pt x="38595" y="113715"/>
                  </a:lnTo>
                  <a:lnTo>
                    <a:pt x="33197" y="119113"/>
                  </a:lnTo>
                  <a:lnTo>
                    <a:pt x="19634" y="119113"/>
                  </a:lnTo>
                  <a:lnTo>
                    <a:pt x="14249" y="113715"/>
                  </a:lnTo>
                  <a:lnTo>
                    <a:pt x="14249" y="99402"/>
                  </a:lnTo>
                  <a:lnTo>
                    <a:pt x="38595" y="99402"/>
                  </a:lnTo>
                  <a:lnTo>
                    <a:pt x="38595" y="95351"/>
                  </a:lnTo>
                  <a:lnTo>
                    <a:pt x="5232" y="95351"/>
                  </a:lnTo>
                  <a:lnTo>
                    <a:pt x="4394" y="96189"/>
                  </a:lnTo>
                  <a:lnTo>
                    <a:pt x="4394" y="98564"/>
                  </a:lnTo>
                  <a:lnTo>
                    <a:pt x="5232" y="99402"/>
                  </a:lnTo>
                  <a:lnTo>
                    <a:pt x="10185" y="99402"/>
                  </a:lnTo>
                  <a:lnTo>
                    <a:pt x="10185" y="112509"/>
                  </a:lnTo>
                  <a:lnTo>
                    <a:pt x="12865" y="117284"/>
                  </a:lnTo>
                  <a:lnTo>
                    <a:pt x="17602" y="120662"/>
                  </a:lnTo>
                  <a:lnTo>
                    <a:pt x="17602" y="121615"/>
                  </a:lnTo>
                  <a:lnTo>
                    <a:pt x="12865" y="124993"/>
                  </a:lnTo>
                  <a:lnTo>
                    <a:pt x="10185" y="129768"/>
                  </a:lnTo>
                  <a:lnTo>
                    <a:pt x="10185" y="142875"/>
                  </a:lnTo>
                  <a:lnTo>
                    <a:pt x="5232" y="142875"/>
                  </a:lnTo>
                  <a:lnTo>
                    <a:pt x="4394" y="143713"/>
                  </a:lnTo>
                  <a:lnTo>
                    <a:pt x="4394" y="146088"/>
                  </a:lnTo>
                  <a:lnTo>
                    <a:pt x="5232" y="146926"/>
                  </a:lnTo>
                  <a:lnTo>
                    <a:pt x="47599" y="146926"/>
                  </a:lnTo>
                  <a:lnTo>
                    <a:pt x="48437" y="146088"/>
                  </a:lnTo>
                  <a:lnTo>
                    <a:pt x="48437" y="143713"/>
                  </a:lnTo>
                  <a:lnTo>
                    <a:pt x="47599" y="142875"/>
                  </a:lnTo>
                  <a:lnTo>
                    <a:pt x="42646" y="142875"/>
                  </a:lnTo>
                  <a:lnTo>
                    <a:pt x="42646" y="132613"/>
                  </a:lnTo>
                  <a:lnTo>
                    <a:pt x="42646" y="129768"/>
                  </a:lnTo>
                  <a:lnTo>
                    <a:pt x="39979" y="124993"/>
                  </a:lnTo>
                  <a:lnTo>
                    <a:pt x="38214" y="123736"/>
                  </a:lnTo>
                  <a:lnTo>
                    <a:pt x="38214" y="132181"/>
                  </a:lnTo>
                  <a:lnTo>
                    <a:pt x="37604" y="132613"/>
                  </a:lnTo>
                  <a:lnTo>
                    <a:pt x="34709" y="130530"/>
                  </a:lnTo>
                  <a:lnTo>
                    <a:pt x="30810" y="129387"/>
                  </a:lnTo>
                  <a:lnTo>
                    <a:pt x="22034" y="129387"/>
                  </a:lnTo>
                  <a:lnTo>
                    <a:pt x="18135" y="130530"/>
                  </a:lnTo>
                  <a:lnTo>
                    <a:pt x="15227" y="132613"/>
                  </a:lnTo>
                  <a:lnTo>
                    <a:pt x="14630" y="132181"/>
                  </a:lnTo>
                  <a:lnTo>
                    <a:pt x="16294" y="126746"/>
                  </a:lnTo>
                  <a:lnTo>
                    <a:pt x="20866" y="123164"/>
                  </a:lnTo>
                  <a:lnTo>
                    <a:pt x="31978" y="123164"/>
                  </a:lnTo>
                  <a:lnTo>
                    <a:pt x="36537" y="126746"/>
                  </a:lnTo>
                  <a:lnTo>
                    <a:pt x="38214" y="132181"/>
                  </a:lnTo>
                  <a:lnTo>
                    <a:pt x="38214" y="123736"/>
                  </a:lnTo>
                  <a:lnTo>
                    <a:pt x="37414" y="123164"/>
                  </a:lnTo>
                  <a:lnTo>
                    <a:pt x="35229" y="121615"/>
                  </a:lnTo>
                  <a:lnTo>
                    <a:pt x="35229" y="120662"/>
                  </a:lnTo>
                  <a:lnTo>
                    <a:pt x="37414" y="119113"/>
                  </a:lnTo>
                  <a:lnTo>
                    <a:pt x="39979" y="117284"/>
                  </a:lnTo>
                  <a:lnTo>
                    <a:pt x="42646" y="112509"/>
                  </a:lnTo>
                  <a:lnTo>
                    <a:pt x="42646" y="99402"/>
                  </a:lnTo>
                  <a:lnTo>
                    <a:pt x="47599" y="99402"/>
                  </a:lnTo>
                  <a:lnTo>
                    <a:pt x="48437" y="98564"/>
                  </a:lnTo>
                  <a:lnTo>
                    <a:pt x="48437" y="96189"/>
                  </a:lnTo>
                  <a:close/>
                </a:path>
                <a:path w="53340" h="240030">
                  <a:moveTo>
                    <a:pt x="52832" y="26416"/>
                  </a:moveTo>
                  <a:lnTo>
                    <a:pt x="50761" y="16141"/>
                  </a:lnTo>
                  <a:lnTo>
                    <a:pt x="47345" y="11099"/>
                  </a:lnTo>
                  <a:lnTo>
                    <a:pt x="47345" y="26416"/>
                  </a:lnTo>
                  <a:lnTo>
                    <a:pt x="45694" y="34556"/>
                  </a:lnTo>
                  <a:lnTo>
                    <a:pt x="41211" y="41211"/>
                  </a:lnTo>
                  <a:lnTo>
                    <a:pt x="34556" y="45694"/>
                  </a:lnTo>
                  <a:lnTo>
                    <a:pt x="26416" y="47345"/>
                  </a:lnTo>
                  <a:lnTo>
                    <a:pt x="18275" y="45694"/>
                  </a:lnTo>
                  <a:lnTo>
                    <a:pt x="11620" y="41211"/>
                  </a:lnTo>
                  <a:lnTo>
                    <a:pt x="7137" y="34556"/>
                  </a:lnTo>
                  <a:lnTo>
                    <a:pt x="5486" y="26416"/>
                  </a:lnTo>
                  <a:lnTo>
                    <a:pt x="7137" y="18275"/>
                  </a:lnTo>
                  <a:lnTo>
                    <a:pt x="11620" y="11633"/>
                  </a:lnTo>
                  <a:lnTo>
                    <a:pt x="18275" y="7137"/>
                  </a:lnTo>
                  <a:lnTo>
                    <a:pt x="26416" y="5486"/>
                  </a:lnTo>
                  <a:lnTo>
                    <a:pt x="34556" y="7137"/>
                  </a:lnTo>
                  <a:lnTo>
                    <a:pt x="41211" y="11633"/>
                  </a:lnTo>
                  <a:lnTo>
                    <a:pt x="45694" y="18275"/>
                  </a:lnTo>
                  <a:lnTo>
                    <a:pt x="47345" y="26416"/>
                  </a:lnTo>
                  <a:lnTo>
                    <a:pt x="47345" y="11099"/>
                  </a:lnTo>
                  <a:lnTo>
                    <a:pt x="45085" y="7747"/>
                  </a:lnTo>
                  <a:lnTo>
                    <a:pt x="41744" y="5486"/>
                  </a:lnTo>
                  <a:lnTo>
                    <a:pt x="36690" y="2082"/>
                  </a:lnTo>
                  <a:lnTo>
                    <a:pt x="26416" y="0"/>
                  </a:lnTo>
                  <a:lnTo>
                    <a:pt x="16141" y="2082"/>
                  </a:lnTo>
                  <a:lnTo>
                    <a:pt x="7747" y="7747"/>
                  </a:lnTo>
                  <a:lnTo>
                    <a:pt x="2082" y="16141"/>
                  </a:lnTo>
                  <a:lnTo>
                    <a:pt x="0" y="26416"/>
                  </a:lnTo>
                  <a:lnTo>
                    <a:pt x="2082" y="36690"/>
                  </a:lnTo>
                  <a:lnTo>
                    <a:pt x="7747" y="45097"/>
                  </a:lnTo>
                  <a:lnTo>
                    <a:pt x="16141" y="50761"/>
                  </a:lnTo>
                  <a:lnTo>
                    <a:pt x="26416" y="52844"/>
                  </a:lnTo>
                  <a:lnTo>
                    <a:pt x="36690" y="50761"/>
                  </a:lnTo>
                  <a:lnTo>
                    <a:pt x="41744" y="47345"/>
                  </a:lnTo>
                  <a:lnTo>
                    <a:pt x="45085" y="45097"/>
                  </a:lnTo>
                  <a:lnTo>
                    <a:pt x="50761" y="36690"/>
                  </a:lnTo>
                  <a:lnTo>
                    <a:pt x="52832" y="26416"/>
                  </a:lnTo>
                  <a:close/>
                </a:path>
              </a:pathLst>
            </a:custGeom>
            <a:solidFill>
              <a:srgbClr val="2589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2925" y="13937"/>
              <a:ext cx="202565" cy="5390515"/>
            </a:xfrm>
            <a:custGeom>
              <a:avLst/>
              <a:gdLst/>
              <a:ahLst/>
              <a:cxnLst/>
              <a:rect l="l" t="t" r="r" b="b"/>
              <a:pathLst>
                <a:path w="202565" h="5390515">
                  <a:moveTo>
                    <a:pt x="0" y="0"/>
                  </a:moveTo>
                  <a:lnTo>
                    <a:pt x="202294" y="0"/>
                  </a:lnTo>
                  <a:lnTo>
                    <a:pt x="202294" y="5390309"/>
                  </a:lnTo>
                  <a:lnTo>
                    <a:pt x="0" y="5390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A7D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47647" y="105542"/>
            <a:ext cx="120650" cy="349250"/>
          </a:xfrm>
          <a:prstGeom prst="rect">
            <a:avLst/>
          </a:prstGeom>
        </p:spPr>
        <p:txBody>
          <a:bodyPr wrap="square" lIns="0" tIns="762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 spc="-10" b="1">
                <a:solidFill>
                  <a:srgbClr val="FFFFFF"/>
                </a:solidFill>
                <a:latin typeface="Calibri"/>
                <a:cs typeface="Calibri"/>
              </a:rPr>
              <a:t>Template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476439" y="2575183"/>
            <a:ext cx="1294130" cy="13970"/>
          </a:xfrm>
          <a:custGeom>
            <a:avLst/>
            <a:gdLst/>
            <a:ahLst/>
            <a:cxnLst/>
            <a:rect l="l" t="t" r="r" b="b"/>
            <a:pathLst>
              <a:path w="1294130" h="13969">
                <a:moveTo>
                  <a:pt x="0" y="0"/>
                </a:moveTo>
                <a:lnTo>
                  <a:pt x="1293962" y="0"/>
                </a:lnTo>
                <a:lnTo>
                  <a:pt x="1293962" y="13479"/>
                </a:lnTo>
                <a:lnTo>
                  <a:pt x="0" y="13479"/>
                </a:lnTo>
                <a:lnTo>
                  <a:pt x="0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539200" y="5104253"/>
            <a:ext cx="580390" cy="844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50" b="1">
                <a:solidFill>
                  <a:srgbClr val="1B6184"/>
                </a:solidFill>
                <a:latin typeface="Calibri"/>
                <a:cs typeface="Calibri"/>
                <a:hlinkClick r:id="rId5"/>
              </a:rPr>
              <a:t>Share</a:t>
            </a:r>
            <a:r>
              <a:rPr dirty="0" sz="350" spc="210" b="1">
                <a:solidFill>
                  <a:srgbClr val="1B6184"/>
                </a:solidFill>
                <a:latin typeface="Calibri"/>
                <a:cs typeface="Calibri"/>
                <a:hlinkClick r:id="rId5"/>
              </a:rPr>
              <a:t> </a:t>
            </a:r>
            <a:r>
              <a:rPr dirty="0" sz="350" b="1">
                <a:solidFill>
                  <a:srgbClr val="1B6184"/>
                </a:solidFill>
                <a:latin typeface="Calibri"/>
                <a:cs typeface="Calibri"/>
                <a:hlinkClick r:id="rId5"/>
              </a:rPr>
              <a:t>template</a:t>
            </a:r>
            <a:r>
              <a:rPr dirty="0" sz="350" spc="210" b="1">
                <a:solidFill>
                  <a:srgbClr val="1B6184"/>
                </a:solidFill>
                <a:latin typeface="Calibri"/>
                <a:cs typeface="Calibri"/>
                <a:hlinkClick r:id="rId5"/>
              </a:rPr>
              <a:t> </a:t>
            </a:r>
            <a:r>
              <a:rPr dirty="0" sz="350" spc="-10" b="1">
                <a:solidFill>
                  <a:srgbClr val="1B6184"/>
                </a:solidFill>
                <a:latin typeface="Calibri"/>
                <a:cs typeface="Calibri"/>
                <a:hlinkClick r:id="rId5"/>
              </a:rPr>
              <a:t>feedback</a:t>
            </a:r>
            <a:endParaRPr sz="350">
              <a:latin typeface="Calibri"/>
              <a:cs typeface="Calibri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438304" y="13629"/>
            <a:ext cx="3620135" cy="6471285"/>
            <a:chOff x="438304" y="13629"/>
            <a:chExt cx="3620135" cy="6471285"/>
          </a:xfrm>
        </p:grpSpPr>
        <p:pic>
          <p:nvPicPr>
            <p:cNvPr id="20" name="object 20" descr="">
              <a:hlinkClick r:id="rId5"/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304" y="5101753"/>
              <a:ext cx="710031" cy="94670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588759" y="359787"/>
              <a:ext cx="247015" cy="327660"/>
            </a:xfrm>
            <a:custGeom>
              <a:avLst/>
              <a:gdLst/>
              <a:ahLst/>
              <a:cxnLst/>
              <a:rect l="l" t="t" r="r" b="b"/>
              <a:pathLst>
                <a:path w="247015" h="327659">
                  <a:moveTo>
                    <a:pt x="65214" y="64249"/>
                  </a:moveTo>
                  <a:lnTo>
                    <a:pt x="64427" y="61188"/>
                  </a:lnTo>
                  <a:lnTo>
                    <a:pt x="44742" y="49580"/>
                  </a:lnTo>
                  <a:lnTo>
                    <a:pt x="41694" y="50368"/>
                  </a:lnTo>
                  <a:lnTo>
                    <a:pt x="38887" y="55105"/>
                  </a:lnTo>
                  <a:lnTo>
                    <a:pt x="39674" y="58166"/>
                  </a:lnTo>
                  <a:lnTo>
                    <a:pt x="57785" y="68846"/>
                  </a:lnTo>
                  <a:lnTo>
                    <a:pt x="58661" y="69062"/>
                  </a:lnTo>
                  <a:lnTo>
                    <a:pt x="59524" y="69062"/>
                  </a:lnTo>
                  <a:lnTo>
                    <a:pt x="61226" y="69062"/>
                  </a:lnTo>
                  <a:lnTo>
                    <a:pt x="62890" y="68186"/>
                  </a:lnTo>
                  <a:lnTo>
                    <a:pt x="65214" y="64249"/>
                  </a:lnTo>
                  <a:close/>
                </a:path>
                <a:path w="247015" h="327659">
                  <a:moveTo>
                    <a:pt x="92684" y="33426"/>
                  </a:moveTo>
                  <a:lnTo>
                    <a:pt x="81648" y="14300"/>
                  </a:lnTo>
                  <a:lnTo>
                    <a:pt x="78600" y="13487"/>
                  </a:lnTo>
                  <a:lnTo>
                    <a:pt x="73837" y="16243"/>
                  </a:lnTo>
                  <a:lnTo>
                    <a:pt x="73025" y="19291"/>
                  </a:lnTo>
                  <a:lnTo>
                    <a:pt x="83604" y="37617"/>
                  </a:lnTo>
                  <a:lnTo>
                    <a:pt x="85280" y="38519"/>
                  </a:lnTo>
                  <a:lnTo>
                    <a:pt x="86995" y="38519"/>
                  </a:lnTo>
                  <a:lnTo>
                    <a:pt x="87845" y="38519"/>
                  </a:lnTo>
                  <a:lnTo>
                    <a:pt x="88696" y="38303"/>
                  </a:lnTo>
                  <a:lnTo>
                    <a:pt x="91871" y="36474"/>
                  </a:lnTo>
                  <a:lnTo>
                    <a:pt x="92684" y="33426"/>
                  </a:lnTo>
                  <a:close/>
                </a:path>
                <a:path w="247015" h="327659">
                  <a:moveTo>
                    <a:pt x="133921" y="25996"/>
                  </a:moveTo>
                  <a:lnTo>
                    <a:pt x="133565" y="2222"/>
                  </a:lnTo>
                  <a:lnTo>
                    <a:pt x="131279" y="0"/>
                  </a:lnTo>
                  <a:lnTo>
                    <a:pt x="125793" y="101"/>
                  </a:lnTo>
                  <a:lnTo>
                    <a:pt x="123596" y="2374"/>
                  </a:lnTo>
                  <a:lnTo>
                    <a:pt x="123952" y="26123"/>
                  </a:lnTo>
                  <a:lnTo>
                    <a:pt x="126174" y="28308"/>
                  </a:lnTo>
                  <a:lnTo>
                    <a:pt x="128892" y="28308"/>
                  </a:lnTo>
                  <a:lnTo>
                    <a:pt x="131724" y="28270"/>
                  </a:lnTo>
                  <a:lnTo>
                    <a:pt x="133921" y="25996"/>
                  </a:lnTo>
                  <a:close/>
                </a:path>
                <a:path w="247015" h="327659">
                  <a:moveTo>
                    <a:pt x="149834" y="107073"/>
                  </a:moveTo>
                  <a:lnTo>
                    <a:pt x="148031" y="101879"/>
                  </a:lnTo>
                  <a:lnTo>
                    <a:pt x="145186" y="100495"/>
                  </a:lnTo>
                  <a:lnTo>
                    <a:pt x="108826" y="113080"/>
                  </a:lnTo>
                  <a:lnTo>
                    <a:pt x="107442" y="115925"/>
                  </a:lnTo>
                  <a:lnTo>
                    <a:pt x="109054" y="120586"/>
                  </a:lnTo>
                  <a:lnTo>
                    <a:pt x="110985" y="121881"/>
                  </a:lnTo>
                  <a:lnTo>
                    <a:pt x="113055" y="121881"/>
                  </a:lnTo>
                  <a:lnTo>
                    <a:pt x="113601" y="121881"/>
                  </a:lnTo>
                  <a:lnTo>
                    <a:pt x="114147" y="121793"/>
                  </a:lnTo>
                  <a:lnTo>
                    <a:pt x="148450" y="109918"/>
                  </a:lnTo>
                  <a:lnTo>
                    <a:pt x="149834" y="107073"/>
                  </a:lnTo>
                  <a:close/>
                </a:path>
                <a:path w="247015" h="327659">
                  <a:moveTo>
                    <a:pt x="184010" y="19291"/>
                  </a:moveTo>
                  <a:lnTo>
                    <a:pt x="183197" y="16243"/>
                  </a:lnTo>
                  <a:lnTo>
                    <a:pt x="178435" y="13487"/>
                  </a:lnTo>
                  <a:lnTo>
                    <a:pt x="175374" y="14300"/>
                  </a:lnTo>
                  <a:lnTo>
                    <a:pt x="164350" y="33426"/>
                  </a:lnTo>
                  <a:lnTo>
                    <a:pt x="165163" y="36474"/>
                  </a:lnTo>
                  <a:lnTo>
                    <a:pt x="168325" y="38303"/>
                  </a:lnTo>
                  <a:lnTo>
                    <a:pt x="169189" y="38519"/>
                  </a:lnTo>
                  <a:lnTo>
                    <a:pt x="170027" y="38519"/>
                  </a:lnTo>
                  <a:lnTo>
                    <a:pt x="171754" y="38519"/>
                  </a:lnTo>
                  <a:lnTo>
                    <a:pt x="173431" y="37617"/>
                  </a:lnTo>
                  <a:lnTo>
                    <a:pt x="184010" y="19291"/>
                  </a:lnTo>
                  <a:close/>
                </a:path>
                <a:path w="247015" h="327659">
                  <a:moveTo>
                    <a:pt x="218376" y="55168"/>
                  </a:moveTo>
                  <a:lnTo>
                    <a:pt x="215633" y="50393"/>
                  </a:lnTo>
                  <a:lnTo>
                    <a:pt x="212585" y="49580"/>
                  </a:lnTo>
                  <a:lnTo>
                    <a:pt x="193192" y="60769"/>
                  </a:lnTo>
                  <a:lnTo>
                    <a:pt x="192379" y="63817"/>
                  </a:lnTo>
                  <a:lnTo>
                    <a:pt x="194678" y="67805"/>
                  </a:lnTo>
                  <a:lnTo>
                    <a:pt x="196354" y="68694"/>
                  </a:lnTo>
                  <a:lnTo>
                    <a:pt x="198069" y="68694"/>
                  </a:lnTo>
                  <a:lnTo>
                    <a:pt x="198920" y="68694"/>
                  </a:lnTo>
                  <a:lnTo>
                    <a:pt x="199771" y="68478"/>
                  </a:lnTo>
                  <a:lnTo>
                    <a:pt x="217563" y="58216"/>
                  </a:lnTo>
                  <a:lnTo>
                    <a:pt x="218376" y="55168"/>
                  </a:lnTo>
                  <a:close/>
                </a:path>
                <a:path w="247015" h="327659">
                  <a:moveTo>
                    <a:pt x="246926" y="191960"/>
                  </a:moveTo>
                  <a:lnTo>
                    <a:pt x="243154" y="168770"/>
                  </a:lnTo>
                  <a:lnTo>
                    <a:pt x="236969" y="156730"/>
                  </a:lnTo>
                  <a:lnTo>
                    <a:pt x="236969" y="191960"/>
                  </a:lnTo>
                  <a:lnTo>
                    <a:pt x="230936" y="218681"/>
                  </a:lnTo>
                  <a:lnTo>
                    <a:pt x="214045" y="242138"/>
                  </a:lnTo>
                  <a:lnTo>
                    <a:pt x="188087" y="260565"/>
                  </a:lnTo>
                  <a:lnTo>
                    <a:pt x="154863" y="272211"/>
                  </a:lnTo>
                  <a:lnTo>
                    <a:pt x="153885" y="272364"/>
                  </a:lnTo>
                  <a:lnTo>
                    <a:pt x="152971" y="272796"/>
                  </a:lnTo>
                  <a:lnTo>
                    <a:pt x="113855" y="308952"/>
                  </a:lnTo>
                  <a:lnTo>
                    <a:pt x="118300" y="280936"/>
                  </a:lnTo>
                  <a:lnTo>
                    <a:pt x="118427" y="279146"/>
                  </a:lnTo>
                  <a:lnTo>
                    <a:pt x="117970" y="277850"/>
                  </a:lnTo>
                  <a:lnTo>
                    <a:pt x="116230" y="275831"/>
                  </a:lnTo>
                  <a:lnTo>
                    <a:pt x="114985" y="275234"/>
                  </a:lnTo>
                  <a:lnTo>
                    <a:pt x="113665" y="275158"/>
                  </a:lnTo>
                  <a:lnTo>
                    <a:pt x="72923" y="266649"/>
                  </a:lnTo>
                  <a:lnTo>
                    <a:pt x="40017" y="248285"/>
                  </a:lnTo>
                  <a:lnTo>
                    <a:pt x="17995" y="222567"/>
                  </a:lnTo>
                  <a:lnTo>
                    <a:pt x="9969" y="191960"/>
                  </a:lnTo>
                  <a:lnTo>
                    <a:pt x="14109" y="169824"/>
                  </a:lnTo>
                  <a:lnTo>
                    <a:pt x="25908" y="149542"/>
                  </a:lnTo>
                  <a:lnTo>
                    <a:pt x="44437" y="132181"/>
                  </a:lnTo>
                  <a:lnTo>
                    <a:pt x="68770" y="118859"/>
                  </a:lnTo>
                  <a:lnTo>
                    <a:pt x="70015" y="123596"/>
                  </a:lnTo>
                  <a:lnTo>
                    <a:pt x="71869" y="128155"/>
                  </a:lnTo>
                  <a:lnTo>
                    <a:pt x="96037" y="172643"/>
                  </a:lnTo>
                  <a:lnTo>
                    <a:pt x="98463" y="188023"/>
                  </a:lnTo>
                  <a:lnTo>
                    <a:pt x="98361" y="211480"/>
                  </a:lnTo>
                  <a:lnTo>
                    <a:pt x="100799" y="223558"/>
                  </a:lnTo>
                  <a:lnTo>
                    <a:pt x="107454" y="233451"/>
                  </a:lnTo>
                  <a:lnTo>
                    <a:pt x="117322" y="240144"/>
                  </a:lnTo>
                  <a:lnTo>
                    <a:pt x="129387" y="242633"/>
                  </a:lnTo>
                  <a:lnTo>
                    <a:pt x="129590" y="242633"/>
                  </a:lnTo>
                  <a:lnTo>
                    <a:pt x="141643" y="240144"/>
                  </a:lnTo>
                  <a:lnTo>
                    <a:pt x="151511" y="233451"/>
                  </a:lnTo>
                  <a:lnTo>
                    <a:pt x="152031" y="232664"/>
                  </a:lnTo>
                  <a:lnTo>
                    <a:pt x="158153" y="223558"/>
                  </a:lnTo>
                  <a:lnTo>
                    <a:pt x="160604" y="211480"/>
                  </a:lnTo>
                  <a:lnTo>
                    <a:pt x="160604" y="210261"/>
                  </a:lnTo>
                  <a:lnTo>
                    <a:pt x="160604" y="200291"/>
                  </a:lnTo>
                  <a:lnTo>
                    <a:pt x="160502" y="188493"/>
                  </a:lnTo>
                  <a:lnTo>
                    <a:pt x="160477" y="188023"/>
                  </a:lnTo>
                  <a:lnTo>
                    <a:pt x="160820" y="184607"/>
                  </a:lnTo>
                  <a:lnTo>
                    <a:pt x="161467" y="179171"/>
                  </a:lnTo>
                  <a:lnTo>
                    <a:pt x="161607" y="178523"/>
                  </a:lnTo>
                  <a:lnTo>
                    <a:pt x="162839" y="172796"/>
                  </a:lnTo>
                  <a:lnTo>
                    <a:pt x="186296" y="129628"/>
                  </a:lnTo>
                  <a:lnTo>
                    <a:pt x="187591" y="126682"/>
                  </a:lnTo>
                  <a:lnTo>
                    <a:pt x="224205" y="153416"/>
                  </a:lnTo>
                  <a:lnTo>
                    <a:pt x="236969" y="191960"/>
                  </a:lnTo>
                  <a:lnTo>
                    <a:pt x="236969" y="156730"/>
                  </a:lnTo>
                  <a:lnTo>
                    <a:pt x="232206" y="147459"/>
                  </a:lnTo>
                  <a:lnTo>
                    <a:pt x="214731" y="128879"/>
                  </a:lnTo>
                  <a:lnTo>
                    <a:pt x="206616" y="123672"/>
                  </a:lnTo>
                  <a:lnTo>
                    <a:pt x="191325" y="113842"/>
                  </a:lnTo>
                  <a:lnTo>
                    <a:pt x="192024" y="110083"/>
                  </a:lnTo>
                  <a:lnTo>
                    <a:pt x="192328" y="106692"/>
                  </a:lnTo>
                  <a:lnTo>
                    <a:pt x="192366" y="102400"/>
                  </a:lnTo>
                  <a:lnTo>
                    <a:pt x="187413" y="77939"/>
                  </a:lnTo>
                  <a:lnTo>
                    <a:pt x="182397" y="70510"/>
                  </a:lnTo>
                  <a:lnTo>
                    <a:pt x="182397" y="102400"/>
                  </a:lnTo>
                  <a:lnTo>
                    <a:pt x="181991" y="108991"/>
                  </a:lnTo>
                  <a:lnTo>
                    <a:pt x="157429" y="161874"/>
                  </a:lnTo>
                  <a:lnTo>
                    <a:pt x="154266" y="167665"/>
                  </a:lnTo>
                  <a:lnTo>
                    <a:pt x="152565" y="173570"/>
                  </a:lnTo>
                  <a:lnTo>
                    <a:pt x="151650" y="178523"/>
                  </a:lnTo>
                  <a:lnTo>
                    <a:pt x="150622" y="178523"/>
                  </a:lnTo>
                  <a:lnTo>
                    <a:pt x="150622" y="188493"/>
                  </a:lnTo>
                  <a:lnTo>
                    <a:pt x="150622" y="200291"/>
                  </a:lnTo>
                  <a:lnTo>
                    <a:pt x="150622" y="210261"/>
                  </a:lnTo>
                  <a:lnTo>
                    <a:pt x="150622" y="211480"/>
                  </a:lnTo>
                  <a:lnTo>
                    <a:pt x="148958" y="219710"/>
                  </a:lnTo>
                  <a:lnTo>
                    <a:pt x="144424" y="226428"/>
                  </a:lnTo>
                  <a:lnTo>
                    <a:pt x="137706" y="230987"/>
                  </a:lnTo>
                  <a:lnTo>
                    <a:pt x="129489" y="232664"/>
                  </a:lnTo>
                  <a:lnTo>
                    <a:pt x="121246" y="230987"/>
                  </a:lnTo>
                  <a:lnTo>
                    <a:pt x="114515" y="226428"/>
                  </a:lnTo>
                  <a:lnTo>
                    <a:pt x="109982" y="219710"/>
                  </a:lnTo>
                  <a:lnTo>
                    <a:pt x="108318" y="211480"/>
                  </a:lnTo>
                  <a:lnTo>
                    <a:pt x="108318" y="210261"/>
                  </a:lnTo>
                  <a:lnTo>
                    <a:pt x="150622" y="210261"/>
                  </a:lnTo>
                  <a:lnTo>
                    <a:pt x="150622" y="200291"/>
                  </a:lnTo>
                  <a:lnTo>
                    <a:pt x="108331" y="200291"/>
                  </a:lnTo>
                  <a:lnTo>
                    <a:pt x="108331" y="188493"/>
                  </a:lnTo>
                  <a:lnTo>
                    <a:pt x="150622" y="188493"/>
                  </a:lnTo>
                  <a:lnTo>
                    <a:pt x="150622" y="178523"/>
                  </a:lnTo>
                  <a:lnTo>
                    <a:pt x="134467" y="178523"/>
                  </a:lnTo>
                  <a:lnTo>
                    <a:pt x="134467" y="137401"/>
                  </a:lnTo>
                  <a:lnTo>
                    <a:pt x="134467" y="133934"/>
                  </a:lnTo>
                  <a:lnTo>
                    <a:pt x="148450" y="129095"/>
                  </a:lnTo>
                  <a:lnTo>
                    <a:pt x="149821" y="126263"/>
                  </a:lnTo>
                  <a:lnTo>
                    <a:pt x="148031" y="121043"/>
                  </a:lnTo>
                  <a:lnTo>
                    <a:pt x="145186" y="119672"/>
                  </a:lnTo>
                  <a:lnTo>
                    <a:pt x="108826" y="132270"/>
                  </a:lnTo>
                  <a:lnTo>
                    <a:pt x="107454" y="135102"/>
                  </a:lnTo>
                  <a:lnTo>
                    <a:pt x="109042" y="139763"/>
                  </a:lnTo>
                  <a:lnTo>
                    <a:pt x="110985" y="141058"/>
                  </a:lnTo>
                  <a:lnTo>
                    <a:pt x="113601" y="141058"/>
                  </a:lnTo>
                  <a:lnTo>
                    <a:pt x="114160" y="140970"/>
                  </a:lnTo>
                  <a:lnTo>
                    <a:pt x="124498" y="137401"/>
                  </a:lnTo>
                  <a:lnTo>
                    <a:pt x="124498" y="178523"/>
                  </a:lnTo>
                  <a:lnTo>
                    <a:pt x="107302" y="178523"/>
                  </a:lnTo>
                  <a:lnTo>
                    <a:pt x="106375" y="173570"/>
                  </a:lnTo>
                  <a:lnTo>
                    <a:pt x="104673" y="167665"/>
                  </a:lnTo>
                  <a:lnTo>
                    <a:pt x="80200" y="122643"/>
                  </a:lnTo>
                  <a:lnTo>
                    <a:pt x="78905" y="118859"/>
                  </a:lnTo>
                  <a:lnTo>
                    <a:pt x="78308" y="117132"/>
                  </a:lnTo>
                  <a:lnTo>
                    <a:pt x="76784" y="108242"/>
                  </a:lnTo>
                  <a:lnTo>
                    <a:pt x="76657" y="106692"/>
                  </a:lnTo>
                  <a:lnTo>
                    <a:pt x="76542" y="102400"/>
                  </a:lnTo>
                  <a:lnTo>
                    <a:pt x="80708" y="81826"/>
                  </a:lnTo>
                  <a:lnTo>
                    <a:pt x="92062" y="64985"/>
                  </a:lnTo>
                  <a:lnTo>
                    <a:pt x="108889" y="53632"/>
                  </a:lnTo>
                  <a:lnTo>
                    <a:pt x="129489" y="49466"/>
                  </a:lnTo>
                  <a:lnTo>
                    <a:pt x="150063" y="53632"/>
                  </a:lnTo>
                  <a:lnTo>
                    <a:pt x="166890" y="64985"/>
                  </a:lnTo>
                  <a:lnTo>
                    <a:pt x="178231" y="81826"/>
                  </a:lnTo>
                  <a:lnTo>
                    <a:pt x="182397" y="102400"/>
                  </a:lnTo>
                  <a:lnTo>
                    <a:pt x="182397" y="70510"/>
                  </a:lnTo>
                  <a:lnTo>
                    <a:pt x="173926" y="57937"/>
                  </a:lnTo>
                  <a:lnTo>
                    <a:pt x="161378" y="49466"/>
                  </a:lnTo>
                  <a:lnTo>
                    <a:pt x="153936" y="44450"/>
                  </a:lnTo>
                  <a:lnTo>
                    <a:pt x="129489" y="39497"/>
                  </a:lnTo>
                  <a:lnTo>
                    <a:pt x="105016" y="44450"/>
                  </a:lnTo>
                  <a:lnTo>
                    <a:pt x="85013" y="57937"/>
                  </a:lnTo>
                  <a:lnTo>
                    <a:pt x="71526" y="77939"/>
                  </a:lnTo>
                  <a:lnTo>
                    <a:pt x="66573" y="102400"/>
                  </a:lnTo>
                  <a:lnTo>
                    <a:pt x="66700" y="106692"/>
                  </a:lnTo>
                  <a:lnTo>
                    <a:pt x="66929" y="108839"/>
                  </a:lnTo>
                  <a:lnTo>
                    <a:pt x="39319" y="123596"/>
                  </a:lnTo>
                  <a:lnTo>
                    <a:pt x="18173" y="143256"/>
                  </a:lnTo>
                  <a:lnTo>
                    <a:pt x="4724" y="166471"/>
                  </a:lnTo>
                  <a:lnTo>
                    <a:pt x="0" y="191960"/>
                  </a:lnTo>
                  <a:lnTo>
                    <a:pt x="8140" y="225717"/>
                  </a:lnTo>
                  <a:lnTo>
                    <a:pt x="30657" y="253961"/>
                  </a:lnTo>
                  <a:lnTo>
                    <a:pt x="64757" y="274383"/>
                  </a:lnTo>
                  <a:lnTo>
                    <a:pt x="107607" y="284670"/>
                  </a:lnTo>
                  <a:lnTo>
                    <a:pt x="101447" y="323710"/>
                  </a:lnTo>
                  <a:lnTo>
                    <a:pt x="102463" y="325780"/>
                  </a:lnTo>
                  <a:lnTo>
                    <a:pt x="105079" y="327177"/>
                  </a:lnTo>
                  <a:lnTo>
                    <a:pt x="105879" y="327380"/>
                  </a:lnTo>
                  <a:lnTo>
                    <a:pt x="107924" y="327380"/>
                  </a:lnTo>
                  <a:lnTo>
                    <a:pt x="109143" y="326923"/>
                  </a:lnTo>
                  <a:lnTo>
                    <a:pt x="110070" y="326059"/>
                  </a:lnTo>
                  <a:lnTo>
                    <a:pt x="128549" y="308952"/>
                  </a:lnTo>
                  <a:lnTo>
                    <a:pt x="157975" y="281736"/>
                  </a:lnTo>
                  <a:lnTo>
                    <a:pt x="193992" y="268706"/>
                  </a:lnTo>
                  <a:lnTo>
                    <a:pt x="222123" y="248119"/>
                  </a:lnTo>
                  <a:lnTo>
                    <a:pt x="240411" y="221894"/>
                  </a:lnTo>
                  <a:lnTo>
                    <a:pt x="246926" y="191960"/>
                  </a:lnTo>
                  <a:close/>
                </a:path>
              </a:pathLst>
            </a:custGeom>
            <a:solidFill>
              <a:srgbClr val="4EA8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035479" y="13839"/>
              <a:ext cx="2022475" cy="6470650"/>
            </a:xfrm>
            <a:custGeom>
              <a:avLst/>
              <a:gdLst/>
              <a:ahLst/>
              <a:cxnLst/>
              <a:rect l="l" t="t" r="r" b="b"/>
              <a:pathLst>
                <a:path w="2022475" h="6470650">
                  <a:moveTo>
                    <a:pt x="2022132" y="6469164"/>
                  </a:moveTo>
                  <a:lnTo>
                    <a:pt x="0" y="6469164"/>
                  </a:lnTo>
                  <a:lnTo>
                    <a:pt x="0" y="6470358"/>
                  </a:lnTo>
                  <a:lnTo>
                    <a:pt x="2022132" y="6470358"/>
                  </a:lnTo>
                  <a:lnTo>
                    <a:pt x="2022132" y="6469164"/>
                  </a:lnTo>
                  <a:close/>
                </a:path>
                <a:path w="2022475" h="6470650">
                  <a:moveTo>
                    <a:pt x="2022132" y="0"/>
                  </a:moveTo>
                  <a:lnTo>
                    <a:pt x="0" y="0"/>
                  </a:lnTo>
                  <a:lnTo>
                    <a:pt x="0" y="5390489"/>
                  </a:lnTo>
                  <a:lnTo>
                    <a:pt x="2022132" y="5390489"/>
                  </a:lnTo>
                  <a:lnTo>
                    <a:pt x="20221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037511" y="15851"/>
              <a:ext cx="2018664" cy="6466840"/>
            </a:xfrm>
            <a:custGeom>
              <a:avLst/>
              <a:gdLst/>
              <a:ahLst/>
              <a:cxnLst/>
              <a:rect l="l" t="t" r="r" b="b"/>
              <a:pathLst>
                <a:path w="2018664" h="6466840">
                  <a:moveTo>
                    <a:pt x="0" y="0"/>
                  </a:moveTo>
                  <a:lnTo>
                    <a:pt x="2018080" y="0"/>
                  </a:lnTo>
                  <a:lnTo>
                    <a:pt x="2018080" y="6466311"/>
                  </a:lnTo>
                  <a:lnTo>
                    <a:pt x="0" y="6466311"/>
                  </a:lnTo>
                  <a:lnTo>
                    <a:pt x="0" y="0"/>
                  </a:lnTo>
                  <a:close/>
                </a:path>
              </a:pathLst>
            </a:custGeom>
            <a:ln w="4043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039294" y="5404324"/>
              <a:ext cx="2014855" cy="1078865"/>
            </a:xfrm>
            <a:custGeom>
              <a:avLst/>
              <a:gdLst/>
              <a:ahLst/>
              <a:cxnLst/>
              <a:rect l="l" t="t" r="r" b="b"/>
              <a:pathLst>
                <a:path w="2014854" h="1078864">
                  <a:moveTo>
                    <a:pt x="0" y="0"/>
                  </a:moveTo>
                  <a:lnTo>
                    <a:pt x="2014399" y="0"/>
                  </a:lnTo>
                  <a:lnTo>
                    <a:pt x="2014399" y="1078668"/>
                  </a:lnTo>
                  <a:lnTo>
                    <a:pt x="0" y="1078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256726" y="1336036"/>
              <a:ext cx="68580" cy="402590"/>
            </a:xfrm>
            <a:custGeom>
              <a:avLst/>
              <a:gdLst/>
              <a:ahLst/>
              <a:cxnLst/>
              <a:rect l="l" t="t" r="r" b="b"/>
              <a:pathLst>
                <a:path w="68580" h="402589">
                  <a:moveTo>
                    <a:pt x="68503" y="333552"/>
                  </a:moveTo>
                  <a:lnTo>
                    <a:pt x="0" y="333552"/>
                  </a:lnTo>
                  <a:lnTo>
                    <a:pt x="0" y="388581"/>
                  </a:lnTo>
                  <a:lnTo>
                    <a:pt x="0" y="402056"/>
                  </a:lnTo>
                  <a:lnTo>
                    <a:pt x="68503" y="402056"/>
                  </a:lnTo>
                  <a:lnTo>
                    <a:pt x="68503" y="388581"/>
                  </a:lnTo>
                  <a:lnTo>
                    <a:pt x="68503" y="333552"/>
                  </a:lnTo>
                  <a:close/>
                </a:path>
                <a:path w="68580" h="402589">
                  <a:moveTo>
                    <a:pt x="68503" y="0"/>
                  </a:moveTo>
                  <a:lnTo>
                    <a:pt x="0" y="0"/>
                  </a:lnTo>
                  <a:lnTo>
                    <a:pt x="0" y="55016"/>
                  </a:lnTo>
                  <a:lnTo>
                    <a:pt x="0" y="68503"/>
                  </a:lnTo>
                  <a:lnTo>
                    <a:pt x="68503" y="68503"/>
                  </a:lnTo>
                  <a:lnTo>
                    <a:pt x="68503" y="55016"/>
                  </a:lnTo>
                  <a:lnTo>
                    <a:pt x="68503" y="0"/>
                  </a:lnTo>
                  <a:close/>
                </a:path>
              </a:pathLst>
            </a:custGeom>
            <a:solidFill>
              <a:srgbClr val="999999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240917" y="1322548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80" h="68580">
                  <a:moveTo>
                    <a:pt x="0" y="0"/>
                  </a:moveTo>
                  <a:lnTo>
                    <a:pt x="68504" y="0"/>
                  </a:lnTo>
                  <a:lnTo>
                    <a:pt x="68504" y="68504"/>
                  </a:lnTo>
                  <a:lnTo>
                    <a:pt x="0" y="685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240917" y="1322548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80" h="68580">
                  <a:moveTo>
                    <a:pt x="0" y="0"/>
                  </a:moveTo>
                  <a:lnTo>
                    <a:pt x="68504" y="0"/>
                  </a:lnTo>
                  <a:lnTo>
                    <a:pt x="68504" y="68504"/>
                  </a:lnTo>
                  <a:lnTo>
                    <a:pt x="0" y="68504"/>
                  </a:lnTo>
                  <a:lnTo>
                    <a:pt x="0" y="0"/>
                  </a:lnTo>
                  <a:close/>
                </a:path>
              </a:pathLst>
            </a:custGeom>
            <a:ln w="4043">
              <a:solidFill>
                <a:srgbClr val="18A7D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2223248" y="1278142"/>
            <a:ext cx="1395730" cy="22987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45"/>
              </a:spcBef>
            </a:pPr>
            <a:r>
              <a:rPr dirty="0" baseline="-27777" sz="450" b="1">
                <a:solidFill>
                  <a:srgbClr val="2589A7"/>
                </a:solidFill>
                <a:latin typeface="Calibri"/>
                <a:cs typeface="Calibri"/>
              </a:rPr>
              <a:t>A</a:t>
            </a:r>
            <a:r>
              <a:rPr dirty="0" baseline="-27777" sz="450" spc="450" b="1">
                <a:solidFill>
                  <a:srgbClr val="2589A7"/>
                </a:solidFill>
                <a:latin typeface="Calibri"/>
                <a:cs typeface="Calibri"/>
              </a:rPr>
              <a:t>  </a:t>
            </a:r>
            <a:r>
              <a:rPr dirty="0" sz="350" b="1">
                <a:solidFill>
                  <a:srgbClr val="1F1F1F"/>
                </a:solidFill>
                <a:latin typeface="Calibri"/>
                <a:cs typeface="Calibri"/>
              </a:rPr>
              <a:t>Team</a:t>
            </a:r>
            <a:r>
              <a:rPr dirty="0" sz="350" spc="40" b="1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350" spc="-10" b="1">
                <a:solidFill>
                  <a:srgbClr val="1F1F1F"/>
                </a:solidFill>
                <a:latin typeface="Calibri"/>
                <a:cs typeface="Calibri"/>
              </a:rPr>
              <a:t>gathering</a:t>
            </a:r>
            <a:endParaRPr sz="350">
              <a:latin typeface="Calibri"/>
              <a:cs typeface="Calibri"/>
            </a:endParaRPr>
          </a:p>
          <a:p>
            <a:pPr marL="143510" marR="30480">
              <a:lnSpc>
                <a:spcPct val="110300"/>
              </a:lnSpc>
              <a:spcBef>
                <a:spcPts val="105"/>
              </a:spcBef>
            </a:pPr>
            <a:r>
              <a:rPr dirty="0" sz="350">
                <a:latin typeface="Calibri"/>
                <a:cs typeface="Calibri"/>
              </a:rPr>
              <a:t>Define</a:t>
            </a:r>
            <a:r>
              <a:rPr dirty="0" sz="350" spc="145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who</a:t>
            </a:r>
            <a:r>
              <a:rPr dirty="0" sz="350" spc="145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should</a:t>
            </a:r>
            <a:r>
              <a:rPr dirty="0" sz="350" spc="145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participate</a:t>
            </a:r>
            <a:r>
              <a:rPr dirty="0" sz="350" spc="145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in</a:t>
            </a:r>
            <a:r>
              <a:rPr dirty="0" sz="350" spc="145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the</a:t>
            </a:r>
            <a:r>
              <a:rPr dirty="0" sz="350" spc="150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session</a:t>
            </a:r>
            <a:r>
              <a:rPr dirty="0" sz="350" spc="145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and</a:t>
            </a:r>
            <a:r>
              <a:rPr dirty="0" sz="350" spc="145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send</a:t>
            </a:r>
            <a:r>
              <a:rPr dirty="0" sz="350" spc="145">
                <a:latin typeface="Calibri"/>
                <a:cs typeface="Calibri"/>
              </a:rPr>
              <a:t> </a:t>
            </a:r>
            <a:r>
              <a:rPr dirty="0" sz="350" spc="-25">
                <a:latin typeface="Calibri"/>
                <a:cs typeface="Calibri"/>
              </a:rPr>
              <a:t>an</a:t>
            </a:r>
            <a:r>
              <a:rPr dirty="0" sz="350" spc="500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invite.</a:t>
            </a:r>
            <a:r>
              <a:rPr dirty="0" sz="350" spc="150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Share</a:t>
            </a:r>
            <a:r>
              <a:rPr dirty="0" sz="350" spc="150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relevant</a:t>
            </a:r>
            <a:r>
              <a:rPr dirty="0" sz="350" spc="155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information</a:t>
            </a:r>
            <a:r>
              <a:rPr dirty="0" sz="350" spc="150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or</a:t>
            </a:r>
            <a:r>
              <a:rPr dirty="0" sz="350" spc="150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pre-work</a:t>
            </a:r>
            <a:r>
              <a:rPr dirty="0" sz="350" spc="155">
                <a:latin typeface="Calibri"/>
                <a:cs typeface="Calibri"/>
              </a:rPr>
              <a:t> </a:t>
            </a:r>
            <a:r>
              <a:rPr dirty="0" sz="350" spc="-10">
                <a:latin typeface="Calibri"/>
                <a:cs typeface="Calibri"/>
              </a:rPr>
              <a:t>ahead.</a:t>
            </a:r>
            <a:endParaRPr sz="350">
              <a:latin typeface="Calibri"/>
              <a:cs typeface="Calibri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2238694" y="1653886"/>
            <a:ext cx="73025" cy="73025"/>
            <a:chOff x="2238694" y="1653886"/>
            <a:chExt cx="73025" cy="73025"/>
          </a:xfrm>
        </p:grpSpPr>
        <p:sp>
          <p:nvSpPr>
            <p:cNvPr id="30" name="object 30" descr=""/>
            <p:cNvSpPr/>
            <p:nvPr/>
          </p:nvSpPr>
          <p:spPr>
            <a:xfrm>
              <a:off x="2240917" y="1656108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80" h="68580">
                  <a:moveTo>
                    <a:pt x="0" y="0"/>
                  </a:moveTo>
                  <a:lnTo>
                    <a:pt x="68504" y="0"/>
                  </a:lnTo>
                  <a:lnTo>
                    <a:pt x="68504" y="68504"/>
                  </a:lnTo>
                  <a:lnTo>
                    <a:pt x="0" y="685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240917" y="1656108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80" h="68580">
                  <a:moveTo>
                    <a:pt x="0" y="0"/>
                  </a:moveTo>
                  <a:lnTo>
                    <a:pt x="68504" y="0"/>
                  </a:lnTo>
                  <a:lnTo>
                    <a:pt x="68504" y="68504"/>
                  </a:lnTo>
                  <a:lnTo>
                    <a:pt x="0" y="68504"/>
                  </a:lnTo>
                  <a:lnTo>
                    <a:pt x="0" y="0"/>
                  </a:lnTo>
                  <a:close/>
                </a:path>
              </a:pathLst>
            </a:custGeom>
            <a:ln w="4043">
              <a:solidFill>
                <a:srgbClr val="18A7D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2223672" y="1611701"/>
            <a:ext cx="1366520" cy="22987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45"/>
              </a:spcBef>
            </a:pPr>
            <a:r>
              <a:rPr dirty="0" baseline="-27777" sz="450" b="1">
                <a:solidFill>
                  <a:srgbClr val="2589A7"/>
                </a:solidFill>
                <a:latin typeface="Calibri"/>
                <a:cs typeface="Calibri"/>
              </a:rPr>
              <a:t>B</a:t>
            </a:r>
            <a:r>
              <a:rPr dirty="0" baseline="-27777" sz="450" spc="480" b="1">
                <a:solidFill>
                  <a:srgbClr val="2589A7"/>
                </a:solidFill>
                <a:latin typeface="Calibri"/>
                <a:cs typeface="Calibri"/>
              </a:rPr>
              <a:t>  </a:t>
            </a:r>
            <a:r>
              <a:rPr dirty="0" sz="350" b="1">
                <a:solidFill>
                  <a:srgbClr val="1F1F1F"/>
                </a:solidFill>
                <a:latin typeface="Calibri"/>
                <a:cs typeface="Calibri"/>
              </a:rPr>
              <a:t>Set</a:t>
            </a:r>
            <a:r>
              <a:rPr dirty="0" sz="350" spc="45" b="1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350" b="1">
                <a:solidFill>
                  <a:srgbClr val="1F1F1F"/>
                </a:solidFill>
                <a:latin typeface="Calibri"/>
                <a:cs typeface="Calibri"/>
              </a:rPr>
              <a:t>the</a:t>
            </a:r>
            <a:r>
              <a:rPr dirty="0" sz="350" spc="40" b="1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350" spc="-20" b="1">
                <a:solidFill>
                  <a:srgbClr val="1F1F1F"/>
                </a:solidFill>
                <a:latin typeface="Calibri"/>
                <a:cs typeface="Calibri"/>
              </a:rPr>
              <a:t>goal</a:t>
            </a:r>
            <a:endParaRPr sz="350">
              <a:latin typeface="Calibri"/>
              <a:cs typeface="Calibri"/>
            </a:endParaRPr>
          </a:p>
          <a:p>
            <a:pPr marL="143510" marR="30480">
              <a:lnSpc>
                <a:spcPct val="110300"/>
              </a:lnSpc>
              <a:spcBef>
                <a:spcPts val="105"/>
              </a:spcBef>
            </a:pPr>
            <a:r>
              <a:rPr dirty="0" sz="350">
                <a:latin typeface="Calibri"/>
                <a:cs typeface="Calibri"/>
              </a:rPr>
              <a:t>Think</a:t>
            </a:r>
            <a:r>
              <a:rPr dirty="0" sz="350" spc="130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about</a:t>
            </a:r>
            <a:r>
              <a:rPr dirty="0" sz="350" spc="140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the</a:t>
            </a:r>
            <a:r>
              <a:rPr dirty="0" sz="350" spc="145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problem</a:t>
            </a:r>
            <a:r>
              <a:rPr dirty="0" sz="350" spc="140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you'll</a:t>
            </a:r>
            <a:r>
              <a:rPr dirty="0" sz="350" spc="140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be</a:t>
            </a:r>
            <a:r>
              <a:rPr dirty="0" sz="350" spc="145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focusing</a:t>
            </a:r>
            <a:r>
              <a:rPr dirty="0" sz="350" spc="140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on</a:t>
            </a:r>
            <a:r>
              <a:rPr dirty="0" sz="350" spc="140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solving</a:t>
            </a:r>
            <a:r>
              <a:rPr dirty="0" sz="350" spc="145">
                <a:latin typeface="Calibri"/>
                <a:cs typeface="Calibri"/>
              </a:rPr>
              <a:t> </a:t>
            </a:r>
            <a:r>
              <a:rPr dirty="0" sz="350" spc="-25">
                <a:latin typeface="Calibri"/>
                <a:cs typeface="Calibri"/>
              </a:rPr>
              <a:t>in</a:t>
            </a:r>
            <a:r>
              <a:rPr dirty="0" sz="350" spc="500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the</a:t>
            </a:r>
            <a:r>
              <a:rPr dirty="0" sz="350" spc="185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brainstorming</a:t>
            </a:r>
            <a:r>
              <a:rPr dirty="0" sz="350" spc="185">
                <a:latin typeface="Calibri"/>
                <a:cs typeface="Calibri"/>
              </a:rPr>
              <a:t> </a:t>
            </a:r>
            <a:r>
              <a:rPr dirty="0" sz="350" spc="-10">
                <a:latin typeface="Calibri"/>
                <a:cs typeface="Calibri"/>
              </a:rPr>
              <a:t>session.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2354655" y="1943777"/>
            <a:ext cx="1138555" cy="21590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350" b="1">
                <a:latin typeface="Calibri"/>
                <a:cs typeface="Calibri"/>
              </a:rPr>
              <a:t>Learn</a:t>
            </a:r>
            <a:r>
              <a:rPr dirty="0" sz="350" spc="130" b="1">
                <a:latin typeface="Calibri"/>
                <a:cs typeface="Calibri"/>
              </a:rPr>
              <a:t> </a:t>
            </a:r>
            <a:r>
              <a:rPr dirty="0" sz="350" b="1">
                <a:latin typeface="Calibri"/>
                <a:cs typeface="Calibri"/>
              </a:rPr>
              <a:t>how</a:t>
            </a:r>
            <a:r>
              <a:rPr dirty="0" sz="350" spc="135" b="1">
                <a:latin typeface="Calibri"/>
                <a:cs typeface="Calibri"/>
              </a:rPr>
              <a:t> </a:t>
            </a:r>
            <a:r>
              <a:rPr dirty="0" sz="350" b="1">
                <a:latin typeface="Calibri"/>
                <a:cs typeface="Calibri"/>
              </a:rPr>
              <a:t>to</a:t>
            </a:r>
            <a:r>
              <a:rPr dirty="0" sz="350" spc="130" b="1">
                <a:latin typeface="Calibri"/>
                <a:cs typeface="Calibri"/>
              </a:rPr>
              <a:t> </a:t>
            </a:r>
            <a:r>
              <a:rPr dirty="0" sz="350" b="1">
                <a:latin typeface="Calibri"/>
                <a:cs typeface="Calibri"/>
              </a:rPr>
              <a:t>use</a:t>
            </a:r>
            <a:r>
              <a:rPr dirty="0" sz="350" spc="135" b="1">
                <a:latin typeface="Calibri"/>
                <a:cs typeface="Calibri"/>
              </a:rPr>
              <a:t> </a:t>
            </a:r>
            <a:r>
              <a:rPr dirty="0" sz="350" b="1">
                <a:latin typeface="Calibri"/>
                <a:cs typeface="Calibri"/>
              </a:rPr>
              <a:t>the</a:t>
            </a:r>
            <a:r>
              <a:rPr dirty="0" sz="350" spc="130" b="1">
                <a:latin typeface="Calibri"/>
                <a:cs typeface="Calibri"/>
              </a:rPr>
              <a:t> </a:t>
            </a:r>
            <a:r>
              <a:rPr dirty="0" sz="350" b="1">
                <a:latin typeface="Calibri"/>
                <a:cs typeface="Calibri"/>
              </a:rPr>
              <a:t>facilitation</a:t>
            </a:r>
            <a:r>
              <a:rPr dirty="0" sz="350" spc="135" b="1">
                <a:latin typeface="Calibri"/>
                <a:cs typeface="Calibri"/>
              </a:rPr>
              <a:t> </a:t>
            </a:r>
            <a:r>
              <a:rPr dirty="0" sz="350" spc="-10" b="1">
                <a:latin typeface="Calibri"/>
                <a:cs typeface="Calibri"/>
              </a:rPr>
              <a:t>tools</a:t>
            </a:r>
            <a:endParaRPr sz="350">
              <a:latin typeface="Calibri"/>
              <a:cs typeface="Calibri"/>
            </a:endParaRPr>
          </a:p>
          <a:p>
            <a:pPr marL="12700" marR="5080">
              <a:lnSpc>
                <a:spcPct val="110300"/>
              </a:lnSpc>
              <a:spcBef>
                <a:spcPts val="55"/>
              </a:spcBef>
            </a:pPr>
            <a:r>
              <a:rPr dirty="0" sz="350">
                <a:latin typeface="Calibri"/>
                <a:cs typeface="Calibri"/>
              </a:rPr>
              <a:t>Use</a:t>
            </a:r>
            <a:r>
              <a:rPr dirty="0" sz="350" spc="140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the</a:t>
            </a:r>
            <a:r>
              <a:rPr dirty="0" sz="350" spc="140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Facilitation</a:t>
            </a:r>
            <a:r>
              <a:rPr dirty="0" sz="350" spc="145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Superpowers</a:t>
            </a:r>
            <a:r>
              <a:rPr dirty="0" sz="350" spc="140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to</a:t>
            </a:r>
            <a:r>
              <a:rPr dirty="0" sz="350" spc="140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run</a:t>
            </a:r>
            <a:r>
              <a:rPr dirty="0" sz="350" spc="145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a</a:t>
            </a:r>
            <a:r>
              <a:rPr dirty="0" sz="350" spc="140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happy</a:t>
            </a:r>
            <a:r>
              <a:rPr dirty="0" sz="350" spc="140">
                <a:latin typeface="Calibri"/>
                <a:cs typeface="Calibri"/>
              </a:rPr>
              <a:t> </a:t>
            </a:r>
            <a:r>
              <a:rPr dirty="0" sz="350" spc="-25">
                <a:latin typeface="Calibri"/>
                <a:cs typeface="Calibri"/>
              </a:rPr>
              <a:t>and</a:t>
            </a:r>
            <a:r>
              <a:rPr dirty="0" sz="350" spc="500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productive</a:t>
            </a:r>
            <a:r>
              <a:rPr dirty="0" sz="350" spc="260">
                <a:latin typeface="Calibri"/>
                <a:cs typeface="Calibri"/>
              </a:rPr>
              <a:t> </a:t>
            </a:r>
            <a:r>
              <a:rPr dirty="0" sz="350" spc="-10">
                <a:latin typeface="Calibri"/>
                <a:cs typeface="Calibri"/>
              </a:rPr>
              <a:t>session.</a:t>
            </a:r>
            <a:endParaRPr sz="350">
              <a:latin typeface="Calibri"/>
              <a:cs typeface="Calibri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2237547" y="1976756"/>
            <a:ext cx="88265" cy="92710"/>
            <a:chOff x="2237547" y="1976756"/>
            <a:chExt cx="88265" cy="92710"/>
          </a:xfrm>
        </p:grpSpPr>
        <p:sp>
          <p:nvSpPr>
            <p:cNvPr id="35" name="object 35" descr=""/>
            <p:cNvSpPr/>
            <p:nvPr/>
          </p:nvSpPr>
          <p:spPr>
            <a:xfrm>
              <a:off x="2256739" y="2000346"/>
              <a:ext cx="68580" cy="48895"/>
            </a:xfrm>
            <a:custGeom>
              <a:avLst/>
              <a:gdLst/>
              <a:ahLst/>
              <a:cxnLst/>
              <a:rect l="l" t="t" r="r" b="b"/>
              <a:pathLst>
                <a:path w="68580" h="48894">
                  <a:moveTo>
                    <a:pt x="0" y="48285"/>
                  </a:moveTo>
                  <a:lnTo>
                    <a:pt x="68504" y="48285"/>
                  </a:lnTo>
                  <a:lnTo>
                    <a:pt x="68504" y="0"/>
                  </a:lnTo>
                  <a:lnTo>
                    <a:pt x="0" y="0"/>
                  </a:lnTo>
                  <a:lnTo>
                    <a:pt x="0" y="48285"/>
                  </a:lnTo>
                  <a:close/>
                </a:path>
              </a:pathLst>
            </a:custGeom>
            <a:solidFill>
              <a:srgbClr val="999999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37547" y="1976756"/>
              <a:ext cx="87697" cy="92094"/>
            </a:xfrm>
            <a:prstGeom prst="rect">
              <a:avLst/>
            </a:prstGeom>
          </p:spPr>
        </p:pic>
      </p:grpSp>
      <p:sp>
        <p:nvSpPr>
          <p:cNvPr id="37" name="object 37" descr=""/>
          <p:cNvSpPr txBox="1"/>
          <p:nvPr/>
        </p:nvSpPr>
        <p:spPr>
          <a:xfrm>
            <a:off x="2248588" y="1974972"/>
            <a:ext cx="53340" cy="742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00" spc="55" b="1">
                <a:solidFill>
                  <a:srgbClr val="2589A7"/>
                </a:solidFill>
                <a:latin typeface="Calibri"/>
                <a:cs typeface="Calibri"/>
              </a:rPr>
              <a:t>C</a:t>
            </a:r>
            <a:endParaRPr sz="300">
              <a:latin typeface="Calibri"/>
              <a:cs typeface="Calibri"/>
            </a:endParaRPr>
          </a:p>
        </p:txBody>
      </p:sp>
      <p:sp>
        <p:nvSpPr>
          <p:cNvPr id="38" name="object 38" descr=""/>
          <p:cNvSpPr/>
          <p:nvPr/>
        </p:nvSpPr>
        <p:spPr>
          <a:xfrm>
            <a:off x="2827257" y="2228706"/>
            <a:ext cx="39370" cy="31115"/>
          </a:xfrm>
          <a:custGeom>
            <a:avLst/>
            <a:gdLst/>
            <a:ahLst/>
            <a:cxnLst/>
            <a:rect l="l" t="t" r="r" b="b"/>
            <a:pathLst>
              <a:path w="39369" h="31114">
                <a:moveTo>
                  <a:pt x="24548" y="30577"/>
                </a:moveTo>
                <a:lnTo>
                  <a:pt x="22516" y="30577"/>
                </a:lnTo>
                <a:lnTo>
                  <a:pt x="20010" y="28071"/>
                </a:lnTo>
                <a:lnTo>
                  <a:pt x="20010" y="26039"/>
                </a:lnTo>
                <a:lnTo>
                  <a:pt x="27551" y="18497"/>
                </a:lnTo>
                <a:lnTo>
                  <a:pt x="1436" y="18497"/>
                </a:lnTo>
                <a:lnTo>
                  <a:pt x="0" y="17060"/>
                </a:lnTo>
                <a:lnTo>
                  <a:pt x="0" y="13516"/>
                </a:lnTo>
                <a:lnTo>
                  <a:pt x="1436" y="12079"/>
                </a:lnTo>
                <a:lnTo>
                  <a:pt x="27551" y="12079"/>
                </a:lnTo>
                <a:lnTo>
                  <a:pt x="20009" y="4538"/>
                </a:lnTo>
                <a:lnTo>
                  <a:pt x="20009" y="2506"/>
                </a:lnTo>
                <a:lnTo>
                  <a:pt x="22516" y="0"/>
                </a:lnTo>
                <a:lnTo>
                  <a:pt x="24548" y="0"/>
                </a:lnTo>
                <a:lnTo>
                  <a:pt x="37567" y="13019"/>
                </a:lnTo>
                <a:lnTo>
                  <a:pt x="38821" y="14272"/>
                </a:lnTo>
                <a:lnTo>
                  <a:pt x="38821" y="16304"/>
                </a:lnTo>
                <a:lnTo>
                  <a:pt x="24548" y="30577"/>
                </a:lnTo>
                <a:close/>
              </a:path>
            </a:pathLst>
          </a:custGeom>
          <a:solidFill>
            <a:srgbClr val="1B61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 txBox="1"/>
          <p:nvPr/>
        </p:nvSpPr>
        <p:spPr>
          <a:xfrm>
            <a:off x="2379575" y="2196197"/>
            <a:ext cx="296545" cy="844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50" b="1">
                <a:solidFill>
                  <a:srgbClr val="1B6184"/>
                </a:solidFill>
                <a:latin typeface="Calibri"/>
                <a:cs typeface="Calibri"/>
                <a:hlinkClick r:id="rId8"/>
              </a:rPr>
              <a:t>Open</a:t>
            </a:r>
            <a:r>
              <a:rPr dirty="0" sz="350" spc="180" b="1">
                <a:solidFill>
                  <a:srgbClr val="1B6184"/>
                </a:solidFill>
                <a:latin typeface="Calibri"/>
                <a:cs typeface="Calibri"/>
                <a:hlinkClick r:id="rId8"/>
              </a:rPr>
              <a:t> </a:t>
            </a:r>
            <a:r>
              <a:rPr dirty="0" sz="350" spc="-10" b="1">
                <a:solidFill>
                  <a:srgbClr val="1B6184"/>
                </a:solidFill>
                <a:latin typeface="Calibri"/>
                <a:cs typeface="Calibri"/>
                <a:hlinkClick r:id="rId8"/>
              </a:rPr>
              <a:t>article</a:t>
            </a:r>
            <a:endParaRPr sz="350">
              <a:latin typeface="Calibri"/>
              <a:cs typeface="Calibri"/>
            </a:endParaRPr>
          </a:p>
        </p:txBody>
      </p:sp>
      <p:pic>
        <p:nvPicPr>
          <p:cNvPr id="40" name="object 40" descr="">
            <a:hlinkClick r:id="rId8"/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367867" y="2195106"/>
            <a:ext cx="524444" cy="94961"/>
          </a:xfrm>
          <a:prstGeom prst="rect">
            <a:avLst/>
          </a:prstGeom>
        </p:spPr>
      </p:pic>
      <p:sp>
        <p:nvSpPr>
          <p:cNvPr id="41" name="object 41" descr=""/>
          <p:cNvSpPr txBox="1"/>
          <p:nvPr/>
        </p:nvSpPr>
        <p:spPr>
          <a:xfrm>
            <a:off x="2223025" y="360604"/>
            <a:ext cx="1122680" cy="53848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600" b="1">
                <a:solidFill>
                  <a:srgbClr val="1F1F1F"/>
                </a:solidFill>
                <a:latin typeface="Calibri"/>
                <a:cs typeface="Calibri"/>
              </a:rPr>
              <a:t>Before</a:t>
            </a:r>
            <a:r>
              <a:rPr dirty="0" sz="600" spc="215" b="1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600" b="1">
                <a:solidFill>
                  <a:srgbClr val="1F1F1F"/>
                </a:solidFill>
                <a:latin typeface="Calibri"/>
                <a:cs typeface="Calibri"/>
              </a:rPr>
              <a:t>you</a:t>
            </a:r>
            <a:r>
              <a:rPr dirty="0" sz="600" spc="210" b="1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600" spc="-10" b="1">
                <a:solidFill>
                  <a:srgbClr val="1F1F1F"/>
                </a:solidFill>
                <a:latin typeface="Calibri"/>
                <a:cs typeface="Calibri"/>
              </a:rPr>
              <a:t>collaborate</a:t>
            </a:r>
            <a:endParaRPr sz="600">
              <a:latin typeface="Calibri"/>
              <a:cs typeface="Calibri"/>
            </a:endParaRPr>
          </a:p>
          <a:p>
            <a:pPr marL="17780" marR="5080">
              <a:lnSpc>
                <a:spcPct val="107700"/>
              </a:lnSpc>
              <a:spcBef>
                <a:spcPts val="305"/>
              </a:spcBef>
            </a:pPr>
            <a:r>
              <a:rPr dirty="0" sz="450" spc="50">
                <a:latin typeface="Calibri"/>
                <a:cs typeface="Calibri"/>
              </a:rPr>
              <a:t>A</a:t>
            </a:r>
            <a:r>
              <a:rPr dirty="0" sz="450" spc="105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little</a:t>
            </a:r>
            <a:r>
              <a:rPr dirty="0" sz="450" spc="105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bit</a:t>
            </a:r>
            <a:r>
              <a:rPr dirty="0" sz="450" spc="105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of</a:t>
            </a:r>
            <a:r>
              <a:rPr dirty="0" sz="450" spc="105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preparation</a:t>
            </a:r>
            <a:r>
              <a:rPr dirty="0" sz="450" spc="11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goes</a:t>
            </a:r>
            <a:r>
              <a:rPr dirty="0" sz="450" spc="105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a</a:t>
            </a:r>
            <a:r>
              <a:rPr dirty="0" sz="450" spc="105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long</a:t>
            </a:r>
            <a:r>
              <a:rPr dirty="0" sz="450" spc="105">
                <a:latin typeface="Calibri"/>
                <a:cs typeface="Calibri"/>
              </a:rPr>
              <a:t> </a:t>
            </a:r>
            <a:r>
              <a:rPr dirty="0" sz="450" spc="-25">
                <a:latin typeface="Calibri"/>
                <a:cs typeface="Calibri"/>
              </a:rPr>
              <a:t>way</a:t>
            </a:r>
            <a:r>
              <a:rPr dirty="0" sz="450" spc="50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with</a:t>
            </a:r>
            <a:r>
              <a:rPr dirty="0" sz="450" spc="135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this</a:t>
            </a:r>
            <a:r>
              <a:rPr dirty="0" sz="450" spc="14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session.</a:t>
            </a:r>
            <a:r>
              <a:rPr dirty="0" sz="450" spc="14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Here’s</a:t>
            </a:r>
            <a:r>
              <a:rPr dirty="0" sz="450" spc="14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what</a:t>
            </a:r>
            <a:r>
              <a:rPr dirty="0" sz="450" spc="135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you</a:t>
            </a:r>
            <a:r>
              <a:rPr dirty="0" sz="450" spc="140">
                <a:latin typeface="Calibri"/>
                <a:cs typeface="Calibri"/>
              </a:rPr>
              <a:t> </a:t>
            </a:r>
            <a:r>
              <a:rPr dirty="0" sz="450" spc="-20">
                <a:latin typeface="Calibri"/>
                <a:cs typeface="Calibri"/>
              </a:rPr>
              <a:t>need</a:t>
            </a:r>
            <a:r>
              <a:rPr dirty="0" sz="450" spc="50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to</a:t>
            </a:r>
            <a:r>
              <a:rPr dirty="0" sz="450" spc="7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do</a:t>
            </a:r>
            <a:r>
              <a:rPr dirty="0" sz="450" spc="75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to</a:t>
            </a:r>
            <a:r>
              <a:rPr dirty="0" sz="450" spc="75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get</a:t>
            </a:r>
            <a:r>
              <a:rPr dirty="0" sz="450" spc="75">
                <a:latin typeface="Calibri"/>
                <a:cs typeface="Calibri"/>
              </a:rPr>
              <a:t> </a:t>
            </a:r>
            <a:r>
              <a:rPr dirty="0" sz="450" spc="-10">
                <a:latin typeface="Calibri"/>
                <a:cs typeface="Calibri"/>
              </a:rPr>
              <a:t>going.</a:t>
            </a:r>
            <a:endParaRPr sz="450">
              <a:latin typeface="Calibri"/>
              <a:cs typeface="Calibri"/>
            </a:endParaRPr>
          </a:p>
          <a:p>
            <a:pPr marL="87630">
              <a:lnSpc>
                <a:spcPct val="100000"/>
              </a:lnSpc>
              <a:spcBef>
                <a:spcPts val="330"/>
              </a:spcBef>
            </a:pPr>
            <a:r>
              <a:rPr dirty="0" sz="400" b="1">
                <a:solidFill>
                  <a:srgbClr val="2589A7"/>
                </a:solidFill>
                <a:latin typeface="Calibri"/>
                <a:cs typeface="Calibri"/>
              </a:rPr>
              <a:t>10</a:t>
            </a:r>
            <a:r>
              <a:rPr dirty="0" sz="400" spc="35" b="1">
                <a:solidFill>
                  <a:srgbClr val="2589A7"/>
                </a:solidFill>
                <a:latin typeface="Calibri"/>
                <a:cs typeface="Calibri"/>
              </a:rPr>
              <a:t> </a:t>
            </a:r>
            <a:r>
              <a:rPr dirty="0" sz="400" spc="-10" b="1">
                <a:solidFill>
                  <a:srgbClr val="2589A7"/>
                </a:solidFill>
                <a:latin typeface="Calibri"/>
                <a:cs typeface="Calibri"/>
              </a:rPr>
              <a:t>minutes</a:t>
            </a:r>
            <a:endParaRPr sz="400">
              <a:latin typeface="Calibri"/>
              <a:cs typeface="Calibri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2235651" y="13629"/>
            <a:ext cx="3844925" cy="6471285"/>
            <a:chOff x="2235651" y="13629"/>
            <a:chExt cx="3844925" cy="6471285"/>
          </a:xfrm>
        </p:grpSpPr>
        <p:sp>
          <p:nvSpPr>
            <p:cNvPr id="43" name="object 43" descr=""/>
            <p:cNvSpPr/>
            <p:nvPr/>
          </p:nvSpPr>
          <p:spPr>
            <a:xfrm>
              <a:off x="2242896" y="832443"/>
              <a:ext cx="48260" cy="53340"/>
            </a:xfrm>
            <a:custGeom>
              <a:avLst/>
              <a:gdLst/>
              <a:ahLst/>
              <a:cxnLst/>
              <a:rect l="l" t="t" r="r" b="b"/>
              <a:pathLst>
                <a:path w="48260" h="53340">
                  <a:moveTo>
                    <a:pt x="26657" y="16852"/>
                  </a:moveTo>
                  <a:lnTo>
                    <a:pt x="25425" y="15621"/>
                  </a:lnTo>
                  <a:lnTo>
                    <a:pt x="23901" y="15621"/>
                  </a:lnTo>
                  <a:lnTo>
                    <a:pt x="22377" y="15621"/>
                  </a:lnTo>
                  <a:lnTo>
                    <a:pt x="21145" y="16852"/>
                  </a:lnTo>
                  <a:lnTo>
                    <a:pt x="21145" y="31851"/>
                  </a:lnTo>
                  <a:lnTo>
                    <a:pt x="22377" y="33083"/>
                  </a:lnTo>
                  <a:lnTo>
                    <a:pt x="25425" y="33083"/>
                  </a:lnTo>
                  <a:lnTo>
                    <a:pt x="26657" y="31851"/>
                  </a:lnTo>
                  <a:lnTo>
                    <a:pt x="26657" y="16852"/>
                  </a:lnTo>
                  <a:close/>
                </a:path>
                <a:path w="48260" h="53340">
                  <a:moveTo>
                    <a:pt x="47802" y="23520"/>
                  </a:moveTo>
                  <a:lnTo>
                    <a:pt x="45669" y="18122"/>
                  </a:lnTo>
                  <a:lnTo>
                    <a:pt x="42405" y="14287"/>
                  </a:lnTo>
                  <a:lnTo>
                    <a:pt x="42405" y="29413"/>
                  </a:lnTo>
                  <a:lnTo>
                    <a:pt x="40944" y="36614"/>
                  </a:lnTo>
                  <a:lnTo>
                    <a:pt x="36982" y="42494"/>
                  </a:lnTo>
                  <a:lnTo>
                    <a:pt x="31102" y="46456"/>
                  </a:lnTo>
                  <a:lnTo>
                    <a:pt x="23901" y="47904"/>
                  </a:lnTo>
                  <a:lnTo>
                    <a:pt x="16700" y="46456"/>
                  </a:lnTo>
                  <a:lnTo>
                    <a:pt x="10820" y="42494"/>
                  </a:lnTo>
                  <a:lnTo>
                    <a:pt x="6858" y="36614"/>
                  </a:lnTo>
                  <a:lnTo>
                    <a:pt x="5397" y="29413"/>
                  </a:lnTo>
                  <a:lnTo>
                    <a:pt x="6858" y="22212"/>
                  </a:lnTo>
                  <a:lnTo>
                    <a:pt x="10820" y="16332"/>
                  </a:lnTo>
                  <a:lnTo>
                    <a:pt x="16700" y="12369"/>
                  </a:lnTo>
                  <a:lnTo>
                    <a:pt x="23888" y="10909"/>
                  </a:lnTo>
                  <a:lnTo>
                    <a:pt x="31102" y="12369"/>
                  </a:lnTo>
                  <a:lnTo>
                    <a:pt x="36982" y="16332"/>
                  </a:lnTo>
                  <a:lnTo>
                    <a:pt x="40944" y="22212"/>
                  </a:lnTo>
                  <a:lnTo>
                    <a:pt x="42405" y="29413"/>
                  </a:lnTo>
                  <a:lnTo>
                    <a:pt x="42405" y="14287"/>
                  </a:lnTo>
                  <a:lnTo>
                    <a:pt x="42125" y="13957"/>
                  </a:lnTo>
                  <a:lnTo>
                    <a:pt x="43167" y="12649"/>
                  </a:lnTo>
                  <a:lnTo>
                    <a:pt x="42951" y="10909"/>
                  </a:lnTo>
                  <a:lnTo>
                    <a:pt x="39497" y="8229"/>
                  </a:lnTo>
                  <a:lnTo>
                    <a:pt x="37642" y="6781"/>
                  </a:lnTo>
                  <a:lnTo>
                    <a:pt x="35915" y="6997"/>
                  </a:lnTo>
                  <a:lnTo>
                    <a:pt x="34963" y="8229"/>
                  </a:lnTo>
                  <a:lnTo>
                    <a:pt x="32423" y="6896"/>
                  </a:lnTo>
                  <a:lnTo>
                    <a:pt x="29616" y="6007"/>
                  </a:lnTo>
                  <a:lnTo>
                    <a:pt x="26631" y="5676"/>
                  </a:lnTo>
                  <a:lnTo>
                    <a:pt x="26657" y="3670"/>
                  </a:lnTo>
                  <a:lnTo>
                    <a:pt x="28587" y="3670"/>
                  </a:lnTo>
                  <a:lnTo>
                    <a:pt x="29413" y="2844"/>
                  </a:lnTo>
                  <a:lnTo>
                    <a:pt x="29413" y="812"/>
                  </a:lnTo>
                  <a:lnTo>
                    <a:pt x="28587" y="0"/>
                  </a:lnTo>
                  <a:lnTo>
                    <a:pt x="19215" y="0"/>
                  </a:lnTo>
                  <a:lnTo>
                    <a:pt x="18389" y="812"/>
                  </a:lnTo>
                  <a:lnTo>
                    <a:pt x="18389" y="2844"/>
                  </a:lnTo>
                  <a:lnTo>
                    <a:pt x="19215" y="3670"/>
                  </a:lnTo>
                  <a:lnTo>
                    <a:pt x="21145" y="3670"/>
                  </a:lnTo>
                  <a:lnTo>
                    <a:pt x="21170" y="5676"/>
                  </a:lnTo>
                  <a:lnTo>
                    <a:pt x="12839" y="8229"/>
                  </a:lnTo>
                  <a:lnTo>
                    <a:pt x="6121" y="13449"/>
                  </a:lnTo>
                  <a:lnTo>
                    <a:pt x="1638" y="20713"/>
                  </a:lnTo>
                  <a:lnTo>
                    <a:pt x="0" y="29413"/>
                  </a:lnTo>
                  <a:lnTo>
                    <a:pt x="1879" y="38709"/>
                  </a:lnTo>
                  <a:lnTo>
                    <a:pt x="6997" y="46304"/>
                  </a:lnTo>
                  <a:lnTo>
                    <a:pt x="14605" y="51435"/>
                  </a:lnTo>
                  <a:lnTo>
                    <a:pt x="23901" y="53314"/>
                  </a:lnTo>
                  <a:lnTo>
                    <a:pt x="33210" y="51435"/>
                  </a:lnTo>
                  <a:lnTo>
                    <a:pt x="38430" y="47904"/>
                  </a:lnTo>
                  <a:lnTo>
                    <a:pt x="40805" y="46304"/>
                  </a:lnTo>
                  <a:lnTo>
                    <a:pt x="45923" y="38709"/>
                  </a:lnTo>
                  <a:lnTo>
                    <a:pt x="47802" y="29413"/>
                  </a:lnTo>
                  <a:lnTo>
                    <a:pt x="47802" y="23520"/>
                  </a:lnTo>
                  <a:close/>
                </a:path>
              </a:pathLst>
            </a:custGeom>
            <a:solidFill>
              <a:srgbClr val="2589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35651" y="272123"/>
              <a:ext cx="101475" cy="101475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2240917" y="1116718"/>
              <a:ext cx="1482725" cy="13970"/>
            </a:xfrm>
            <a:custGeom>
              <a:avLst/>
              <a:gdLst/>
              <a:ahLst/>
              <a:cxnLst/>
              <a:rect l="l" t="t" r="r" b="b"/>
              <a:pathLst>
                <a:path w="1482725" h="13969">
                  <a:moveTo>
                    <a:pt x="0" y="0"/>
                  </a:moveTo>
                  <a:lnTo>
                    <a:pt x="1482564" y="0"/>
                  </a:lnTo>
                  <a:lnTo>
                    <a:pt x="1482564" y="13479"/>
                  </a:lnTo>
                  <a:lnTo>
                    <a:pt x="0" y="1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4057612" y="13839"/>
              <a:ext cx="2022475" cy="6470650"/>
            </a:xfrm>
            <a:custGeom>
              <a:avLst/>
              <a:gdLst/>
              <a:ahLst/>
              <a:cxnLst/>
              <a:rect l="l" t="t" r="r" b="b"/>
              <a:pathLst>
                <a:path w="2022475" h="6470650">
                  <a:moveTo>
                    <a:pt x="2022309" y="6469151"/>
                  </a:moveTo>
                  <a:lnTo>
                    <a:pt x="0" y="6469151"/>
                  </a:lnTo>
                  <a:lnTo>
                    <a:pt x="0" y="6470358"/>
                  </a:lnTo>
                  <a:lnTo>
                    <a:pt x="2022309" y="6470358"/>
                  </a:lnTo>
                  <a:lnTo>
                    <a:pt x="2022309" y="6469151"/>
                  </a:lnTo>
                  <a:close/>
                </a:path>
                <a:path w="2022475" h="6470650">
                  <a:moveTo>
                    <a:pt x="2022309" y="0"/>
                  </a:moveTo>
                  <a:lnTo>
                    <a:pt x="0" y="0"/>
                  </a:lnTo>
                  <a:lnTo>
                    <a:pt x="0" y="5390477"/>
                  </a:lnTo>
                  <a:lnTo>
                    <a:pt x="2022309" y="5390477"/>
                  </a:lnTo>
                  <a:lnTo>
                    <a:pt x="20223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4059642" y="15851"/>
              <a:ext cx="2018664" cy="6466840"/>
            </a:xfrm>
            <a:custGeom>
              <a:avLst/>
              <a:gdLst/>
              <a:ahLst/>
              <a:cxnLst/>
              <a:rect l="l" t="t" r="r" b="b"/>
              <a:pathLst>
                <a:path w="2018664" h="6466840">
                  <a:moveTo>
                    <a:pt x="0" y="0"/>
                  </a:moveTo>
                  <a:lnTo>
                    <a:pt x="2018263" y="0"/>
                  </a:lnTo>
                  <a:lnTo>
                    <a:pt x="2018263" y="6466313"/>
                  </a:lnTo>
                  <a:lnTo>
                    <a:pt x="0" y="6466313"/>
                  </a:lnTo>
                  <a:lnTo>
                    <a:pt x="0" y="0"/>
                  </a:lnTo>
                  <a:close/>
                </a:path>
              </a:pathLst>
            </a:custGeom>
            <a:ln w="4043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4060594" y="5404310"/>
              <a:ext cx="2016125" cy="1078865"/>
            </a:xfrm>
            <a:custGeom>
              <a:avLst/>
              <a:gdLst/>
              <a:ahLst/>
              <a:cxnLst/>
              <a:rect l="l" t="t" r="r" b="b"/>
              <a:pathLst>
                <a:path w="2016125" h="1078864">
                  <a:moveTo>
                    <a:pt x="0" y="0"/>
                  </a:moveTo>
                  <a:lnTo>
                    <a:pt x="2016017" y="0"/>
                  </a:lnTo>
                  <a:lnTo>
                    <a:pt x="2016017" y="1078668"/>
                  </a:lnTo>
                  <a:lnTo>
                    <a:pt x="0" y="1078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4255120" y="1121381"/>
              <a:ext cx="1482725" cy="13970"/>
            </a:xfrm>
            <a:custGeom>
              <a:avLst/>
              <a:gdLst/>
              <a:ahLst/>
              <a:cxnLst/>
              <a:rect l="l" t="t" r="r" b="b"/>
              <a:pathLst>
                <a:path w="1482725" h="13969">
                  <a:moveTo>
                    <a:pt x="0" y="0"/>
                  </a:moveTo>
                  <a:lnTo>
                    <a:pt x="1482564" y="0"/>
                  </a:lnTo>
                  <a:lnTo>
                    <a:pt x="1482564" y="13479"/>
                  </a:lnTo>
                  <a:lnTo>
                    <a:pt x="0" y="1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75885" y="2269056"/>
              <a:ext cx="1394756" cy="1038032"/>
            </a:xfrm>
            <a:prstGeom prst="rect">
              <a:avLst/>
            </a:prstGeom>
          </p:spPr>
        </p:pic>
      </p:grpSp>
      <p:sp>
        <p:nvSpPr>
          <p:cNvPr id="51" name="object 51" descr=""/>
          <p:cNvSpPr txBox="1"/>
          <p:nvPr/>
        </p:nvSpPr>
        <p:spPr>
          <a:xfrm>
            <a:off x="4615715" y="2499510"/>
            <a:ext cx="897890" cy="203835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300"/>
              </a:spcBef>
            </a:pPr>
            <a:r>
              <a:rPr dirty="0" sz="500" b="1">
                <a:solidFill>
                  <a:srgbClr val="18A7D7"/>
                </a:solidFill>
                <a:latin typeface="Calibri"/>
                <a:cs typeface="Calibri"/>
              </a:rPr>
              <a:t>Key</a:t>
            </a:r>
            <a:r>
              <a:rPr dirty="0" sz="500" spc="85" b="1">
                <a:solidFill>
                  <a:srgbClr val="18A7D7"/>
                </a:solidFill>
                <a:latin typeface="Calibri"/>
                <a:cs typeface="Calibri"/>
              </a:rPr>
              <a:t> </a:t>
            </a:r>
            <a:r>
              <a:rPr dirty="0" sz="500" b="1">
                <a:solidFill>
                  <a:srgbClr val="18A7D7"/>
                </a:solidFill>
                <a:latin typeface="Calibri"/>
                <a:cs typeface="Calibri"/>
              </a:rPr>
              <a:t>rules</a:t>
            </a:r>
            <a:r>
              <a:rPr dirty="0" sz="500" spc="90" b="1">
                <a:solidFill>
                  <a:srgbClr val="18A7D7"/>
                </a:solidFill>
                <a:latin typeface="Calibri"/>
                <a:cs typeface="Calibri"/>
              </a:rPr>
              <a:t> </a:t>
            </a:r>
            <a:r>
              <a:rPr dirty="0" sz="500" b="1">
                <a:solidFill>
                  <a:srgbClr val="18A7D7"/>
                </a:solidFill>
                <a:latin typeface="Calibri"/>
                <a:cs typeface="Calibri"/>
              </a:rPr>
              <a:t>of</a:t>
            </a:r>
            <a:r>
              <a:rPr dirty="0" sz="500" spc="85" b="1">
                <a:solidFill>
                  <a:srgbClr val="18A7D7"/>
                </a:solidFill>
                <a:latin typeface="Calibri"/>
                <a:cs typeface="Calibri"/>
              </a:rPr>
              <a:t> </a:t>
            </a:r>
            <a:r>
              <a:rPr dirty="0" sz="500" spc="-10" b="1">
                <a:solidFill>
                  <a:srgbClr val="18A7D7"/>
                </a:solidFill>
                <a:latin typeface="Calibri"/>
                <a:cs typeface="Calibri"/>
              </a:rPr>
              <a:t>brainstorming</a:t>
            </a:r>
            <a:endParaRPr sz="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350">
                <a:latin typeface="Calibri"/>
                <a:cs typeface="Calibri"/>
              </a:rPr>
              <a:t>To</a:t>
            </a:r>
            <a:r>
              <a:rPr dirty="0" sz="350" spc="120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run</a:t>
            </a:r>
            <a:r>
              <a:rPr dirty="0" sz="350" spc="120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an</a:t>
            </a:r>
            <a:r>
              <a:rPr dirty="0" sz="350" spc="120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smooth</a:t>
            </a:r>
            <a:r>
              <a:rPr dirty="0" sz="350" spc="120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and</a:t>
            </a:r>
            <a:r>
              <a:rPr dirty="0" sz="350" spc="125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productive</a:t>
            </a:r>
            <a:r>
              <a:rPr dirty="0" sz="350" spc="120">
                <a:latin typeface="Calibri"/>
                <a:cs typeface="Calibri"/>
              </a:rPr>
              <a:t> </a:t>
            </a:r>
            <a:r>
              <a:rPr dirty="0" sz="350" spc="-10">
                <a:latin typeface="Calibri"/>
                <a:cs typeface="Calibri"/>
              </a:rPr>
              <a:t>session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4594185" y="2785561"/>
            <a:ext cx="295275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>
                <a:latin typeface="Calibri"/>
                <a:cs typeface="Calibri"/>
              </a:rPr>
              <a:t>Stay</a:t>
            </a:r>
            <a:r>
              <a:rPr dirty="0" sz="350" spc="80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in</a:t>
            </a:r>
            <a:r>
              <a:rPr dirty="0" sz="350" spc="85">
                <a:latin typeface="Calibri"/>
                <a:cs typeface="Calibri"/>
              </a:rPr>
              <a:t> </a:t>
            </a:r>
            <a:r>
              <a:rPr dirty="0" sz="350" spc="-10">
                <a:latin typeface="Calibri"/>
                <a:cs typeface="Calibri"/>
              </a:rPr>
              <a:t>topic.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4594185" y="2940893"/>
            <a:ext cx="368300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>
                <a:latin typeface="Calibri"/>
                <a:cs typeface="Calibri"/>
              </a:rPr>
              <a:t>Defer</a:t>
            </a:r>
            <a:r>
              <a:rPr dirty="0" sz="350" spc="145">
                <a:latin typeface="Calibri"/>
                <a:cs typeface="Calibri"/>
              </a:rPr>
              <a:t> </a:t>
            </a:r>
            <a:r>
              <a:rPr dirty="0" sz="350" spc="-10">
                <a:latin typeface="Calibri"/>
                <a:cs typeface="Calibri"/>
              </a:rPr>
              <a:t>judgment.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4594185" y="3096227"/>
            <a:ext cx="337185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>
                <a:latin typeface="Calibri"/>
                <a:cs typeface="Calibri"/>
              </a:rPr>
              <a:t>Go</a:t>
            </a:r>
            <a:r>
              <a:rPr dirty="0" sz="350" spc="75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for</a:t>
            </a:r>
            <a:r>
              <a:rPr dirty="0" sz="350" spc="75">
                <a:latin typeface="Calibri"/>
                <a:cs typeface="Calibri"/>
              </a:rPr>
              <a:t> </a:t>
            </a:r>
            <a:r>
              <a:rPr dirty="0" sz="350" spc="-10">
                <a:latin typeface="Calibri"/>
                <a:cs typeface="Calibri"/>
              </a:rPr>
              <a:t>volume.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5167102" y="3096225"/>
            <a:ext cx="463550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>
                <a:latin typeface="Calibri"/>
                <a:cs typeface="Calibri"/>
              </a:rPr>
              <a:t>If</a:t>
            </a:r>
            <a:r>
              <a:rPr dirty="0" sz="350" spc="114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possible,</a:t>
            </a:r>
            <a:r>
              <a:rPr dirty="0" sz="350" spc="114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be</a:t>
            </a:r>
            <a:r>
              <a:rPr dirty="0" sz="350" spc="120">
                <a:latin typeface="Calibri"/>
                <a:cs typeface="Calibri"/>
              </a:rPr>
              <a:t> </a:t>
            </a:r>
            <a:r>
              <a:rPr dirty="0" sz="350" spc="-10">
                <a:latin typeface="Calibri"/>
                <a:cs typeface="Calibri"/>
              </a:rPr>
              <a:t>visual.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5167102" y="2940893"/>
            <a:ext cx="365125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>
                <a:latin typeface="Calibri"/>
                <a:cs typeface="Calibri"/>
              </a:rPr>
              <a:t>Listen</a:t>
            </a:r>
            <a:r>
              <a:rPr dirty="0" sz="350" spc="100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to</a:t>
            </a:r>
            <a:r>
              <a:rPr dirty="0" sz="350" spc="105">
                <a:latin typeface="Calibri"/>
                <a:cs typeface="Calibri"/>
              </a:rPr>
              <a:t> </a:t>
            </a:r>
            <a:r>
              <a:rPr dirty="0" sz="350" spc="-10">
                <a:latin typeface="Calibri"/>
                <a:cs typeface="Calibri"/>
              </a:rPr>
              <a:t>others.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5167102" y="2785561"/>
            <a:ext cx="490855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>
                <a:latin typeface="Calibri"/>
                <a:cs typeface="Calibri"/>
              </a:rPr>
              <a:t>Encourage</a:t>
            </a:r>
            <a:r>
              <a:rPr dirty="0" sz="350" spc="200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wild</a:t>
            </a:r>
            <a:r>
              <a:rPr dirty="0" sz="350" spc="200">
                <a:latin typeface="Calibri"/>
                <a:cs typeface="Calibri"/>
              </a:rPr>
              <a:t> </a:t>
            </a:r>
            <a:r>
              <a:rPr dirty="0" sz="350" spc="-10">
                <a:latin typeface="Calibri"/>
                <a:cs typeface="Calibri"/>
              </a:rPr>
              <a:t>ideas.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4314082" y="843870"/>
            <a:ext cx="26162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b="1">
                <a:solidFill>
                  <a:srgbClr val="2589A7"/>
                </a:solidFill>
                <a:latin typeface="Calibri"/>
                <a:cs typeface="Calibri"/>
              </a:rPr>
              <a:t>5</a:t>
            </a:r>
            <a:r>
              <a:rPr dirty="0" sz="400" spc="60" b="1">
                <a:solidFill>
                  <a:srgbClr val="2589A7"/>
                </a:solidFill>
                <a:latin typeface="Calibri"/>
                <a:cs typeface="Calibri"/>
              </a:rPr>
              <a:t> </a:t>
            </a:r>
            <a:r>
              <a:rPr dirty="0" sz="400" spc="-10" b="1">
                <a:solidFill>
                  <a:srgbClr val="2589A7"/>
                </a:solidFill>
                <a:latin typeface="Calibri"/>
                <a:cs typeface="Calibri"/>
              </a:rPr>
              <a:t>minutes</a:t>
            </a:r>
            <a:endParaRPr sz="400">
              <a:latin typeface="Calibri"/>
              <a:cs typeface="Calibri"/>
            </a:endParaRPr>
          </a:p>
        </p:txBody>
      </p:sp>
      <p:grpSp>
        <p:nvGrpSpPr>
          <p:cNvPr id="59" name="object 59" descr=""/>
          <p:cNvGrpSpPr/>
          <p:nvPr/>
        </p:nvGrpSpPr>
        <p:grpSpPr>
          <a:xfrm>
            <a:off x="4249844" y="270046"/>
            <a:ext cx="101600" cy="649605"/>
            <a:chOff x="4249844" y="270046"/>
            <a:chExt cx="101600" cy="649605"/>
          </a:xfrm>
        </p:grpSpPr>
        <p:sp>
          <p:nvSpPr>
            <p:cNvPr id="60" name="object 60" descr=""/>
            <p:cNvSpPr/>
            <p:nvPr/>
          </p:nvSpPr>
          <p:spPr>
            <a:xfrm>
              <a:off x="4258792" y="866123"/>
              <a:ext cx="48260" cy="53340"/>
            </a:xfrm>
            <a:custGeom>
              <a:avLst/>
              <a:gdLst/>
              <a:ahLst/>
              <a:cxnLst/>
              <a:rect l="l" t="t" r="r" b="b"/>
              <a:pathLst>
                <a:path w="48260" h="53340">
                  <a:moveTo>
                    <a:pt x="26657" y="16865"/>
                  </a:moveTo>
                  <a:lnTo>
                    <a:pt x="25425" y="15621"/>
                  </a:lnTo>
                  <a:lnTo>
                    <a:pt x="23901" y="15621"/>
                  </a:lnTo>
                  <a:lnTo>
                    <a:pt x="22377" y="15621"/>
                  </a:lnTo>
                  <a:lnTo>
                    <a:pt x="21145" y="16865"/>
                  </a:lnTo>
                  <a:lnTo>
                    <a:pt x="21145" y="31851"/>
                  </a:lnTo>
                  <a:lnTo>
                    <a:pt x="22377" y="33096"/>
                  </a:lnTo>
                  <a:lnTo>
                    <a:pt x="25425" y="33096"/>
                  </a:lnTo>
                  <a:lnTo>
                    <a:pt x="26657" y="31851"/>
                  </a:lnTo>
                  <a:lnTo>
                    <a:pt x="26657" y="16865"/>
                  </a:lnTo>
                  <a:close/>
                </a:path>
                <a:path w="48260" h="53340">
                  <a:moveTo>
                    <a:pt x="47802" y="23520"/>
                  </a:moveTo>
                  <a:lnTo>
                    <a:pt x="45669" y="18135"/>
                  </a:lnTo>
                  <a:lnTo>
                    <a:pt x="42405" y="14300"/>
                  </a:lnTo>
                  <a:lnTo>
                    <a:pt x="42405" y="29413"/>
                  </a:lnTo>
                  <a:lnTo>
                    <a:pt x="40944" y="36614"/>
                  </a:lnTo>
                  <a:lnTo>
                    <a:pt x="36982" y="42494"/>
                  </a:lnTo>
                  <a:lnTo>
                    <a:pt x="31102" y="46456"/>
                  </a:lnTo>
                  <a:lnTo>
                    <a:pt x="23901" y="47917"/>
                  </a:lnTo>
                  <a:lnTo>
                    <a:pt x="16700" y="46456"/>
                  </a:lnTo>
                  <a:lnTo>
                    <a:pt x="10820" y="42494"/>
                  </a:lnTo>
                  <a:lnTo>
                    <a:pt x="6858" y="36614"/>
                  </a:lnTo>
                  <a:lnTo>
                    <a:pt x="5410" y="29413"/>
                  </a:lnTo>
                  <a:lnTo>
                    <a:pt x="6858" y="22212"/>
                  </a:lnTo>
                  <a:lnTo>
                    <a:pt x="10820" y="16332"/>
                  </a:lnTo>
                  <a:lnTo>
                    <a:pt x="16700" y="12369"/>
                  </a:lnTo>
                  <a:lnTo>
                    <a:pt x="23888" y="10922"/>
                  </a:lnTo>
                  <a:lnTo>
                    <a:pt x="31102" y="12369"/>
                  </a:lnTo>
                  <a:lnTo>
                    <a:pt x="36982" y="16332"/>
                  </a:lnTo>
                  <a:lnTo>
                    <a:pt x="40944" y="22212"/>
                  </a:lnTo>
                  <a:lnTo>
                    <a:pt x="42405" y="29413"/>
                  </a:lnTo>
                  <a:lnTo>
                    <a:pt x="42405" y="14300"/>
                  </a:lnTo>
                  <a:lnTo>
                    <a:pt x="42125" y="13970"/>
                  </a:lnTo>
                  <a:lnTo>
                    <a:pt x="43180" y="12649"/>
                  </a:lnTo>
                  <a:lnTo>
                    <a:pt x="42951" y="10922"/>
                  </a:lnTo>
                  <a:lnTo>
                    <a:pt x="33413" y="10922"/>
                  </a:lnTo>
                  <a:lnTo>
                    <a:pt x="42951" y="10909"/>
                  </a:lnTo>
                  <a:lnTo>
                    <a:pt x="39509" y="8229"/>
                  </a:lnTo>
                  <a:lnTo>
                    <a:pt x="37655" y="6794"/>
                  </a:lnTo>
                  <a:lnTo>
                    <a:pt x="35915" y="7010"/>
                  </a:lnTo>
                  <a:lnTo>
                    <a:pt x="34963" y="8229"/>
                  </a:lnTo>
                  <a:lnTo>
                    <a:pt x="32423" y="6896"/>
                  </a:lnTo>
                  <a:lnTo>
                    <a:pt x="29616" y="6019"/>
                  </a:lnTo>
                  <a:lnTo>
                    <a:pt x="26644" y="5676"/>
                  </a:lnTo>
                  <a:lnTo>
                    <a:pt x="26657" y="3670"/>
                  </a:lnTo>
                  <a:lnTo>
                    <a:pt x="28600" y="3670"/>
                  </a:lnTo>
                  <a:lnTo>
                    <a:pt x="29413" y="2857"/>
                  </a:lnTo>
                  <a:lnTo>
                    <a:pt x="29413" y="825"/>
                  </a:lnTo>
                  <a:lnTo>
                    <a:pt x="28600" y="0"/>
                  </a:lnTo>
                  <a:lnTo>
                    <a:pt x="19215" y="0"/>
                  </a:lnTo>
                  <a:lnTo>
                    <a:pt x="18389" y="825"/>
                  </a:lnTo>
                  <a:lnTo>
                    <a:pt x="18389" y="2857"/>
                  </a:lnTo>
                  <a:lnTo>
                    <a:pt x="19215" y="3670"/>
                  </a:lnTo>
                  <a:lnTo>
                    <a:pt x="21145" y="3670"/>
                  </a:lnTo>
                  <a:lnTo>
                    <a:pt x="21170" y="5676"/>
                  </a:lnTo>
                  <a:lnTo>
                    <a:pt x="12839" y="8229"/>
                  </a:lnTo>
                  <a:lnTo>
                    <a:pt x="6121" y="13449"/>
                  </a:lnTo>
                  <a:lnTo>
                    <a:pt x="1638" y="20713"/>
                  </a:lnTo>
                  <a:lnTo>
                    <a:pt x="0" y="29413"/>
                  </a:lnTo>
                  <a:lnTo>
                    <a:pt x="1879" y="38709"/>
                  </a:lnTo>
                  <a:lnTo>
                    <a:pt x="7010" y="46316"/>
                  </a:lnTo>
                  <a:lnTo>
                    <a:pt x="14605" y="51435"/>
                  </a:lnTo>
                  <a:lnTo>
                    <a:pt x="23901" y="53314"/>
                  </a:lnTo>
                  <a:lnTo>
                    <a:pt x="33210" y="51435"/>
                  </a:lnTo>
                  <a:lnTo>
                    <a:pt x="38430" y="47917"/>
                  </a:lnTo>
                  <a:lnTo>
                    <a:pt x="40805" y="46316"/>
                  </a:lnTo>
                  <a:lnTo>
                    <a:pt x="45923" y="38709"/>
                  </a:lnTo>
                  <a:lnTo>
                    <a:pt x="47802" y="29413"/>
                  </a:lnTo>
                  <a:lnTo>
                    <a:pt x="47802" y="23520"/>
                  </a:lnTo>
                  <a:close/>
                </a:path>
              </a:pathLst>
            </a:custGeom>
            <a:solidFill>
              <a:srgbClr val="2589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49844" y="270046"/>
              <a:ext cx="101475" cy="101475"/>
            </a:xfrm>
            <a:prstGeom prst="rect">
              <a:avLst/>
            </a:prstGeom>
          </p:spPr>
        </p:pic>
      </p:grpSp>
      <p:sp>
        <p:nvSpPr>
          <p:cNvPr id="62" name="object 62" descr=""/>
          <p:cNvSpPr txBox="1"/>
          <p:nvPr/>
        </p:nvSpPr>
        <p:spPr>
          <a:xfrm>
            <a:off x="4237217" y="265118"/>
            <a:ext cx="1488440" cy="5289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49530">
              <a:lnSpc>
                <a:spcPct val="100000"/>
              </a:lnSpc>
              <a:spcBef>
                <a:spcPts val="110"/>
              </a:spcBef>
            </a:pPr>
            <a:r>
              <a:rPr dirty="0" sz="500" spc="-45" b="1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600" b="1">
                <a:latin typeface="Calibri"/>
                <a:cs typeface="Calibri"/>
              </a:rPr>
              <a:t>Define</a:t>
            </a:r>
            <a:r>
              <a:rPr dirty="0" sz="600" spc="240" b="1">
                <a:latin typeface="Calibri"/>
                <a:cs typeface="Calibri"/>
              </a:rPr>
              <a:t> </a:t>
            </a:r>
            <a:r>
              <a:rPr dirty="0" sz="600" b="1">
                <a:latin typeface="Calibri"/>
                <a:cs typeface="Calibri"/>
              </a:rPr>
              <a:t>your</a:t>
            </a:r>
            <a:r>
              <a:rPr dirty="0" sz="600" spc="245" b="1">
                <a:latin typeface="Calibri"/>
                <a:cs typeface="Calibri"/>
              </a:rPr>
              <a:t> </a:t>
            </a:r>
            <a:r>
              <a:rPr dirty="0" sz="600" b="1">
                <a:latin typeface="Calibri"/>
                <a:cs typeface="Calibri"/>
              </a:rPr>
              <a:t>problem</a:t>
            </a:r>
            <a:r>
              <a:rPr dirty="0" sz="600" spc="245" b="1">
                <a:latin typeface="Calibri"/>
                <a:cs typeface="Calibri"/>
              </a:rPr>
              <a:t> </a:t>
            </a:r>
            <a:r>
              <a:rPr dirty="0" sz="600" spc="-10" b="1">
                <a:latin typeface="Calibri"/>
                <a:cs typeface="Calibri"/>
              </a:rPr>
              <a:t>statement</a:t>
            </a:r>
            <a:endParaRPr sz="600">
              <a:latin typeface="Calibri"/>
              <a:cs typeface="Calibri"/>
            </a:endParaRPr>
          </a:p>
          <a:p>
            <a:pPr marL="17780" marR="5080">
              <a:lnSpc>
                <a:spcPct val="107600"/>
              </a:lnSpc>
              <a:spcBef>
                <a:spcPts val="309"/>
              </a:spcBef>
            </a:pPr>
            <a:r>
              <a:rPr dirty="0" sz="450">
                <a:latin typeface="Calibri"/>
                <a:cs typeface="Calibri"/>
              </a:rPr>
              <a:t>What</a:t>
            </a:r>
            <a:r>
              <a:rPr dirty="0" sz="450" spc="125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problem</a:t>
            </a:r>
            <a:r>
              <a:rPr dirty="0" sz="450" spc="13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are</a:t>
            </a:r>
            <a:r>
              <a:rPr dirty="0" sz="450" spc="13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you</a:t>
            </a:r>
            <a:r>
              <a:rPr dirty="0" sz="450" spc="125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trying</a:t>
            </a:r>
            <a:r>
              <a:rPr dirty="0" sz="450" spc="13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to</a:t>
            </a:r>
            <a:r>
              <a:rPr dirty="0" sz="450" spc="13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solve?</a:t>
            </a:r>
            <a:r>
              <a:rPr dirty="0" sz="450" spc="125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Frame</a:t>
            </a:r>
            <a:r>
              <a:rPr dirty="0" sz="450" spc="130">
                <a:latin typeface="Calibri"/>
                <a:cs typeface="Calibri"/>
              </a:rPr>
              <a:t> </a:t>
            </a:r>
            <a:r>
              <a:rPr dirty="0" sz="450" spc="-20">
                <a:latin typeface="Calibri"/>
                <a:cs typeface="Calibri"/>
              </a:rPr>
              <a:t>your</a:t>
            </a:r>
            <a:r>
              <a:rPr dirty="0" sz="450" spc="50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problem</a:t>
            </a:r>
            <a:r>
              <a:rPr dirty="0" sz="450" spc="114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as</a:t>
            </a:r>
            <a:r>
              <a:rPr dirty="0" sz="450" spc="12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a</a:t>
            </a:r>
            <a:r>
              <a:rPr dirty="0" sz="450" spc="12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How</a:t>
            </a:r>
            <a:r>
              <a:rPr dirty="0" sz="450" spc="12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Might</a:t>
            </a:r>
            <a:r>
              <a:rPr dirty="0" sz="450" spc="114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We</a:t>
            </a:r>
            <a:r>
              <a:rPr dirty="0" sz="450" spc="12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statement.</a:t>
            </a:r>
            <a:r>
              <a:rPr dirty="0" sz="450" spc="12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This</a:t>
            </a:r>
            <a:r>
              <a:rPr dirty="0" sz="450" spc="12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will</a:t>
            </a:r>
            <a:r>
              <a:rPr dirty="0" sz="450" spc="114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be</a:t>
            </a:r>
            <a:r>
              <a:rPr dirty="0" sz="450" spc="120">
                <a:latin typeface="Calibri"/>
                <a:cs typeface="Calibri"/>
              </a:rPr>
              <a:t> </a:t>
            </a:r>
            <a:r>
              <a:rPr dirty="0" sz="450" spc="-25">
                <a:latin typeface="Calibri"/>
                <a:cs typeface="Calibri"/>
              </a:rPr>
              <a:t>the</a:t>
            </a:r>
            <a:r>
              <a:rPr dirty="0" sz="450" spc="50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focus</a:t>
            </a:r>
            <a:r>
              <a:rPr dirty="0" sz="450" spc="11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of</a:t>
            </a:r>
            <a:r>
              <a:rPr dirty="0" sz="450" spc="11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your</a:t>
            </a:r>
            <a:r>
              <a:rPr dirty="0" sz="450" spc="110">
                <a:latin typeface="Calibri"/>
                <a:cs typeface="Calibri"/>
              </a:rPr>
              <a:t> </a:t>
            </a:r>
            <a:r>
              <a:rPr dirty="0" sz="450" spc="-10">
                <a:latin typeface="Calibri"/>
                <a:cs typeface="Calibri"/>
              </a:rPr>
              <a:t>brainstorm.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3" name="object 63" descr=""/>
          <p:cNvSpPr/>
          <p:nvPr/>
        </p:nvSpPr>
        <p:spPr>
          <a:xfrm>
            <a:off x="4545800" y="1631680"/>
            <a:ext cx="12065" cy="141605"/>
          </a:xfrm>
          <a:custGeom>
            <a:avLst/>
            <a:gdLst/>
            <a:ahLst/>
            <a:cxnLst/>
            <a:rect l="l" t="t" r="r" b="b"/>
            <a:pathLst>
              <a:path w="12064" h="141605">
                <a:moveTo>
                  <a:pt x="11722" y="132397"/>
                </a:moveTo>
                <a:lnTo>
                  <a:pt x="9105" y="129768"/>
                </a:lnTo>
                <a:lnTo>
                  <a:pt x="2628" y="129768"/>
                </a:lnTo>
                <a:lnTo>
                  <a:pt x="0" y="132397"/>
                </a:lnTo>
                <a:lnTo>
                  <a:pt x="0" y="135636"/>
                </a:lnTo>
                <a:lnTo>
                  <a:pt x="0" y="138874"/>
                </a:lnTo>
                <a:lnTo>
                  <a:pt x="2628" y="141490"/>
                </a:lnTo>
                <a:lnTo>
                  <a:pt x="9105" y="141490"/>
                </a:lnTo>
                <a:lnTo>
                  <a:pt x="11722" y="138874"/>
                </a:lnTo>
                <a:lnTo>
                  <a:pt x="11722" y="132397"/>
                </a:lnTo>
                <a:close/>
              </a:path>
              <a:path w="12064" h="141605">
                <a:moveTo>
                  <a:pt x="11722" y="67513"/>
                </a:moveTo>
                <a:lnTo>
                  <a:pt x="9105" y="64884"/>
                </a:lnTo>
                <a:lnTo>
                  <a:pt x="2628" y="64884"/>
                </a:lnTo>
                <a:lnTo>
                  <a:pt x="0" y="67513"/>
                </a:lnTo>
                <a:lnTo>
                  <a:pt x="0" y="70751"/>
                </a:lnTo>
                <a:lnTo>
                  <a:pt x="0" y="73990"/>
                </a:lnTo>
                <a:lnTo>
                  <a:pt x="2628" y="76606"/>
                </a:lnTo>
                <a:lnTo>
                  <a:pt x="9105" y="76606"/>
                </a:lnTo>
                <a:lnTo>
                  <a:pt x="11722" y="73990"/>
                </a:lnTo>
                <a:lnTo>
                  <a:pt x="11722" y="67513"/>
                </a:lnTo>
                <a:close/>
              </a:path>
              <a:path w="12064" h="141605">
                <a:moveTo>
                  <a:pt x="11722" y="2628"/>
                </a:moveTo>
                <a:lnTo>
                  <a:pt x="9105" y="0"/>
                </a:lnTo>
                <a:lnTo>
                  <a:pt x="2628" y="0"/>
                </a:lnTo>
                <a:lnTo>
                  <a:pt x="0" y="2628"/>
                </a:lnTo>
                <a:lnTo>
                  <a:pt x="0" y="5867"/>
                </a:lnTo>
                <a:lnTo>
                  <a:pt x="0" y="9105"/>
                </a:lnTo>
                <a:lnTo>
                  <a:pt x="2628" y="11722"/>
                </a:lnTo>
                <a:lnTo>
                  <a:pt x="9105" y="11722"/>
                </a:lnTo>
                <a:lnTo>
                  <a:pt x="11722" y="9105"/>
                </a:lnTo>
                <a:lnTo>
                  <a:pt x="11722" y="2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 txBox="1"/>
          <p:nvPr/>
        </p:nvSpPr>
        <p:spPr>
          <a:xfrm>
            <a:off x="4377811" y="1265144"/>
            <a:ext cx="1373505" cy="893444"/>
          </a:xfrm>
          <a:prstGeom prst="rect">
            <a:avLst/>
          </a:prstGeom>
          <a:ln w="4043">
            <a:solidFill>
              <a:srgbClr val="B2B2B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</a:pPr>
            <a:r>
              <a:rPr dirty="0" sz="400" spc="-10" b="1">
                <a:solidFill>
                  <a:srgbClr val="2589A7"/>
                </a:solidFill>
                <a:latin typeface="Calibri"/>
                <a:cs typeface="Calibri"/>
              </a:rPr>
              <a:t>PROBLEM</a:t>
            </a:r>
            <a:endParaRPr sz="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50">
              <a:latin typeface="Calibri"/>
              <a:cs typeface="Calibri"/>
            </a:endParaRPr>
          </a:p>
          <a:p>
            <a:pPr marL="118110">
              <a:lnSpc>
                <a:spcPct val="100000"/>
              </a:lnSpc>
            </a:pPr>
            <a:r>
              <a:rPr dirty="0" sz="400">
                <a:latin typeface="Calibri"/>
                <a:cs typeface="Calibri"/>
              </a:rPr>
              <a:t>Based</a:t>
            </a:r>
            <a:r>
              <a:rPr dirty="0" sz="400" spc="105">
                <a:latin typeface="Calibri"/>
                <a:cs typeface="Calibri"/>
              </a:rPr>
              <a:t> </a:t>
            </a:r>
            <a:r>
              <a:rPr dirty="0" sz="400">
                <a:latin typeface="Calibri"/>
                <a:cs typeface="Calibri"/>
              </a:rPr>
              <a:t>on</a:t>
            </a:r>
            <a:r>
              <a:rPr dirty="0" sz="400" spc="110">
                <a:latin typeface="Calibri"/>
                <a:cs typeface="Calibri"/>
              </a:rPr>
              <a:t> </a:t>
            </a:r>
            <a:r>
              <a:rPr dirty="0" sz="400">
                <a:latin typeface="Calibri"/>
                <a:cs typeface="Calibri"/>
              </a:rPr>
              <a:t>the</a:t>
            </a:r>
            <a:r>
              <a:rPr dirty="0" sz="400" spc="110">
                <a:latin typeface="Calibri"/>
                <a:cs typeface="Calibri"/>
              </a:rPr>
              <a:t> </a:t>
            </a:r>
            <a:r>
              <a:rPr dirty="0" sz="400">
                <a:latin typeface="Calibri"/>
                <a:cs typeface="Calibri"/>
              </a:rPr>
              <a:t>user</a:t>
            </a:r>
            <a:r>
              <a:rPr dirty="0" sz="400" spc="105">
                <a:latin typeface="Calibri"/>
                <a:cs typeface="Calibri"/>
              </a:rPr>
              <a:t> </a:t>
            </a:r>
            <a:r>
              <a:rPr dirty="0" sz="400">
                <a:latin typeface="Calibri"/>
                <a:cs typeface="Calibri"/>
              </a:rPr>
              <a:t>input</a:t>
            </a:r>
            <a:r>
              <a:rPr dirty="0" sz="400" spc="110">
                <a:latin typeface="Calibri"/>
                <a:cs typeface="Calibri"/>
              </a:rPr>
              <a:t> </a:t>
            </a:r>
            <a:r>
              <a:rPr dirty="0" sz="400">
                <a:latin typeface="Calibri"/>
                <a:cs typeface="Calibri"/>
              </a:rPr>
              <a:t>the</a:t>
            </a:r>
            <a:r>
              <a:rPr dirty="0" sz="400" spc="110">
                <a:latin typeface="Calibri"/>
                <a:cs typeface="Calibri"/>
              </a:rPr>
              <a:t> </a:t>
            </a:r>
            <a:r>
              <a:rPr dirty="0" sz="400">
                <a:latin typeface="Calibri"/>
                <a:cs typeface="Calibri"/>
              </a:rPr>
              <a:t>model</a:t>
            </a:r>
            <a:r>
              <a:rPr dirty="0" sz="400" spc="110">
                <a:latin typeface="Calibri"/>
                <a:cs typeface="Calibri"/>
              </a:rPr>
              <a:t> </a:t>
            </a:r>
            <a:r>
              <a:rPr dirty="0" sz="400">
                <a:latin typeface="Calibri"/>
                <a:cs typeface="Calibri"/>
              </a:rPr>
              <a:t>should</a:t>
            </a:r>
            <a:r>
              <a:rPr dirty="0" sz="400" spc="105">
                <a:latin typeface="Calibri"/>
                <a:cs typeface="Calibri"/>
              </a:rPr>
              <a:t> </a:t>
            </a:r>
            <a:r>
              <a:rPr dirty="0" sz="400">
                <a:latin typeface="Calibri"/>
                <a:cs typeface="Calibri"/>
              </a:rPr>
              <a:t>predict</a:t>
            </a:r>
            <a:r>
              <a:rPr dirty="0" sz="400" spc="110">
                <a:latin typeface="Calibri"/>
                <a:cs typeface="Calibri"/>
              </a:rPr>
              <a:t> </a:t>
            </a:r>
            <a:r>
              <a:rPr dirty="0" sz="400" spc="-50">
                <a:latin typeface="Calibri"/>
                <a:cs typeface="Calibri"/>
              </a:rPr>
              <a:t>:</a:t>
            </a:r>
            <a:endParaRPr sz="400">
              <a:latin typeface="Calibri"/>
              <a:cs typeface="Calibri"/>
            </a:endParaRPr>
          </a:p>
          <a:p>
            <a:pPr marL="206375" marR="201295">
              <a:lnSpc>
                <a:spcPct val="106400"/>
              </a:lnSpc>
            </a:pPr>
            <a:r>
              <a:rPr dirty="0" sz="400">
                <a:latin typeface="Calibri"/>
                <a:cs typeface="Calibri"/>
              </a:rPr>
              <a:t>If</a:t>
            </a:r>
            <a:r>
              <a:rPr dirty="0" sz="400" spc="85">
                <a:latin typeface="Calibri"/>
                <a:cs typeface="Calibri"/>
              </a:rPr>
              <a:t> </a:t>
            </a:r>
            <a:r>
              <a:rPr dirty="0" sz="400">
                <a:latin typeface="Calibri"/>
                <a:cs typeface="Calibri"/>
              </a:rPr>
              <a:t>the</a:t>
            </a:r>
            <a:r>
              <a:rPr dirty="0" sz="400" spc="85">
                <a:latin typeface="Calibri"/>
                <a:cs typeface="Calibri"/>
              </a:rPr>
              <a:t> </a:t>
            </a:r>
            <a:r>
              <a:rPr dirty="0" sz="400">
                <a:latin typeface="Calibri"/>
                <a:cs typeface="Calibri"/>
              </a:rPr>
              <a:t>user</a:t>
            </a:r>
            <a:r>
              <a:rPr dirty="0" sz="400" spc="85">
                <a:latin typeface="Calibri"/>
                <a:cs typeface="Calibri"/>
              </a:rPr>
              <a:t> </a:t>
            </a:r>
            <a:r>
              <a:rPr dirty="0" sz="400">
                <a:latin typeface="Calibri"/>
                <a:cs typeface="Calibri"/>
              </a:rPr>
              <a:t>has</a:t>
            </a:r>
            <a:r>
              <a:rPr dirty="0" sz="400" spc="90">
                <a:latin typeface="Calibri"/>
                <a:cs typeface="Calibri"/>
              </a:rPr>
              <a:t> </a:t>
            </a:r>
            <a:r>
              <a:rPr dirty="0" sz="400">
                <a:latin typeface="Calibri"/>
                <a:cs typeface="Calibri"/>
              </a:rPr>
              <a:t>a</a:t>
            </a:r>
            <a:r>
              <a:rPr dirty="0" sz="400" spc="85">
                <a:latin typeface="Calibri"/>
                <a:cs typeface="Calibri"/>
              </a:rPr>
              <a:t> </a:t>
            </a:r>
            <a:r>
              <a:rPr dirty="0" sz="400">
                <a:latin typeface="Calibri"/>
                <a:cs typeface="Calibri"/>
              </a:rPr>
              <a:t>thyroid</a:t>
            </a:r>
            <a:r>
              <a:rPr dirty="0" sz="400" spc="85">
                <a:latin typeface="Calibri"/>
                <a:cs typeface="Calibri"/>
              </a:rPr>
              <a:t> </a:t>
            </a:r>
            <a:r>
              <a:rPr dirty="0" sz="400">
                <a:latin typeface="Calibri"/>
                <a:cs typeface="Calibri"/>
              </a:rPr>
              <a:t>disease</a:t>
            </a:r>
            <a:r>
              <a:rPr dirty="0" sz="400" spc="90">
                <a:latin typeface="Calibri"/>
                <a:cs typeface="Calibri"/>
              </a:rPr>
              <a:t> </a:t>
            </a:r>
            <a:r>
              <a:rPr dirty="0" sz="400">
                <a:latin typeface="Calibri"/>
                <a:cs typeface="Calibri"/>
              </a:rPr>
              <a:t>or</a:t>
            </a:r>
            <a:r>
              <a:rPr dirty="0" sz="400" spc="85">
                <a:latin typeface="Calibri"/>
                <a:cs typeface="Calibri"/>
              </a:rPr>
              <a:t> </a:t>
            </a:r>
            <a:r>
              <a:rPr dirty="0" sz="400" spc="-25">
                <a:latin typeface="Calibri"/>
                <a:cs typeface="Calibri"/>
              </a:rPr>
              <a:t>not</a:t>
            </a:r>
            <a:r>
              <a:rPr dirty="0" sz="400" spc="500">
                <a:latin typeface="Calibri"/>
                <a:cs typeface="Calibri"/>
              </a:rPr>
              <a:t> </a:t>
            </a:r>
            <a:r>
              <a:rPr dirty="0" sz="400">
                <a:latin typeface="Calibri"/>
                <a:cs typeface="Calibri"/>
              </a:rPr>
              <a:t>what</a:t>
            </a:r>
            <a:r>
              <a:rPr dirty="0" sz="400" spc="95">
                <a:latin typeface="Calibri"/>
                <a:cs typeface="Calibri"/>
              </a:rPr>
              <a:t> </a:t>
            </a:r>
            <a:r>
              <a:rPr dirty="0" sz="400">
                <a:latin typeface="Calibri"/>
                <a:cs typeface="Calibri"/>
              </a:rPr>
              <a:t>type</a:t>
            </a:r>
            <a:r>
              <a:rPr dirty="0" sz="400" spc="100">
                <a:latin typeface="Calibri"/>
                <a:cs typeface="Calibri"/>
              </a:rPr>
              <a:t> </a:t>
            </a:r>
            <a:r>
              <a:rPr dirty="0" sz="400">
                <a:latin typeface="Calibri"/>
                <a:cs typeface="Calibri"/>
              </a:rPr>
              <a:t>of</a:t>
            </a:r>
            <a:r>
              <a:rPr dirty="0" sz="400" spc="100">
                <a:latin typeface="Calibri"/>
                <a:cs typeface="Calibri"/>
              </a:rPr>
              <a:t> </a:t>
            </a:r>
            <a:r>
              <a:rPr dirty="0" sz="400">
                <a:latin typeface="Calibri"/>
                <a:cs typeface="Calibri"/>
              </a:rPr>
              <a:t>thyroid</a:t>
            </a:r>
            <a:r>
              <a:rPr dirty="0" sz="400" spc="100">
                <a:latin typeface="Calibri"/>
                <a:cs typeface="Calibri"/>
              </a:rPr>
              <a:t> </a:t>
            </a:r>
            <a:r>
              <a:rPr dirty="0" sz="400">
                <a:latin typeface="Calibri"/>
                <a:cs typeface="Calibri"/>
              </a:rPr>
              <a:t>disease</a:t>
            </a:r>
            <a:r>
              <a:rPr dirty="0" sz="400" spc="100">
                <a:latin typeface="Calibri"/>
                <a:cs typeface="Calibri"/>
              </a:rPr>
              <a:t> </a:t>
            </a:r>
            <a:r>
              <a:rPr dirty="0" sz="400">
                <a:latin typeface="Calibri"/>
                <a:cs typeface="Calibri"/>
              </a:rPr>
              <a:t>the</a:t>
            </a:r>
            <a:r>
              <a:rPr dirty="0" sz="400" spc="100">
                <a:latin typeface="Calibri"/>
                <a:cs typeface="Calibri"/>
              </a:rPr>
              <a:t> </a:t>
            </a:r>
            <a:r>
              <a:rPr dirty="0" sz="400">
                <a:latin typeface="Calibri"/>
                <a:cs typeface="Calibri"/>
              </a:rPr>
              <a:t>user</a:t>
            </a:r>
            <a:r>
              <a:rPr dirty="0" sz="400" spc="100">
                <a:latin typeface="Calibri"/>
                <a:cs typeface="Calibri"/>
              </a:rPr>
              <a:t> </a:t>
            </a:r>
            <a:r>
              <a:rPr dirty="0" sz="400" spc="-25">
                <a:latin typeface="Calibri"/>
                <a:cs typeface="Calibri"/>
              </a:rPr>
              <a:t>has</a:t>
            </a:r>
            <a:endParaRPr sz="400">
              <a:latin typeface="Calibri"/>
              <a:cs typeface="Calibri"/>
            </a:endParaRPr>
          </a:p>
          <a:p>
            <a:pPr marL="206375">
              <a:lnSpc>
                <a:spcPct val="100000"/>
              </a:lnSpc>
              <a:spcBef>
                <a:spcPts val="30"/>
              </a:spcBef>
            </a:pPr>
            <a:r>
              <a:rPr dirty="0" sz="400">
                <a:latin typeface="Calibri"/>
                <a:cs typeface="Calibri"/>
              </a:rPr>
              <a:t>also</a:t>
            </a:r>
            <a:r>
              <a:rPr dirty="0" sz="400" spc="90">
                <a:latin typeface="Calibri"/>
                <a:cs typeface="Calibri"/>
              </a:rPr>
              <a:t> </a:t>
            </a:r>
            <a:r>
              <a:rPr dirty="0" sz="400">
                <a:latin typeface="Calibri"/>
                <a:cs typeface="Calibri"/>
              </a:rPr>
              <a:t>predict</a:t>
            </a:r>
            <a:r>
              <a:rPr dirty="0" sz="400" spc="95">
                <a:latin typeface="Calibri"/>
                <a:cs typeface="Calibri"/>
              </a:rPr>
              <a:t> </a:t>
            </a:r>
            <a:r>
              <a:rPr dirty="0" sz="400">
                <a:latin typeface="Calibri"/>
                <a:cs typeface="Calibri"/>
              </a:rPr>
              <a:t>the</a:t>
            </a:r>
            <a:r>
              <a:rPr dirty="0" sz="400" spc="95">
                <a:latin typeface="Calibri"/>
                <a:cs typeface="Calibri"/>
              </a:rPr>
              <a:t> </a:t>
            </a:r>
            <a:r>
              <a:rPr dirty="0" sz="400">
                <a:latin typeface="Calibri"/>
                <a:cs typeface="Calibri"/>
              </a:rPr>
              <a:t>risk</a:t>
            </a:r>
            <a:r>
              <a:rPr dirty="0" sz="400" spc="95">
                <a:latin typeface="Calibri"/>
                <a:cs typeface="Calibri"/>
              </a:rPr>
              <a:t> </a:t>
            </a:r>
            <a:r>
              <a:rPr dirty="0" sz="400">
                <a:latin typeface="Calibri"/>
                <a:cs typeface="Calibri"/>
              </a:rPr>
              <a:t>of</a:t>
            </a:r>
            <a:r>
              <a:rPr dirty="0" sz="400" spc="95">
                <a:latin typeface="Calibri"/>
                <a:cs typeface="Calibri"/>
              </a:rPr>
              <a:t> </a:t>
            </a:r>
            <a:r>
              <a:rPr dirty="0" sz="400">
                <a:latin typeface="Calibri"/>
                <a:cs typeface="Calibri"/>
              </a:rPr>
              <a:t>user</a:t>
            </a:r>
            <a:r>
              <a:rPr dirty="0" sz="400" spc="90">
                <a:latin typeface="Calibri"/>
                <a:cs typeface="Calibri"/>
              </a:rPr>
              <a:t> </a:t>
            </a:r>
            <a:r>
              <a:rPr dirty="0" sz="400">
                <a:latin typeface="Calibri"/>
                <a:cs typeface="Calibri"/>
              </a:rPr>
              <a:t>getting</a:t>
            </a:r>
            <a:r>
              <a:rPr dirty="0" sz="400" spc="95">
                <a:latin typeface="Calibri"/>
                <a:cs typeface="Calibri"/>
              </a:rPr>
              <a:t> </a:t>
            </a:r>
            <a:r>
              <a:rPr dirty="0" sz="400">
                <a:latin typeface="Calibri"/>
                <a:cs typeface="Calibri"/>
              </a:rPr>
              <a:t>the</a:t>
            </a:r>
            <a:r>
              <a:rPr dirty="0" sz="400" spc="95">
                <a:latin typeface="Calibri"/>
                <a:cs typeface="Calibri"/>
              </a:rPr>
              <a:t> </a:t>
            </a:r>
            <a:r>
              <a:rPr dirty="0" sz="400" spc="-10">
                <a:latin typeface="Calibri"/>
                <a:cs typeface="Calibri"/>
              </a:rPr>
              <a:t>disease</a:t>
            </a:r>
            <a:endParaRPr sz="400">
              <a:latin typeface="Calibri"/>
              <a:cs typeface="Calibri"/>
            </a:endParaRPr>
          </a:p>
        </p:txBody>
      </p:sp>
      <p:grpSp>
        <p:nvGrpSpPr>
          <p:cNvPr id="65" name="object 65" descr=""/>
          <p:cNvGrpSpPr/>
          <p:nvPr/>
        </p:nvGrpSpPr>
        <p:grpSpPr>
          <a:xfrm>
            <a:off x="6079726" y="13629"/>
            <a:ext cx="3775075" cy="6471285"/>
            <a:chOff x="6079726" y="13629"/>
            <a:chExt cx="3775075" cy="6471285"/>
          </a:xfrm>
        </p:grpSpPr>
        <p:sp>
          <p:nvSpPr>
            <p:cNvPr id="66" name="object 66" descr=""/>
            <p:cNvSpPr/>
            <p:nvPr/>
          </p:nvSpPr>
          <p:spPr>
            <a:xfrm>
              <a:off x="6079922" y="13839"/>
              <a:ext cx="3775075" cy="6470650"/>
            </a:xfrm>
            <a:custGeom>
              <a:avLst/>
              <a:gdLst/>
              <a:ahLst/>
              <a:cxnLst/>
              <a:rect l="l" t="t" r="r" b="b"/>
              <a:pathLst>
                <a:path w="3775075" h="6470650">
                  <a:moveTo>
                    <a:pt x="3774579" y="6469151"/>
                  </a:moveTo>
                  <a:lnTo>
                    <a:pt x="0" y="6469151"/>
                  </a:lnTo>
                  <a:lnTo>
                    <a:pt x="0" y="6470358"/>
                  </a:lnTo>
                  <a:lnTo>
                    <a:pt x="3774579" y="6470358"/>
                  </a:lnTo>
                  <a:lnTo>
                    <a:pt x="3774579" y="6469151"/>
                  </a:lnTo>
                  <a:close/>
                </a:path>
                <a:path w="3775075" h="6470650">
                  <a:moveTo>
                    <a:pt x="3774579" y="0"/>
                  </a:moveTo>
                  <a:lnTo>
                    <a:pt x="0" y="0"/>
                  </a:lnTo>
                  <a:lnTo>
                    <a:pt x="0" y="5390477"/>
                  </a:lnTo>
                  <a:lnTo>
                    <a:pt x="3774579" y="5390477"/>
                  </a:lnTo>
                  <a:lnTo>
                    <a:pt x="37745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6081948" y="15851"/>
              <a:ext cx="3770629" cy="6466840"/>
            </a:xfrm>
            <a:custGeom>
              <a:avLst/>
              <a:gdLst/>
              <a:ahLst/>
              <a:cxnLst/>
              <a:rect l="l" t="t" r="r" b="b"/>
              <a:pathLst>
                <a:path w="3770629" h="6466840">
                  <a:moveTo>
                    <a:pt x="0" y="0"/>
                  </a:moveTo>
                  <a:lnTo>
                    <a:pt x="3770539" y="0"/>
                  </a:lnTo>
                  <a:lnTo>
                    <a:pt x="3770539" y="6466313"/>
                  </a:lnTo>
                  <a:lnTo>
                    <a:pt x="0" y="6466313"/>
                  </a:lnTo>
                  <a:lnTo>
                    <a:pt x="0" y="0"/>
                  </a:lnTo>
                  <a:close/>
                </a:path>
              </a:pathLst>
            </a:custGeom>
            <a:ln w="4043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6083057" y="5404311"/>
              <a:ext cx="3768725" cy="1078865"/>
            </a:xfrm>
            <a:custGeom>
              <a:avLst/>
              <a:gdLst/>
              <a:ahLst/>
              <a:cxnLst/>
              <a:rect l="l" t="t" r="r" b="b"/>
              <a:pathLst>
                <a:path w="3768725" h="1078864">
                  <a:moveTo>
                    <a:pt x="0" y="0"/>
                  </a:moveTo>
                  <a:lnTo>
                    <a:pt x="3768213" y="0"/>
                  </a:lnTo>
                  <a:lnTo>
                    <a:pt x="3768213" y="1078668"/>
                  </a:lnTo>
                  <a:lnTo>
                    <a:pt x="0" y="1078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7043522" y="5935265"/>
              <a:ext cx="59055" cy="55244"/>
            </a:xfrm>
            <a:custGeom>
              <a:avLst/>
              <a:gdLst/>
              <a:ahLst/>
              <a:cxnLst/>
              <a:rect l="l" t="t" r="r" b="b"/>
              <a:pathLst>
                <a:path w="59054" h="55245">
                  <a:moveTo>
                    <a:pt x="58826" y="26085"/>
                  </a:moveTo>
                  <a:lnTo>
                    <a:pt x="58216" y="24587"/>
                  </a:lnTo>
                  <a:lnTo>
                    <a:pt x="33629" y="0"/>
                  </a:lnTo>
                  <a:lnTo>
                    <a:pt x="29908" y="0"/>
                  </a:lnTo>
                  <a:lnTo>
                    <a:pt x="25311" y="4597"/>
                  </a:lnTo>
                  <a:lnTo>
                    <a:pt x="25311" y="8331"/>
                  </a:lnTo>
                  <a:lnTo>
                    <a:pt x="38735" y="21755"/>
                  </a:lnTo>
                  <a:lnTo>
                    <a:pt x="2603" y="21755"/>
                  </a:lnTo>
                  <a:lnTo>
                    <a:pt x="0" y="24396"/>
                  </a:lnTo>
                  <a:lnTo>
                    <a:pt x="0" y="30899"/>
                  </a:lnTo>
                  <a:lnTo>
                    <a:pt x="2603" y="33528"/>
                  </a:lnTo>
                  <a:lnTo>
                    <a:pt x="38747" y="33528"/>
                  </a:lnTo>
                  <a:lnTo>
                    <a:pt x="25311" y="46964"/>
                  </a:lnTo>
                  <a:lnTo>
                    <a:pt x="25311" y="50685"/>
                  </a:lnTo>
                  <a:lnTo>
                    <a:pt x="28752" y="54127"/>
                  </a:lnTo>
                  <a:lnTo>
                    <a:pt x="30264" y="54711"/>
                  </a:lnTo>
                  <a:lnTo>
                    <a:pt x="31762" y="54711"/>
                  </a:lnTo>
                  <a:lnTo>
                    <a:pt x="33274" y="54711"/>
                  </a:lnTo>
                  <a:lnTo>
                    <a:pt x="34785" y="54127"/>
                  </a:lnTo>
                  <a:lnTo>
                    <a:pt x="58216" y="30695"/>
                  </a:lnTo>
                  <a:lnTo>
                    <a:pt x="58826" y="29210"/>
                  </a:lnTo>
                  <a:lnTo>
                    <a:pt x="58826" y="26085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6319822" y="5661170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6293286" y="5630020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7213846" y="5661007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7187308" y="5629857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6372896" y="5769625"/>
              <a:ext cx="502920" cy="13970"/>
            </a:xfrm>
            <a:custGeom>
              <a:avLst/>
              <a:gdLst/>
              <a:ahLst/>
              <a:cxnLst/>
              <a:rect l="l" t="t" r="r" b="b"/>
              <a:pathLst>
                <a:path w="502920" h="13970">
                  <a:moveTo>
                    <a:pt x="0" y="0"/>
                  </a:moveTo>
                  <a:lnTo>
                    <a:pt x="502484" y="0"/>
                  </a:lnTo>
                  <a:lnTo>
                    <a:pt x="502484" y="13479"/>
                  </a:lnTo>
                  <a:lnTo>
                    <a:pt x="0" y="1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85279" y="5823700"/>
              <a:ext cx="90312" cy="105503"/>
            </a:xfrm>
            <a:prstGeom prst="rect">
              <a:avLst/>
            </a:prstGeom>
          </p:spPr>
        </p:pic>
        <p:sp>
          <p:nvSpPr>
            <p:cNvPr id="76" name="object 76" descr=""/>
            <p:cNvSpPr/>
            <p:nvPr/>
          </p:nvSpPr>
          <p:spPr>
            <a:xfrm>
              <a:off x="7266918" y="5772544"/>
              <a:ext cx="502920" cy="13970"/>
            </a:xfrm>
            <a:custGeom>
              <a:avLst/>
              <a:gdLst/>
              <a:ahLst/>
              <a:cxnLst/>
              <a:rect l="l" t="t" r="r" b="b"/>
              <a:pathLst>
                <a:path w="502920" h="13970">
                  <a:moveTo>
                    <a:pt x="0" y="0"/>
                  </a:moveTo>
                  <a:lnTo>
                    <a:pt x="502484" y="0"/>
                  </a:lnTo>
                  <a:lnTo>
                    <a:pt x="502484" y="13479"/>
                  </a:lnTo>
                  <a:lnTo>
                    <a:pt x="0" y="1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7" name="object 7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03224" y="5823700"/>
              <a:ext cx="90312" cy="105503"/>
            </a:xfrm>
            <a:prstGeom prst="rect">
              <a:avLst/>
            </a:prstGeom>
          </p:spPr>
        </p:pic>
        <p:pic>
          <p:nvPicPr>
            <p:cNvPr id="78" name="object 7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21169" y="5823700"/>
              <a:ext cx="90312" cy="105503"/>
            </a:xfrm>
            <a:prstGeom prst="rect">
              <a:avLst/>
            </a:prstGeom>
          </p:spPr>
        </p:pic>
        <p:pic>
          <p:nvPicPr>
            <p:cNvPr id="79" name="object 79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39114" y="5823700"/>
              <a:ext cx="90312" cy="105503"/>
            </a:xfrm>
            <a:prstGeom prst="rect">
              <a:avLst/>
            </a:prstGeom>
          </p:spPr>
        </p:pic>
        <p:pic>
          <p:nvPicPr>
            <p:cNvPr id="80" name="object 80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85279" y="5961601"/>
              <a:ext cx="90312" cy="105503"/>
            </a:xfrm>
            <a:prstGeom prst="rect">
              <a:avLst/>
            </a:prstGeom>
          </p:spPr>
        </p:pic>
        <p:pic>
          <p:nvPicPr>
            <p:cNvPr id="81" name="object 81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03224" y="5961601"/>
              <a:ext cx="90312" cy="105503"/>
            </a:xfrm>
            <a:prstGeom prst="rect">
              <a:avLst/>
            </a:prstGeom>
          </p:spPr>
        </p:pic>
        <p:pic>
          <p:nvPicPr>
            <p:cNvPr id="82" name="object 82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21169" y="5961601"/>
              <a:ext cx="90312" cy="105503"/>
            </a:xfrm>
            <a:prstGeom prst="rect">
              <a:avLst/>
            </a:prstGeom>
          </p:spPr>
        </p:pic>
        <p:pic>
          <p:nvPicPr>
            <p:cNvPr id="83" name="object 83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39114" y="5961601"/>
              <a:ext cx="90312" cy="105503"/>
            </a:xfrm>
            <a:prstGeom prst="rect">
              <a:avLst/>
            </a:prstGeom>
          </p:spPr>
        </p:pic>
        <p:sp>
          <p:nvSpPr>
            <p:cNvPr id="84" name="object 84" descr=""/>
            <p:cNvSpPr/>
            <p:nvPr/>
          </p:nvSpPr>
          <p:spPr>
            <a:xfrm>
              <a:off x="7266305" y="5838428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4">
                  <a:moveTo>
                    <a:pt x="28054" y="62191"/>
                  </a:moveTo>
                  <a:lnTo>
                    <a:pt x="0" y="62191"/>
                  </a:lnTo>
                  <a:lnTo>
                    <a:pt x="0" y="90246"/>
                  </a:lnTo>
                  <a:lnTo>
                    <a:pt x="28054" y="90246"/>
                  </a:lnTo>
                  <a:lnTo>
                    <a:pt x="28054" y="62191"/>
                  </a:lnTo>
                  <a:close/>
                </a:path>
                <a:path w="90804" h="90804">
                  <a:moveTo>
                    <a:pt x="28054" y="31000"/>
                  </a:moveTo>
                  <a:lnTo>
                    <a:pt x="0" y="31000"/>
                  </a:lnTo>
                  <a:lnTo>
                    <a:pt x="0" y="59067"/>
                  </a:lnTo>
                  <a:lnTo>
                    <a:pt x="28054" y="59067"/>
                  </a:lnTo>
                  <a:lnTo>
                    <a:pt x="28054" y="31000"/>
                  </a:lnTo>
                  <a:close/>
                </a:path>
                <a:path w="90804" h="90804">
                  <a:moveTo>
                    <a:pt x="28054" y="0"/>
                  </a:moveTo>
                  <a:lnTo>
                    <a:pt x="0" y="0"/>
                  </a:lnTo>
                  <a:lnTo>
                    <a:pt x="0" y="28067"/>
                  </a:lnTo>
                  <a:lnTo>
                    <a:pt x="28054" y="28067"/>
                  </a:lnTo>
                  <a:lnTo>
                    <a:pt x="28054" y="0"/>
                  </a:lnTo>
                  <a:close/>
                </a:path>
                <a:path w="90804" h="90804">
                  <a:moveTo>
                    <a:pt x="59055" y="62191"/>
                  </a:moveTo>
                  <a:lnTo>
                    <a:pt x="31000" y="62191"/>
                  </a:lnTo>
                  <a:lnTo>
                    <a:pt x="31000" y="90246"/>
                  </a:lnTo>
                  <a:lnTo>
                    <a:pt x="59055" y="90246"/>
                  </a:lnTo>
                  <a:lnTo>
                    <a:pt x="59055" y="62191"/>
                  </a:lnTo>
                  <a:close/>
                </a:path>
                <a:path w="90804" h="90804">
                  <a:moveTo>
                    <a:pt x="59055" y="31000"/>
                  </a:moveTo>
                  <a:lnTo>
                    <a:pt x="31000" y="31000"/>
                  </a:lnTo>
                  <a:lnTo>
                    <a:pt x="31000" y="59067"/>
                  </a:lnTo>
                  <a:lnTo>
                    <a:pt x="59055" y="59067"/>
                  </a:lnTo>
                  <a:lnTo>
                    <a:pt x="59055" y="31000"/>
                  </a:lnTo>
                  <a:close/>
                </a:path>
                <a:path w="90804" h="90804">
                  <a:moveTo>
                    <a:pt x="59055" y="0"/>
                  </a:moveTo>
                  <a:lnTo>
                    <a:pt x="31000" y="0"/>
                  </a:lnTo>
                  <a:lnTo>
                    <a:pt x="31000" y="28067"/>
                  </a:lnTo>
                  <a:lnTo>
                    <a:pt x="59055" y="28067"/>
                  </a:lnTo>
                  <a:lnTo>
                    <a:pt x="59055" y="0"/>
                  </a:lnTo>
                  <a:close/>
                </a:path>
                <a:path w="90804" h="90804">
                  <a:moveTo>
                    <a:pt x="90246" y="62191"/>
                  </a:moveTo>
                  <a:lnTo>
                    <a:pt x="62179" y="62191"/>
                  </a:lnTo>
                  <a:lnTo>
                    <a:pt x="62179" y="90246"/>
                  </a:lnTo>
                  <a:lnTo>
                    <a:pt x="90246" y="90246"/>
                  </a:lnTo>
                  <a:lnTo>
                    <a:pt x="90246" y="62191"/>
                  </a:lnTo>
                  <a:close/>
                </a:path>
                <a:path w="90804" h="90804">
                  <a:moveTo>
                    <a:pt x="90246" y="31000"/>
                  </a:moveTo>
                  <a:lnTo>
                    <a:pt x="62179" y="31000"/>
                  </a:lnTo>
                  <a:lnTo>
                    <a:pt x="62179" y="59067"/>
                  </a:lnTo>
                  <a:lnTo>
                    <a:pt x="90246" y="59067"/>
                  </a:lnTo>
                  <a:lnTo>
                    <a:pt x="90246" y="31000"/>
                  </a:lnTo>
                  <a:close/>
                </a:path>
                <a:path w="90804" h="90804">
                  <a:moveTo>
                    <a:pt x="90246" y="0"/>
                  </a:moveTo>
                  <a:lnTo>
                    <a:pt x="62179" y="0"/>
                  </a:lnTo>
                  <a:lnTo>
                    <a:pt x="62179" y="28067"/>
                  </a:lnTo>
                  <a:lnTo>
                    <a:pt x="90246" y="28067"/>
                  </a:lnTo>
                  <a:lnTo>
                    <a:pt x="90246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7266244" y="5826537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0">
                  <a:moveTo>
                    <a:pt x="42672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7384250" y="5838428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4">
                  <a:moveTo>
                    <a:pt x="28054" y="62191"/>
                  </a:moveTo>
                  <a:lnTo>
                    <a:pt x="0" y="62191"/>
                  </a:lnTo>
                  <a:lnTo>
                    <a:pt x="0" y="90246"/>
                  </a:lnTo>
                  <a:lnTo>
                    <a:pt x="28054" y="90246"/>
                  </a:lnTo>
                  <a:lnTo>
                    <a:pt x="28054" y="62191"/>
                  </a:lnTo>
                  <a:close/>
                </a:path>
                <a:path w="90804" h="90804">
                  <a:moveTo>
                    <a:pt x="28054" y="31000"/>
                  </a:moveTo>
                  <a:lnTo>
                    <a:pt x="0" y="31000"/>
                  </a:lnTo>
                  <a:lnTo>
                    <a:pt x="0" y="59067"/>
                  </a:lnTo>
                  <a:lnTo>
                    <a:pt x="28054" y="59067"/>
                  </a:lnTo>
                  <a:lnTo>
                    <a:pt x="28054" y="31000"/>
                  </a:lnTo>
                  <a:close/>
                </a:path>
                <a:path w="90804" h="90804">
                  <a:moveTo>
                    <a:pt x="28054" y="0"/>
                  </a:moveTo>
                  <a:lnTo>
                    <a:pt x="0" y="0"/>
                  </a:lnTo>
                  <a:lnTo>
                    <a:pt x="0" y="28067"/>
                  </a:lnTo>
                  <a:lnTo>
                    <a:pt x="28054" y="28067"/>
                  </a:lnTo>
                  <a:lnTo>
                    <a:pt x="28054" y="0"/>
                  </a:lnTo>
                  <a:close/>
                </a:path>
                <a:path w="90804" h="90804">
                  <a:moveTo>
                    <a:pt x="59055" y="62191"/>
                  </a:moveTo>
                  <a:lnTo>
                    <a:pt x="31000" y="62191"/>
                  </a:lnTo>
                  <a:lnTo>
                    <a:pt x="31000" y="90246"/>
                  </a:lnTo>
                  <a:lnTo>
                    <a:pt x="59055" y="90246"/>
                  </a:lnTo>
                  <a:lnTo>
                    <a:pt x="59055" y="62191"/>
                  </a:lnTo>
                  <a:close/>
                </a:path>
                <a:path w="90804" h="90804">
                  <a:moveTo>
                    <a:pt x="59055" y="31000"/>
                  </a:moveTo>
                  <a:lnTo>
                    <a:pt x="31000" y="31000"/>
                  </a:lnTo>
                  <a:lnTo>
                    <a:pt x="31000" y="59067"/>
                  </a:lnTo>
                  <a:lnTo>
                    <a:pt x="59055" y="59067"/>
                  </a:lnTo>
                  <a:lnTo>
                    <a:pt x="59055" y="31000"/>
                  </a:lnTo>
                  <a:close/>
                </a:path>
                <a:path w="90804" h="90804">
                  <a:moveTo>
                    <a:pt x="59055" y="0"/>
                  </a:moveTo>
                  <a:lnTo>
                    <a:pt x="31000" y="0"/>
                  </a:lnTo>
                  <a:lnTo>
                    <a:pt x="31000" y="28067"/>
                  </a:lnTo>
                  <a:lnTo>
                    <a:pt x="59055" y="28067"/>
                  </a:lnTo>
                  <a:lnTo>
                    <a:pt x="59055" y="0"/>
                  </a:lnTo>
                  <a:close/>
                </a:path>
                <a:path w="90804" h="90804">
                  <a:moveTo>
                    <a:pt x="90246" y="62191"/>
                  </a:moveTo>
                  <a:lnTo>
                    <a:pt x="62179" y="62191"/>
                  </a:lnTo>
                  <a:lnTo>
                    <a:pt x="62179" y="90246"/>
                  </a:lnTo>
                  <a:lnTo>
                    <a:pt x="90246" y="90246"/>
                  </a:lnTo>
                  <a:lnTo>
                    <a:pt x="90246" y="62191"/>
                  </a:lnTo>
                  <a:close/>
                </a:path>
                <a:path w="90804" h="90804">
                  <a:moveTo>
                    <a:pt x="90246" y="31000"/>
                  </a:moveTo>
                  <a:lnTo>
                    <a:pt x="62179" y="31000"/>
                  </a:lnTo>
                  <a:lnTo>
                    <a:pt x="62179" y="59067"/>
                  </a:lnTo>
                  <a:lnTo>
                    <a:pt x="90246" y="59067"/>
                  </a:lnTo>
                  <a:lnTo>
                    <a:pt x="90246" y="31000"/>
                  </a:lnTo>
                  <a:close/>
                </a:path>
                <a:path w="90804" h="90804">
                  <a:moveTo>
                    <a:pt x="90246" y="0"/>
                  </a:moveTo>
                  <a:lnTo>
                    <a:pt x="62179" y="0"/>
                  </a:lnTo>
                  <a:lnTo>
                    <a:pt x="62179" y="28067"/>
                  </a:lnTo>
                  <a:lnTo>
                    <a:pt x="90246" y="28067"/>
                  </a:lnTo>
                  <a:lnTo>
                    <a:pt x="90246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7384189" y="5826537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0">
                  <a:moveTo>
                    <a:pt x="42672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7502195" y="5838428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4">
                  <a:moveTo>
                    <a:pt x="28054" y="62191"/>
                  </a:moveTo>
                  <a:lnTo>
                    <a:pt x="0" y="62191"/>
                  </a:lnTo>
                  <a:lnTo>
                    <a:pt x="0" y="90246"/>
                  </a:lnTo>
                  <a:lnTo>
                    <a:pt x="28054" y="90246"/>
                  </a:lnTo>
                  <a:lnTo>
                    <a:pt x="28054" y="62191"/>
                  </a:lnTo>
                  <a:close/>
                </a:path>
                <a:path w="90804" h="90804">
                  <a:moveTo>
                    <a:pt x="28054" y="31000"/>
                  </a:moveTo>
                  <a:lnTo>
                    <a:pt x="0" y="31000"/>
                  </a:lnTo>
                  <a:lnTo>
                    <a:pt x="0" y="59067"/>
                  </a:lnTo>
                  <a:lnTo>
                    <a:pt x="28054" y="59067"/>
                  </a:lnTo>
                  <a:lnTo>
                    <a:pt x="28054" y="31000"/>
                  </a:lnTo>
                  <a:close/>
                </a:path>
                <a:path w="90804" h="90804">
                  <a:moveTo>
                    <a:pt x="28054" y="0"/>
                  </a:moveTo>
                  <a:lnTo>
                    <a:pt x="0" y="0"/>
                  </a:lnTo>
                  <a:lnTo>
                    <a:pt x="0" y="28067"/>
                  </a:lnTo>
                  <a:lnTo>
                    <a:pt x="28054" y="28067"/>
                  </a:lnTo>
                  <a:lnTo>
                    <a:pt x="28054" y="0"/>
                  </a:lnTo>
                  <a:close/>
                </a:path>
                <a:path w="90804" h="90804">
                  <a:moveTo>
                    <a:pt x="59055" y="62191"/>
                  </a:moveTo>
                  <a:lnTo>
                    <a:pt x="31000" y="62191"/>
                  </a:lnTo>
                  <a:lnTo>
                    <a:pt x="31000" y="90246"/>
                  </a:lnTo>
                  <a:lnTo>
                    <a:pt x="59055" y="90246"/>
                  </a:lnTo>
                  <a:lnTo>
                    <a:pt x="59055" y="62191"/>
                  </a:lnTo>
                  <a:close/>
                </a:path>
                <a:path w="90804" h="90804">
                  <a:moveTo>
                    <a:pt x="59055" y="31000"/>
                  </a:moveTo>
                  <a:lnTo>
                    <a:pt x="31000" y="31000"/>
                  </a:lnTo>
                  <a:lnTo>
                    <a:pt x="31000" y="59067"/>
                  </a:lnTo>
                  <a:lnTo>
                    <a:pt x="59055" y="59067"/>
                  </a:lnTo>
                  <a:lnTo>
                    <a:pt x="59055" y="31000"/>
                  </a:lnTo>
                  <a:close/>
                </a:path>
                <a:path w="90804" h="90804">
                  <a:moveTo>
                    <a:pt x="59055" y="0"/>
                  </a:moveTo>
                  <a:lnTo>
                    <a:pt x="31000" y="0"/>
                  </a:lnTo>
                  <a:lnTo>
                    <a:pt x="31000" y="28067"/>
                  </a:lnTo>
                  <a:lnTo>
                    <a:pt x="59055" y="28067"/>
                  </a:lnTo>
                  <a:lnTo>
                    <a:pt x="59055" y="0"/>
                  </a:lnTo>
                  <a:close/>
                </a:path>
                <a:path w="90804" h="90804">
                  <a:moveTo>
                    <a:pt x="90246" y="62191"/>
                  </a:moveTo>
                  <a:lnTo>
                    <a:pt x="62179" y="62191"/>
                  </a:lnTo>
                  <a:lnTo>
                    <a:pt x="62179" y="90246"/>
                  </a:lnTo>
                  <a:lnTo>
                    <a:pt x="90246" y="90246"/>
                  </a:lnTo>
                  <a:lnTo>
                    <a:pt x="90246" y="62191"/>
                  </a:lnTo>
                  <a:close/>
                </a:path>
                <a:path w="90804" h="90804">
                  <a:moveTo>
                    <a:pt x="90246" y="31000"/>
                  </a:moveTo>
                  <a:lnTo>
                    <a:pt x="62179" y="31000"/>
                  </a:lnTo>
                  <a:lnTo>
                    <a:pt x="62179" y="59067"/>
                  </a:lnTo>
                  <a:lnTo>
                    <a:pt x="90246" y="59067"/>
                  </a:lnTo>
                  <a:lnTo>
                    <a:pt x="90246" y="31000"/>
                  </a:lnTo>
                  <a:close/>
                </a:path>
                <a:path w="90804" h="90804">
                  <a:moveTo>
                    <a:pt x="90246" y="0"/>
                  </a:moveTo>
                  <a:lnTo>
                    <a:pt x="62179" y="0"/>
                  </a:lnTo>
                  <a:lnTo>
                    <a:pt x="62179" y="28067"/>
                  </a:lnTo>
                  <a:lnTo>
                    <a:pt x="90246" y="28067"/>
                  </a:lnTo>
                  <a:lnTo>
                    <a:pt x="90246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7502134" y="5826537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0">
                  <a:moveTo>
                    <a:pt x="42672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7620140" y="5838428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4">
                  <a:moveTo>
                    <a:pt x="28054" y="62191"/>
                  </a:moveTo>
                  <a:lnTo>
                    <a:pt x="0" y="62191"/>
                  </a:lnTo>
                  <a:lnTo>
                    <a:pt x="0" y="90246"/>
                  </a:lnTo>
                  <a:lnTo>
                    <a:pt x="28054" y="90246"/>
                  </a:lnTo>
                  <a:lnTo>
                    <a:pt x="28054" y="62191"/>
                  </a:lnTo>
                  <a:close/>
                </a:path>
                <a:path w="90804" h="90804">
                  <a:moveTo>
                    <a:pt x="28054" y="31000"/>
                  </a:moveTo>
                  <a:lnTo>
                    <a:pt x="0" y="31000"/>
                  </a:lnTo>
                  <a:lnTo>
                    <a:pt x="0" y="59067"/>
                  </a:lnTo>
                  <a:lnTo>
                    <a:pt x="28054" y="59067"/>
                  </a:lnTo>
                  <a:lnTo>
                    <a:pt x="28054" y="31000"/>
                  </a:lnTo>
                  <a:close/>
                </a:path>
                <a:path w="90804" h="90804">
                  <a:moveTo>
                    <a:pt x="28054" y="0"/>
                  </a:moveTo>
                  <a:lnTo>
                    <a:pt x="0" y="0"/>
                  </a:lnTo>
                  <a:lnTo>
                    <a:pt x="0" y="28067"/>
                  </a:lnTo>
                  <a:lnTo>
                    <a:pt x="28054" y="28067"/>
                  </a:lnTo>
                  <a:lnTo>
                    <a:pt x="28054" y="0"/>
                  </a:lnTo>
                  <a:close/>
                </a:path>
                <a:path w="90804" h="90804">
                  <a:moveTo>
                    <a:pt x="59055" y="62191"/>
                  </a:moveTo>
                  <a:lnTo>
                    <a:pt x="31000" y="62191"/>
                  </a:lnTo>
                  <a:lnTo>
                    <a:pt x="31000" y="90246"/>
                  </a:lnTo>
                  <a:lnTo>
                    <a:pt x="59055" y="90246"/>
                  </a:lnTo>
                  <a:lnTo>
                    <a:pt x="59055" y="62191"/>
                  </a:lnTo>
                  <a:close/>
                </a:path>
                <a:path w="90804" h="90804">
                  <a:moveTo>
                    <a:pt x="59055" y="31000"/>
                  </a:moveTo>
                  <a:lnTo>
                    <a:pt x="31000" y="31000"/>
                  </a:lnTo>
                  <a:lnTo>
                    <a:pt x="31000" y="59067"/>
                  </a:lnTo>
                  <a:lnTo>
                    <a:pt x="59055" y="59067"/>
                  </a:lnTo>
                  <a:lnTo>
                    <a:pt x="59055" y="31000"/>
                  </a:lnTo>
                  <a:close/>
                </a:path>
                <a:path w="90804" h="90804">
                  <a:moveTo>
                    <a:pt x="59055" y="0"/>
                  </a:moveTo>
                  <a:lnTo>
                    <a:pt x="31000" y="0"/>
                  </a:lnTo>
                  <a:lnTo>
                    <a:pt x="31000" y="28067"/>
                  </a:lnTo>
                  <a:lnTo>
                    <a:pt x="59055" y="28067"/>
                  </a:lnTo>
                  <a:lnTo>
                    <a:pt x="59055" y="0"/>
                  </a:lnTo>
                  <a:close/>
                </a:path>
                <a:path w="90804" h="90804">
                  <a:moveTo>
                    <a:pt x="90246" y="62191"/>
                  </a:moveTo>
                  <a:lnTo>
                    <a:pt x="62179" y="62191"/>
                  </a:lnTo>
                  <a:lnTo>
                    <a:pt x="62179" y="90246"/>
                  </a:lnTo>
                  <a:lnTo>
                    <a:pt x="90246" y="90246"/>
                  </a:lnTo>
                  <a:lnTo>
                    <a:pt x="90246" y="62191"/>
                  </a:lnTo>
                  <a:close/>
                </a:path>
                <a:path w="90804" h="90804">
                  <a:moveTo>
                    <a:pt x="90246" y="31000"/>
                  </a:moveTo>
                  <a:lnTo>
                    <a:pt x="62179" y="31000"/>
                  </a:lnTo>
                  <a:lnTo>
                    <a:pt x="62179" y="59067"/>
                  </a:lnTo>
                  <a:lnTo>
                    <a:pt x="90246" y="59067"/>
                  </a:lnTo>
                  <a:lnTo>
                    <a:pt x="90246" y="31000"/>
                  </a:lnTo>
                  <a:close/>
                </a:path>
                <a:path w="90804" h="90804">
                  <a:moveTo>
                    <a:pt x="90246" y="0"/>
                  </a:moveTo>
                  <a:lnTo>
                    <a:pt x="62179" y="0"/>
                  </a:lnTo>
                  <a:lnTo>
                    <a:pt x="62179" y="28067"/>
                  </a:lnTo>
                  <a:lnTo>
                    <a:pt x="90246" y="28067"/>
                  </a:lnTo>
                  <a:lnTo>
                    <a:pt x="90246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7620079" y="5826537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0">
                  <a:moveTo>
                    <a:pt x="42672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7266305" y="5976324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4">
                  <a:moveTo>
                    <a:pt x="28054" y="62191"/>
                  </a:moveTo>
                  <a:lnTo>
                    <a:pt x="0" y="62191"/>
                  </a:lnTo>
                  <a:lnTo>
                    <a:pt x="0" y="90258"/>
                  </a:lnTo>
                  <a:lnTo>
                    <a:pt x="28054" y="90258"/>
                  </a:lnTo>
                  <a:lnTo>
                    <a:pt x="28054" y="62191"/>
                  </a:lnTo>
                  <a:close/>
                </a:path>
                <a:path w="90804" h="90804">
                  <a:moveTo>
                    <a:pt x="28054" y="31013"/>
                  </a:moveTo>
                  <a:lnTo>
                    <a:pt x="0" y="31013"/>
                  </a:lnTo>
                  <a:lnTo>
                    <a:pt x="0" y="59067"/>
                  </a:lnTo>
                  <a:lnTo>
                    <a:pt x="28054" y="59067"/>
                  </a:lnTo>
                  <a:lnTo>
                    <a:pt x="28054" y="31013"/>
                  </a:lnTo>
                  <a:close/>
                </a:path>
                <a:path w="90804" h="90804">
                  <a:moveTo>
                    <a:pt x="28054" y="0"/>
                  </a:moveTo>
                  <a:lnTo>
                    <a:pt x="0" y="0"/>
                  </a:lnTo>
                  <a:lnTo>
                    <a:pt x="0" y="28067"/>
                  </a:lnTo>
                  <a:lnTo>
                    <a:pt x="28054" y="28067"/>
                  </a:lnTo>
                  <a:lnTo>
                    <a:pt x="28054" y="0"/>
                  </a:lnTo>
                  <a:close/>
                </a:path>
                <a:path w="90804" h="90804">
                  <a:moveTo>
                    <a:pt x="59055" y="62191"/>
                  </a:moveTo>
                  <a:lnTo>
                    <a:pt x="31000" y="62191"/>
                  </a:lnTo>
                  <a:lnTo>
                    <a:pt x="31000" y="90258"/>
                  </a:lnTo>
                  <a:lnTo>
                    <a:pt x="59055" y="90258"/>
                  </a:lnTo>
                  <a:lnTo>
                    <a:pt x="59055" y="62191"/>
                  </a:lnTo>
                  <a:close/>
                </a:path>
                <a:path w="90804" h="90804">
                  <a:moveTo>
                    <a:pt x="59055" y="31013"/>
                  </a:moveTo>
                  <a:lnTo>
                    <a:pt x="31000" y="31013"/>
                  </a:lnTo>
                  <a:lnTo>
                    <a:pt x="31000" y="59067"/>
                  </a:lnTo>
                  <a:lnTo>
                    <a:pt x="59055" y="59067"/>
                  </a:lnTo>
                  <a:lnTo>
                    <a:pt x="59055" y="31013"/>
                  </a:lnTo>
                  <a:close/>
                </a:path>
                <a:path w="90804" h="90804">
                  <a:moveTo>
                    <a:pt x="59055" y="0"/>
                  </a:moveTo>
                  <a:lnTo>
                    <a:pt x="31000" y="0"/>
                  </a:lnTo>
                  <a:lnTo>
                    <a:pt x="31000" y="28067"/>
                  </a:lnTo>
                  <a:lnTo>
                    <a:pt x="59055" y="28067"/>
                  </a:lnTo>
                  <a:lnTo>
                    <a:pt x="59055" y="0"/>
                  </a:lnTo>
                  <a:close/>
                </a:path>
                <a:path w="90804" h="90804">
                  <a:moveTo>
                    <a:pt x="90246" y="62191"/>
                  </a:moveTo>
                  <a:lnTo>
                    <a:pt x="62179" y="62191"/>
                  </a:lnTo>
                  <a:lnTo>
                    <a:pt x="62179" y="90258"/>
                  </a:lnTo>
                  <a:lnTo>
                    <a:pt x="90246" y="90258"/>
                  </a:lnTo>
                  <a:lnTo>
                    <a:pt x="90246" y="62191"/>
                  </a:lnTo>
                  <a:close/>
                </a:path>
                <a:path w="90804" h="90804">
                  <a:moveTo>
                    <a:pt x="90246" y="31013"/>
                  </a:moveTo>
                  <a:lnTo>
                    <a:pt x="62179" y="31013"/>
                  </a:lnTo>
                  <a:lnTo>
                    <a:pt x="62179" y="59067"/>
                  </a:lnTo>
                  <a:lnTo>
                    <a:pt x="90246" y="59067"/>
                  </a:lnTo>
                  <a:lnTo>
                    <a:pt x="90246" y="31013"/>
                  </a:lnTo>
                  <a:close/>
                </a:path>
                <a:path w="90804" h="90804">
                  <a:moveTo>
                    <a:pt x="90246" y="0"/>
                  </a:moveTo>
                  <a:lnTo>
                    <a:pt x="62179" y="0"/>
                  </a:lnTo>
                  <a:lnTo>
                    <a:pt x="62179" y="28067"/>
                  </a:lnTo>
                  <a:lnTo>
                    <a:pt x="90246" y="28067"/>
                  </a:lnTo>
                  <a:lnTo>
                    <a:pt x="90246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7266244" y="5964438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0">
                  <a:moveTo>
                    <a:pt x="42672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7384250" y="5976324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4">
                  <a:moveTo>
                    <a:pt x="28054" y="62191"/>
                  </a:moveTo>
                  <a:lnTo>
                    <a:pt x="0" y="62191"/>
                  </a:lnTo>
                  <a:lnTo>
                    <a:pt x="0" y="90258"/>
                  </a:lnTo>
                  <a:lnTo>
                    <a:pt x="28054" y="90258"/>
                  </a:lnTo>
                  <a:lnTo>
                    <a:pt x="28054" y="62191"/>
                  </a:lnTo>
                  <a:close/>
                </a:path>
                <a:path w="90804" h="90804">
                  <a:moveTo>
                    <a:pt x="28054" y="31013"/>
                  </a:moveTo>
                  <a:lnTo>
                    <a:pt x="0" y="31013"/>
                  </a:lnTo>
                  <a:lnTo>
                    <a:pt x="0" y="59067"/>
                  </a:lnTo>
                  <a:lnTo>
                    <a:pt x="28054" y="59067"/>
                  </a:lnTo>
                  <a:lnTo>
                    <a:pt x="28054" y="31013"/>
                  </a:lnTo>
                  <a:close/>
                </a:path>
                <a:path w="90804" h="90804">
                  <a:moveTo>
                    <a:pt x="28054" y="0"/>
                  </a:moveTo>
                  <a:lnTo>
                    <a:pt x="0" y="0"/>
                  </a:lnTo>
                  <a:lnTo>
                    <a:pt x="0" y="28067"/>
                  </a:lnTo>
                  <a:lnTo>
                    <a:pt x="28054" y="28067"/>
                  </a:lnTo>
                  <a:lnTo>
                    <a:pt x="28054" y="0"/>
                  </a:lnTo>
                  <a:close/>
                </a:path>
                <a:path w="90804" h="90804">
                  <a:moveTo>
                    <a:pt x="59055" y="62191"/>
                  </a:moveTo>
                  <a:lnTo>
                    <a:pt x="31000" y="62191"/>
                  </a:lnTo>
                  <a:lnTo>
                    <a:pt x="31000" y="90258"/>
                  </a:lnTo>
                  <a:lnTo>
                    <a:pt x="59055" y="90258"/>
                  </a:lnTo>
                  <a:lnTo>
                    <a:pt x="59055" y="62191"/>
                  </a:lnTo>
                  <a:close/>
                </a:path>
                <a:path w="90804" h="90804">
                  <a:moveTo>
                    <a:pt x="59055" y="31013"/>
                  </a:moveTo>
                  <a:lnTo>
                    <a:pt x="31000" y="31013"/>
                  </a:lnTo>
                  <a:lnTo>
                    <a:pt x="31000" y="59067"/>
                  </a:lnTo>
                  <a:lnTo>
                    <a:pt x="59055" y="59067"/>
                  </a:lnTo>
                  <a:lnTo>
                    <a:pt x="59055" y="31013"/>
                  </a:lnTo>
                  <a:close/>
                </a:path>
                <a:path w="90804" h="90804">
                  <a:moveTo>
                    <a:pt x="59055" y="0"/>
                  </a:moveTo>
                  <a:lnTo>
                    <a:pt x="31000" y="0"/>
                  </a:lnTo>
                  <a:lnTo>
                    <a:pt x="31000" y="28067"/>
                  </a:lnTo>
                  <a:lnTo>
                    <a:pt x="59055" y="28067"/>
                  </a:lnTo>
                  <a:lnTo>
                    <a:pt x="59055" y="0"/>
                  </a:lnTo>
                  <a:close/>
                </a:path>
                <a:path w="90804" h="90804">
                  <a:moveTo>
                    <a:pt x="90246" y="62191"/>
                  </a:moveTo>
                  <a:lnTo>
                    <a:pt x="62179" y="62191"/>
                  </a:lnTo>
                  <a:lnTo>
                    <a:pt x="62179" y="90258"/>
                  </a:lnTo>
                  <a:lnTo>
                    <a:pt x="90246" y="90258"/>
                  </a:lnTo>
                  <a:lnTo>
                    <a:pt x="90246" y="62191"/>
                  </a:lnTo>
                  <a:close/>
                </a:path>
                <a:path w="90804" h="90804">
                  <a:moveTo>
                    <a:pt x="90246" y="31013"/>
                  </a:moveTo>
                  <a:lnTo>
                    <a:pt x="62179" y="31013"/>
                  </a:lnTo>
                  <a:lnTo>
                    <a:pt x="62179" y="59067"/>
                  </a:lnTo>
                  <a:lnTo>
                    <a:pt x="90246" y="59067"/>
                  </a:lnTo>
                  <a:lnTo>
                    <a:pt x="90246" y="31013"/>
                  </a:lnTo>
                  <a:close/>
                </a:path>
                <a:path w="90804" h="90804">
                  <a:moveTo>
                    <a:pt x="90246" y="0"/>
                  </a:moveTo>
                  <a:lnTo>
                    <a:pt x="62179" y="0"/>
                  </a:lnTo>
                  <a:lnTo>
                    <a:pt x="62179" y="28067"/>
                  </a:lnTo>
                  <a:lnTo>
                    <a:pt x="90246" y="28067"/>
                  </a:lnTo>
                  <a:lnTo>
                    <a:pt x="90246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7384189" y="5964438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0">
                  <a:moveTo>
                    <a:pt x="42672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7502195" y="5976324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4">
                  <a:moveTo>
                    <a:pt x="28054" y="62191"/>
                  </a:moveTo>
                  <a:lnTo>
                    <a:pt x="0" y="62191"/>
                  </a:lnTo>
                  <a:lnTo>
                    <a:pt x="0" y="90258"/>
                  </a:lnTo>
                  <a:lnTo>
                    <a:pt x="28054" y="90258"/>
                  </a:lnTo>
                  <a:lnTo>
                    <a:pt x="28054" y="62191"/>
                  </a:lnTo>
                  <a:close/>
                </a:path>
                <a:path w="90804" h="90804">
                  <a:moveTo>
                    <a:pt x="28054" y="31013"/>
                  </a:moveTo>
                  <a:lnTo>
                    <a:pt x="0" y="31013"/>
                  </a:lnTo>
                  <a:lnTo>
                    <a:pt x="0" y="59067"/>
                  </a:lnTo>
                  <a:lnTo>
                    <a:pt x="28054" y="59067"/>
                  </a:lnTo>
                  <a:lnTo>
                    <a:pt x="28054" y="31013"/>
                  </a:lnTo>
                  <a:close/>
                </a:path>
                <a:path w="90804" h="90804">
                  <a:moveTo>
                    <a:pt x="28054" y="0"/>
                  </a:moveTo>
                  <a:lnTo>
                    <a:pt x="0" y="0"/>
                  </a:lnTo>
                  <a:lnTo>
                    <a:pt x="0" y="28067"/>
                  </a:lnTo>
                  <a:lnTo>
                    <a:pt x="28054" y="28067"/>
                  </a:lnTo>
                  <a:lnTo>
                    <a:pt x="28054" y="0"/>
                  </a:lnTo>
                  <a:close/>
                </a:path>
                <a:path w="90804" h="90804">
                  <a:moveTo>
                    <a:pt x="59055" y="62191"/>
                  </a:moveTo>
                  <a:lnTo>
                    <a:pt x="31000" y="62191"/>
                  </a:lnTo>
                  <a:lnTo>
                    <a:pt x="31000" y="90258"/>
                  </a:lnTo>
                  <a:lnTo>
                    <a:pt x="59055" y="90258"/>
                  </a:lnTo>
                  <a:lnTo>
                    <a:pt x="59055" y="62191"/>
                  </a:lnTo>
                  <a:close/>
                </a:path>
                <a:path w="90804" h="90804">
                  <a:moveTo>
                    <a:pt x="59055" y="31013"/>
                  </a:moveTo>
                  <a:lnTo>
                    <a:pt x="31000" y="31013"/>
                  </a:lnTo>
                  <a:lnTo>
                    <a:pt x="31000" y="59067"/>
                  </a:lnTo>
                  <a:lnTo>
                    <a:pt x="59055" y="59067"/>
                  </a:lnTo>
                  <a:lnTo>
                    <a:pt x="59055" y="31013"/>
                  </a:lnTo>
                  <a:close/>
                </a:path>
                <a:path w="90804" h="90804">
                  <a:moveTo>
                    <a:pt x="59055" y="0"/>
                  </a:moveTo>
                  <a:lnTo>
                    <a:pt x="31000" y="0"/>
                  </a:lnTo>
                  <a:lnTo>
                    <a:pt x="31000" y="28067"/>
                  </a:lnTo>
                  <a:lnTo>
                    <a:pt x="59055" y="28067"/>
                  </a:lnTo>
                  <a:lnTo>
                    <a:pt x="59055" y="0"/>
                  </a:lnTo>
                  <a:close/>
                </a:path>
                <a:path w="90804" h="90804">
                  <a:moveTo>
                    <a:pt x="90246" y="62191"/>
                  </a:moveTo>
                  <a:lnTo>
                    <a:pt x="62179" y="62191"/>
                  </a:lnTo>
                  <a:lnTo>
                    <a:pt x="62179" y="90258"/>
                  </a:lnTo>
                  <a:lnTo>
                    <a:pt x="90246" y="90258"/>
                  </a:lnTo>
                  <a:lnTo>
                    <a:pt x="90246" y="62191"/>
                  </a:lnTo>
                  <a:close/>
                </a:path>
                <a:path w="90804" h="90804">
                  <a:moveTo>
                    <a:pt x="90246" y="31013"/>
                  </a:moveTo>
                  <a:lnTo>
                    <a:pt x="62179" y="31013"/>
                  </a:lnTo>
                  <a:lnTo>
                    <a:pt x="62179" y="59067"/>
                  </a:lnTo>
                  <a:lnTo>
                    <a:pt x="90246" y="59067"/>
                  </a:lnTo>
                  <a:lnTo>
                    <a:pt x="90246" y="31013"/>
                  </a:lnTo>
                  <a:close/>
                </a:path>
                <a:path w="90804" h="90804">
                  <a:moveTo>
                    <a:pt x="90246" y="0"/>
                  </a:moveTo>
                  <a:lnTo>
                    <a:pt x="62179" y="0"/>
                  </a:lnTo>
                  <a:lnTo>
                    <a:pt x="62179" y="28067"/>
                  </a:lnTo>
                  <a:lnTo>
                    <a:pt x="90246" y="28067"/>
                  </a:lnTo>
                  <a:lnTo>
                    <a:pt x="90246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7502134" y="5964438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0">
                  <a:moveTo>
                    <a:pt x="42672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7620140" y="5976324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4">
                  <a:moveTo>
                    <a:pt x="28054" y="62191"/>
                  </a:moveTo>
                  <a:lnTo>
                    <a:pt x="0" y="62191"/>
                  </a:lnTo>
                  <a:lnTo>
                    <a:pt x="0" y="90258"/>
                  </a:lnTo>
                  <a:lnTo>
                    <a:pt x="28054" y="90258"/>
                  </a:lnTo>
                  <a:lnTo>
                    <a:pt x="28054" y="62191"/>
                  </a:lnTo>
                  <a:close/>
                </a:path>
                <a:path w="90804" h="90804">
                  <a:moveTo>
                    <a:pt x="28054" y="31013"/>
                  </a:moveTo>
                  <a:lnTo>
                    <a:pt x="0" y="31013"/>
                  </a:lnTo>
                  <a:lnTo>
                    <a:pt x="0" y="59067"/>
                  </a:lnTo>
                  <a:lnTo>
                    <a:pt x="28054" y="59067"/>
                  </a:lnTo>
                  <a:lnTo>
                    <a:pt x="28054" y="31013"/>
                  </a:lnTo>
                  <a:close/>
                </a:path>
                <a:path w="90804" h="90804">
                  <a:moveTo>
                    <a:pt x="28054" y="0"/>
                  </a:moveTo>
                  <a:lnTo>
                    <a:pt x="0" y="0"/>
                  </a:lnTo>
                  <a:lnTo>
                    <a:pt x="0" y="28067"/>
                  </a:lnTo>
                  <a:lnTo>
                    <a:pt x="28054" y="28067"/>
                  </a:lnTo>
                  <a:lnTo>
                    <a:pt x="28054" y="0"/>
                  </a:lnTo>
                  <a:close/>
                </a:path>
                <a:path w="90804" h="90804">
                  <a:moveTo>
                    <a:pt x="59055" y="62191"/>
                  </a:moveTo>
                  <a:lnTo>
                    <a:pt x="31000" y="62191"/>
                  </a:lnTo>
                  <a:lnTo>
                    <a:pt x="31000" y="90258"/>
                  </a:lnTo>
                  <a:lnTo>
                    <a:pt x="59055" y="90258"/>
                  </a:lnTo>
                  <a:lnTo>
                    <a:pt x="59055" y="62191"/>
                  </a:lnTo>
                  <a:close/>
                </a:path>
                <a:path w="90804" h="90804">
                  <a:moveTo>
                    <a:pt x="59055" y="31013"/>
                  </a:moveTo>
                  <a:lnTo>
                    <a:pt x="31000" y="31013"/>
                  </a:lnTo>
                  <a:lnTo>
                    <a:pt x="31000" y="59067"/>
                  </a:lnTo>
                  <a:lnTo>
                    <a:pt x="59055" y="59067"/>
                  </a:lnTo>
                  <a:lnTo>
                    <a:pt x="59055" y="31013"/>
                  </a:lnTo>
                  <a:close/>
                </a:path>
                <a:path w="90804" h="90804">
                  <a:moveTo>
                    <a:pt x="59055" y="0"/>
                  </a:moveTo>
                  <a:lnTo>
                    <a:pt x="31000" y="0"/>
                  </a:lnTo>
                  <a:lnTo>
                    <a:pt x="31000" y="28067"/>
                  </a:lnTo>
                  <a:lnTo>
                    <a:pt x="59055" y="28067"/>
                  </a:lnTo>
                  <a:lnTo>
                    <a:pt x="59055" y="0"/>
                  </a:lnTo>
                  <a:close/>
                </a:path>
                <a:path w="90804" h="90804">
                  <a:moveTo>
                    <a:pt x="90246" y="62191"/>
                  </a:moveTo>
                  <a:lnTo>
                    <a:pt x="62179" y="62191"/>
                  </a:lnTo>
                  <a:lnTo>
                    <a:pt x="62179" y="90258"/>
                  </a:lnTo>
                  <a:lnTo>
                    <a:pt x="90246" y="90258"/>
                  </a:lnTo>
                  <a:lnTo>
                    <a:pt x="90246" y="62191"/>
                  </a:lnTo>
                  <a:close/>
                </a:path>
                <a:path w="90804" h="90804">
                  <a:moveTo>
                    <a:pt x="90246" y="31013"/>
                  </a:moveTo>
                  <a:lnTo>
                    <a:pt x="62179" y="31013"/>
                  </a:lnTo>
                  <a:lnTo>
                    <a:pt x="62179" y="59067"/>
                  </a:lnTo>
                  <a:lnTo>
                    <a:pt x="90246" y="59067"/>
                  </a:lnTo>
                  <a:lnTo>
                    <a:pt x="90246" y="31013"/>
                  </a:lnTo>
                  <a:close/>
                </a:path>
                <a:path w="90804" h="90804">
                  <a:moveTo>
                    <a:pt x="90246" y="0"/>
                  </a:moveTo>
                  <a:lnTo>
                    <a:pt x="62179" y="0"/>
                  </a:lnTo>
                  <a:lnTo>
                    <a:pt x="62179" y="28067"/>
                  </a:lnTo>
                  <a:lnTo>
                    <a:pt x="90246" y="28067"/>
                  </a:lnTo>
                  <a:lnTo>
                    <a:pt x="90246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7620079" y="5964438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0">
                  <a:moveTo>
                    <a:pt x="42672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7272274" y="5845578"/>
              <a:ext cx="431800" cy="150495"/>
            </a:xfrm>
            <a:custGeom>
              <a:avLst/>
              <a:gdLst/>
              <a:ahLst/>
              <a:cxnLst/>
              <a:rect l="l" t="t" r="r" b="b"/>
              <a:pathLst>
                <a:path w="431800" h="150495">
                  <a:moveTo>
                    <a:pt x="14376" y="148272"/>
                  </a:moveTo>
                  <a:lnTo>
                    <a:pt x="1790" y="148272"/>
                  </a:lnTo>
                  <a:lnTo>
                    <a:pt x="1790" y="150063"/>
                  </a:lnTo>
                  <a:lnTo>
                    <a:pt x="14376" y="150063"/>
                  </a:lnTo>
                  <a:lnTo>
                    <a:pt x="14376" y="148272"/>
                  </a:lnTo>
                  <a:close/>
                </a:path>
                <a:path w="431800" h="150495">
                  <a:moveTo>
                    <a:pt x="14376" y="10782"/>
                  </a:moveTo>
                  <a:lnTo>
                    <a:pt x="1803" y="10782"/>
                  </a:lnTo>
                  <a:lnTo>
                    <a:pt x="1803" y="12573"/>
                  </a:lnTo>
                  <a:lnTo>
                    <a:pt x="14376" y="12573"/>
                  </a:lnTo>
                  <a:lnTo>
                    <a:pt x="14376" y="10782"/>
                  </a:lnTo>
                  <a:close/>
                </a:path>
                <a:path w="431800" h="150495">
                  <a:moveTo>
                    <a:pt x="16179" y="142875"/>
                  </a:moveTo>
                  <a:lnTo>
                    <a:pt x="0" y="142875"/>
                  </a:lnTo>
                  <a:lnTo>
                    <a:pt x="0" y="144678"/>
                  </a:lnTo>
                  <a:lnTo>
                    <a:pt x="16179" y="144678"/>
                  </a:lnTo>
                  <a:lnTo>
                    <a:pt x="16179" y="142875"/>
                  </a:lnTo>
                  <a:close/>
                </a:path>
                <a:path w="431800" h="150495">
                  <a:moveTo>
                    <a:pt x="16179" y="137490"/>
                  </a:moveTo>
                  <a:lnTo>
                    <a:pt x="0" y="137490"/>
                  </a:lnTo>
                  <a:lnTo>
                    <a:pt x="0" y="139280"/>
                  </a:lnTo>
                  <a:lnTo>
                    <a:pt x="16179" y="139280"/>
                  </a:lnTo>
                  <a:lnTo>
                    <a:pt x="16179" y="137490"/>
                  </a:lnTo>
                  <a:close/>
                </a:path>
                <a:path w="431800" h="150495">
                  <a:moveTo>
                    <a:pt x="16179" y="5384"/>
                  </a:moveTo>
                  <a:lnTo>
                    <a:pt x="0" y="5384"/>
                  </a:lnTo>
                  <a:lnTo>
                    <a:pt x="0" y="7188"/>
                  </a:lnTo>
                  <a:lnTo>
                    <a:pt x="16179" y="7188"/>
                  </a:lnTo>
                  <a:lnTo>
                    <a:pt x="16179" y="5384"/>
                  </a:lnTo>
                  <a:close/>
                </a:path>
                <a:path w="431800" h="150495">
                  <a:moveTo>
                    <a:pt x="16179" y="0"/>
                  </a:moveTo>
                  <a:lnTo>
                    <a:pt x="0" y="0"/>
                  </a:lnTo>
                  <a:lnTo>
                    <a:pt x="0" y="1790"/>
                  </a:lnTo>
                  <a:lnTo>
                    <a:pt x="16179" y="1790"/>
                  </a:lnTo>
                  <a:lnTo>
                    <a:pt x="16179" y="0"/>
                  </a:lnTo>
                  <a:close/>
                </a:path>
                <a:path w="431800" h="150495">
                  <a:moveTo>
                    <a:pt x="46088" y="148272"/>
                  </a:moveTo>
                  <a:lnTo>
                    <a:pt x="33502" y="148272"/>
                  </a:lnTo>
                  <a:lnTo>
                    <a:pt x="33502" y="150063"/>
                  </a:lnTo>
                  <a:lnTo>
                    <a:pt x="46088" y="150063"/>
                  </a:lnTo>
                  <a:lnTo>
                    <a:pt x="46088" y="148272"/>
                  </a:lnTo>
                  <a:close/>
                </a:path>
                <a:path w="431800" h="150495">
                  <a:moveTo>
                    <a:pt x="46088" y="10782"/>
                  </a:moveTo>
                  <a:lnTo>
                    <a:pt x="33502" y="10782"/>
                  </a:lnTo>
                  <a:lnTo>
                    <a:pt x="33502" y="12573"/>
                  </a:lnTo>
                  <a:lnTo>
                    <a:pt x="46088" y="12573"/>
                  </a:lnTo>
                  <a:lnTo>
                    <a:pt x="46088" y="10782"/>
                  </a:lnTo>
                  <a:close/>
                </a:path>
                <a:path w="431800" h="150495">
                  <a:moveTo>
                    <a:pt x="47879" y="142875"/>
                  </a:moveTo>
                  <a:lnTo>
                    <a:pt x="31711" y="142875"/>
                  </a:lnTo>
                  <a:lnTo>
                    <a:pt x="31711" y="144678"/>
                  </a:lnTo>
                  <a:lnTo>
                    <a:pt x="47879" y="144678"/>
                  </a:lnTo>
                  <a:lnTo>
                    <a:pt x="47879" y="142875"/>
                  </a:lnTo>
                  <a:close/>
                </a:path>
                <a:path w="431800" h="150495">
                  <a:moveTo>
                    <a:pt x="47879" y="137490"/>
                  </a:moveTo>
                  <a:lnTo>
                    <a:pt x="31711" y="137490"/>
                  </a:lnTo>
                  <a:lnTo>
                    <a:pt x="31711" y="139280"/>
                  </a:lnTo>
                  <a:lnTo>
                    <a:pt x="47879" y="139280"/>
                  </a:lnTo>
                  <a:lnTo>
                    <a:pt x="47879" y="137490"/>
                  </a:lnTo>
                  <a:close/>
                </a:path>
                <a:path w="431800" h="150495">
                  <a:moveTo>
                    <a:pt x="47879" y="5384"/>
                  </a:moveTo>
                  <a:lnTo>
                    <a:pt x="31711" y="5384"/>
                  </a:lnTo>
                  <a:lnTo>
                    <a:pt x="31711" y="7188"/>
                  </a:lnTo>
                  <a:lnTo>
                    <a:pt x="47879" y="7188"/>
                  </a:lnTo>
                  <a:lnTo>
                    <a:pt x="47879" y="5384"/>
                  </a:lnTo>
                  <a:close/>
                </a:path>
                <a:path w="431800" h="150495">
                  <a:moveTo>
                    <a:pt x="47879" y="0"/>
                  </a:moveTo>
                  <a:lnTo>
                    <a:pt x="31711" y="0"/>
                  </a:lnTo>
                  <a:lnTo>
                    <a:pt x="31711" y="1790"/>
                  </a:lnTo>
                  <a:lnTo>
                    <a:pt x="47879" y="1790"/>
                  </a:lnTo>
                  <a:lnTo>
                    <a:pt x="47879" y="0"/>
                  </a:lnTo>
                  <a:close/>
                </a:path>
                <a:path w="431800" h="150495">
                  <a:moveTo>
                    <a:pt x="77089" y="10782"/>
                  </a:moveTo>
                  <a:lnTo>
                    <a:pt x="64503" y="10782"/>
                  </a:lnTo>
                  <a:lnTo>
                    <a:pt x="64503" y="12573"/>
                  </a:lnTo>
                  <a:lnTo>
                    <a:pt x="77089" y="12573"/>
                  </a:lnTo>
                  <a:lnTo>
                    <a:pt x="77089" y="10782"/>
                  </a:lnTo>
                  <a:close/>
                </a:path>
                <a:path w="431800" h="150495">
                  <a:moveTo>
                    <a:pt x="78879" y="5384"/>
                  </a:moveTo>
                  <a:lnTo>
                    <a:pt x="62712" y="5384"/>
                  </a:lnTo>
                  <a:lnTo>
                    <a:pt x="62712" y="7188"/>
                  </a:lnTo>
                  <a:lnTo>
                    <a:pt x="78879" y="7188"/>
                  </a:lnTo>
                  <a:lnTo>
                    <a:pt x="78879" y="5384"/>
                  </a:lnTo>
                  <a:close/>
                </a:path>
                <a:path w="431800" h="150495">
                  <a:moveTo>
                    <a:pt x="78879" y="0"/>
                  </a:moveTo>
                  <a:lnTo>
                    <a:pt x="62712" y="0"/>
                  </a:lnTo>
                  <a:lnTo>
                    <a:pt x="62712" y="1790"/>
                  </a:lnTo>
                  <a:lnTo>
                    <a:pt x="78879" y="1790"/>
                  </a:lnTo>
                  <a:lnTo>
                    <a:pt x="78879" y="0"/>
                  </a:lnTo>
                  <a:close/>
                </a:path>
                <a:path w="431800" h="150495">
                  <a:moveTo>
                    <a:pt x="133032" y="148272"/>
                  </a:moveTo>
                  <a:lnTo>
                    <a:pt x="120446" y="148272"/>
                  </a:lnTo>
                  <a:lnTo>
                    <a:pt x="120446" y="150063"/>
                  </a:lnTo>
                  <a:lnTo>
                    <a:pt x="133032" y="150063"/>
                  </a:lnTo>
                  <a:lnTo>
                    <a:pt x="133032" y="148272"/>
                  </a:lnTo>
                  <a:close/>
                </a:path>
                <a:path w="431800" h="150495">
                  <a:moveTo>
                    <a:pt x="133032" y="10782"/>
                  </a:moveTo>
                  <a:lnTo>
                    <a:pt x="120446" y="10782"/>
                  </a:lnTo>
                  <a:lnTo>
                    <a:pt x="120446" y="12573"/>
                  </a:lnTo>
                  <a:lnTo>
                    <a:pt x="133032" y="12573"/>
                  </a:lnTo>
                  <a:lnTo>
                    <a:pt x="133032" y="10782"/>
                  </a:lnTo>
                  <a:close/>
                </a:path>
                <a:path w="431800" h="150495">
                  <a:moveTo>
                    <a:pt x="134823" y="142875"/>
                  </a:moveTo>
                  <a:lnTo>
                    <a:pt x="118643" y="142875"/>
                  </a:lnTo>
                  <a:lnTo>
                    <a:pt x="118643" y="144678"/>
                  </a:lnTo>
                  <a:lnTo>
                    <a:pt x="134823" y="144678"/>
                  </a:lnTo>
                  <a:lnTo>
                    <a:pt x="134823" y="142875"/>
                  </a:lnTo>
                  <a:close/>
                </a:path>
                <a:path w="431800" h="150495">
                  <a:moveTo>
                    <a:pt x="134823" y="137490"/>
                  </a:moveTo>
                  <a:lnTo>
                    <a:pt x="118643" y="137490"/>
                  </a:lnTo>
                  <a:lnTo>
                    <a:pt x="118643" y="139280"/>
                  </a:lnTo>
                  <a:lnTo>
                    <a:pt x="134823" y="139280"/>
                  </a:lnTo>
                  <a:lnTo>
                    <a:pt x="134823" y="137490"/>
                  </a:lnTo>
                  <a:close/>
                </a:path>
                <a:path w="431800" h="150495">
                  <a:moveTo>
                    <a:pt x="134823" y="5384"/>
                  </a:moveTo>
                  <a:lnTo>
                    <a:pt x="118643" y="5384"/>
                  </a:lnTo>
                  <a:lnTo>
                    <a:pt x="118643" y="7188"/>
                  </a:lnTo>
                  <a:lnTo>
                    <a:pt x="134823" y="7188"/>
                  </a:lnTo>
                  <a:lnTo>
                    <a:pt x="134823" y="5384"/>
                  </a:lnTo>
                  <a:close/>
                </a:path>
                <a:path w="431800" h="150495">
                  <a:moveTo>
                    <a:pt x="134823" y="0"/>
                  </a:moveTo>
                  <a:lnTo>
                    <a:pt x="118643" y="0"/>
                  </a:lnTo>
                  <a:lnTo>
                    <a:pt x="118643" y="1790"/>
                  </a:lnTo>
                  <a:lnTo>
                    <a:pt x="134823" y="1790"/>
                  </a:lnTo>
                  <a:lnTo>
                    <a:pt x="134823" y="0"/>
                  </a:lnTo>
                  <a:close/>
                </a:path>
                <a:path w="431800" h="150495">
                  <a:moveTo>
                    <a:pt x="164033" y="148272"/>
                  </a:moveTo>
                  <a:lnTo>
                    <a:pt x="151447" y="148272"/>
                  </a:lnTo>
                  <a:lnTo>
                    <a:pt x="151447" y="150063"/>
                  </a:lnTo>
                  <a:lnTo>
                    <a:pt x="164033" y="150063"/>
                  </a:lnTo>
                  <a:lnTo>
                    <a:pt x="164033" y="148272"/>
                  </a:lnTo>
                  <a:close/>
                </a:path>
                <a:path w="431800" h="150495">
                  <a:moveTo>
                    <a:pt x="164033" y="10782"/>
                  </a:moveTo>
                  <a:lnTo>
                    <a:pt x="151447" y="10782"/>
                  </a:lnTo>
                  <a:lnTo>
                    <a:pt x="151447" y="12573"/>
                  </a:lnTo>
                  <a:lnTo>
                    <a:pt x="164033" y="12573"/>
                  </a:lnTo>
                  <a:lnTo>
                    <a:pt x="164033" y="10782"/>
                  </a:lnTo>
                  <a:close/>
                </a:path>
                <a:path w="431800" h="150495">
                  <a:moveTo>
                    <a:pt x="165823" y="142875"/>
                  </a:moveTo>
                  <a:lnTo>
                    <a:pt x="149656" y="142875"/>
                  </a:lnTo>
                  <a:lnTo>
                    <a:pt x="149656" y="144678"/>
                  </a:lnTo>
                  <a:lnTo>
                    <a:pt x="165823" y="144678"/>
                  </a:lnTo>
                  <a:lnTo>
                    <a:pt x="165823" y="142875"/>
                  </a:lnTo>
                  <a:close/>
                </a:path>
                <a:path w="431800" h="150495">
                  <a:moveTo>
                    <a:pt x="165823" y="137490"/>
                  </a:moveTo>
                  <a:lnTo>
                    <a:pt x="149656" y="137490"/>
                  </a:lnTo>
                  <a:lnTo>
                    <a:pt x="149656" y="139280"/>
                  </a:lnTo>
                  <a:lnTo>
                    <a:pt x="165823" y="139280"/>
                  </a:lnTo>
                  <a:lnTo>
                    <a:pt x="165823" y="137490"/>
                  </a:lnTo>
                  <a:close/>
                </a:path>
                <a:path w="431800" h="150495">
                  <a:moveTo>
                    <a:pt x="165823" y="5384"/>
                  </a:moveTo>
                  <a:lnTo>
                    <a:pt x="149656" y="5384"/>
                  </a:lnTo>
                  <a:lnTo>
                    <a:pt x="149656" y="7188"/>
                  </a:lnTo>
                  <a:lnTo>
                    <a:pt x="165823" y="7188"/>
                  </a:lnTo>
                  <a:lnTo>
                    <a:pt x="165823" y="5384"/>
                  </a:lnTo>
                  <a:close/>
                </a:path>
                <a:path w="431800" h="150495">
                  <a:moveTo>
                    <a:pt x="165823" y="0"/>
                  </a:moveTo>
                  <a:lnTo>
                    <a:pt x="149656" y="0"/>
                  </a:lnTo>
                  <a:lnTo>
                    <a:pt x="149656" y="1790"/>
                  </a:lnTo>
                  <a:lnTo>
                    <a:pt x="165823" y="1790"/>
                  </a:lnTo>
                  <a:lnTo>
                    <a:pt x="165823" y="0"/>
                  </a:lnTo>
                  <a:close/>
                </a:path>
                <a:path w="431800" h="150495">
                  <a:moveTo>
                    <a:pt x="252171" y="148272"/>
                  </a:moveTo>
                  <a:lnTo>
                    <a:pt x="239585" y="148272"/>
                  </a:lnTo>
                  <a:lnTo>
                    <a:pt x="239585" y="150063"/>
                  </a:lnTo>
                  <a:lnTo>
                    <a:pt x="252171" y="150063"/>
                  </a:lnTo>
                  <a:lnTo>
                    <a:pt x="252171" y="148272"/>
                  </a:lnTo>
                  <a:close/>
                </a:path>
                <a:path w="431800" h="150495">
                  <a:moveTo>
                    <a:pt x="252171" y="42456"/>
                  </a:moveTo>
                  <a:lnTo>
                    <a:pt x="239585" y="42456"/>
                  </a:lnTo>
                  <a:lnTo>
                    <a:pt x="239585" y="44246"/>
                  </a:lnTo>
                  <a:lnTo>
                    <a:pt x="252171" y="44246"/>
                  </a:lnTo>
                  <a:lnTo>
                    <a:pt x="252171" y="42456"/>
                  </a:lnTo>
                  <a:close/>
                </a:path>
                <a:path w="431800" h="150495">
                  <a:moveTo>
                    <a:pt x="252171" y="10782"/>
                  </a:moveTo>
                  <a:lnTo>
                    <a:pt x="239585" y="10782"/>
                  </a:lnTo>
                  <a:lnTo>
                    <a:pt x="239585" y="12573"/>
                  </a:lnTo>
                  <a:lnTo>
                    <a:pt x="252171" y="12573"/>
                  </a:lnTo>
                  <a:lnTo>
                    <a:pt x="252171" y="10782"/>
                  </a:lnTo>
                  <a:close/>
                </a:path>
                <a:path w="431800" h="150495">
                  <a:moveTo>
                    <a:pt x="253961" y="142875"/>
                  </a:moveTo>
                  <a:lnTo>
                    <a:pt x="237794" y="142875"/>
                  </a:lnTo>
                  <a:lnTo>
                    <a:pt x="237794" y="144678"/>
                  </a:lnTo>
                  <a:lnTo>
                    <a:pt x="253961" y="144678"/>
                  </a:lnTo>
                  <a:lnTo>
                    <a:pt x="253961" y="142875"/>
                  </a:lnTo>
                  <a:close/>
                </a:path>
                <a:path w="431800" h="150495">
                  <a:moveTo>
                    <a:pt x="253961" y="137490"/>
                  </a:moveTo>
                  <a:lnTo>
                    <a:pt x="237794" y="137490"/>
                  </a:lnTo>
                  <a:lnTo>
                    <a:pt x="237794" y="139280"/>
                  </a:lnTo>
                  <a:lnTo>
                    <a:pt x="253961" y="139280"/>
                  </a:lnTo>
                  <a:lnTo>
                    <a:pt x="253961" y="137490"/>
                  </a:lnTo>
                  <a:close/>
                </a:path>
                <a:path w="431800" h="150495">
                  <a:moveTo>
                    <a:pt x="253961" y="37058"/>
                  </a:moveTo>
                  <a:lnTo>
                    <a:pt x="237794" y="37058"/>
                  </a:lnTo>
                  <a:lnTo>
                    <a:pt x="237794" y="38862"/>
                  </a:lnTo>
                  <a:lnTo>
                    <a:pt x="253961" y="38862"/>
                  </a:lnTo>
                  <a:lnTo>
                    <a:pt x="253961" y="37058"/>
                  </a:lnTo>
                  <a:close/>
                </a:path>
                <a:path w="431800" h="150495">
                  <a:moveTo>
                    <a:pt x="253961" y="31673"/>
                  </a:moveTo>
                  <a:lnTo>
                    <a:pt x="237794" y="31673"/>
                  </a:lnTo>
                  <a:lnTo>
                    <a:pt x="237794" y="33464"/>
                  </a:lnTo>
                  <a:lnTo>
                    <a:pt x="253961" y="33464"/>
                  </a:lnTo>
                  <a:lnTo>
                    <a:pt x="253961" y="31673"/>
                  </a:lnTo>
                  <a:close/>
                </a:path>
                <a:path w="431800" h="150495">
                  <a:moveTo>
                    <a:pt x="253961" y="5384"/>
                  </a:moveTo>
                  <a:lnTo>
                    <a:pt x="237794" y="5384"/>
                  </a:lnTo>
                  <a:lnTo>
                    <a:pt x="237794" y="7188"/>
                  </a:lnTo>
                  <a:lnTo>
                    <a:pt x="253961" y="7188"/>
                  </a:lnTo>
                  <a:lnTo>
                    <a:pt x="253961" y="5384"/>
                  </a:lnTo>
                  <a:close/>
                </a:path>
                <a:path w="431800" h="150495">
                  <a:moveTo>
                    <a:pt x="253961" y="0"/>
                  </a:moveTo>
                  <a:lnTo>
                    <a:pt x="237794" y="0"/>
                  </a:lnTo>
                  <a:lnTo>
                    <a:pt x="237794" y="1790"/>
                  </a:lnTo>
                  <a:lnTo>
                    <a:pt x="253961" y="1790"/>
                  </a:lnTo>
                  <a:lnTo>
                    <a:pt x="253961" y="0"/>
                  </a:lnTo>
                  <a:close/>
                </a:path>
                <a:path w="431800" h="150495">
                  <a:moveTo>
                    <a:pt x="281978" y="148272"/>
                  </a:moveTo>
                  <a:lnTo>
                    <a:pt x="269392" y="148272"/>
                  </a:lnTo>
                  <a:lnTo>
                    <a:pt x="269392" y="150063"/>
                  </a:lnTo>
                  <a:lnTo>
                    <a:pt x="281978" y="150063"/>
                  </a:lnTo>
                  <a:lnTo>
                    <a:pt x="281978" y="148272"/>
                  </a:lnTo>
                  <a:close/>
                </a:path>
                <a:path w="431800" h="150495">
                  <a:moveTo>
                    <a:pt x="281978" y="42456"/>
                  </a:moveTo>
                  <a:lnTo>
                    <a:pt x="269392" y="42456"/>
                  </a:lnTo>
                  <a:lnTo>
                    <a:pt x="269392" y="44246"/>
                  </a:lnTo>
                  <a:lnTo>
                    <a:pt x="281978" y="44246"/>
                  </a:lnTo>
                  <a:lnTo>
                    <a:pt x="281978" y="42456"/>
                  </a:lnTo>
                  <a:close/>
                </a:path>
                <a:path w="431800" h="150495">
                  <a:moveTo>
                    <a:pt x="281978" y="10782"/>
                  </a:moveTo>
                  <a:lnTo>
                    <a:pt x="269392" y="10782"/>
                  </a:lnTo>
                  <a:lnTo>
                    <a:pt x="269392" y="12573"/>
                  </a:lnTo>
                  <a:lnTo>
                    <a:pt x="281978" y="12573"/>
                  </a:lnTo>
                  <a:lnTo>
                    <a:pt x="281978" y="10782"/>
                  </a:lnTo>
                  <a:close/>
                </a:path>
                <a:path w="431800" h="150495">
                  <a:moveTo>
                    <a:pt x="283768" y="142875"/>
                  </a:moveTo>
                  <a:lnTo>
                    <a:pt x="267601" y="142875"/>
                  </a:lnTo>
                  <a:lnTo>
                    <a:pt x="267601" y="144678"/>
                  </a:lnTo>
                  <a:lnTo>
                    <a:pt x="283768" y="144678"/>
                  </a:lnTo>
                  <a:lnTo>
                    <a:pt x="283768" y="142875"/>
                  </a:lnTo>
                  <a:close/>
                </a:path>
                <a:path w="431800" h="150495">
                  <a:moveTo>
                    <a:pt x="283768" y="137490"/>
                  </a:moveTo>
                  <a:lnTo>
                    <a:pt x="267601" y="137490"/>
                  </a:lnTo>
                  <a:lnTo>
                    <a:pt x="267601" y="139280"/>
                  </a:lnTo>
                  <a:lnTo>
                    <a:pt x="283768" y="139280"/>
                  </a:lnTo>
                  <a:lnTo>
                    <a:pt x="283768" y="137490"/>
                  </a:lnTo>
                  <a:close/>
                </a:path>
                <a:path w="431800" h="150495">
                  <a:moveTo>
                    <a:pt x="283768" y="37058"/>
                  </a:moveTo>
                  <a:lnTo>
                    <a:pt x="267601" y="37058"/>
                  </a:lnTo>
                  <a:lnTo>
                    <a:pt x="267601" y="38862"/>
                  </a:lnTo>
                  <a:lnTo>
                    <a:pt x="283768" y="38862"/>
                  </a:lnTo>
                  <a:lnTo>
                    <a:pt x="283768" y="37058"/>
                  </a:lnTo>
                  <a:close/>
                </a:path>
                <a:path w="431800" h="150495">
                  <a:moveTo>
                    <a:pt x="283768" y="31673"/>
                  </a:moveTo>
                  <a:lnTo>
                    <a:pt x="267601" y="31673"/>
                  </a:lnTo>
                  <a:lnTo>
                    <a:pt x="267601" y="33464"/>
                  </a:lnTo>
                  <a:lnTo>
                    <a:pt x="283768" y="33464"/>
                  </a:lnTo>
                  <a:lnTo>
                    <a:pt x="283768" y="31673"/>
                  </a:lnTo>
                  <a:close/>
                </a:path>
                <a:path w="431800" h="150495">
                  <a:moveTo>
                    <a:pt x="283768" y="5384"/>
                  </a:moveTo>
                  <a:lnTo>
                    <a:pt x="267601" y="5384"/>
                  </a:lnTo>
                  <a:lnTo>
                    <a:pt x="267601" y="7188"/>
                  </a:lnTo>
                  <a:lnTo>
                    <a:pt x="283768" y="7188"/>
                  </a:lnTo>
                  <a:lnTo>
                    <a:pt x="283768" y="5384"/>
                  </a:lnTo>
                  <a:close/>
                </a:path>
                <a:path w="431800" h="150495">
                  <a:moveTo>
                    <a:pt x="283768" y="0"/>
                  </a:moveTo>
                  <a:lnTo>
                    <a:pt x="267601" y="0"/>
                  </a:lnTo>
                  <a:lnTo>
                    <a:pt x="267601" y="1790"/>
                  </a:lnTo>
                  <a:lnTo>
                    <a:pt x="283768" y="1790"/>
                  </a:lnTo>
                  <a:lnTo>
                    <a:pt x="283768" y="0"/>
                  </a:lnTo>
                  <a:close/>
                </a:path>
                <a:path w="431800" h="150495">
                  <a:moveTo>
                    <a:pt x="312978" y="148272"/>
                  </a:moveTo>
                  <a:lnTo>
                    <a:pt x="300393" y="148272"/>
                  </a:lnTo>
                  <a:lnTo>
                    <a:pt x="300393" y="150063"/>
                  </a:lnTo>
                  <a:lnTo>
                    <a:pt x="312978" y="150063"/>
                  </a:lnTo>
                  <a:lnTo>
                    <a:pt x="312978" y="148272"/>
                  </a:lnTo>
                  <a:close/>
                </a:path>
                <a:path w="431800" h="150495">
                  <a:moveTo>
                    <a:pt x="312978" y="10782"/>
                  </a:moveTo>
                  <a:lnTo>
                    <a:pt x="300393" y="10782"/>
                  </a:lnTo>
                  <a:lnTo>
                    <a:pt x="300393" y="12573"/>
                  </a:lnTo>
                  <a:lnTo>
                    <a:pt x="312978" y="12573"/>
                  </a:lnTo>
                  <a:lnTo>
                    <a:pt x="312978" y="10782"/>
                  </a:lnTo>
                  <a:close/>
                </a:path>
                <a:path w="431800" h="150495">
                  <a:moveTo>
                    <a:pt x="314769" y="142875"/>
                  </a:moveTo>
                  <a:lnTo>
                    <a:pt x="298602" y="142875"/>
                  </a:lnTo>
                  <a:lnTo>
                    <a:pt x="298602" y="144678"/>
                  </a:lnTo>
                  <a:lnTo>
                    <a:pt x="314769" y="144678"/>
                  </a:lnTo>
                  <a:lnTo>
                    <a:pt x="314769" y="142875"/>
                  </a:lnTo>
                  <a:close/>
                </a:path>
                <a:path w="431800" h="150495">
                  <a:moveTo>
                    <a:pt x="314769" y="137490"/>
                  </a:moveTo>
                  <a:lnTo>
                    <a:pt x="298602" y="137490"/>
                  </a:lnTo>
                  <a:lnTo>
                    <a:pt x="298602" y="139280"/>
                  </a:lnTo>
                  <a:lnTo>
                    <a:pt x="314769" y="139280"/>
                  </a:lnTo>
                  <a:lnTo>
                    <a:pt x="314769" y="137490"/>
                  </a:lnTo>
                  <a:close/>
                </a:path>
                <a:path w="431800" h="150495">
                  <a:moveTo>
                    <a:pt x="314769" y="5384"/>
                  </a:moveTo>
                  <a:lnTo>
                    <a:pt x="298602" y="5384"/>
                  </a:lnTo>
                  <a:lnTo>
                    <a:pt x="298602" y="7188"/>
                  </a:lnTo>
                  <a:lnTo>
                    <a:pt x="314769" y="7188"/>
                  </a:lnTo>
                  <a:lnTo>
                    <a:pt x="314769" y="5384"/>
                  </a:lnTo>
                  <a:close/>
                </a:path>
                <a:path w="431800" h="150495">
                  <a:moveTo>
                    <a:pt x="314769" y="0"/>
                  </a:moveTo>
                  <a:lnTo>
                    <a:pt x="298602" y="0"/>
                  </a:lnTo>
                  <a:lnTo>
                    <a:pt x="298602" y="1790"/>
                  </a:lnTo>
                  <a:lnTo>
                    <a:pt x="314769" y="1790"/>
                  </a:lnTo>
                  <a:lnTo>
                    <a:pt x="314769" y="0"/>
                  </a:lnTo>
                  <a:close/>
                </a:path>
                <a:path w="431800" h="150495">
                  <a:moveTo>
                    <a:pt x="368922" y="148272"/>
                  </a:moveTo>
                  <a:lnTo>
                    <a:pt x="356336" y="148272"/>
                  </a:lnTo>
                  <a:lnTo>
                    <a:pt x="356336" y="150063"/>
                  </a:lnTo>
                  <a:lnTo>
                    <a:pt x="368922" y="150063"/>
                  </a:lnTo>
                  <a:lnTo>
                    <a:pt x="368922" y="148272"/>
                  </a:lnTo>
                  <a:close/>
                </a:path>
                <a:path w="431800" h="150495">
                  <a:moveTo>
                    <a:pt x="368922" y="10782"/>
                  </a:moveTo>
                  <a:lnTo>
                    <a:pt x="356336" y="10782"/>
                  </a:lnTo>
                  <a:lnTo>
                    <a:pt x="356336" y="12573"/>
                  </a:lnTo>
                  <a:lnTo>
                    <a:pt x="368922" y="12573"/>
                  </a:lnTo>
                  <a:lnTo>
                    <a:pt x="368922" y="10782"/>
                  </a:lnTo>
                  <a:close/>
                </a:path>
                <a:path w="431800" h="150495">
                  <a:moveTo>
                    <a:pt x="370713" y="142875"/>
                  </a:moveTo>
                  <a:lnTo>
                    <a:pt x="354533" y="142875"/>
                  </a:lnTo>
                  <a:lnTo>
                    <a:pt x="354533" y="144678"/>
                  </a:lnTo>
                  <a:lnTo>
                    <a:pt x="370713" y="144678"/>
                  </a:lnTo>
                  <a:lnTo>
                    <a:pt x="370713" y="142875"/>
                  </a:lnTo>
                  <a:close/>
                </a:path>
                <a:path w="431800" h="150495">
                  <a:moveTo>
                    <a:pt x="370713" y="137490"/>
                  </a:moveTo>
                  <a:lnTo>
                    <a:pt x="354533" y="137490"/>
                  </a:lnTo>
                  <a:lnTo>
                    <a:pt x="354533" y="139280"/>
                  </a:lnTo>
                  <a:lnTo>
                    <a:pt x="370713" y="139280"/>
                  </a:lnTo>
                  <a:lnTo>
                    <a:pt x="370713" y="137490"/>
                  </a:lnTo>
                  <a:close/>
                </a:path>
                <a:path w="431800" h="150495">
                  <a:moveTo>
                    <a:pt x="370713" y="5384"/>
                  </a:moveTo>
                  <a:lnTo>
                    <a:pt x="354533" y="5384"/>
                  </a:lnTo>
                  <a:lnTo>
                    <a:pt x="354533" y="7188"/>
                  </a:lnTo>
                  <a:lnTo>
                    <a:pt x="370713" y="7188"/>
                  </a:lnTo>
                  <a:lnTo>
                    <a:pt x="370713" y="5384"/>
                  </a:lnTo>
                  <a:close/>
                </a:path>
                <a:path w="431800" h="150495">
                  <a:moveTo>
                    <a:pt x="370713" y="0"/>
                  </a:moveTo>
                  <a:lnTo>
                    <a:pt x="354533" y="0"/>
                  </a:lnTo>
                  <a:lnTo>
                    <a:pt x="354533" y="1790"/>
                  </a:lnTo>
                  <a:lnTo>
                    <a:pt x="370713" y="1790"/>
                  </a:lnTo>
                  <a:lnTo>
                    <a:pt x="370713" y="0"/>
                  </a:lnTo>
                  <a:close/>
                </a:path>
                <a:path w="431800" h="150495">
                  <a:moveTo>
                    <a:pt x="399923" y="148272"/>
                  </a:moveTo>
                  <a:lnTo>
                    <a:pt x="387337" y="148272"/>
                  </a:lnTo>
                  <a:lnTo>
                    <a:pt x="387337" y="150063"/>
                  </a:lnTo>
                  <a:lnTo>
                    <a:pt x="399923" y="150063"/>
                  </a:lnTo>
                  <a:lnTo>
                    <a:pt x="399923" y="148272"/>
                  </a:lnTo>
                  <a:close/>
                </a:path>
                <a:path w="431800" h="150495">
                  <a:moveTo>
                    <a:pt x="399923" y="10782"/>
                  </a:moveTo>
                  <a:lnTo>
                    <a:pt x="387337" y="10782"/>
                  </a:lnTo>
                  <a:lnTo>
                    <a:pt x="387337" y="12573"/>
                  </a:lnTo>
                  <a:lnTo>
                    <a:pt x="399923" y="12573"/>
                  </a:lnTo>
                  <a:lnTo>
                    <a:pt x="399923" y="10782"/>
                  </a:lnTo>
                  <a:close/>
                </a:path>
                <a:path w="431800" h="150495">
                  <a:moveTo>
                    <a:pt x="401713" y="142875"/>
                  </a:moveTo>
                  <a:lnTo>
                    <a:pt x="385546" y="142875"/>
                  </a:lnTo>
                  <a:lnTo>
                    <a:pt x="385546" y="144678"/>
                  </a:lnTo>
                  <a:lnTo>
                    <a:pt x="401713" y="144678"/>
                  </a:lnTo>
                  <a:lnTo>
                    <a:pt x="401713" y="142875"/>
                  </a:lnTo>
                  <a:close/>
                </a:path>
                <a:path w="431800" h="150495">
                  <a:moveTo>
                    <a:pt x="401713" y="137490"/>
                  </a:moveTo>
                  <a:lnTo>
                    <a:pt x="385546" y="137490"/>
                  </a:lnTo>
                  <a:lnTo>
                    <a:pt x="385546" y="139280"/>
                  </a:lnTo>
                  <a:lnTo>
                    <a:pt x="401713" y="139280"/>
                  </a:lnTo>
                  <a:lnTo>
                    <a:pt x="401713" y="137490"/>
                  </a:lnTo>
                  <a:close/>
                </a:path>
                <a:path w="431800" h="150495">
                  <a:moveTo>
                    <a:pt x="401713" y="5384"/>
                  </a:moveTo>
                  <a:lnTo>
                    <a:pt x="385546" y="5384"/>
                  </a:lnTo>
                  <a:lnTo>
                    <a:pt x="385546" y="7188"/>
                  </a:lnTo>
                  <a:lnTo>
                    <a:pt x="401713" y="7188"/>
                  </a:lnTo>
                  <a:lnTo>
                    <a:pt x="401713" y="5384"/>
                  </a:lnTo>
                  <a:close/>
                </a:path>
                <a:path w="431800" h="150495">
                  <a:moveTo>
                    <a:pt x="401713" y="0"/>
                  </a:moveTo>
                  <a:lnTo>
                    <a:pt x="385546" y="0"/>
                  </a:lnTo>
                  <a:lnTo>
                    <a:pt x="385546" y="1790"/>
                  </a:lnTo>
                  <a:lnTo>
                    <a:pt x="401713" y="1790"/>
                  </a:lnTo>
                  <a:lnTo>
                    <a:pt x="401713" y="0"/>
                  </a:lnTo>
                  <a:close/>
                </a:path>
                <a:path w="431800" h="150495">
                  <a:moveTo>
                    <a:pt x="429539" y="10782"/>
                  </a:moveTo>
                  <a:lnTo>
                    <a:pt x="416966" y="10782"/>
                  </a:lnTo>
                  <a:lnTo>
                    <a:pt x="416966" y="12573"/>
                  </a:lnTo>
                  <a:lnTo>
                    <a:pt x="429539" y="12573"/>
                  </a:lnTo>
                  <a:lnTo>
                    <a:pt x="429539" y="10782"/>
                  </a:lnTo>
                  <a:close/>
                </a:path>
                <a:path w="431800" h="150495">
                  <a:moveTo>
                    <a:pt x="431342" y="5384"/>
                  </a:moveTo>
                  <a:lnTo>
                    <a:pt x="415163" y="5384"/>
                  </a:lnTo>
                  <a:lnTo>
                    <a:pt x="415163" y="7188"/>
                  </a:lnTo>
                  <a:lnTo>
                    <a:pt x="431342" y="7188"/>
                  </a:lnTo>
                  <a:lnTo>
                    <a:pt x="431342" y="5384"/>
                  </a:lnTo>
                  <a:close/>
                </a:path>
                <a:path w="431800" h="150495">
                  <a:moveTo>
                    <a:pt x="431342" y="0"/>
                  </a:moveTo>
                  <a:lnTo>
                    <a:pt x="415163" y="0"/>
                  </a:lnTo>
                  <a:lnTo>
                    <a:pt x="415163" y="1790"/>
                  </a:lnTo>
                  <a:lnTo>
                    <a:pt x="431342" y="1790"/>
                  </a:lnTo>
                  <a:lnTo>
                    <a:pt x="4313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6282932" y="1119358"/>
              <a:ext cx="3235325" cy="13970"/>
            </a:xfrm>
            <a:custGeom>
              <a:avLst/>
              <a:gdLst/>
              <a:ahLst/>
              <a:cxnLst/>
              <a:rect l="l" t="t" r="r" b="b"/>
              <a:pathLst>
                <a:path w="3235325" h="13969">
                  <a:moveTo>
                    <a:pt x="0" y="0"/>
                  </a:moveTo>
                  <a:lnTo>
                    <a:pt x="3234917" y="0"/>
                  </a:lnTo>
                  <a:lnTo>
                    <a:pt x="3234917" y="13479"/>
                  </a:lnTo>
                  <a:lnTo>
                    <a:pt x="0" y="1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2" name="object 102" descr=""/>
          <p:cNvSpPr txBox="1"/>
          <p:nvPr/>
        </p:nvSpPr>
        <p:spPr>
          <a:xfrm>
            <a:off x="6336387" y="791309"/>
            <a:ext cx="283845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b="1">
                <a:solidFill>
                  <a:srgbClr val="2589A7"/>
                </a:solidFill>
                <a:latin typeface="Calibri"/>
                <a:cs typeface="Calibri"/>
              </a:rPr>
              <a:t>10</a:t>
            </a:r>
            <a:r>
              <a:rPr dirty="0" sz="400" spc="35" b="1">
                <a:solidFill>
                  <a:srgbClr val="2589A7"/>
                </a:solidFill>
                <a:latin typeface="Calibri"/>
                <a:cs typeface="Calibri"/>
              </a:rPr>
              <a:t> </a:t>
            </a:r>
            <a:r>
              <a:rPr dirty="0" sz="400" spc="-10" b="1">
                <a:solidFill>
                  <a:srgbClr val="2589A7"/>
                </a:solidFill>
                <a:latin typeface="Calibri"/>
                <a:cs typeface="Calibri"/>
              </a:rPr>
              <a:t>minutes</a:t>
            </a:r>
            <a:endParaRPr sz="400">
              <a:latin typeface="Calibri"/>
              <a:cs typeface="Calibri"/>
            </a:endParaRPr>
          </a:p>
        </p:txBody>
      </p:sp>
      <p:grpSp>
        <p:nvGrpSpPr>
          <p:cNvPr id="103" name="object 103" descr=""/>
          <p:cNvGrpSpPr/>
          <p:nvPr/>
        </p:nvGrpSpPr>
        <p:grpSpPr>
          <a:xfrm>
            <a:off x="6272159" y="268021"/>
            <a:ext cx="101600" cy="600075"/>
            <a:chOff x="6272159" y="268021"/>
            <a:chExt cx="101600" cy="600075"/>
          </a:xfrm>
        </p:grpSpPr>
        <p:sp>
          <p:nvSpPr>
            <p:cNvPr id="104" name="object 104" descr=""/>
            <p:cNvSpPr/>
            <p:nvPr/>
          </p:nvSpPr>
          <p:spPr>
            <a:xfrm>
              <a:off x="6281102" y="814346"/>
              <a:ext cx="48260" cy="53340"/>
            </a:xfrm>
            <a:custGeom>
              <a:avLst/>
              <a:gdLst/>
              <a:ahLst/>
              <a:cxnLst/>
              <a:rect l="l" t="t" r="r" b="b"/>
              <a:pathLst>
                <a:path w="48260" h="53340">
                  <a:moveTo>
                    <a:pt x="26657" y="16865"/>
                  </a:moveTo>
                  <a:lnTo>
                    <a:pt x="25425" y="15633"/>
                  </a:lnTo>
                  <a:lnTo>
                    <a:pt x="23901" y="15633"/>
                  </a:lnTo>
                  <a:lnTo>
                    <a:pt x="22377" y="15633"/>
                  </a:lnTo>
                  <a:lnTo>
                    <a:pt x="21145" y="16865"/>
                  </a:lnTo>
                  <a:lnTo>
                    <a:pt x="21145" y="31864"/>
                  </a:lnTo>
                  <a:lnTo>
                    <a:pt x="22377" y="33096"/>
                  </a:lnTo>
                  <a:lnTo>
                    <a:pt x="25425" y="33096"/>
                  </a:lnTo>
                  <a:lnTo>
                    <a:pt x="26657" y="31864"/>
                  </a:lnTo>
                  <a:lnTo>
                    <a:pt x="26657" y="16865"/>
                  </a:lnTo>
                  <a:close/>
                </a:path>
                <a:path w="48260" h="53340">
                  <a:moveTo>
                    <a:pt x="47802" y="23533"/>
                  </a:moveTo>
                  <a:lnTo>
                    <a:pt x="45656" y="18135"/>
                  </a:lnTo>
                  <a:lnTo>
                    <a:pt x="42392" y="14287"/>
                  </a:lnTo>
                  <a:lnTo>
                    <a:pt x="42392" y="29425"/>
                  </a:lnTo>
                  <a:lnTo>
                    <a:pt x="40944" y="36626"/>
                  </a:lnTo>
                  <a:lnTo>
                    <a:pt x="36982" y="42506"/>
                  </a:lnTo>
                  <a:lnTo>
                    <a:pt x="31102" y="46469"/>
                  </a:lnTo>
                  <a:lnTo>
                    <a:pt x="23901" y="47917"/>
                  </a:lnTo>
                  <a:lnTo>
                    <a:pt x="16700" y="46469"/>
                  </a:lnTo>
                  <a:lnTo>
                    <a:pt x="10820" y="42506"/>
                  </a:lnTo>
                  <a:lnTo>
                    <a:pt x="6858" y="36626"/>
                  </a:lnTo>
                  <a:lnTo>
                    <a:pt x="5397" y="29425"/>
                  </a:lnTo>
                  <a:lnTo>
                    <a:pt x="6858" y="22225"/>
                  </a:lnTo>
                  <a:lnTo>
                    <a:pt x="10820" y="16344"/>
                  </a:lnTo>
                  <a:lnTo>
                    <a:pt x="16700" y="12369"/>
                  </a:lnTo>
                  <a:lnTo>
                    <a:pt x="23888" y="10922"/>
                  </a:lnTo>
                  <a:lnTo>
                    <a:pt x="31102" y="12369"/>
                  </a:lnTo>
                  <a:lnTo>
                    <a:pt x="36982" y="16344"/>
                  </a:lnTo>
                  <a:lnTo>
                    <a:pt x="40944" y="22225"/>
                  </a:lnTo>
                  <a:lnTo>
                    <a:pt x="42392" y="29425"/>
                  </a:lnTo>
                  <a:lnTo>
                    <a:pt x="42392" y="14287"/>
                  </a:lnTo>
                  <a:lnTo>
                    <a:pt x="42125" y="13970"/>
                  </a:lnTo>
                  <a:lnTo>
                    <a:pt x="43167" y="12649"/>
                  </a:lnTo>
                  <a:lnTo>
                    <a:pt x="42951" y="10922"/>
                  </a:lnTo>
                  <a:lnTo>
                    <a:pt x="39497" y="8242"/>
                  </a:lnTo>
                  <a:lnTo>
                    <a:pt x="37642" y="6794"/>
                  </a:lnTo>
                  <a:lnTo>
                    <a:pt x="35915" y="7010"/>
                  </a:lnTo>
                  <a:lnTo>
                    <a:pt x="34963" y="8242"/>
                  </a:lnTo>
                  <a:lnTo>
                    <a:pt x="32423" y="6908"/>
                  </a:lnTo>
                  <a:lnTo>
                    <a:pt x="29616" y="6019"/>
                  </a:lnTo>
                  <a:lnTo>
                    <a:pt x="26631" y="5676"/>
                  </a:lnTo>
                  <a:lnTo>
                    <a:pt x="26657" y="3683"/>
                  </a:lnTo>
                  <a:lnTo>
                    <a:pt x="28587" y="3683"/>
                  </a:lnTo>
                  <a:lnTo>
                    <a:pt x="29413" y="2857"/>
                  </a:lnTo>
                  <a:lnTo>
                    <a:pt x="29413" y="825"/>
                  </a:lnTo>
                  <a:lnTo>
                    <a:pt x="28587" y="0"/>
                  </a:lnTo>
                  <a:lnTo>
                    <a:pt x="19202" y="0"/>
                  </a:lnTo>
                  <a:lnTo>
                    <a:pt x="18389" y="825"/>
                  </a:lnTo>
                  <a:lnTo>
                    <a:pt x="18389" y="2857"/>
                  </a:lnTo>
                  <a:lnTo>
                    <a:pt x="19202" y="3683"/>
                  </a:lnTo>
                  <a:lnTo>
                    <a:pt x="21145" y="3683"/>
                  </a:lnTo>
                  <a:lnTo>
                    <a:pt x="21170" y="5676"/>
                  </a:lnTo>
                  <a:lnTo>
                    <a:pt x="12827" y="8242"/>
                  </a:lnTo>
                  <a:lnTo>
                    <a:pt x="6121" y="13462"/>
                  </a:lnTo>
                  <a:lnTo>
                    <a:pt x="1638" y="20726"/>
                  </a:lnTo>
                  <a:lnTo>
                    <a:pt x="0" y="29425"/>
                  </a:lnTo>
                  <a:lnTo>
                    <a:pt x="1879" y="38722"/>
                  </a:lnTo>
                  <a:lnTo>
                    <a:pt x="6997" y="46316"/>
                  </a:lnTo>
                  <a:lnTo>
                    <a:pt x="14592" y="51435"/>
                  </a:lnTo>
                  <a:lnTo>
                    <a:pt x="23901" y="53314"/>
                  </a:lnTo>
                  <a:lnTo>
                    <a:pt x="33197" y="51435"/>
                  </a:lnTo>
                  <a:lnTo>
                    <a:pt x="38430" y="47917"/>
                  </a:lnTo>
                  <a:lnTo>
                    <a:pt x="40792" y="46316"/>
                  </a:lnTo>
                  <a:lnTo>
                    <a:pt x="45923" y="38722"/>
                  </a:lnTo>
                  <a:lnTo>
                    <a:pt x="47802" y="29425"/>
                  </a:lnTo>
                  <a:lnTo>
                    <a:pt x="47802" y="23533"/>
                  </a:lnTo>
                  <a:close/>
                </a:path>
              </a:pathLst>
            </a:custGeom>
            <a:solidFill>
              <a:srgbClr val="2589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5" name="object 105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72159" y="268021"/>
              <a:ext cx="101475" cy="101475"/>
            </a:xfrm>
            <a:prstGeom prst="rect">
              <a:avLst/>
            </a:prstGeom>
          </p:spPr>
        </p:pic>
      </p:grpSp>
      <p:sp>
        <p:nvSpPr>
          <p:cNvPr id="106" name="object 106" descr=""/>
          <p:cNvSpPr txBox="1"/>
          <p:nvPr/>
        </p:nvSpPr>
        <p:spPr>
          <a:xfrm>
            <a:off x="6259522" y="263094"/>
            <a:ext cx="1097915" cy="457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110"/>
              </a:spcBef>
            </a:pPr>
            <a:r>
              <a:rPr dirty="0" sz="500" spc="5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600" spc="-10" b="1">
                <a:latin typeface="Calibri"/>
                <a:cs typeface="Calibri"/>
              </a:rPr>
              <a:t>Brainstorm</a:t>
            </a:r>
            <a:endParaRPr sz="600">
              <a:latin typeface="Calibri"/>
              <a:cs typeface="Calibri"/>
            </a:endParaRPr>
          </a:p>
          <a:p>
            <a:pPr marL="17780" marR="5080">
              <a:lnSpc>
                <a:spcPct val="107600"/>
              </a:lnSpc>
              <a:spcBef>
                <a:spcPts val="310"/>
              </a:spcBef>
            </a:pPr>
            <a:r>
              <a:rPr dirty="0" sz="450">
                <a:latin typeface="Calibri"/>
                <a:cs typeface="Calibri"/>
              </a:rPr>
              <a:t>Write</a:t>
            </a:r>
            <a:r>
              <a:rPr dirty="0" sz="450" spc="11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down</a:t>
            </a:r>
            <a:r>
              <a:rPr dirty="0" sz="450" spc="11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any</a:t>
            </a:r>
            <a:r>
              <a:rPr dirty="0" sz="450" spc="114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ideas</a:t>
            </a:r>
            <a:r>
              <a:rPr dirty="0" sz="450" spc="11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that</a:t>
            </a:r>
            <a:r>
              <a:rPr dirty="0" sz="450" spc="11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come</a:t>
            </a:r>
            <a:r>
              <a:rPr dirty="0" sz="450" spc="114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to</a:t>
            </a:r>
            <a:r>
              <a:rPr dirty="0" sz="450" spc="110">
                <a:latin typeface="Calibri"/>
                <a:cs typeface="Calibri"/>
              </a:rPr>
              <a:t> </a:t>
            </a:r>
            <a:r>
              <a:rPr dirty="0" sz="450" spc="-20">
                <a:latin typeface="Calibri"/>
                <a:cs typeface="Calibri"/>
              </a:rPr>
              <a:t>mind</a:t>
            </a:r>
            <a:r>
              <a:rPr dirty="0" sz="450" spc="50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that</a:t>
            </a:r>
            <a:r>
              <a:rPr dirty="0" sz="450" spc="155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address</a:t>
            </a:r>
            <a:r>
              <a:rPr dirty="0" sz="450" spc="16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your</a:t>
            </a:r>
            <a:r>
              <a:rPr dirty="0" sz="450" spc="16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problem</a:t>
            </a:r>
            <a:r>
              <a:rPr dirty="0" sz="450" spc="160">
                <a:latin typeface="Calibri"/>
                <a:cs typeface="Calibri"/>
              </a:rPr>
              <a:t> </a:t>
            </a:r>
            <a:r>
              <a:rPr dirty="0" sz="450" spc="-10">
                <a:latin typeface="Calibri"/>
                <a:cs typeface="Calibri"/>
              </a:rPr>
              <a:t>statement.</a:t>
            </a:r>
            <a:endParaRPr sz="450">
              <a:latin typeface="Calibri"/>
              <a:cs typeface="Calibri"/>
            </a:endParaRPr>
          </a:p>
        </p:txBody>
      </p:sp>
      <p:grpSp>
        <p:nvGrpSpPr>
          <p:cNvPr id="107" name="object 107" descr=""/>
          <p:cNvGrpSpPr/>
          <p:nvPr/>
        </p:nvGrpSpPr>
        <p:grpSpPr>
          <a:xfrm>
            <a:off x="8879299" y="532207"/>
            <a:ext cx="684530" cy="434340"/>
            <a:chOff x="8879299" y="532207"/>
            <a:chExt cx="684530" cy="434340"/>
          </a:xfrm>
        </p:grpSpPr>
        <p:sp>
          <p:nvSpPr>
            <p:cNvPr id="108" name="object 108" descr=""/>
            <p:cNvSpPr/>
            <p:nvPr/>
          </p:nvSpPr>
          <p:spPr>
            <a:xfrm>
              <a:off x="8879299" y="532207"/>
              <a:ext cx="684530" cy="352425"/>
            </a:xfrm>
            <a:custGeom>
              <a:avLst/>
              <a:gdLst/>
              <a:ahLst/>
              <a:cxnLst/>
              <a:rect l="l" t="t" r="r" b="b"/>
              <a:pathLst>
                <a:path w="684529" h="352425">
                  <a:moveTo>
                    <a:pt x="0" y="0"/>
                  </a:moveTo>
                  <a:lnTo>
                    <a:pt x="683912" y="0"/>
                  </a:lnTo>
                  <a:lnTo>
                    <a:pt x="683912" y="351825"/>
                  </a:lnTo>
                  <a:lnTo>
                    <a:pt x="0" y="3518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2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9" name="object 109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186642" y="884299"/>
              <a:ext cx="81857" cy="81857"/>
            </a:xfrm>
            <a:prstGeom prst="rect">
              <a:avLst/>
            </a:prstGeom>
          </p:spPr>
        </p:pic>
      </p:grpSp>
      <p:sp>
        <p:nvSpPr>
          <p:cNvPr id="110" name="object 110" descr=""/>
          <p:cNvSpPr txBox="1"/>
          <p:nvPr/>
        </p:nvSpPr>
        <p:spPr>
          <a:xfrm>
            <a:off x="8879299" y="532207"/>
            <a:ext cx="684530" cy="35242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Times New Roman"/>
              <a:cs typeface="Times New Roman"/>
            </a:endParaRPr>
          </a:p>
          <a:p>
            <a:pPr marL="61594">
              <a:lnSpc>
                <a:spcPct val="100000"/>
              </a:lnSpc>
            </a:pPr>
            <a:r>
              <a:rPr dirty="0" sz="300" spc="-25" b="1">
                <a:latin typeface="Calibri"/>
                <a:cs typeface="Calibri"/>
              </a:rPr>
              <a:t>TIP</a:t>
            </a:r>
            <a:endParaRPr sz="300">
              <a:latin typeface="Calibri"/>
              <a:cs typeface="Calibri"/>
            </a:endParaRPr>
          </a:p>
          <a:p>
            <a:pPr marL="61594" marR="79375">
              <a:lnSpc>
                <a:spcPct val="113500"/>
              </a:lnSpc>
              <a:spcBef>
                <a:spcPts val="185"/>
              </a:spcBef>
            </a:pPr>
            <a:r>
              <a:rPr dirty="0" sz="300">
                <a:solidFill>
                  <a:srgbClr val="393939"/>
                </a:solidFill>
                <a:latin typeface="Calibri"/>
                <a:cs typeface="Calibri"/>
              </a:rPr>
              <a:t>You</a:t>
            </a:r>
            <a:r>
              <a:rPr dirty="0" sz="300" spc="12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393939"/>
                </a:solidFill>
                <a:latin typeface="Calibri"/>
                <a:cs typeface="Calibri"/>
              </a:rPr>
              <a:t>can</a:t>
            </a:r>
            <a:r>
              <a:rPr dirty="0" sz="300" spc="12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393939"/>
                </a:solidFill>
                <a:latin typeface="Calibri"/>
                <a:cs typeface="Calibri"/>
              </a:rPr>
              <a:t>select</a:t>
            </a:r>
            <a:r>
              <a:rPr dirty="0" sz="300" spc="12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393939"/>
                </a:solidFill>
                <a:latin typeface="Calibri"/>
                <a:cs typeface="Calibri"/>
              </a:rPr>
              <a:t>a</a:t>
            </a:r>
            <a:r>
              <a:rPr dirty="0" sz="300" spc="12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393939"/>
                </a:solidFill>
                <a:latin typeface="Calibri"/>
                <a:cs typeface="Calibri"/>
              </a:rPr>
              <a:t>sticky</a:t>
            </a:r>
            <a:r>
              <a:rPr dirty="0" sz="300" spc="12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00" spc="-20">
                <a:solidFill>
                  <a:srgbClr val="393939"/>
                </a:solidFill>
                <a:latin typeface="Calibri"/>
                <a:cs typeface="Calibri"/>
              </a:rPr>
              <a:t>note</a:t>
            </a:r>
            <a:r>
              <a:rPr dirty="0" sz="300" spc="50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393939"/>
                </a:solidFill>
                <a:latin typeface="Calibri"/>
                <a:cs typeface="Calibri"/>
              </a:rPr>
              <a:t>and</a:t>
            </a:r>
            <a:r>
              <a:rPr dirty="0" sz="300" spc="11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393939"/>
                </a:solidFill>
                <a:latin typeface="Calibri"/>
                <a:cs typeface="Calibri"/>
              </a:rPr>
              <a:t>hit</a:t>
            </a:r>
            <a:r>
              <a:rPr dirty="0" sz="300" spc="11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393939"/>
                </a:solidFill>
                <a:latin typeface="Calibri"/>
                <a:cs typeface="Calibri"/>
              </a:rPr>
              <a:t>the</a:t>
            </a:r>
            <a:r>
              <a:rPr dirty="0" sz="300" spc="11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393939"/>
                </a:solidFill>
                <a:latin typeface="Calibri"/>
                <a:cs typeface="Calibri"/>
              </a:rPr>
              <a:t>pencil</a:t>
            </a:r>
            <a:r>
              <a:rPr dirty="0" sz="300" spc="11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393939"/>
                </a:solidFill>
                <a:latin typeface="Calibri"/>
                <a:cs typeface="Calibri"/>
              </a:rPr>
              <a:t>[switch</a:t>
            </a:r>
            <a:r>
              <a:rPr dirty="0" sz="300" spc="11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00" spc="-25">
                <a:solidFill>
                  <a:srgbClr val="393939"/>
                </a:solidFill>
                <a:latin typeface="Calibri"/>
                <a:cs typeface="Calibri"/>
              </a:rPr>
              <a:t>to</a:t>
            </a:r>
            <a:r>
              <a:rPr dirty="0" sz="300" spc="50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393939"/>
                </a:solidFill>
                <a:latin typeface="Calibri"/>
                <a:cs typeface="Calibri"/>
              </a:rPr>
              <a:t>sketch]</a:t>
            </a:r>
            <a:r>
              <a:rPr dirty="0" sz="300" spc="105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393939"/>
                </a:solidFill>
                <a:latin typeface="Calibri"/>
                <a:cs typeface="Calibri"/>
              </a:rPr>
              <a:t>icon</a:t>
            </a:r>
            <a:r>
              <a:rPr dirty="0" sz="300" spc="11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393939"/>
                </a:solidFill>
                <a:latin typeface="Calibri"/>
                <a:cs typeface="Calibri"/>
              </a:rPr>
              <a:t>to</a:t>
            </a:r>
            <a:r>
              <a:rPr dirty="0" sz="300" spc="105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393939"/>
                </a:solidFill>
                <a:latin typeface="Calibri"/>
                <a:cs typeface="Calibri"/>
              </a:rPr>
              <a:t>start</a:t>
            </a:r>
            <a:r>
              <a:rPr dirty="0" sz="300" spc="11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00" spc="-10">
                <a:solidFill>
                  <a:srgbClr val="393939"/>
                </a:solidFill>
                <a:latin typeface="Calibri"/>
                <a:cs typeface="Calibri"/>
              </a:rPr>
              <a:t>drawing!</a:t>
            </a:r>
            <a:endParaRPr sz="300">
              <a:latin typeface="Calibri"/>
              <a:cs typeface="Calibri"/>
            </a:endParaRPr>
          </a:p>
        </p:txBody>
      </p:sp>
      <p:sp>
        <p:nvSpPr>
          <p:cNvPr id="111" name="object 111" descr=""/>
          <p:cNvSpPr/>
          <p:nvPr/>
        </p:nvSpPr>
        <p:spPr>
          <a:xfrm>
            <a:off x="9453946" y="581454"/>
            <a:ext cx="57785" cy="62230"/>
          </a:xfrm>
          <a:custGeom>
            <a:avLst/>
            <a:gdLst/>
            <a:ahLst/>
            <a:cxnLst/>
            <a:rect l="l" t="t" r="r" b="b"/>
            <a:pathLst>
              <a:path w="57784" h="62229">
                <a:moveTo>
                  <a:pt x="29378" y="7191"/>
                </a:moveTo>
                <a:lnTo>
                  <a:pt x="27862" y="7191"/>
                </a:lnTo>
                <a:lnTo>
                  <a:pt x="27175" y="6494"/>
                </a:lnTo>
                <a:lnTo>
                  <a:pt x="27295" y="620"/>
                </a:lnTo>
                <a:lnTo>
                  <a:pt x="27944" y="0"/>
                </a:lnTo>
                <a:lnTo>
                  <a:pt x="29296" y="0"/>
                </a:lnTo>
                <a:lnTo>
                  <a:pt x="30054" y="620"/>
                </a:lnTo>
                <a:lnTo>
                  <a:pt x="30065" y="6494"/>
                </a:lnTo>
                <a:lnTo>
                  <a:pt x="29378" y="7191"/>
                </a:lnTo>
                <a:close/>
              </a:path>
              <a:path w="57784" h="62229">
                <a:moveTo>
                  <a:pt x="12630" y="14466"/>
                </a:moveTo>
                <a:lnTo>
                  <a:pt x="11647" y="14462"/>
                </a:lnTo>
                <a:lnTo>
                  <a:pt x="7854" y="10671"/>
                </a:lnTo>
                <a:lnTo>
                  <a:pt x="7728" y="9992"/>
                </a:lnTo>
                <a:lnTo>
                  <a:pt x="8061" y="9026"/>
                </a:lnTo>
                <a:lnTo>
                  <a:pt x="8557" y="8636"/>
                </a:lnTo>
                <a:lnTo>
                  <a:pt x="9526" y="8541"/>
                </a:lnTo>
                <a:lnTo>
                  <a:pt x="9967" y="8703"/>
                </a:lnTo>
                <a:lnTo>
                  <a:pt x="13134" y="11877"/>
                </a:lnTo>
                <a:lnTo>
                  <a:pt x="13685" y="12401"/>
                </a:lnTo>
                <a:lnTo>
                  <a:pt x="13700" y="13385"/>
                </a:lnTo>
                <a:lnTo>
                  <a:pt x="12630" y="14466"/>
                </a:lnTo>
                <a:close/>
              </a:path>
              <a:path w="57784" h="62229">
                <a:moveTo>
                  <a:pt x="44609" y="14466"/>
                </a:moveTo>
                <a:lnTo>
                  <a:pt x="43539" y="13385"/>
                </a:lnTo>
                <a:lnTo>
                  <a:pt x="43555" y="12401"/>
                </a:lnTo>
                <a:lnTo>
                  <a:pt x="44106" y="11877"/>
                </a:lnTo>
                <a:lnTo>
                  <a:pt x="47193" y="8780"/>
                </a:lnTo>
                <a:lnTo>
                  <a:pt x="47490" y="8628"/>
                </a:lnTo>
                <a:lnTo>
                  <a:pt x="47983" y="8560"/>
                </a:lnTo>
                <a:lnTo>
                  <a:pt x="48561" y="8546"/>
                </a:lnTo>
                <a:lnTo>
                  <a:pt x="49130" y="8919"/>
                </a:lnTo>
                <a:lnTo>
                  <a:pt x="49564" y="9992"/>
                </a:lnTo>
                <a:lnTo>
                  <a:pt x="49416" y="10655"/>
                </a:lnTo>
                <a:lnTo>
                  <a:pt x="48991" y="11048"/>
                </a:lnTo>
                <a:lnTo>
                  <a:pt x="45592" y="14462"/>
                </a:lnTo>
                <a:lnTo>
                  <a:pt x="44609" y="14466"/>
                </a:lnTo>
                <a:close/>
              </a:path>
              <a:path w="57784" h="62229">
                <a:moveTo>
                  <a:pt x="35881" y="48765"/>
                </a:moveTo>
                <a:lnTo>
                  <a:pt x="21359" y="48765"/>
                </a:lnTo>
                <a:lnTo>
                  <a:pt x="20450" y="41626"/>
                </a:lnTo>
                <a:lnTo>
                  <a:pt x="12842" y="39961"/>
                </a:lnTo>
                <a:lnTo>
                  <a:pt x="12842" y="19444"/>
                </a:lnTo>
                <a:lnTo>
                  <a:pt x="20603" y="12908"/>
                </a:lnTo>
                <a:lnTo>
                  <a:pt x="36637" y="12908"/>
                </a:lnTo>
                <a:lnTo>
                  <a:pt x="44397" y="19444"/>
                </a:lnTo>
                <a:lnTo>
                  <a:pt x="44397" y="39961"/>
                </a:lnTo>
                <a:lnTo>
                  <a:pt x="36789" y="41626"/>
                </a:lnTo>
                <a:lnTo>
                  <a:pt x="35881" y="48765"/>
                </a:lnTo>
                <a:close/>
              </a:path>
              <a:path w="57784" h="62229">
                <a:moveTo>
                  <a:pt x="56629" y="30847"/>
                </a:moveTo>
                <a:lnTo>
                  <a:pt x="50097" y="30837"/>
                </a:lnTo>
                <a:lnTo>
                  <a:pt x="49490" y="30160"/>
                </a:lnTo>
                <a:lnTo>
                  <a:pt x="49482" y="28645"/>
                </a:lnTo>
                <a:lnTo>
                  <a:pt x="50025" y="27968"/>
                </a:lnTo>
                <a:lnTo>
                  <a:pt x="56640" y="27968"/>
                </a:lnTo>
                <a:lnTo>
                  <a:pt x="57306" y="28645"/>
                </a:lnTo>
                <a:lnTo>
                  <a:pt x="57306" y="30160"/>
                </a:lnTo>
                <a:lnTo>
                  <a:pt x="56629" y="30847"/>
                </a:lnTo>
                <a:close/>
              </a:path>
              <a:path w="57784" h="62229">
                <a:moveTo>
                  <a:pt x="8841" y="50054"/>
                </a:moveTo>
                <a:lnTo>
                  <a:pt x="7772" y="48973"/>
                </a:lnTo>
                <a:lnTo>
                  <a:pt x="7787" y="47990"/>
                </a:lnTo>
                <a:lnTo>
                  <a:pt x="8338" y="47466"/>
                </a:lnTo>
                <a:lnTo>
                  <a:pt x="12313" y="43511"/>
                </a:lnTo>
                <a:lnTo>
                  <a:pt x="12652" y="43357"/>
                </a:lnTo>
                <a:lnTo>
                  <a:pt x="13595" y="43329"/>
                </a:lnTo>
                <a:lnTo>
                  <a:pt x="14158" y="43694"/>
                </a:lnTo>
                <a:lnTo>
                  <a:pt x="14600" y="44751"/>
                </a:lnTo>
                <a:lnTo>
                  <a:pt x="14465" y="45409"/>
                </a:lnTo>
                <a:lnTo>
                  <a:pt x="9825" y="50050"/>
                </a:lnTo>
                <a:lnTo>
                  <a:pt x="8841" y="50054"/>
                </a:lnTo>
                <a:close/>
              </a:path>
              <a:path w="57784" h="62229">
                <a:moveTo>
                  <a:pt x="48398" y="50054"/>
                </a:moveTo>
                <a:lnTo>
                  <a:pt x="47415" y="50050"/>
                </a:lnTo>
                <a:lnTo>
                  <a:pt x="42792" y="45430"/>
                </a:lnTo>
                <a:lnTo>
                  <a:pt x="42666" y="44751"/>
                </a:lnTo>
                <a:lnTo>
                  <a:pt x="43000" y="43786"/>
                </a:lnTo>
                <a:lnTo>
                  <a:pt x="43495" y="43395"/>
                </a:lnTo>
                <a:lnTo>
                  <a:pt x="44038" y="43342"/>
                </a:lnTo>
                <a:lnTo>
                  <a:pt x="44558" y="43345"/>
                </a:lnTo>
                <a:lnTo>
                  <a:pt x="44949" y="43521"/>
                </a:lnTo>
                <a:lnTo>
                  <a:pt x="48901" y="47466"/>
                </a:lnTo>
                <a:lnTo>
                  <a:pt x="49452" y="47990"/>
                </a:lnTo>
                <a:lnTo>
                  <a:pt x="49468" y="48973"/>
                </a:lnTo>
                <a:lnTo>
                  <a:pt x="48398" y="50054"/>
                </a:lnTo>
                <a:close/>
              </a:path>
              <a:path w="57784" h="62229">
                <a:moveTo>
                  <a:pt x="6429" y="30847"/>
                </a:moveTo>
                <a:lnTo>
                  <a:pt x="616" y="30837"/>
                </a:lnTo>
                <a:lnTo>
                  <a:pt x="7" y="30160"/>
                </a:lnTo>
                <a:lnTo>
                  <a:pt x="0" y="28645"/>
                </a:lnTo>
                <a:lnTo>
                  <a:pt x="543" y="27968"/>
                </a:lnTo>
                <a:lnTo>
                  <a:pt x="6440" y="27968"/>
                </a:lnTo>
                <a:lnTo>
                  <a:pt x="7126" y="28645"/>
                </a:lnTo>
                <a:lnTo>
                  <a:pt x="7126" y="30160"/>
                </a:lnTo>
                <a:lnTo>
                  <a:pt x="6429" y="30847"/>
                </a:lnTo>
                <a:close/>
              </a:path>
              <a:path w="57784" h="62229">
                <a:moveTo>
                  <a:pt x="34436" y="61674"/>
                </a:moveTo>
                <a:lnTo>
                  <a:pt x="22803" y="61674"/>
                </a:lnTo>
                <a:lnTo>
                  <a:pt x="21448" y="60454"/>
                </a:lnTo>
                <a:lnTo>
                  <a:pt x="21448" y="51634"/>
                </a:lnTo>
                <a:lnTo>
                  <a:pt x="35791" y="51634"/>
                </a:lnTo>
                <a:lnTo>
                  <a:pt x="35791" y="60454"/>
                </a:lnTo>
                <a:lnTo>
                  <a:pt x="34436" y="61674"/>
                </a:lnTo>
                <a:close/>
              </a:path>
            </a:pathLst>
          </a:custGeom>
          <a:solidFill>
            <a:srgbClr val="FF71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 descr=""/>
          <p:cNvSpPr txBox="1"/>
          <p:nvPr/>
        </p:nvSpPr>
        <p:spPr>
          <a:xfrm>
            <a:off x="7150750" y="1305317"/>
            <a:ext cx="219710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 b="1">
                <a:latin typeface="Calibri"/>
                <a:cs typeface="Calibri"/>
              </a:rPr>
              <a:t>Person</a:t>
            </a:r>
            <a:r>
              <a:rPr dirty="0" sz="350" spc="200" b="1">
                <a:latin typeface="Calibri"/>
                <a:cs typeface="Calibri"/>
              </a:rPr>
              <a:t> </a:t>
            </a:r>
            <a:r>
              <a:rPr dirty="0" sz="350" b="1">
                <a:latin typeface="Calibri"/>
                <a:cs typeface="Calibri"/>
              </a:rPr>
              <a:t>2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113" name="object 113" descr=""/>
          <p:cNvSpPr/>
          <p:nvPr/>
        </p:nvSpPr>
        <p:spPr>
          <a:xfrm>
            <a:off x="7163448" y="1407956"/>
            <a:ext cx="612140" cy="186055"/>
          </a:xfrm>
          <a:custGeom>
            <a:avLst/>
            <a:gdLst/>
            <a:ahLst/>
            <a:cxnLst/>
            <a:rect l="l" t="t" r="r" b="b"/>
            <a:pathLst>
              <a:path w="612140" h="186055">
                <a:moveTo>
                  <a:pt x="186016" y="0"/>
                </a:moveTo>
                <a:lnTo>
                  <a:pt x="0" y="0"/>
                </a:lnTo>
                <a:lnTo>
                  <a:pt x="0" y="186016"/>
                </a:lnTo>
                <a:lnTo>
                  <a:pt x="186016" y="186016"/>
                </a:lnTo>
                <a:lnTo>
                  <a:pt x="186016" y="0"/>
                </a:lnTo>
                <a:close/>
              </a:path>
              <a:path w="612140" h="186055">
                <a:moveTo>
                  <a:pt x="398983" y="0"/>
                </a:moveTo>
                <a:lnTo>
                  <a:pt x="212966" y="0"/>
                </a:lnTo>
                <a:lnTo>
                  <a:pt x="212966" y="186016"/>
                </a:lnTo>
                <a:lnTo>
                  <a:pt x="398983" y="186016"/>
                </a:lnTo>
                <a:lnTo>
                  <a:pt x="398983" y="0"/>
                </a:lnTo>
                <a:close/>
              </a:path>
              <a:path w="612140" h="186055">
                <a:moveTo>
                  <a:pt x="611962" y="0"/>
                </a:moveTo>
                <a:lnTo>
                  <a:pt x="425945" y="0"/>
                </a:lnTo>
                <a:lnTo>
                  <a:pt x="425945" y="186016"/>
                </a:lnTo>
                <a:lnTo>
                  <a:pt x="611962" y="186016"/>
                </a:lnTo>
                <a:lnTo>
                  <a:pt x="611962" y="0"/>
                </a:lnTo>
                <a:close/>
              </a:path>
            </a:pathLst>
          </a:custGeom>
          <a:solidFill>
            <a:srgbClr val="FCFE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 descr=""/>
          <p:cNvSpPr txBox="1"/>
          <p:nvPr/>
        </p:nvSpPr>
        <p:spPr>
          <a:xfrm>
            <a:off x="7155868" y="1429151"/>
            <a:ext cx="632460" cy="62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50">
                <a:latin typeface="Calibri"/>
                <a:cs typeface="Calibri"/>
              </a:rPr>
              <a:t>using</a:t>
            </a:r>
            <a:r>
              <a:rPr dirty="0" sz="250" spc="5">
                <a:latin typeface="Calibri"/>
                <a:cs typeface="Calibri"/>
              </a:rPr>
              <a:t> </a:t>
            </a:r>
            <a:r>
              <a:rPr dirty="0" sz="250">
                <a:latin typeface="Calibri"/>
                <a:cs typeface="Calibri"/>
              </a:rPr>
              <a:t>the</a:t>
            </a:r>
            <a:r>
              <a:rPr dirty="0" sz="250" spc="305">
                <a:latin typeface="Calibri"/>
                <a:cs typeface="Calibri"/>
              </a:rPr>
              <a:t>  </a:t>
            </a:r>
            <a:r>
              <a:rPr dirty="0" baseline="-33333" sz="375">
                <a:latin typeface="Calibri"/>
                <a:cs typeface="Calibri"/>
              </a:rPr>
              <a:t>collecting</a:t>
            </a:r>
            <a:r>
              <a:rPr dirty="0" baseline="-33333" sz="375" spc="419">
                <a:latin typeface="Calibri"/>
                <a:cs typeface="Calibri"/>
              </a:rPr>
              <a:t>  </a:t>
            </a:r>
            <a:r>
              <a:rPr dirty="0" sz="250">
                <a:latin typeface="Calibri"/>
                <a:cs typeface="Calibri"/>
              </a:rPr>
              <a:t>setting</a:t>
            </a:r>
            <a:r>
              <a:rPr dirty="0" sz="250" spc="15">
                <a:latin typeface="Calibri"/>
                <a:cs typeface="Calibri"/>
              </a:rPr>
              <a:t> </a:t>
            </a:r>
            <a:r>
              <a:rPr dirty="0" sz="250" spc="-25">
                <a:latin typeface="Calibri"/>
                <a:cs typeface="Calibri"/>
              </a:rPr>
              <a:t>up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115" name="object 115" descr=""/>
          <p:cNvSpPr txBox="1"/>
          <p:nvPr/>
        </p:nvSpPr>
        <p:spPr>
          <a:xfrm>
            <a:off x="7142033" y="1466635"/>
            <a:ext cx="677545" cy="100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3980">
              <a:lnSpc>
                <a:spcPts val="300"/>
              </a:lnSpc>
              <a:spcBef>
                <a:spcPts val="95"/>
              </a:spcBef>
              <a:tabLst>
                <a:tab pos="466725" algn="l"/>
              </a:tabLst>
            </a:pPr>
            <a:r>
              <a:rPr dirty="0" sz="250" spc="-25">
                <a:latin typeface="Calibri"/>
                <a:cs typeface="Calibri"/>
              </a:rPr>
              <a:t>ML</a:t>
            </a:r>
            <a:r>
              <a:rPr dirty="0" sz="250">
                <a:latin typeface="Calibri"/>
                <a:cs typeface="Calibri"/>
              </a:rPr>
              <a:t>	the</a:t>
            </a:r>
            <a:r>
              <a:rPr dirty="0" sz="250" spc="5">
                <a:latin typeface="Calibri"/>
                <a:cs typeface="Calibri"/>
              </a:rPr>
              <a:t> </a:t>
            </a:r>
            <a:r>
              <a:rPr dirty="0" sz="250" spc="-10">
                <a:latin typeface="Calibri"/>
                <a:cs typeface="Calibri"/>
              </a:rPr>
              <a:t>project</a:t>
            </a:r>
            <a:endParaRPr sz="250">
              <a:latin typeface="Calibri"/>
              <a:cs typeface="Calibri"/>
            </a:endParaRPr>
          </a:p>
          <a:p>
            <a:pPr marL="50800">
              <a:lnSpc>
                <a:spcPts val="300"/>
              </a:lnSpc>
            </a:pPr>
            <a:r>
              <a:rPr dirty="0" sz="250">
                <a:latin typeface="Calibri"/>
                <a:cs typeface="Calibri"/>
              </a:rPr>
              <a:t>algorithm</a:t>
            </a:r>
            <a:r>
              <a:rPr dirty="0" sz="250" spc="315">
                <a:latin typeface="Calibri"/>
                <a:cs typeface="Calibri"/>
              </a:rPr>
              <a:t>  </a:t>
            </a:r>
            <a:r>
              <a:rPr dirty="0" baseline="33333" sz="375">
                <a:latin typeface="Calibri"/>
                <a:cs typeface="Calibri"/>
              </a:rPr>
              <a:t>the</a:t>
            </a:r>
            <a:r>
              <a:rPr dirty="0" baseline="33333" sz="375" spc="15">
                <a:latin typeface="Calibri"/>
                <a:cs typeface="Calibri"/>
              </a:rPr>
              <a:t> </a:t>
            </a:r>
            <a:r>
              <a:rPr dirty="0" baseline="33333" sz="375">
                <a:latin typeface="Calibri"/>
                <a:cs typeface="Calibri"/>
              </a:rPr>
              <a:t>data</a:t>
            </a:r>
            <a:r>
              <a:rPr dirty="0" baseline="33333" sz="375" spc="494">
                <a:latin typeface="Calibri"/>
                <a:cs typeface="Calibri"/>
              </a:rPr>
              <a:t>  </a:t>
            </a:r>
            <a:r>
              <a:rPr dirty="0" sz="250" spc="-10">
                <a:latin typeface="Calibri"/>
                <a:cs typeface="Calibri"/>
              </a:rPr>
              <a:t>structure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116" name="object 116" descr=""/>
          <p:cNvSpPr/>
          <p:nvPr/>
        </p:nvSpPr>
        <p:spPr>
          <a:xfrm>
            <a:off x="7163450" y="1620932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0" y="0"/>
                </a:moveTo>
                <a:lnTo>
                  <a:pt x="186016" y="0"/>
                </a:lnTo>
                <a:lnTo>
                  <a:pt x="186016" y="186016"/>
                </a:lnTo>
                <a:lnTo>
                  <a:pt x="0" y="186016"/>
                </a:lnTo>
                <a:lnTo>
                  <a:pt x="0" y="0"/>
                </a:lnTo>
                <a:close/>
              </a:path>
            </a:pathLst>
          </a:custGeom>
          <a:solidFill>
            <a:srgbClr val="FCFE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 descr=""/>
          <p:cNvSpPr txBox="1"/>
          <p:nvPr/>
        </p:nvSpPr>
        <p:spPr>
          <a:xfrm>
            <a:off x="7171966" y="1642126"/>
            <a:ext cx="169545" cy="137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9050" marR="5080" indent="-6985">
              <a:lnSpc>
                <a:spcPct val="100000"/>
              </a:lnSpc>
              <a:spcBef>
                <a:spcPts val="95"/>
              </a:spcBef>
            </a:pPr>
            <a:r>
              <a:rPr dirty="0" sz="250">
                <a:latin typeface="Calibri"/>
                <a:cs typeface="Calibri"/>
              </a:rPr>
              <a:t>testing</a:t>
            </a:r>
            <a:r>
              <a:rPr dirty="0" sz="250" spc="25">
                <a:latin typeface="Calibri"/>
                <a:cs typeface="Calibri"/>
              </a:rPr>
              <a:t> </a:t>
            </a:r>
            <a:r>
              <a:rPr dirty="0" sz="250" spc="-25">
                <a:latin typeface="Calibri"/>
                <a:cs typeface="Calibri"/>
              </a:rPr>
              <a:t>the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>
                <a:latin typeface="Calibri"/>
                <a:cs typeface="Calibri"/>
              </a:rPr>
              <a:t>model</a:t>
            </a:r>
            <a:r>
              <a:rPr dirty="0" sz="250" spc="20">
                <a:latin typeface="Calibri"/>
                <a:cs typeface="Calibri"/>
              </a:rPr>
              <a:t> </a:t>
            </a:r>
            <a:r>
              <a:rPr dirty="0" sz="250" spc="-25">
                <a:latin typeface="Calibri"/>
                <a:cs typeface="Calibri"/>
              </a:rPr>
              <a:t>for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>
                <a:latin typeface="Calibri"/>
                <a:cs typeface="Calibri"/>
              </a:rPr>
              <a:t>any</a:t>
            </a:r>
            <a:r>
              <a:rPr dirty="0" sz="250" spc="20">
                <a:latin typeface="Calibri"/>
                <a:cs typeface="Calibri"/>
              </a:rPr>
              <a:t> </a:t>
            </a:r>
            <a:r>
              <a:rPr dirty="0" sz="250" spc="-20">
                <a:latin typeface="Calibri"/>
                <a:cs typeface="Calibri"/>
              </a:rPr>
              <a:t>bugs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118" name="object 118" descr=""/>
          <p:cNvSpPr/>
          <p:nvPr/>
        </p:nvSpPr>
        <p:spPr>
          <a:xfrm>
            <a:off x="7163448" y="1620935"/>
            <a:ext cx="612140" cy="399415"/>
          </a:xfrm>
          <a:custGeom>
            <a:avLst/>
            <a:gdLst/>
            <a:ahLst/>
            <a:cxnLst/>
            <a:rect l="l" t="t" r="r" b="b"/>
            <a:pathLst>
              <a:path w="612140" h="399414">
                <a:moveTo>
                  <a:pt x="186016" y="212979"/>
                </a:moveTo>
                <a:lnTo>
                  <a:pt x="0" y="212979"/>
                </a:lnTo>
                <a:lnTo>
                  <a:pt x="0" y="398995"/>
                </a:lnTo>
                <a:lnTo>
                  <a:pt x="186016" y="398995"/>
                </a:lnTo>
                <a:lnTo>
                  <a:pt x="186016" y="212979"/>
                </a:lnTo>
                <a:close/>
              </a:path>
              <a:path w="612140" h="399414">
                <a:moveTo>
                  <a:pt x="398983" y="212979"/>
                </a:moveTo>
                <a:lnTo>
                  <a:pt x="212966" y="212979"/>
                </a:lnTo>
                <a:lnTo>
                  <a:pt x="212966" y="398995"/>
                </a:lnTo>
                <a:lnTo>
                  <a:pt x="398983" y="398995"/>
                </a:lnTo>
                <a:lnTo>
                  <a:pt x="398983" y="212979"/>
                </a:lnTo>
                <a:close/>
              </a:path>
              <a:path w="612140" h="399414">
                <a:moveTo>
                  <a:pt x="398983" y="0"/>
                </a:moveTo>
                <a:lnTo>
                  <a:pt x="212966" y="0"/>
                </a:lnTo>
                <a:lnTo>
                  <a:pt x="212966" y="186016"/>
                </a:lnTo>
                <a:lnTo>
                  <a:pt x="398983" y="186016"/>
                </a:lnTo>
                <a:lnTo>
                  <a:pt x="398983" y="0"/>
                </a:lnTo>
                <a:close/>
              </a:path>
              <a:path w="612140" h="399414">
                <a:moveTo>
                  <a:pt x="611962" y="212979"/>
                </a:moveTo>
                <a:lnTo>
                  <a:pt x="425945" y="212979"/>
                </a:lnTo>
                <a:lnTo>
                  <a:pt x="425945" y="398995"/>
                </a:lnTo>
                <a:lnTo>
                  <a:pt x="611962" y="398995"/>
                </a:lnTo>
                <a:lnTo>
                  <a:pt x="611962" y="212979"/>
                </a:lnTo>
                <a:close/>
              </a:path>
              <a:path w="612140" h="399414">
                <a:moveTo>
                  <a:pt x="611962" y="0"/>
                </a:moveTo>
                <a:lnTo>
                  <a:pt x="425945" y="0"/>
                </a:lnTo>
                <a:lnTo>
                  <a:pt x="425945" y="186016"/>
                </a:lnTo>
                <a:lnTo>
                  <a:pt x="611962" y="186016"/>
                </a:lnTo>
                <a:lnTo>
                  <a:pt x="611962" y="0"/>
                </a:lnTo>
                <a:close/>
              </a:path>
            </a:pathLst>
          </a:custGeom>
          <a:solidFill>
            <a:srgbClr val="FCFE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 descr=""/>
          <p:cNvSpPr txBox="1"/>
          <p:nvPr/>
        </p:nvSpPr>
        <p:spPr>
          <a:xfrm>
            <a:off x="6275665" y="1307906"/>
            <a:ext cx="210820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 b="1">
                <a:latin typeface="Calibri"/>
                <a:cs typeface="Calibri"/>
              </a:rPr>
              <a:t>Person</a:t>
            </a:r>
            <a:r>
              <a:rPr dirty="0" sz="350" spc="200" b="1">
                <a:latin typeface="Calibri"/>
                <a:cs typeface="Calibri"/>
              </a:rPr>
              <a:t> </a:t>
            </a:r>
            <a:r>
              <a:rPr dirty="0" sz="350" spc="-50" b="1">
                <a:latin typeface="Calibri"/>
                <a:cs typeface="Calibri"/>
              </a:rPr>
              <a:t>1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120" name="object 120" descr=""/>
          <p:cNvSpPr/>
          <p:nvPr/>
        </p:nvSpPr>
        <p:spPr>
          <a:xfrm>
            <a:off x="6288365" y="1410544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0" y="0"/>
                </a:moveTo>
                <a:lnTo>
                  <a:pt x="186016" y="0"/>
                </a:lnTo>
                <a:lnTo>
                  <a:pt x="186016" y="186016"/>
                </a:lnTo>
                <a:lnTo>
                  <a:pt x="0" y="186016"/>
                </a:lnTo>
                <a:lnTo>
                  <a:pt x="0" y="0"/>
                </a:lnTo>
                <a:close/>
              </a:path>
            </a:pathLst>
          </a:custGeom>
          <a:solidFill>
            <a:srgbClr val="FCFE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 descr=""/>
          <p:cNvSpPr txBox="1"/>
          <p:nvPr/>
        </p:nvSpPr>
        <p:spPr>
          <a:xfrm>
            <a:off x="6322465" y="1412861"/>
            <a:ext cx="118110" cy="62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">
                <a:latin typeface="Calibri"/>
                <a:cs typeface="Calibri"/>
              </a:rPr>
              <a:t>how</a:t>
            </a:r>
            <a:r>
              <a:rPr dirty="0" sz="250" spc="10">
                <a:latin typeface="Calibri"/>
                <a:cs typeface="Calibri"/>
              </a:rPr>
              <a:t> </a:t>
            </a:r>
            <a:r>
              <a:rPr dirty="0" sz="250" spc="-25">
                <a:latin typeface="Calibri"/>
                <a:cs typeface="Calibri"/>
              </a:rPr>
              <a:t>to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122" name="object 122" descr=""/>
          <p:cNvSpPr/>
          <p:nvPr/>
        </p:nvSpPr>
        <p:spPr>
          <a:xfrm>
            <a:off x="6501341" y="1410544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0" y="0"/>
                </a:moveTo>
                <a:lnTo>
                  <a:pt x="186016" y="0"/>
                </a:lnTo>
                <a:lnTo>
                  <a:pt x="186016" y="186016"/>
                </a:lnTo>
                <a:lnTo>
                  <a:pt x="0" y="186016"/>
                </a:lnTo>
                <a:lnTo>
                  <a:pt x="0" y="0"/>
                </a:lnTo>
                <a:close/>
              </a:path>
            </a:pathLst>
          </a:custGeom>
          <a:solidFill>
            <a:srgbClr val="FCFE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 descr=""/>
          <p:cNvSpPr txBox="1"/>
          <p:nvPr/>
        </p:nvSpPr>
        <p:spPr>
          <a:xfrm>
            <a:off x="6305298" y="1488100"/>
            <a:ext cx="344805" cy="100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175">
              <a:lnSpc>
                <a:spcPct val="100000"/>
              </a:lnSpc>
              <a:spcBef>
                <a:spcPts val="95"/>
              </a:spcBef>
            </a:pPr>
            <a:r>
              <a:rPr dirty="0" sz="250">
                <a:latin typeface="Calibri"/>
                <a:cs typeface="Calibri"/>
              </a:rPr>
              <a:t>incorrect</a:t>
            </a:r>
            <a:r>
              <a:rPr dirty="0" sz="250" spc="385">
                <a:latin typeface="Calibri"/>
                <a:cs typeface="Calibri"/>
              </a:rPr>
              <a:t>  </a:t>
            </a:r>
            <a:r>
              <a:rPr dirty="0" sz="250" spc="-10">
                <a:latin typeface="Calibri"/>
                <a:cs typeface="Calibri"/>
              </a:rPr>
              <a:t>model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>
                <a:latin typeface="Calibri"/>
                <a:cs typeface="Calibri"/>
              </a:rPr>
              <a:t>user</a:t>
            </a:r>
            <a:r>
              <a:rPr dirty="0" sz="250" spc="25">
                <a:latin typeface="Calibri"/>
                <a:cs typeface="Calibri"/>
              </a:rPr>
              <a:t> </a:t>
            </a:r>
            <a:r>
              <a:rPr dirty="0" sz="250" spc="-20">
                <a:latin typeface="Calibri"/>
                <a:cs typeface="Calibri"/>
              </a:rPr>
              <a:t>data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124" name="object 124" descr=""/>
          <p:cNvSpPr/>
          <p:nvPr/>
        </p:nvSpPr>
        <p:spPr>
          <a:xfrm>
            <a:off x="6714315" y="1410544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0" y="0"/>
                </a:moveTo>
                <a:lnTo>
                  <a:pt x="186016" y="0"/>
                </a:lnTo>
                <a:lnTo>
                  <a:pt x="186016" y="186016"/>
                </a:lnTo>
                <a:lnTo>
                  <a:pt x="0" y="186016"/>
                </a:lnTo>
                <a:lnTo>
                  <a:pt x="0" y="0"/>
                </a:lnTo>
                <a:close/>
              </a:path>
            </a:pathLst>
          </a:custGeom>
          <a:solidFill>
            <a:srgbClr val="FCFE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 descr=""/>
          <p:cNvSpPr txBox="1"/>
          <p:nvPr/>
        </p:nvSpPr>
        <p:spPr>
          <a:xfrm>
            <a:off x="6271065" y="1450616"/>
            <a:ext cx="654685" cy="62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50">
                <a:latin typeface="Calibri"/>
                <a:cs typeface="Calibri"/>
              </a:rPr>
              <a:t>handle</a:t>
            </a:r>
            <a:r>
              <a:rPr dirty="0" sz="250" spc="5">
                <a:latin typeface="Calibri"/>
                <a:cs typeface="Calibri"/>
              </a:rPr>
              <a:t> </a:t>
            </a:r>
            <a:r>
              <a:rPr dirty="0" sz="250">
                <a:latin typeface="Calibri"/>
                <a:cs typeface="Calibri"/>
              </a:rPr>
              <a:t>the</a:t>
            </a:r>
            <a:r>
              <a:rPr dirty="0" sz="250" spc="480">
                <a:latin typeface="Calibri"/>
                <a:cs typeface="Calibri"/>
              </a:rPr>
              <a:t> </a:t>
            </a:r>
            <a:r>
              <a:rPr dirty="0" sz="250">
                <a:latin typeface="Calibri"/>
                <a:cs typeface="Calibri"/>
              </a:rPr>
              <a:t>training</a:t>
            </a:r>
            <a:r>
              <a:rPr dirty="0" sz="250" spc="10">
                <a:latin typeface="Calibri"/>
                <a:cs typeface="Calibri"/>
              </a:rPr>
              <a:t> </a:t>
            </a:r>
            <a:r>
              <a:rPr dirty="0" sz="250">
                <a:latin typeface="Calibri"/>
                <a:cs typeface="Calibri"/>
              </a:rPr>
              <a:t>the</a:t>
            </a:r>
            <a:r>
              <a:rPr dirty="0" sz="250" spc="415">
                <a:latin typeface="Calibri"/>
                <a:cs typeface="Calibri"/>
              </a:rPr>
              <a:t> </a:t>
            </a:r>
            <a:r>
              <a:rPr dirty="0" baseline="33333" sz="375">
                <a:latin typeface="Calibri"/>
                <a:cs typeface="Calibri"/>
              </a:rPr>
              <a:t>building</a:t>
            </a:r>
            <a:r>
              <a:rPr dirty="0" baseline="33333" sz="375" spc="15">
                <a:latin typeface="Calibri"/>
                <a:cs typeface="Calibri"/>
              </a:rPr>
              <a:t> </a:t>
            </a:r>
            <a:r>
              <a:rPr dirty="0" baseline="33333" sz="375" spc="-37">
                <a:latin typeface="Calibri"/>
                <a:cs typeface="Calibri"/>
              </a:rPr>
              <a:t>the</a:t>
            </a:r>
            <a:endParaRPr baseline="33333" sz="375">
              <a:latin typeface="Calibri"/>
              <a:cs typeface="Calibri"/>
            </a:endParaRPr>
          </a:p>
        </p:txBody>
      </p:sp>
      <p:sp>
        <p:nvSpPr>
          <p:cNvPr id="126" name="object 126" descr=""/>
          <p:cNvSpPr txBox="1"/>
          <p:nvPr/>
        </p:nvSpPr>
        <p:spPr>
          <a:xfrm>
            <a:off x="6720432" y="1469223"/>
            <a:ext cx="173990" cy="100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42545">
              <a:lnSpc>
                <a:spcPct val="100000"/>
              </a:lnSpc>
              <a:spcBef>
                <a:spcPts val="95"/>
              </a:spcBef>
            </a:pPr>
            <a:r>
              <a:rPr dirty="0" sz="250" spc="-10">
                <a:latin typeface="Calibri"/>
                <a:cs typeface="Calibri"/>
              </a:rPr>
              <a:t>flask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 spc="-10">
                <a:latin typeface="Calibri"/>
                <a:cs typeface="Calibri"/>
              </a:rPr>
              <a:t>application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127" name="object 127" descr=""/>
          <p:cNvSpPr/>
          <p:nvPr/>
        </p:nvSpPr>
        <p:spPr>
          <a:xfrm>
            <a:off x="6288365" y="1623519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0" y="0"/>
                </a:moveTo>
                <a:lnTo>
                  <a:pt x="186016" y="0"/>
                </a:lnTo>
                <a:lnTo>
                  <a:pt x="186016" y="186016"/>
                </a:lnTo>
                <a:lnTo>
                  <a:pt x="0" y="186016"/>
                </a:lnTo>
                <a:lnTo>
                  <a:pt x="0" y="0"/>
                </a:lnTo>
                <a:close/>
              </a:path>
            </a:pathLst>
          </a:custGeom>
          <a:solidFill>
            <a:srgbClr val="FCFE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 descr=""/>
          <p:cNvSpPr txBox="1"/>
          <p:nvPr/>
        </p:nvSpPr>
        <p:spPr>
          <a:xfrm>
            <a:off x="6291098" y="1644713"/>
            <a:ext cx="180975" cy="137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50">
                <a:latin typeface="Calibri"/>
                <a:cs typeface="Calibri"/>
              </a:rPr>
              <a:t>easy</a:t>
            </a:r>
            <a:r>
              <a:rPr dirty="0" sz="250" spc="20">
                <a:latin typeface="Calibri"/>
                <a:cs typeface="Calibri"/>
              </a:rPr>
              <a:t> </a:t>
            </a:r>
            <a:r>
              <a:rPr dirty="0" sz="250">
                <a:latin typeface="Calibri"/>
                <a:cs typeface="Calibri"/>
              </a:rPr>
              <a:t>to</a:t>
            </a:r>
            <a:r>
              <a:rPr dirty="0" sz="250" spc="25">
                <a:latin typeface="Calibri"/>
                <a:cs typeface="Calibri"/>
              </a:rPr>
              <a:t> </a:t>
            </a:r>
            <a:r>
              <a:rPr dirty="0" sz="250" spc="-25">
                <a:latin typeface="Calibri"/>
                <a:cs typeface="Calibri"/>
              </a:rPr>
              <a:t>use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 spc="-20">
                <a:latin typeface="Calibri"/>
                <a:cs typeface="Calibri"/>
              </a:rPr>
              <a:t>user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 spc="-10">
                <a:latin typeface="Calibri"/>
                <a:cs typeface="Calibri"/>
              </a:rPr>
              <a:t>interface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129" name="object 129" descr=""/>
          <p:cNvSpPr/>
          <p:nvPr/>
        </p:nvSpPr>
        <p:spPr>
          <a:xfrm>
            <a:off x="6288354" y="1623526"/>
            <a:ext cx="612140" cy="399415"/>
          </a:xfrm>
          <a:custGeom>
            <a:avLst/>
            <a:gdLst/>
            <a:ahLst/>
            <a:cxnLst/>
            <a:rect l="l" t="t" r="r" b="b"/>
            <a:pathLst>
              <a:path w="612140" h="399414">
                <a:moveTo>
                  <a:pt x="186016" y="212979"/>
                </a:moveTo>
                <a:lnTo>
                  <a:pt x="0" y="212979"/>
                </a:lnTo>
                <a:lnTo>
                  <a:pt x="0" y="398995"/>
                </a:lnTo>
                <a:lnTo>
                  <a:pt x="186016" y="398995"/>
                </a:lnTo>
                <a:lnTo>
                  <a:pt x="186016" y="212979"/>
                </a:lnTo>
                <a:close/>
              </a:path>
              <a:path w="612140" h="399414">
                <a:moveTo>
                  <a:pt x="398995" y="212979"/>
                </a:moveTo>
                <a:lnTo>
                  <a:pt x="212979" y="212979"/>
                </a:lnTo>
                <a:lnTo>
                  <a:pt x="212979" y="398995"/>
                </a:lnTo>
                <a:lnTo>
                  <a:pt x="398995" y="398995"/>
                </a:lnTo>
                <a:lnTo>
                  <a:pt x="398995" y="212979"/>
                </a:lnTo>
                <a:close/>
              </a:path>
              <a:path w="612140" h="399414">
                <a:moveTo>
                  <a:pt x="398995" y="0"/>
                </a:moveTo>
                <a:lnTo>
                  <a:pt x="212979" y="0"/>
                </a:lnTo>
                <a:lnTo>
                  <a:pt x="212979" y="186016"/>
                </a:lnTo>
                <a:lnTo>
                  <a:pt x="398995" y="186016"/>
                </a:lnTo>
                <a:lnTo>
                  <a:pt x="398995" y="0"/>
                </a:lnTo>
                <a:close/>
              </a:path>
              <a:path w="612140" h="399414">
                <a:moveTo>
                  <a:pt x="611974" y="212979"/>
                </a:moveTo>
                <a:lnTo>
                  <a:pt x="425958" y="212979"/>
                </a:lnTo>
                <a:lnTo>
                  <a:pt x="425958" y="398995"/>
                </a:lnTo>
                <a:lnTo>
                  <a:pt x="611974" y="398995"/>
                </a:lnTo>
                <a:lnTo>
                  <a:pt x="611974" y="212979"/>
                </a:lnTo>
                <a:close/>
              </a:path>
              <a:path w="612140" h="399414">
                <a:moveTo>
                  <a:pt x="611974" y="0"/>
                </a:moveTo>
                <a:lnTo>
                  <a:pt x="425958" y="0"/>
                </a:lnTo>
                <a:lnTo>
                  <a:pt x="425958" y="186016"/>
                </a:lnTo>
                <a:lnTo>
                  <a:pt x="611974" y="186016"/>
                </a:lnTo>
                <a:lnTo>
                  <a:pt x="611974" y="0"/>
                </a:lnTo>
                <a:close/>
              </a:path>
            </a:pathLst>
          </a:custGeom>
          <a:solidFill>
            <a:srgbClr val="FCFE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 descr=""/>
          <p:cNvSpPr txBox="1"/>
          <p:nvPr/>
        </p:nvSpPr>
        <p:spPr>
          <a:xfrm>
            <a:off x="7150750" y="2266401"/>
            <a:ext cx="220345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 b="1">
                <a:latin typeface="Calibri"/>
                <a:cs typeface="Calibri"/>
              </a:rPr>
              <a:t>Person</a:t>
            </a:r>
            <a:r>
              <a:rPr dirty="0" sz="350" spc="200" b="1">
                <a:latin typeface="Calibri"/>
                <a:cs typeface="Calibri"/>
              </a:rPr>
              <a:t> </a:t>
            </a:r>
            <a:r>
              <a:rPr dirty="0" sz="350" b="1">
                <a:latin typeface="Calibri"/>
                <a:cs typeface="Calibri"/>
              </a:rPr>
              <a:t>6</a:t>
            </a:r>
            <a:endParaRPr sz="350">
              <a:latin typeface="Calibri"/>
              <a:cs typeface="Calibri"/>
            </a:endParaRPr>
          </a:p>
        </p:txBody>
      </p:sp>
      <p:graphicFrame>
        <p:nvGraphicFramePr>
          <p:cNvPr id="131" name="object 131" descr=""/>
          <p:cNvGraphicFramePr>
            <a:graphicFrameLocks noGrp="1"/>
          </p:cNvGraphicFramePr>
          <p:nvPr/>
        </p:nvGraphicFramePr>
        <p:xfrm>
          <a:off x="7163450" y="2369040"/>
          <a:ext cx="612140" cy="611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390"/>
                <a:gridCol w="212725"/>
                <a:gridCol w="199390"/>
              </a:tblGrid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FFFFFF"/>
                      </a:solidFill>
                      <a:prstDash val="solid"/>
                    </a:lnR>
                    <a:solidFill>
                      <a:srgbClr val="FCFE7D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CFE7D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CFE7D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CFE7D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CFE7D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CFE7D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CFE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CFE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CFE7D"/>
                    </a:solidFill>
                  </a:tcPr>
                </a:tc>
              </a:tr>
            </a:tbl>
          </a:graphicData>
        </a:graphic>
      </p:graphicFrame>
      <p:sp>
        <p:nvSpPr>
          <p:cNvPr id="132" name="object 132" descr=""/>
          <p:cNvSpPr txBox="1"/>
          <p:nvPr/>
        </p:nvSpPr>
        <p:spPr>
          <a:xfrm>
            <a:off x="6275665" y="2268990"/>
            <a:ext cx="220345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 b="1">
                <a:latin typeface="Calibri"/>
                <a:cs typeface="Calibri"/>
              </a:rPr>
              <a:t>Person</a:t>
            </a:r>
            <a:r>
              <a:rPr dirty="0" sz="350" spc="200" b="1">
                <a:latin typeface="Calibri"/>
                <a:cs typeface="Calibri"/>
              </a:rPr>
              <a:t> </a:t>
            </a:r>
            <a:r>
              <a:rPr dirty="0" sz="350" b="1">
                <a:latin typeface="Calibri"/>
                <a:cs typeface="Calibri"/>
              </a:rPr>
              <a:t>5</a:t>
            </a:r>
            <a:endParaRPr sz="350">
              <a:latin typeface="Calibri"/>
              <a:cs typeface="Calibri"/>
            </a:endParaRPr>
          </a:p>
        </p:txBody>
      </p:sp>
      <p:graphicFrame>
        <p:nvGraphicFramePr>
          <p:cNvPr id="133" name="object 133" descr=""/>
          <p:cNvGraphicFramePr>
            <a:graphicFrameLocks noGrp="1"/>
          </p:cNvGraphicFramePr>
          <p:nvPr/>
        </p:nvGraphicFramePr>
        <p:xfrm>
          <a:off x="6288365" y="2371628"/>
          <a:ext cx="612140" cy="611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390"/>
                <a:gridCol w="212725"/>
                <a:gridCol w="199390"/>
              </a:tblGrid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FFFFFF"/>
                      </a:solidFill>
                      <a:prstDash val="solid"/>
                    </a:lnR>
                    <a:solidFill>
                      <a:srgbClr val="FCFE7D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CFE7D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CFE7D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CFE7D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CFE7D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CFE7D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CFE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CFE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CFE7D"/>
                    </a:solidFill>
                  </a:tcPr>
                </a:tc>
              </a:tr>
            </a:tbl>
          </a:graphicData>
        </a:graphic>
      </p:graphicFrame>
      <p:sp>
        <p:nvSpPr>
          <p:cNvPr id="134" name="object 134" descr=""/>
          <p:cNvSpPr txBox="1"/>
          <p:nvPr/>
        </p:nvSpPr>
        <p:spPr>
          <a:xfrm>
            <a:off x="8887750" y="1302729"/>
            <a:ext cx="219710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 b="1">
                <a:latin typeface="Calibri"/>
                <a:cs typeface="Calibri"/>
              </a:rPr>
              <a:t>Person</a:t>
            </a:r>
            <a:r>
              <a:rPr dirty="0" sz="350" spc="200" b="1">
                <a:latin typeface="Calibri"/>
                <a:cs typeface="Calibri"/>
              </a:rPr>
              <a:t> </a:t>
            </a:r>
            <a:r>
              <a:rPr dirty="0" sz="350" spc="-50" b="1">
                <a:latin typeface="Calibri"/>
                <a:cs typeface="Calibri"/>
              </a:rPr>
              <a:t>4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135" name="object 135" descr=""/>
          <p:cNvSpPr/>
          <p:nvPr/>
        </p:nvSpPr>
        <p:spPr>
          <a:xfrm>
            <a:off x="8900450" y="1405369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0" y="0"/>
                </a:moveTo>
                <a:lnTo>
                  <a:pt x="186016" y="0"/>
                </a:lnTo>
                <a:lnTo>
                  <a:pt x="186016" y="186016"/>
                </a:lnTo>
                <a:lnTo>
                  <a:pt x="0" y="186016"/>
                </a:lnTo>
                <a:lnTo>
                  <a:pt x="0" y="0"/>
                </a:lnTo>
                <a:close/>
              </a:path>
            </a:pathLst>
          </a:custGeom>
          <a:solidFill>
            <a:srgbClr val="FCFE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 descr=""/>
          <p:cNvSpPr txBox="1"/>
          <p:nvPr/>
        </p:nvSpPr>
        <p:spPr>
          <a:xfrm>
            <a:off x="8900704" y="1421673"/>
            <a:ext cx="186055" cy="56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">
                <a:latin typeface="Calibri"/>
                <a:cs typeface="Calibri"/>
              </a:rPr>
              <a:t>how</a:t>
            </a:r>
            <a:r>
              <a:rPr dirty="0" sz="200" spc="10">
                <a:latin typeface="Calibri"/>
                <a:cs typeface="Calibri"/>
              </a:rPr>
              <a:t> </a:t>
            </a:r>
            <a:r>
              <a:rPr dirty="0" sz="200">
                <a:latin typeface="Calibri"/>
                <a:cs typeface="Calibri"/>
              </a:rPr>
              <a:t>to</a:t>
            </a:r>
            <a:r>
              <a:rPr dirty="0" sz="200" spc="15">
                <a:latin typeface="Calibri"/>
                <a:cs typeface="Calibri"/>
              </a:rPr>
              <a:t> </a:t>
            </a:r>
            <a:r>
              <a:rPr dirty="0" sz="200" spc="-10">
                <a:latin typeface="Calibri"/>
                <a:cs typeface="Calibri"/>
              </a:rPr>
              <a:t>predict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137" name="object 137" descr=""/>
          <p:cNvSpPr txBox="1"/>
          <p:nvPr/>
        </p:nvSpPr>
        <p:spPr>
          <a:xfrm>
            <a:off x="8937738" y="1483100"/>
            <a:ext cx="111760" cy="86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810">
              <a:lnSpc>
                <a:spcPct val="100000"/>
              </a:lnSpc>
              <a:spcBef>
                <a:spcPts val="100"/>
              </a:spcBef>
            </a:pPr>
            <a:r>
              <a:rPr dirty="0" sz="200" spc="-10">
                <a:latin typeface="Calibri"/>
                <a:cs typeface="Calibri"/>
              </a:rPr>
              <a:t>thyroid</a:t>
            </a:r>
            <a:r>
              <a:rPr dirty="0" sz="200" spc="500">
                <a:latin typeface="Calibri"/>
                <a:cs typeface="Calibri"/>
              </a:rPr>
              <a:t> </a:t>
            </a:r>
            <a:r>
              <a:rPr dirty="0" sz="200" spc="-10">
                <a:latin typeface="Calibri"/>
                <a:cs typeface="Calibri"/>
              </a:rPr>
              <a:t>disease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138" name="object 138" descr=""/>
          <p:cNvSpPr/>
          <p:nvPr/>
        </p:nvSpPr>
        <p:spPr>
          <a:xfrm>
            <a:off x="9113425" y="1405369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0" y="0"/>
                </a:moveTo>
                <a:lnTo>
                  <a:pt x="186016" y="0"/>
                </a:lnTo>
                <a:lnTo>
                  <a:pt x="186016" y="186016"/>
                </a:lnTo>
                <a:lnTo>
                  <a:pt x="0" y="186016"/>
                </a:lnTo>
                <a:lnTo>
                  <a:pt x="0" y="0"/>
                </a:lnTo>
                <a:close/>
              </a:path>
            </a:pathLst>
          </a:custGeom>
          <a:solidFill>
            <a:srgbClr val="FCFE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 descr=""/>
          <p:cNvSpPr txBox="1"/>
          <p:nvPr/>
        </p:nvSpPr>
        <p:spPr>
          <a:xfrm>
            <a:off x="9138321" y="1501532"/>
            <a:ext cx="136525" cy="62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">
                <a:latin typeface="Calibri"/>
                <a:cs typeface="Calibri"/>
              </a:rPr>
              <a:t>the</a:t>
            </a:r>
            <a:r>
              <a:rPr dirty="0" sz="250" spc="5">
                <a:latin typeface="Calibri"/>
                <a:cs typeface="Calibri"/>
              </a:rPr>
              <a:t> </a:t>
            </a:r>
            <a:r>
              <a:rPr dirty="0" sz="250" spc="-20">
                <a:latin typeface="Calibri"/>
                <a:cs typeface="Calibri"/>
              </a:rPr>
              <a:t>user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140" name="object 140" descr=""/>
          <p:cNvSpPr/>
          <p:nvPr/>
        </p:nvSpPr>
        <p:spPr>
          <a:xfrm>
            <a:off x="9326401" y="1405369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0" y="0"/>
                </a:moveTo>
                <a:lnTo>
                  <a:pt x="186016" y="0"/>
                </a:lnTo>
                <a:lnTo>
                  <a:pt x="186016" y="186016"/>
                </a:lnTo>
                <a:lnTo>
                  <a:pt x="0" y="186016"/>
                </a:lnTo>
                <a:lnTo>
                  <a:pt x="0" y="0"/>
                </a:lnTo>
                <a:close/>
              </a:path>
            </a:pathLst>
          </a:custGeom>
          <a:solidFill>
            <a:srgbClr val="FCFE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 descr=""/>
          <p:cNvSpPr txBox="1"/>
          <p:nvPr/>
        </p:nvSpPr>
        <p:spPr>
          <a:xfrm>
            <a:off x="8912103" y="1426563"/>
            <a:ext cx="584200" cy="831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445">
              <a:lnSpc>
                <a:spcPts val="229"/>
              </a:lnSpc>
              <a:spcBef>
                <a:spcPts val="95"/>
              </a:spcBef>
            </a:pPr>
            <a:r>
              <a:rPr dirty="0" sz="250" spc="-10">
                <a:latin typeface="Calibri"/>
                <a:cs typeface="Calibri"/>
              </a:rPr>
              <a:t>displaying</a:t>
            </a:r>
            <a:endParaRPr sz="250">
              <a:latin typeface="Calibri"/>
              <a:cs typeface="Calibri"/>
            </a:endParaRPr>
          </a:p>
          <a:p>
            <a:pPr algn="ctr">
              <a:lnSpc>
                <a:spcPts val="229"/>
              </a:lnSpc>
              <a:tabLst>
                <a:tab pos="429895" algn="l"/>
              </a:tabLst>
            </a:pPr>
            <a:r>
              <a:rPr dirty="0" sz="200">
                <a:latin typeface="Calibri"/>
                <a:cs typeface="Calibri"/>
              </a:rPr>
              <a:t>what</a:t>
            </a:r>
            <a:r>
              <a:rPr dirty="0" sz="200" spc="20">
                <a:latin typeface="Calibri"/>
                <a:cs typeface="Calibri"/>
              </a:rPr>
              <a:t> </a:t>
            </a:r>
            <a:r>
              <a:rPr dirty="0" sz="200">
                <a:latin typeface="Calibri"/>
                <a:cs typeface="Calibri"/>
              </a:rPr>
              <a:t>type</a:t>
            </a:r>
            <a:r>
              <a:rPr dirty="0" sz="200" spc="15">
                <a:latin typeface="Calibri"/>
                <a:cs typeface="Calibri"/>
              </a:rPr>
              <a:t> </a:t>
            </a:r>
            <a:r>
              <a:rPr dirty="0" sz="200" spc="-25">
                <a:latin typeface="Calibri"/>
                <a:cs typeface="Calibri"/>
              </a:rPr>
              <a:t>of</a:t>
            </a:r>
            <a:r>
              <a:rPr dirty="0" sz="200">
                <a:latin typeface="Calibri"/>
                <a:cs typeface="Calibri"/>
              </a:rPr>
              <a:t>	</a:t>
            </a:r>
            <a:r>
              <a:rPr dirty="0" sz="250" spc="-10">
                <a:latin typeface="Calibri"/>
                <a:cs typeface="Calibri"/>
              </a:rPr>
              <a:t>analyzing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142" name="object 142" descr=""/>
          <p:cNvSpPr txBox="1"/>
          <p:nvPr/>
        </p:nvSpPr>
        <p:spPr>
          <a:xfrm>
            <a:off x="9089472" y="1464047"/>
            <a:ext cx="424180" cy="62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50">
                <a:latin typeface="Calibri"/>
                <a:cs typeface="Calibri"/>
              </a:rPr>
              <a:t>message</a:t>
            </a:r>
            <a:r>
              <a:rPr dirty="0" sz="250" spc="10">
                <a:latin typeface="Calibri"/>
                <a:cs typeface="Calibri"/>
              </a:rPr>
              <a:t> </a:t>
            </a:r>
            <a:r>
              <a:rPr dirty="0" sz="250">
                <a:latin typeface="Calibri"/>
                <a:cs typeface="Calibri"/>
              </a:rPr>
              <a:t>to</a:t>
            </a:r>
            <a:r>
              <a:rPr dirty="0" sz="250" spc="285">
                <a:latin typeface="Calibri"/>
                <a:cs typeface="Calibri"/>
              </a:rPr>
              <a:t>  </a:t>
            </a:r>
            <a:r>
              <a:rPr dirty="0" baseline="-33333" sz="375">
                <a:latin typeface="Calibri"/>
                <a:cs typeface="Calibri"/>
              </a:rPr>
              <a:t>the</a:t>
            </a:r>
            <a:r>
              <a:rPr dirty="0" baseline="-33333" sz="375" spc="15">
                <a:latin typeface="Calibri"/>
                <a:cs typeface="Calibri"/>
              </a:rPr>
              <a:t> </a:t>
            </a:r>
            <a:r>
              <a:rPr dirty="0" baseline="-33333" sz="375" spc="-30">
                <a:latin typeface="Calibri"/>
                <a:cs typeface="Calibri"/>
              </a:rPr>
              <a:t>data</a:t>
            </a:r>
            <a:endParaRPr baseline="-33333" sz="375">
              <a:latin typeface="Calibri"/>
              <a:cs typeface="Calibri"/>
            </a:endParaRPr>
          </a:p>
        </p:txBody>
      </p:sp>
      <p:sp>
        <p:nvSpPr>
          <p:cNvPr id="143" name="object 143" descr=""/>
          <p:cNvSpPr/>
          <p:nvPr/>
        </p:nvSpPr>
        <p:spPr>
          <a:xfrm>
            <a:off x="8900439" y="1618344"/>
            <a:ext cx="612140" cy="399415"/>
          </a:xfrm>
          <a:custGeom>
            <a:avLst/>
            <a:gdLst/>
            <a:ahLst/>
            <a:cxnLst/>
            <a:rect l="l" t="t" r="r" b="b"/>
            <a:pathLst>
              <a:path w="612140" h="399414">
                <a:moveTo>
                  <a:pt x="186016" y="212979"/>
                </a:moveTo>
                <a:lnTo>
                  <a:pt x="0" y="212979"/>
                </a:lnTo>
                <a:lnTo>
                  <a:pt x="0" y="398995"/>
                </a:lnTo>
                <a:lnTo>
                  <a:pt x="186016" y="398995"/>
                </a:lnTo>
                <a:lnTo>
                  <a:pt x="186016" y="212979"/>
                </a:lnTo>
                <a:close/>
              </a:path>
              <a:path w="612140" h="399414">
                <a:moveTo>
                  <a:pt x="186016" y="0"/>
                </a:moveTo>
                <a:lnTo>
                  <a:pt x="0" y="0"/>
                </a:lnTo>
                <a:lnTo>
                  <a:pt x="0" y="186016"/>
                </a:lnTo>
                <a:lnTo>
                  <a:pt x="186016" y="186016"/>
                </a:lnTo>
                <a:lnTo>
                  <a:pt x="186016" y="0"/>
                </a:lnTo>
                <a:close/>
              </a:path>
              <a:path w="612140" h="399414">
                <a:moveTo>
                  <a:pt x="398995" y="212979"/>
                </a:moveTo>
                <a:lnTo>
                  <a:pt x="212979" y="212979"/>
                </a:lnTo>
                <a:lnTo>
                  <a:pt x="212979" y="398995"/>
                </a:lnTo>
                <a:lnTo>
                  <a:pt x="398995" y="398995"/>
                </a:lnTo>
                <a:lnTo>
                  <a:pt x="398995" y="212979"/>
                </a:lnTo>
                <a:close/>
              </a:path>
              <a:path w="612140" h="399414">
                <a:moveTo>
                  <a:pt x="398995" y="0"/>
                </a:moveTo>
                <a:lnTo>
                  <a:pt x="212979" y="0"/>
                </a:lnTo>
                <a:lnTo>
                  <a:pt x="212979" y="186016"/>
                </a:lnTo>
                <a:lnTo>
                  <a:pt x="398995" y="186016"/>
                </a:lnTo>
                <a:lnTo>
                  <a:pt x="398995" y="0"/>
                </a:lnTo>
                <a:close/>
              </a:path>
              <a:path w="612140" h="399414">
                <a:moveTo>
                  <a:pt x="611974" y="212979"/>
                </a:moveTo>
                <a:lnTo>
                  <a:pt x="425958" y="212979"/>
                </a:lnTo>
                <a:lnTo>
                  <a:pt x="425958" y="398995"/>
                </a:lnTo>
                <a:lnTo>
                  <a:pt x="611974" y="398995"/>
                </a:lnTo>
                <a:lnTo>
                  <a:pt x="611974" y="212979"/>
                </a:lnTo>
                <a:close/>
              </a:path>
              <a:path w="612140" h="399414">
                <a:moveTo>
                  <a:pt x="611974" y="0"/>
                </a:moveTo>
                <a:lnTo>
                  <a:pt x="425958" y="0"/>
                </a:lnTo>
                <a:lnTo>
                  <a:pt x="425958" y="186016"/>
                </a:lnTo>
                <a:lnTo>
                  <a:pt x="611974" y="186016"/>
                </a:lnTo>
                <a:lnTo>
                  <a:pt x="611974" y="0"/>
                </a:lnTo>
                <a:close/>
              </a:path>
            </a:pathLst>
          </a:custGeom>
          <a:solidFill>
            <a:srgbClr val="FCFE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 descr=""/>
          <p:cNvSpPr txBox="1"/>
          <p:nvPr/>
        </p:nvSpPr>
        <p:spPr>
          <a:xfrm>
            <a:off x="8012652" y="1305317"/>
            <a:ext cx="219075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 b="1">
                <a:latin typeface="Calibri"/>
                <a:cs typeface="Calibri"/>
              </a:rPr>
              <a:t>Person</a:t>
            </a:r>
            <a:r>
              <a:rPr dirty="0" sz="350" spc="200" b="1">
                <a:latin typeface="Calibri"/>
                <a:cs typeface="Calibri"/>
              </a:rPr>
              <a:t> </a:t>
            </a:r>
            <a:r>
              <a:rPr dirty="0" sz="350" spc="-50" b="1">
                <a:latin typeface="Calibri"/>
                <a:cs typeface="Calibri"/>
              </a:rPr>
              <a:t>3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145" name="object 145" descr=""/>
          <p:cNvSpPr/>
          <p:nvPr/>
        </p:nvSpPr>
        <p:spPr>
          <a:xfrm>
            <a:off x="8025352" y="1407956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0" y="0"/>
                </a:moveTo>
                <a:lnTo>
                  <a:pt x="186016" y="0"/>
                </a:lnTo>
                <a:lnTo>
                  <a:pt x="186016" y="186016"/>
                </a:lnTo>
                <a:lnTo>
                  <a:pt x="0" y="186016"/>
                </a:lnTo>
                <a:lnTo>
                  <a:pt x="0" y="0"/>
                </a:lnTo>
                <a:close/>
              </a:path>
            </a:pathLst>
          </a:custGeom>
          <a:solidFill>
            <a:srgbClr val="FCFE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 descr=""/>
          <p:cNvSpPr txBox="1"/>
          <p:nvPr/>
        </p:nvSpPr>
        <p:spPr>
          <a:xfrm>
            <a:off x="8050028" y="1485512"/>
            <a:ext cx="137160" cy="62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">
                <a:latin typeface="Calibri"/>
                <a:cs typeface="Calibri"/>
              </a:rPr>
              <a:t>the</a:t>
            </a:r>
            <a:r>
              <a:rPr dirty="0" sz="250" spc="5">
                <a:latin typeface="Calibri"/>
                <a:cs typeface="Calibri"/>
              </a:rPr>
              <a:t> </a:t>
            </a:r>
            <a:r>
              <a:rPr dirty="0" sz="250" spc="-20">
                <a:latin typeface="Calibri"/>
                <a:cs typeface="Calibri"/>
              </a:rPr>
              <a:t>data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147" name="object 147" descr=""/>
          <p:cNvSpPr/>
          <p:nvPr/>
        </p:nvSpPr>
        <p:spPr>
          <a:xfrm>
            <a:off x="8238327" y="1407956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0" y="0"/>
                </a:moveTo>
                <a:lnTo>
                  <a:pt x="186016" y="0"/>
                </a:lnTo>
                <a:lnTo>
                  <a:pt x="186016" y="186016"/>
                </a:lnTo>
                <a:lnTo>
                  <a:pt x="0" y="186016"/>
                </a:lnTo>
                <a:lnTo>
                  <a:pt x="0" y="0"/>
                </a:lnTo>
                <a:close/>
              </a:path>
            </a:pathLst>
          </a:custGeom>
          <a:solidFill>
            <a:srgbClr val="FCFE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 descr=""/>
          <p:cNvSpPr txBox="1"/>
          <p:nvPr/>
        </p:nvSpPr>
        <p:spPr>
          <a:xfrm>
            <a:off x="8255260" y="1466635"/>
            <a:ext cx="152400" cy="100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9525">
              <a:lnSpc>
                <a:spcPct val="100000"/>
              </a:lnSpc>
              <a:spcBef>
                <a:spcPts val="95"/>
              </a:spcBef>
            </a:pPr>
            <a:r>
              <a:rPr dirty="0" sz="250">
                <a:latin typeface="Calibri"/>
                <a:cs typeface="Calibri"/>
              </a:rPr>
              <a:t>with</a:t>
            </a:r>
            <a:r>
              <a:rPr dirty="0" sz="250" spc="-10">
                <a:latin typeface="Calibri"/>
                <a:cs typeface="Calibri"/>
              </a:rPr>
              <a:t> </a:t>
            </a:r>
            <a:r>
              <a:rPr dirty="0" sz="250" spc="-25">
                <a:latin typeface="Calibri"/>
                <a:cs typeface="Calibri"/>
              </a:rPr>
              <a:t>the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>
                <a:latin typeface="Calibri"/>
                <a:cs typeface="Calibri"/>
              </a:rPr>
              <a:t>user</a:t>
            </a:r>
            <a:r>
              <a:rPr dirty="0" sz="250" spc="25">
                <a:latin typeface="Calibri"/>
                <a:cs typeface="Calibri"/>
              </a:rPr>
              <a:t> </a:t>
            </a:r>
            <a:r>
              <a:rPr dirty="0" sz="250" spc="-20">
                <a:latin typeface="Calibri"/>
                <a:cs typeface="Calibri"/>
              </a:rPr>
              <a:t>data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149" name="object 149" descr=""/>
          <p:cNvSpPr/>
          <p:nvPr/>
        </p:nvSpPr>
        <p:spPr>
          <a:xfrm>
            <a:off x="8451302" y="1407956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0" y="0"/>
                </a:moveTo>
                <a:lnTo>
                  <a:pt x="186016" y="0"/>
                </a:lnTo>
                <a:lnTo>
                  <a:pt x="186016" y="186016"/>
                </a:lnTo>
                <a:lnTo>
                  <a:pt x="0" y="186016"/>
                </a:lnTo>
                <a:lnTo>
                  <a:pt x="0" y="0"/>
                </a:lnTo>
                <a:close/>
              </a:path>
            </a:pathLst>
          </a:custGeom>
          <a:solidFill>
            <a:srgbClr val="FCFE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 descr=""/>
          <p:cNvSpPr txBox="1"/>
          <p:nvPr/>
        </p:nvSpPr>
        <p:spPr>
          <a:xfrm>
            <a:off x="8485402" y="1410274"/>
            <a:ext cx="118110" cy="62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">
                <a:latin typeface="Calibri"/>
                <a:cs typeface="Calibri"/>
              </a:rPr>
              <a:t>how</a:t>
            </a:r>
            <a:r>
              <a:rPr dirty="0" sz="250" spc="10">
                <a:latin typeface="Calibri"/>
                <a:cs typeface="Calibri"/>
              </a:rPr>
              <a:t> </a:t>
            </a:r>
            <a:r>
              <a:rPr dirty="0" sz="250" spc="-25">
                <a:latin typeface="Calibri"/>
                <a:cs typeface="Calibri"/>
              </a:rPr>
              <a:t>to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151" name="object 151" descr=""/>
          <p:cNvSpPr txBox="1"/>
          <p:nvPr/>
        </p:nvSpPr>
        <p:spPr>
          <a:xfrm>
            <a:off x="8014448" y="1448028"/>
            <a:ext cx="641350" cy="62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50">
                <a:latin typeface="Calibri"/>
                <a:cs typeface="Calibri"/>
              </a:rPr>
              <a:t>preparing</a:t>
            </a:r>
            <a:r>
              <a:rPr dirty="0" sz="250" spc="225">
                <a:latin typeface="Calibri"/>
                <a:cs typeface="Calibri"/>
              </a:rPr>
              <a:t>  </a:t>
            </a:r>
            <a:r>
              <a:rPr dirty="0" baseline="33333" sz="375">
                <a:latin typeface="Calibri"/>
                <a:cs typeface="Calibri"/>
              </a:rPr>
              <a:t>how</a:t>
            </a:r>
            <a:r>
              <a:rPr dirty="0" baseline="33333" sz="375" spc="15">
                <a:latin typeface="Calibri"/>
                <a:cs typeface="Calibri"/>
              </a:rPr>
              <a:t> </a:t>
            </a:r>
            <a:r>
              <a:rPr dirty="0" baseline="33333" sz="375">
                <a:latin typeface="Calibri"/>
                <a:cs typeface="Calibri"/>
              </a:rPr>
              <a:t>to</a:t>
            </a:r>
            <a:r>
              <a:rPr dirty="0" baseline="33333" sz="375" spc="15">
                <a:latin typeface="Calibri"/>
                <a:cs typeface="Calibri"/>
              </a:rPr>
              <a:t> </a:t>
            </a:r>
            <a:r>
              <a:rPr dirty="0" baseline="33333" sz="375">
                <a:latin typeface="Calibri"/>
                <a:cs typeface="Calibri"/>
              </a:rPr>
              <a:t>deal</a:t>
            </a:r>
            <a:r>
              <a:rPr dirty="0" baseline="33333" sz="375" spc="682">
                <a:latin typeface="Calibri"/>
                <a:cs typeface="Calibri"/>
              </a:rPr>
              <a:t> </a:t>
            </a:r>
            <a:r>
              <a:rPr dirty="0" sz="250">
                <a:latin typeface="Calibri"/>
                <a:cs typeface="Calibri"/>
              </a:rPr>
              <a:t>predict</a:t>
            </a:r>
            <a:r>
              <a:rPr dirty="0" sz="250" spc="10">
                <a:latin typeface="Calibri"/>
                <a:cs typeface="Calibri"/>
              </a:rPr>
              <a:t> </a:t>
            </a:r>
            <a:r>
              <a:rPr dirty="0" sz="250" spc="-25">
                <a:latin typeface="Calibri"/>
                <a:cs typeface="Calibri"/>
              </a:rPr>
              <a:t>the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152" name="object 152" descr=""/>
          <p:cNvSpPr txBox="1"/>
          <p:nvPr/>
        </p:nvSpPr>
        <p:spPr>
          <a:xfrm>
            <a:off x="8479187" y="1485243"/>
            <a:ext cx="130810" cy="100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5080">
              <a:lnSpc>
                <a:spcPct val="100000"/>
              </a:lnSpc>
              <a:spcBef>
                <a:spcPts val="95"/>
              </a:spcBef>
            </a:pPr>
            <a:r>
              <a:rPr dirty="0" sz="250" spc="-10">
                <a:latin typeface="Calibri"/>
                <a:cs typeface="Calibri"/>
              </a:rPr>
              <a:t>thyroid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 spc="-10">
                <a:latin typeface="Calibri"/>
                <a:cs typeface="Calibri"/>
              </a:rPr>
              <a:t>disease</a:t>
            </a:r>
            <a:endParaRPr sz="250">
              <a:latin typeface="Calibri"/>
              <a:cs typeface="Calibri"/>
            </a:endParaRPr>
          </a:p>
        </p:txBody>
      </p:sp>
      <p:grpSp>
        <p:nvGrpSpPr>
          <p:cNvPr id="153" name="object 153" descr=""/>
          <p:cNvGrpSpPr/>
          <p:nvPr/>
        </p:nvGrpSpPr>
        <p:grpSpPr>
          <a:xfrm>
            <a:off x="8025352" y="13278"/>
            <a:ext cx="10045065" cy="6471285"/>
            <a:chOff x="8025352" y="13278"/>
            <a:chExt cx="10045065" cy="6471285"/>
          </a:xfrm>
        </p:grpSpPr>
        <p:sp>
          <p:nvSpPr>
            <p:cNvPr id="154" name="object 154" descr=""/>
            <p:cNvSpPr/>
            <p:nvPr/>
          </p:nvSpPr>
          <p:spPr>
            <a:xfrm>
              <a:off x="8025346" y="1620935"/>
              <a:ext cx="612140" cy="399415"/>
            </a:xfrm>
            <a:custGeom>
              <a:avLst/>
              <a:gdLst/>
              <a:ahLst/>
              <a:cxnLst/>
              <a:rect l="l" t="t" r="r" b="b"/>
              <a:pathLst>
                <a:path w="612140" h="399414">
                  <a:moveTo>
                    <a:pt x="186016" y="212979"/>
                  </a:moveTo>
                  <a:lnTo>
                    <a:pt x="0" y="212979"/>
                  </a:lnTo>
                  <a:lnTo>
                    <a:pt x="0" y="398995"/>
                  </a:lnTo>
                  <a:lnTo>
                    <a:pt x="186016" y="398995"/>
                  </a:lnTo>
                  <a:lnTo>
                    <a:pt x="186016" y="212979"/>
                  </a:lnTo>
                  <a:close/>
                </a:path>
                <a:path w="612140" h="399414">
                  <a:moveTo>
                    <a:pt x="186016" y="0"/>
                  </a:moveTo>
                  <a:lnTo>
                    <a:pt x="0" y="0"/>
                  </a:lnTo>
                  <a:lnTo>
                    <a:pt x="0" y="186016"/>
                  </a:lnTo>
                  <a:lnTo>
                    <a:pt x="186016" y="186016"/>
                  </a:lnTo>
                  <a:lnTo>
                    <a:pt x="186016" y="0"/>
                  </a:lnTo>
                  <a:close/>
                </a:path>
                <a:path w="612140" h="399414">
                  <a:moveTo>
                    <a:pt x="398995" y="212979"/>
                  </a:moveTo>
                  <a:lnTo>
                    <a:pt x="212979" y="212979"/>
                  </a:lnTo>
                  <a:lnTo>
                    <a:pt x="212979" y="398995"/>
                  </a:lnTo>
                  <a:lnTo>
                    <a:pt x="398995" y="398995"/>
                  </a:lnTo>
                  <a:lnTo>
                    <a:pt x="398995" y="212979"/>
                  </a:lnTo>
                  <a:close/>
                </a:path>
                <a:path w="612140" h="399414">
                  <a:moveTo>
                    <a:pt x="398995" y="0"/>
                  </a:moveTo>
                  <a:lnTo>
                    <a:pt x="212979" y="0"/>
                  </a:lnTo>
                  <a:lnTo>
                    <a:pt x="212979" y="186016"/>
                  </a:lnTo>
                  <a:lnTo>
                    <a:pt x="398995" y="186016"/>
                  </a:lnTo>
                  <a:lnTo>
                    <a:pt x="398995" y="0"/>
                  </a:lnTo>
                  <a:close/>
                </a:path>
                <a:path w="612140" h="399414">
                  <a:moveTo>
                    <a:pt x="611962" y="212979"/>
                  </a:moveTo>
                  <a:lnTo>
                    <a:pt x="425945" y="212979"/>
                  </a:lnTo>
                  <a:lnTo>
                    <a:pt x="425945" y="398995"/>
                  </a:lnTo>
                  <a:lnTo>
                    <a:pt x="611962" y="398995"/>
                  </a:lnTo>
                  <a:lnTo>
                    <a:pt x="611962" y="212979"/>
                  </a:lnTo>
                  <a:close/>
                </a:path>
                <a:path w="612140" h="399414">
                  <a:moveTo>
                    <a:pt x="611962" y="0"/>
                  </a:moveTo>
                  <a:lnTo>
                    <a:pt x="425945" y="0"/>
                  </a:lnTo>
                  <a:lnTo>
                    <a:pt x="425945" y="186016"/>
                  </a:lnTo>
                  <a:lnTo>
                    <a:pt x="611962" y="186016"/>
                  </a:lnTo>
                  <a:lnTo>
                    <a:pt x="611962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 descr=""/>
            <p:cNvSpPr/>
            <p:nvPr/>
          </p:nvSpPr>
          <p:spPr>
            <a:xfrm>
              <a:off x="13621614" y="13483"/>
              <a:ext cx="4448810" cy="6470650"/>
            </a:xfrm>
            <a:custGeom>
              <a:avLst/>
              <a:gdLst/>
              <a:ahLst/>
              <a:cxnLst/>
              <a:rect l="l" t="t" r="r" b="b"/>
              <a:pathLst>
                <a:path w="4448809" h="6470650">
                  <a:moveTo>
                    <a:pt x="4448594" y="6469888"/>
                  </a:moveTo>
                  <a:lnTo>
                    <a:pt x="0" y="6469888"/>
                  </a:lnTo>
                  <a:lnTo>
                    <a:pt x="0" y="6470358"/>
                  </a:lnTo>
                  <a:lnTo>
                    <a:pt x="4448594" y="6470358"/>
                  </a:lnTo>
                  <a:lnTo>
                    <a:pt x="4448594" y="6469888"/>
                  </a:lnTo>
                  <a:close/>
                </a:path>
                <a:path w="4448809" h="6470650">
                  <a:moveTo>
                    <a:pt x="4448594" y="0"/>
                  </a:moveTo>
                  <a:lnTo>
                    <a:pt x="0" y="0"/>
                  </a:lnTo>
                  <a:lnTo>
                    <a:pt x="0" y="5391226"/>
                  </a:lnTo>
                  <a:lnTo>
                    <a:pt x="4448594" y="5391226"/>
                  </a:lnTo>
                  <a:lnTo>
                    <a:pt x="44485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 descr=""/>
            <p:cNvSpPr/>
            <p:nvPr/>
          </p:nvSpPr>
          <p:spPr>
            <a:xfrm>
              <a:off x="13623639" y="15501"/>
              <a:ext cx="4445000" cy="6466840"/>
            </a:xfrm>
            <a:custGeom>
              <a:avLst/>
              <a:gdLst/>
              <a:ahLst/>
              <a:cxnLst/>
              <a:rect l="l" t="t" r="r" b="b"/>
              <a:pathLst>
                <a:path w="4445000" h="6466840">
                  <a:moveTo>
                    <a:pt x="0" y="0"/>
                  </a:moveTo>
                  <a:lnTo>
                    <a:pt x="4444550" y="0"/>
                  </a:lnTo>
                  <a:lnTo>
                    <a:pt x="4444550" y="6466313"/>
                  </a:lnTo>
                  <a:lnTo>
                    <a:pt x="0" y="6466313"/>
                  </a:lnTo>
                  <a:lnTo>
                    <a:pt x="0" y="0"/>
                  </a:lnTo>
                  <a:close/>
                </a:path>
              </a:pathLst>
            </a:custGeom>
            <a:ln w="4043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 descr=""/>
            <p:cNvSpPr/>
            <p:nvPr/>
          </p:nvSpPr>
          <p:spPr>
            <a:xfrm>
              <a:off x="13824616" y="1121030"/>
              <a:ext cx="3909060" cy="13970"/>
            </a:xfrm>
            <a:custGeom>
              <a:avLst/>
              <a:gdLst/>
              <a:ahLst/>
              <a:cxnLst/>
              <a:rect l="l" t="t" r="r" b="b"/>
              <a:pathLst>
                <a:path w="3909059" h="13969">
                  <a:moveTo>
                    <a:pt x="0" y="0"/>
                  </a:moveTo>
                  <a:lnTo>
                    <a:pt x="3908930" y="0"/>
                  </a:lnTo>
                  <a:lnTo>
                    <a:pt x="3908930" y="13479"/>
                  </a:lnTo>
                  <a:lnTo>
                    <a:pt x="0" y="1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8" name="object 158" descr=""/>
          <p:cNvSpPr txBox="1"/>
          <p:nvPr/>
        </p:nvSpPr>
        <p:spPr>
          <a:xfrm>
            <a:off x="8887750" y="2263813"/>
            <a:ext cx="220345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 b="1">
                <a:latin typeface="Calibri"/>
                <a:cs typeface="Calibri"/>
              </a:rPr>
              <a:t>Person</a:t>
            </a:r>
            <a:r>
              <a:rPr dirty="0" sz="350" spc="200" b="1">
                <a:latin typeface="Calibri"/>
                <a:cs typeface="Calibri"/>
              </a:rPr>
              <a:t> </a:t>
            </a:r>
            <a:r>
              <a:rPr dirty="0" sz="350" b="1">
                <a:latin typeface="Calibri"/>
                <a:cs typeface="Calibri"/>
              </a:rPr>
              <a:t>8</a:t>
            </a:r>
            <a:endParaRPr sz="350">
              <a:latin typeface="Calibri"/>
              <a:cs typeface="Calibri"/>
            </a:endParaRPr>
          </a:p>
        </p:txBody>
      </p:sp>
      <p:graphicFrame>
        <p:nvGraphicFramePr>
          <p:cNvPr id="159" name="object 159" descr=""/>
          <p:cNvGraphicFramePr>
            <a:graphicFrameLocks noGrp="1"/>
          </p:cNvGraphicFramePr>
          <p:nvPr/>
        </p:nvGraphicFramePr>
        <p:xfrm>
          <a:off x="8900450" y="2366452"/>
          <a:ext cx="612140" cy="611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390"/>
                <a:gridCol w="212725"/>
                <a:gridCol w="199390"/>
              </a:tblGrid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FFFFFF"/>
                      </a:solidFill>
                      <a:prstDash val="solid"/>
                    </a:lnR>
                    <a:solidFill>
                      <a:srgbClr val="FCFE7D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CFE7D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CFE7D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CFE7D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CFE7D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CFE7D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CFE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CFE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CFE7D"/>
                    </a:solidFill>
                  </a:tcPr>
                </a:tc>
              </a:tr>
            </a:tbl>
          </a:graphicData>
        </a:graphic>
      </p:graphicFrame>
      <p:sp>
        <p:nvSpPr>
          <p:cNvPr id="160" name="object 160" descr=""/>
          <p:cNvSpPr txBox="1"/>
          <p:nvPr/>
        </p:nvSpPr>
        <p:spPr>
          <a:xfrm>
            <a:off x="8012652" y="2266401"/>
            <a:ext cx="217170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 b="1">
                <a:latin typeface="Calibri"/>
                <a:cs typeface="Calibri"/>
              </a:rPr>
              <a:t>Person</a:t>
            </a:r>
            <a:r>
              <a:rPr dirty="0" sz="350" spc="200" b="1">
                <a:latin typeface="Calibri"/>
                <a:cs typeface="Calibri"/>
              </a:rPr>
              <a:t> </a:t>
            </a:r>
            <a:r>
              <a:rPr dirty="0" sz="350" spc="-50" b="1">
                <a:latin typeface="Calibri"/>
                <a:cs typeface="Calibri"/>
              </a:rPr>
              <a:t>7</a:t>
            </a:r>
            <a:endParaRPr sz="350">
              <a:latin typeface="Calibri"/>
              <a:cs typeface="Calibri"/>
            </a:endParaRPr>
          </a:p>
        </p:txBody>
      </p:sp>
      <p:graphicFrame>
        <p:nvGraphicFramePr>
          <p:cNvPr id="161" name="object 161" descr=""/>
          <p:cNvGraphicFramePr>
            <a:graphicFrameLocks noGrp="1"/>
          </p:cNvGraphicFramePr>
          <p:nvPr/>
        </p:nvGraphicFramePr>
        <p:xfrm>
          <a:off x="8025352" y="2369040"/>
          <a:ext cx="612140" cy="611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390"/>
                <a:gridCol w="212725"/>
                <a:gridCol w="199390"/>
              </a:tblGrid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FFFFFF"/>
                      </a:solidFill>
                      <a:prstDash val="solid"/>
                    </a:lnR>
                    <a:solidFill>
                      <a:srgbClr val="FCFE7D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CFE7D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CFE7D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CFE7D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CFE7D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CFE7D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CFE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CFE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CFE7D"/>
                    </a:solidFill>
                  </a:tcPr>
                </a:tc>
              </a:tr>
            </a:tbl>
          </a:graphicData>
        </a:graphic>
      </p:graphicFrame>
      <p:sp>
        <p:nvSpPr>
          <p:cNvPr id="162" name="object 162" descr=""/>
          <p:cNvSpPr txBox="1"/>
          <p:nvPr/>
        </p:nvSpPr>
        <p:spPr>
          <a:xfrm>
            <a:off x="13876376" y="843082"/>
            <a:ext cx="294005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b="1">
                <a:solidFill>
                  <a:srgbClr val="2589A7"/>
                </a:solidFill>
                <a:latin typeface="Calibri"/>
                <a:cs typeface="Calibri"/>
              </a:rPr>
              <a:t>20</a:t>
            </a:r>
            <a:r>
              <a:rPr dirty="0" sz="400" spc="110" b="1">
                <a:solidFill>
                  <a:srgbClr val="2589A7"/>
                </a:solidFill>
                <a:latin typeface="Calibri"/>
                <a:cs typeface="Calibri"/>
              </a:rPr>
              <a:t> </a:t>
            </a:r>
            <a:r>
              <a:rPr dirty="0" sz="400" spc="-10" b="1">
                <a:solidFill>
                  <a:srgbClr val="2589A7"/>
                </a:solidFill>
                <a:latin typeface="Calibri"/>
                <a:cs typeface="Calibri"/>
              </a:rPr>
              <a:t>minutes</a:t>
            </a:r>
            <a:endParaRPr sz="400">
              <a:latin typeface="Calibri"/>
              <a:cs typeface="Calibri"/>
            </a:endParaRPr>
          </a:p>
        </p:txBody>
      </p:sp>
      <p:grpSp>
        <p:nvGrpSpPr>
          <p:cNvPr id="163" name="object 163" descr=""/>
          <p:cNvGrpSpPr/>
          <p:nvPr/>
        </p:nvGrpSpPr>
        <p:grpSpPr>
          <a:xfrm>
            <a:off x="13813845" y="269693"/>
            <a:ext cx="101600" cy="650240"/>
            <a:chOff x="13813845" y="269693"/>
            <a:chExt cx="101600" cy="650240"/>
          </a:xfrm>
        </p:grpSpPr>
        <p:sp>
          <p:nvSpPr>
            <p:cNvPr id="164" name="object 164" descr=""/>
            <p:cNvSpPr/>
            <p:nvPr/>
          </p:nvSpPr>
          <p:spPr>
            <a:xfrm>
              <a:off x="13821093" y="866123"/>
              <a:ext cx="48260" cy="53340"/>
            </a:xfrm>
            <a:custGeom>
              <a:avLst/>
              <a:gdLst/>
              <a:ahLst/>
              <a:cxnLst/>
              <a:rect l="l" t="t" r="r" b="b"/>
              <a:pathLst>
                <a:path w="48259" h="53340">
                  <a:moveTo>
                    <a:pt x="26657" y="16865"/>
                  </a:moveTo>
                  <a:lnTo>
                    <a:pt x="25425" y="15633"/>
                  </a:lnTo>
                  <a:lnTo>
                    <a:pt x="23901" y="15633"/>
                  </a:lnTo>
                  <a:lnTo>
                    <a:pt x="22377" y="15633"/>
                  </a:lnTo>
                  <a:lnTo>
                    <a:pt x="21145" y="16865"/>
                  </a:lnTo>
                  <a:lnTo>
                    <a:pt x="21145" y="31851"/>
                  </a:lnTo>
                  <a:lnTo>
                    <a:pt x="22377" y="33096"/>
                  </a:lnTo>
                  <a:lnTo>
                    <a:pt x="25425" y="33096"/>
                  </a:lnTo>
                  <a:lnTo>
                    <a:pt x="26657" y="31851"/>
                  </a:lnTo>
                  <a:lnTo>
                    <a:pt x="26657" y="16865"/>
                  </a:lnTo>
                  <a:close/>
                </a:path>
                <a:path w="48259" h="53340">
                  <a:moveTo>
                    <a:pt x="47802" y="23520"/>
                  </a:moveTo>
                  <a:lnTo>
                    <a:pt x="45656" y="18135"/>
                  </a:lnTo>
                  <a:lnTo>
                    <a:pt x="42392" y="14287"/>
                  </a:lnTo>
                  <a:lnTo>
                    <a:pt x="42392" y="29413"/>
                  </a:lnTo>
                  <a:lnTo>
                    <a:pt x="40944" y="36614"/>
                  </a:lnTo>
                  <a:lnTo>
                    <a:pt x="36982" y="42494"/>
                  </a:lnTo>
                  <a:lnTo>
                    <a:pt x="31102" y="46456"/>
                  </a:lnTo>
                  <a:lnTo>
                    <a:pt x="23901" y="47917"/>
                  </a:lnTo>
                  <a:lnTo>
                    <a:pt x="16700" y="46456"/>
                  </a:lnTo>
                  <a:lnTo>
                    <a:pt x="10820" y="42494"/>
                  </a:lnTo>
                  <a:lnTo>
                    <a:pt x="6858" y="36614"/>
                  </a:lnTo>
                  <a:lnTo>
                    <a:pt x="5397" y="29413"/>
                  </a:lnTo>
                  <a:lnTo>
                    <a:pt x="6858" y="22212"/>
                  </a:lnTo>
                  <a:lnTo>
                    <a:pt x="10820" y="16332"/>
                  </a:lnTo>
                  <a:lnTo>
                    <a:pt x="16700" y="12369"/>
                  </a:lnTo>
                  <a:lnTo>
                    <a:pt x="23888" y="10922"/>
                  </a:lnTo>
                  <a:lnTo>
                    <a:pt x="31102" y="12369"/>
                  </a:lnTo>
                  <a:lnTo>
                    <a:pt x="36982" y="16332"/>
                  </a:lnTo>
                  <a:lnTo>
                    <a:pt x="40944" y="22212"/>
                  </a:lnTo>
                  <a:lnTo>
                    <a:pt x="42392" y="29413"/>
                  </a:lnTo>
                  <a:lnTo>
                    <a:pt x="42392" y="14287"/>
                  </a:lnTo>
                  <a:lnTo>
                    <a:pt x="42125" y="13970"/>
                  </a:lnTo>
                  <a:lnTo>
                    <a:pt x="43167" y="12649"/>
                  </a:lnTo>
                  <a:lnTo>
                    <a:pt x="42951" y="10922"/>
                  </a:lnTo>
                  <a:lnTo>
                    <a:pt x="39497" y="8229"/>
                  </a:lnTo>
                  <a:lnTo>
                    <a:pt x="37642" y="6794"/>
                  </a:lnTo>
                  <a:lnTo>
                    <a:pt x="35915" y="7010"/>
                  </a:lnTo>
                  <a:lnTo>
                    <a:pt x="34963" y="8229"/>
                  </a:lnTo>
                  <a:lnTo>
                    <a:pt x="32423" y="6896"/>
                  </a:lnTo>
                  <a:lnTo>
                    <a:pt x="29603" y="6019"/>
                  </a:lnTo>
                  <a:lnTo>
                    <a:pt x="26631" y="5676"/>
                  </a:lnTo>
                  <a:lnTo>
                    <a:pt x="26657" y="3683"/>
                  </a:lnTo>
                  <a:lnTo>
                    <a:pt x="28587" y="3683"/>
                  </a:lnTo>
                  <a:lnTo>
                    <a:pt x="29413" y="2857"/>
                  </a:lnTo>
                  <a:lnTo>
                    <a:pt x="29413" y="825"/>
                  </a:lnTo>
                  <a:lnTo>
                    <a:pt x="28587" y="0"/>
                  </a:lnTo>
                  <a:lnTo>
                    <a:pt x="19202" y="0"/>
                  </a:lnTo>
                  <a:lnTo>
                    <a:pt x="18376" y="825"/>
                  </a:lnTo>
                  <a:lnTo>
                    <a:pt x="18389" y="2857"/>
                  </a:lnTo>
                  <a:lnTo>
                    <a:pt x="19202" y="3683"/>
                  </a:lnTo>
                  <a:lnTo>
                    <a:pt x="21145" y="3683"/>
                  </a:lnTo>
                  <a:lnTo>
                    <a:pt x="21158" y="5676"/>
                  </a:lnTo>
                  <a:lnTo>
                    <a:pt x="12827" y="8229"/>
                  </a:lnTo>
                  <a:lnTo>
                    <a:pt x="6121" y="13449"/>
                  </a:lnTo>
                  <a:lnTo>
                    <a:pt x="1625" y="20713"/>
                  </a:lnTo>
                  <a:lnTo>
                    <a:pt x="0" y="29413"/>
                  </a:lnTo>
                  <a:lnTo>
                    <a:pt x="1879" y="38722"/>
                  </a:lnTo>
                  <a:lnTo>
                    <a:pt x="6997" y="46316"/>
                  </a:lnTo>
                  <a:lnTo>
                    <a:pt x="14592" y="51435"/>
                  </a:lnTo>
                  <a:lnTo>
                    <a:pt x="23901" y="53314"/>
                  </a:lnTo>
                  <a:lnTo>
                    <a:pt x="33197" y="51435"/>
                  </a:lnTo>
                  <a:lnTo>
                    <a:pt x="38430" y="47917"/>
                  </a:lnTo>
                  <a:lnTo>
                    <a:pt x="40792" y="46316"/>
                  </a:lnTo>
                  <a:lnTo>
                    <a:pt x="45923" y="38722"/>
                  </a:lnTo>
                  <a:lnTo>
                    <a:pt x="47802" y="29413"/>
                  </a:lnTo>
                  <a:lnTo>
                    <a:pt x="47802" y="23520"/>
                  </a:lnTo>
                  <a:close/>
                </a:path>
              </a:pathLst>
            </a:custGeom>
            <a:solidFill>
              <a:srgbClr val="2589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5" name="object 165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813845" y="269693"/>
              <a:ext cx="101475" cy="101475"/>
            </a:xfrm>
            <a:prstGeom prst="rect">
              <a:avLst/>
            </a:prstGeom>
          </p:spPr>
        </p:pic>
      </p:grpSp>
      <p:sp>
        <p:nvSpPr>
          <p:cNvPr id="166" name="object 166" descr=""/>
          <p:cNvSpPr txBox="1"/>
          <p:nvPr/>
        </p:nvSpPr>
        <p:spPr>
          <a:xfrm>
            <a:off x="13801218" y="264766"/>
            <a:ext cx="1765935" cy="5283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110"/>
              </a:spcBef>
            </a:pPr>
            <a:r>
              <a:rPr dirty="0" sz="500" spc="50" b="1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600" spc="-10" b="1">
                <a:latin typeface="Calibri"/>
                <a:cs typeface="Calibri"/>
              </a:rPr>
              <a:t>Prioritize</a:t>
            </a:r>
            <a:endParaRPr sz="600">
              <a:latin typeface="Calibri"/>
              <a:cs typeface="Calibri"/>
            </a:endParaRPr>
          </a:p>
          <a:p>
            <a:pPr algn="just" marL="17780" marR="5080">
              <a:lnSpc>
                <a:spcPct val="107400"/>
              </a:lnSpc>
              <a:spcBef>
                <a:spcPts val="309"/>
              </a:spcBef>
            </a:pPr>
            <a:r>
              <a:rPr dirty="0" sz="450">
                <a:latin typeface="Calibri"/>
                <a:cs typeface="Calibri"/>
              </a:rPr>
              <a:t>Your</a:t>
            </a:r>
            <a:r>
              <a:rPr dirty="0" sz="450" spc="12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team</a:t>
            </a:r>
            <a:r>
              <a:rPr dirty="0" sz="450" spc="125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should</a:t>
            </a:r>
            <a:r>
              <a:rPr dirty="0" sz="450" spc="12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all</a:t>
            </a:r>
            <a:r>
              <a:rPr dirty="0" sz="450" spc="125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be</a:t>
            </a:r>
            <a:r>
              <a:rPr dirty="0" sz="450" spc="125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on</a:t>
            </a:r>
            <a:r>
              <a:rPr dirty="0" sz="450" spc="12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the</a:t>
            </a:r>
            <a:r>
              <a:rPr dirty="0" sz="450" spc="125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same</a:t>
            </a:r>
            <a:r>
              <a:rPr dirty="0" sz="450" spc="125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page</a:t>
            </a:r>
            <a:r>
              <a:rPr dirty="0" sz="450" spc="12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about</a:t>
            </a:r>
            <a:r>
              <a:rPr dirty="0" sz="450" spc="125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what's</a:t>
            </a:r>
            <a:r>
              <a:rPr dirty="0" sz="450" spc="125">
                <a:latin typeface="Calibri"/>
                <a:cs typeface="Calibri"/>
              </a:rPr>
              <a:t> </a:t>
            </a:r>
            <a:r>
              <a:rPr dirty="0" sz="450" spc="-10">
                <a:latin typeface="Calibri"/>
                <a:cs typeface="Calibri"/>
              </a:rPr>
              <a:t>important</a:t>
            </a:r>
            <a:r>
              <a:rPr dirty="0" sz="450" spc="50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moving</a:t>
            </a:r>
            <a:r>
              <a:rPr dirty="0" sz="450" spc="135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forward.</a:t>
            </a:r>
            <a:r>
              <a:rPr dirty="0" sz="450" spc="14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Place</a:t>
            </a:r>
            <a:r>
              <a:rPr dirty="0" sz="450" spc="14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your</a:t>
            </a:r>
            <a:r>
              <a:rPr dirty="0" sz="450" spc="14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ideas</a:t>
            </a:r>
            <a:r>
              <a:rPr dirty="0" sz="450" spc="14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on</a:t>
            </a:r>
            <a:r>
              <a:rPr dirty="0" sz="450" spc="135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this</a:t>
            </a:r>
            <a:r>
              <a:rPr dirty="0" sz="450" spc="14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grid</a:t>
            </a:r>
            <a:r>
              <a:rPr dirty="0" sz="450" spc="14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to</a:t>
            </a:r>
            <a:r>
              <a:rPr dirty="0" sz="450" spc="14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determine</a:t>
            </a:r>
            <a:r>
              <a:rPr dirty="0" sz="450" spc="140">
                <a:latin typeface="Calibri"/>
                <a:cs typeface="Calibri"/>
              </a:rPr>
              <a:t> </a:t>
            </a:r>
            <a:r>
              <a:rPr dirty="0" sz="450" spc="-10">
                <a:latin typeface="Calibri"/>
                <a:cs typeface="Calibri"/>
              </a:rPr>
              <a:t>which</a:t>
            </a:r>
            <a:r>
              <a:rPr dirty="0" sz="450" spc="50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ideas</a:t>
            </a:r>
            <a:r>
              <a:rPr dirty="0" sz="450" spc="13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are</a:t>
            </a:r>
            <a:r>
              <a:rPr dirty="0" sz="450" spc="13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important</a:t>
            </a:r>
            <a:r>
              <a:rPr dirty="0" sz="450" spc="135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and</a:t>
            </a:r>
            <a:r>
              <a:rPr dirty="0" sz="450" spc="13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which</a:t>
            </a:r>
            <a:r>
              <a:rPr dirty="0" sz="450" spc="135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are</a:t>
            </a:r>
            <a:r>
              <a:rPr dirty="0" sz="450" spc="130">
                <a:latin typeface="Calibri"/>
                <a:cs typeface="Calibri"/>
              </a:rPr>
              <a:t> </a:t>
            </a:r>
            <a:r>
              <a:rPr dirty="0" sz="450" spc="-10">
                <a:latin typeface="Calibri"/>
                <a:cs typeface="Calibri"/>
              </a:rPr>
              <a:t>feasible.</a:t>
            </a:r>
            <a:endParaRPr sz="450">
              <a:latin typeface="Calibri"/>
              <a:cs typeface="Calibri"/>
            </a:endParaRPr>
          </a:p>
        </p:txBody>
      </p:sp>
      <p:grpSp>
        <p:nvGrpSpPr>
          <p:cNvPr id="167" name="object 167" descr=""/>
          <p:cNvGrpSpPr/>
          <p:nvPr/>
        </p:nvGrpSpPr>
        <p:grpSpPr>
          <a:xfrm>
            <a:off x="14941173" y="3639934"/>
            <a:ext cx="684530" cy="628015"/>
            <a:chOff x="14941173" y="3639934"/>
            <a:chExt cx="684530" cy="628015"/>
          </a:xfrm>
        </p:grpSpPr>
        <p:sp>
          <p:nvSpPr>
            <p:cNvPr id="168" name="object 168" descr=""/>
            <p:cNvSpPr/>
            <p:nvPr/>
          </p:nvSpPr>
          <p:spPr>
            <a:xfrm>
              <a:off x="14941173" y="3722059"/>
              <a:ext cx="684530" cy="546100"/>
            </a:xfrm>
            <a:custGeom>
              <a:avLst/>
              <a:gdLst/>
              <a:ahLst/>
              <a:cxnLst/>
              <a:rect l="l" t="t" r="r" b="b"/>
              <a:pathLst>
                <a:path w="684530" h="546100">
                  <a:moveTo>
                    <a:pt x="0" y="0"/>
                  </a:moveTo>
                  <a:lnTo>
                    <a:pt x="683912" y="0"/>
                  </a:lnTo>
                  <a:lnTo>
                    <a:pt x="683912" y="545505"/>
                  </a:lnTo>
                  <a:lnTo>
                    <a:pt x="0" y="545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2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9" name="object 169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995270" y="3639934"/>
              <a:ext cx="81857" cy="81857"/>
            </a:xfrm>
            <a:prstGeom prst="rect">
              <a:avLst/>
            </a:prstGeom>
          </p:spPr>
        </p:pic>
      </p:grpSp>
      <p:sp>
        <p:nvSpPr>
          <p:cNvPr id="170" name="object 170" descr=""/>
          <p:cNvSpPr txBox="1"/>
          <p:nvPr/>
        </p:nvSpPr>
        <p:spPr>
          <a:xfrm>
            <a:off x="14990298" y="3742866"/>
            <a:ext cx="553720" cy="48831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300" spc="-25" b="1">
                <a:latin typeface="Calibri"/>
                <a:cs typeface="Calibri"/>
              </a:rPr>
              <a:t>TIP</a:t>
            </a:r>
            <a:endParaRPr sz="300">
              <a:latin typeface="Calibri"/>
              <a:cs typeface="Calibri"/>
            </a:endParaRPr>
          </a:p>
          <a:p>
            <a:pPr marL="12700" marR="5080">
              <a:lnSpc>
                <a:spcPct val="113500"/>
              </a:lnSpc>
              <a:spcBef>
                <a:spcPts val="190"/>
              </a:spcBef>
            </a:pPr>
            <a:r>
              <a:rPr dirty="0" sz="300">
                <a:solidFill>
                  <a:srgbClr val="393939"/>
                </a:solidFill>
                <a:latin typeface="Calibri"/>
                <a:cs typeface="Calibri"/>
              </a:rPr>
              <a:t>Participants</a:t>
            </a:r>
            <a:r>
              <a:rPr dirty="0" sz="300" spc="165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393939"/>
                </a:solidFill>
                <a:latin typeface="Calibri"/>
                <a:cs typeface="Calibri"/>
              </a:rPr>
              <a:t>can</a:t>
            </a:r>
            <a:r>
              <a:rPr dirty="0" sz="300" spc="165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393939"/>
                </a:solidFill>
                <a:latin typeface="Calibri"/>
                <a:cs typeface="Calibri"/>
              </a:rPr>
              <a:t>use</a:t>
            </a:r>
            <a:r>
              <a:rPr dirty="0" sz="300" spc="17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00" spc="-10">
                <a:solidFill>
                  <a:srgbClr val="393939"/>
                </a:solidFill>
                <a:latin typeface="Calibri"/>
                <a:cs typeface="Calibri"/>
              </a:rPr>
              <a:t>their</a:t>
            </a:r>
            <a:r>
              <a:rPr dirty="0" sz="300" spc="50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393939"/>
                </a:solidFill>
                <a:latin typeface="Calibri"/>
                <a:cs typeface="Calibri"/>
              </a:rPr>
              <a:t>cursors</a:t>
            </a:r>
            <a:r>
              <a:rPr dirty="0" sz="300" spc="10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393939"/>
                </a:solidFill>
                <a:latin typeface="Calibri"/>
                <a:cs typeface="Calibri"/>
              </a:rPr>
              <a:t>to</a:t>
            </a:r>
            <a:r>
              <a:rPr dirty="0" sz="300" spc="105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393939"/>
                </a:solidFill>
                <a:latin typeface="Calibri"/>
                <a:cs typeface="Calibri"/>
              </a:rPr>
              <a:t>point</a:t>
            </a:r>
            <a:r>
              <a:rPr dirty="0" sz="300" spc="10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393939"/>
                </a:solidFill>
                <a:latin typeface="Calibri"/>
                <a:cs typeface="Calibri"/>
              </a:rPr>
              <a:t>at</a:t>
            </a:r>
            <a:r>
              <a:rPr dirty="0" sz="300" spc="105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00" spc="-10">
                <a:solidFill>
                  <a:srgbClr val="393939"/>
                </a:solidFill>
                <a:latin typeface="Calibri"/>
                <a:cs typeface="Calibri"/>
              </a:rPr>
              <a:t>where</a:t>
            </a:r>
            <a:r>
              <a:rPr dirty="0" sz="300" spc="50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393939"/>
                </a:solidFill>
                <a:latin typeface="Calibri"/>
                <a:cs typeface="Calibri"/>
              </a:rPr>
              <a:t>sticky</a:t>
            </a:r>
            <a:r>
              <a:rPr dirty="0" sz="300" spc="15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393939"/>
                </a:solidFill>
                <a:latin typeface="Calibri"/>
                <a:cs typeface="Calibri"/>
              </a:rPr>
              <a:t>notes</a:t>
            </a:r>
            <a:r>
              <a:rPr dirty="0" sz="300" spc="15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393939"/>
                </a:solidFill>
                <a:latin typeface="Calibri"/>
                <a:cs typeface="Calibri"/>
              </a:rPr>
              <a:t>should</a:t>
            </a:r>
            <a:r>
              <a:rPr dirty="0" sz="300" spc="15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393939"/>
                </a:solidFill>
                <a:latin typeface="Calibri"/>
                <a:cs typeface="Calibri"/>
              </a:rPr>
              <a:t>go</a:t>
            </a:r>
            <a:r>
              <a:rPr dirty="0" sz="300" spc="15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00" spc="-25">
                <a:solidFill>
                  <a:srgbClr val="393939"/>
                </a:solidFill>
                <a:latin typeface="Calibri"/>
                <a:cs typeface="Calibri"/>
              </a:rPr>
              <a:t>on</a:t>
            </a:r>
            <a:r>
              <a:rPr dirty="0" sz="300" spc="50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393939"/>
                </a:solidFill>
                <a:latin typeface="Calibri"/>
                <a:cs typeface="Calibri"/>
              </a:rPr>
              <a:t>the</a:t>
            </a:r>
            <a:r>
              <a:rPr dirty="0" sz="300" spc="125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393939"/>
                </a:solidFill>
                <a:latin typeface="Calibri"/>
                <a:cs typeface="Calibri"/>
              </a:rPr>
              <a:t>grid.</a:t>
            </a:r>
            <a:r>
              <a:rPr dirty="0" sz="300" spc="125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393939"/>
                </a:solidFill>
                <a:latin typeface="Calibri"/>
                <a:cs typeface="Calibri"/>
              </a:rPr>
              <a:t>The</a:t>
            </a:r>
            <a:r>
              <a:rPr dirty="0" sz="300" spc="125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393939"/>
                </a:solidFill>
                <a:latin typeface="Calibri"/>
                <a:cs typeface="Calibri"/>
              </a:rPr>
              <a:t>facilitator</a:t>
            </a:r>
            <a:r>
              <a:rPr dirty="0" sz="300" spc="125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00" spc="-25">
                <a:solidFill>
                  <a:srgbClr val="393939"/>
                </a:solidFill>
                <a:latin typeface="Calibri"/>
                <a:cs typeface="Calibri"/>
              </a:rPr>
              <a:t>can</a:t>
            </a:r>
            <a:r>
              <a:rPr dirty="0" sz="300" spc="50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393939"/>
                </a:solidFill>
                <a:latin typeface="Calibri"/>
                <a:cs typeface="Calibri"/>
              </a:rPr>
              <a:t>confirm</a:t>
            </a:r>
            <a:r>
              <a:rPr dirty="0" sz="300" spc="11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393939"/>
                </a:solidFill>
                <a:latin typeface="Calibri"/>
                <a:cs typeface="Calibri"/>
              </a:rPr>
              <a:t>the</a:t>
            </a:r>
            <a:r>
              <a:rPr dirty="0" sz="300" spc="11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393939"/>
                </a:solidFill>
                <a:latin typeface="Calibri"/>
                <a:cs typeface="Calibri"/>
              </a:rPr>
              <a:t>spot</a:t>
            </a:r>
            <a:r>
              <a:rPr dirty="0" sz="300" spc="114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393939"/>
                </a:solidFill>
                <a:latin typeface="Calibri"/>
                <a:cs typeface="Calibri"/>
              </a:rPr>
              <a:t>by</a:t>
            </a:r>
            <a:r>
              <a:rPr dirty="0" sz="300" spc="11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00" spc="-10">
                <a:solidFill>
                  <a:srgbClr val="393939"/>
                </a:solidFill>
                <a:latin typeface="Calibri"/>
                <a:cs typeface="Calibri"/>
              </a:rPr>
              <a:t>using</a:t>
            </a:r>
            <a:r>
              <a:rPr dirty="0" sz="300" spc="50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393939"/>
                </a:solidFill>
                <a:latin typeface="Calibri"/>
                <a:cs typeface="Calibri"/>
              </a:rPr>
              <a:t>the</a:t>
            </a:r>
            <a:r>
              <a:rPr dirty="0" sz="300" spc="145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393939"/>
                </a:solidFill>
                <a:latin typeface="Calibri"/>
                <a:cs typeface="Calibri"/>
              </a:rPr>
              <a:t>laser</a:t>
            </a:r>
            <a:r>
              <a:rPr dirty="0" sz="300" spc="145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393939"/>
                </a:solidFill>
                <a:latin typeface="Calibri"/>
                <a:cs typeface="Calibri"/>
              </a:rPr>
              <a:t>pointer</a:t>
            </a:r>
            <a:r>
              <a:rPr dirty="0" sz="300" spc="145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393939"/>
                </a:solidFill>
                <a:latin typeface="Calibri"/>
                <a:cs typeface="Calibri"/>
              </a:rPr>
              <a:t>holding</a:t>
            </a:r>
            <a:r>
              <a:rPr dirty="0" sz="300" spc="145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00" spc="-25">
                <a:solidFill>
                  <a:srgbClr val="393939"/>
                </a:solidFill>
                <a:latin typeface="Calibri"/>
                <a:cs typeface="Calibri"/>
              </a:rPr>
              <a:t>the</a:t>
            </a:r>
            <a:r>
              <a:rPr dirty="0" sz="300" spc="50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00" spc="55" b="1">
                <a:solidFill>
                  <a:srgbClr val="393939"/>
                </a:solidFill>
                <a:latin typeface="Calibri"/>
                <a:cs typeface="Calibri"/>
              </a:rPr>
              <a:t>H</a:t>
            </a:r>
            <a:r>
              <a:rPr dirty="0" sz="300" spc="65" b="1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00" b="1">
                <a:solidFill>
                  <a:srgbClr val="393939"/>
                </a:solidFill>
                <a:latin typeface="Calibri"/>
                <a:cs typeface="Calibri"/>
              </a:rPr>
              <a:t>key</a:t>
            </a:r>
            <a:r>
              <a:rPr dirty="0" sz="300" spc="70" b="1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393939"/>
                </a:solidFill>
                <a:latin typeface="Calibri"/>
                <a:cs typeface="Calibri"/>
              </a:rPr>
              <a:t>on</a:t>
            </a:r>
            <a:r>
              <a:rPr dirty="0" sz="300" spc="7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393939"/>
                </a:solidFill>
                <a:latin typeface="Calibri"/>
                <a:cs typeface="Calibri"/>
              </a:rPr>
              <a:t>the</a:t>
            </a:r>
            <a:r>
              <a:rPr dirty="0" sz="300" spc="7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00" spc="-10">
                <a:solidFill>
                  <a:srgbClr val="393939"/>
                </a:solidFill>
                <a:latin typeface="Calibri"/>
                <a:cs typeface="Calibri"/>
              </a:rPr>
              <a:t>keyboard.</a:t>
            </a:r>
            <a:endParaRPr sz="300">
              <a:latin typeface="Calibri"/>
              <a:cs typeface="Calibri"/>
            </a:endParaRPr>
          </a:p>
        </p:txBody>
      </p:sp>
      <p:grpSp>
        <p:nvGrpSpPr>
          <p:cNvPr id="171" name="object 171" descr=""/>
          <p:cNvGrpSpPr/>
          <p:nvPr/>
        </p:nvGrpSpPr>
        <p:grpSpPr>
          <a:xfrm>
            <a:off x="14230946" y="1287365"/>
            <a:ext cx="3554729" cy="3552190"/>
            <a:chOff x="14230946" y="1287365"/>
            <a:chExt cx="3554729" cy="3552190"/>
          </a:xfrm>
        </p:grpSpPr>
        <p:sp>
          <p:nvSpPr>
            <p:cNvPr id="172" name="object 172" descr=""/>
            <p:cNvSpPr/>
            <p:nvPr/>
          </p:nvSpPr>
          <p:spPr>
            <a:xfrm>
              <a:off x="15515821" y="3771309"/>
              <a:ext cx="57785" cy="62230"/>
            </a:xfrm>
            <a:custGeom>
              <a:avLst/>
              <a:gdLst/>
              <a:ahLst/>
              <a:cxnLst/>
              <a:rect l="l" t="t" r="r" b="b"/>
              <a:pathLst>
                <a:path w="57784" h="62229">
                  <a:moveTo>
                    <a:pt x="29378" y="7191"/>
                  </a:moveTo>
                  <a:lnTo>
                    <a:pt x="27862" y="7191"/>
                  </a:lnTo>
                  <a:lnTo>
                    <a:pt x="27175" y="6494"/>
                  </a:lnTo>
                  <a:lnTo>
                    <a:pt x="27295" y="620"/>
                  </a:lnTo>
                  <a:lnTo>
                    <a:pt x="27944" y="0"/>
                  </a:lnTo>
                  <a:lnTo>
                    <a:pt x="29296" y="0"/>
                  </a:lnTo>
                  <a:lnTo>
                    <a:pt x="30054" y="620"/>
                  </a:lnTo>
                  <a:lnTo>
                    <a:pt x="30065" y="6494"/>
                  </a:lnTo>
                  <a:lnTo>
                    <a:pt x="29378" y="7191"/>
                  </a:lnTo>
                  <a:close/>
                </a:path>
                <a:path w="57784" h="62229">
                  <a:moveTo>
                    <a:pt x="12630" y="14466"/>
                  </a:moveTo>
                  <a:lnTo>
                    <a:pt x="11647" y="14462"/>
                  </a:lnTo>
                  <a:lnTo>
                    <a:pt x="7854" y="10671"/>
                  </a:lnTo>
                  <a:lnTo>
                    <a:pt x="7728" y="9992"/>
                  </a:lnTo>
                  <a:lnTo>
                    <a:pt x="8061" y="9026"/>
                  </a:lnTo>
                  <a:lnTo>
                    <a:pt x="8557" y="8636"/>
                  </a:lnTo>
                  <a:lnTo>
                    <a:pt x="9526" y="8541"/>
                  </a:lnTo>
                  <a:lnTo>
                    <a:pt x="9967" y="8703"/>
                  </a:lnTo>
                  <a:lnTo>
                    <a:pt x="13134" y="11877"/>
                  </a:lnTo>
                  <a:lnTo>
                    <a:pt x="13685" y="12401"/>
                  </a:lnTo>
                  <a:lnTo>
                    <a:pt x="13700" y="13385"/>
                  </a:lnTo>
                  <a:lnTo>
                    <a:pt x="12630" y="14466"/>
                  </a:lnTo>
                  <a:close/>
                </a:path>
                <a:path w="57784" h="62229">
                  <a:moveTo>
                    <a:pt x="44609" y="14466"/>
                  </a:moveTo>
                  <a:lnTo>
                    <a:pt x="43539" y="13385"/>
                  </a:lnTo>
                  <a:lnTo>
                    <a:pt x="43555" y="12401"/>
                  </a:lnTo>
                  <a:lnTo>
                    <a:pt x="44106" y="11877"/>
                  </a:lnTo>
                  <a:lnTo>
                    <a:pt x="47193" y="8780"/>
                  </a:lnTo>
                  <a:lnTo>
                    <a:pt x="47490" y="8628"/>
                  </a:lnTo>
                  <a:lnTo>
                    <a:pt x="47983" y="8560"/>
                  </a:lnTo>
                  <a:lnTo>
                    <a:pt x="48561" y="8546"/>
                  </a:lnTo>
                  <a:lnTo>
                    <a:pt x="49130" y="8919"/>
                  </a:lnTo>
                  <a:lnTo>
                    <a:pt x="49564" y="9992"/>
                  </a:lnTo>
                  <a:lnTo>
                    <a:pt x="49416" y="10655"/>
                  </a:lnTo>
                  <a:lnTo>
                    <a:pt x="48991" y="11048"/>
                  </a:lnTo>
                  <a:lnTo>
                    <a:pt x="45592" y="14462"/>
                  </a:lnTo>
                  <a:lnTo>
                    <a:pt x="44609" y="14466"/>
                  </a:lnTo>
                  <a:close/>
                </a:path>
                <a:path w="57784" h="62229">
                  <a:moveTo>
                    <a:pt x="35881" y="48765"/>
                  </a:moveTo>
                  <a:lnTo>
                    <a:pt x="21359" y="48765"/>
                  </a:lnTo>
                  <a:lnTo>
                    <a:pt x="20450" y="41626"/>
                  </a:lnTo>
                  <a:lnTo>
                    <a:pt x="12842" y="39961"/>
                  </a:lnTo>
                  <a:lnTo>
                    <a:pt x="12842" y="19444"/>
                  </a:lnTo>
                  <a:lnTo>
                    <a:pt x="20603" y="12908"/>
                  </a:lnTo>
                  <a:lnTo>
                    <a:pt x="36637" y="12908"/>
                  </a:lnTo>
                  <a:lnTo>
                    <a:pt x="44397" y="19444"/>
                  </a:lnTo>
                  <a:lnTo>
                    <a:pt x="44397" y="39961"/>
                  </a:lnTo>
                  <a:lnTo>
                    <a:pt x="36789" y="41626"/>
                  </a:lnTo>
                  <a:lnTo>
                    <a:pt x="35881" y="48765"/>
                  </a:lnTo>
                  <a:close/>
                </a:path>
                <a:path w="57784" h="62229">
                  <a:moveTo>
                    <a:pt x="56629" y="30847"/>
                  </a:moveTo>
                  <a:lnTo>
                    <a:pt x="50097" y="30837"/>
                  </a:lnTo>
                  <a:lnTo>
                    <a:pt x="49490" y="30160"/>
                  </a:lnTo>
                  <a:lnTo>
                    <a:pt x="49482" y="28645"/>
                  </a:lnTo>
                  <a:lnTo>
                    <a:pt x="50025" y="27968"/>
                  </a:lnTo>
                  <a:lnTo>
                    <a:pt x="56640" y="27968"/>
                  </a:lnTo>
                  <a:lnTo>
                    <a:pt x="57306" y="28645"/>
                  </a:lnTo>
                  <a:lnTo>
                    <a:pt x="57306" y="30160"/>
                  </a:lnTo>
                  <a:lnTo>
                    <a:pt x="56629" y="30847"/>
                  </a:lnTo>
                  <a:close/>
                </a:path>
                <a:path w="57784" h="62229">
                  <a:moveTo>
                    <a:pt x="8841" y="50054"/>
                  </a:moveTo>
                  <a:lnTo>
                    <a:pt x="7772" y="48973"/>
                  </a:lnTo>
                  <a:lnTo>
                    <a:pt x="7787" y="47990"/>
                  </a:lnTo>
                  <a:lnTo>
                    <a:pt x="8338" y="47466"/>
                  </a:lnTo>
                  <a:lnTo>
                    <a:pt x="12313" y="43511"/>
                  </a:lnTo>
                  <a:lnTo>
                    <a:pt x="12652" y="43357"/>
                  </a:lnTo>
                  <a:lnTo>
                    <a:pt x="13595" y="43329"/>
                  </a:lnTo>
                  <a:lnTo>
                    <a:pt x="14158" y="43694"/>
                  </a:lnTo>
                  <a:lnTo>
                    <a:pt x="14600" y="44751"/>
                  </a:lnTo>
                  <a:lnTo>
                    <a:pt x="14465" y="45409"/>
                  </a:lnTo>
                  <a:lnTo>
                    <a:pt x="9825" y="50050"/>
                  </a:lnTo>
                  <a:lnTo>
                    <a:pt x="8841" y="50054"/>
                  </a:lnTo>
                  <a:close/>
                </a:path>
                <a:path w="57784" h="62229">
                  <a:moveTo>
                    <a:pt x="48398" y="50054"/>
                  </a:moveTo>
                  <a:lnTo>
                    <a:pt x="47415" y="50050"/>
                  </a:lnTo>
                  <a:lnTo>
                    <a:pt x="42792" y="45430"/>
                  </a:lnTo>
                  <a:lnTo>
                    <a:pt x="42666" y="44751"/>
                  </a:lnTo>
                  <a:lnTo>
                    <a:pt x="43000" y="43786"/>
                  </a:lnTo>
                  <a:lnTo>
                    <a:pt x="43495" y="43395"/>
                  </a:lnTo>
                  <a:lnTo>
                    <a:pt x="44038" y="43342"/>
                  </a:lnTo>
                  <a:lnTo>
                    <a:pt x="44558" y="43345"/>
                  </a:lnTo>
                  <a:lnTo>
                    <a:pt x="44949" y="43521"/>
                  </a:lnTo>
                  <a:lnTo>
                    <a:pt x="48901" y="47466"/>
                  </a:lnTo>
                  <a:lnTo>
                    <a:pt x="49452" y="47990"/>
                  </a:lnTo>
                  <a:lnTo>
                    <a:pt x="49468" y="48973"/>
                  </a:lnTo>
                  <a:lnTo>
                    <a:pt x="48398" y="50054"/>
                  </a:lnTo>
                  <a:close/>
                </a:path>
                <a:path w="57784" h="62229">
                  <a:moveTo>
                    <a:pt x="6429" y="30847"/>
                  </a:moveTo>
                  <a:lnTo>
                    <a:pt x="616" y="30837"/>
                  </a:lnTo>
                  <a:lnTo>
                    <a:pt x="7" y="30160"/>
                  </a:lnTo>
                  <a:lnTo>
                    <a:pt x="0" y="28645"/>
                  </a:lnTo>
                  <a:lnTo>
                    <a:pt x="543" y="27968"/>
                  </a:lnTo>
                  <a:lnTo>
                    <a:pt x="6440" y="27968"/>
                  </a:lnTo>
                  <a:lnTo>
                    <a:pt x="7126" y="28645"/>
                  </a:lnTo>
                  <a:lnTo>
                    <a:pt x="7126" y="30160"/>
                  </a:lnTo>
                  <a:lnTo>
                    <a:pt x="6429" y="30847"/>
                  </a:lnTo>
                  <a:close/>
                </a:path>
                <a:path w="57784" h="62229">
                  <a:moveTo>
                    <a:pt x="34436" y="61674"/>
                  </a:moveTo>
                  <a:lnTo>
                    <a:pt x="22803" y="61674"/>
                  </a:lnTo>
                  <a:lnTo>
                    <a:pt x="21448" y="60454"/>
                  </a:lnTo>
                  <a:lnTo>
                    <a:pt x="21448" y="51634"/>
                  </a:lnTo>
                  <a:lnTo>
                    <a:pt x="35791" y="51634"/>
                  </a:lnTo>
                  <a:lnTo>
                    <a:pt x="35791" y="60454"/>
                  </a:lnTo>
                  <a:lnTo>
                    <a:pt x="34436" y="61674"/>
                  </a:lnTo>
                  <a:close/>
                </a:path>
              </a:pathLst>
            </a:custGeom>
            <a:solidFill>
              <a:srgbClr val="FF713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 descr=""/>
            <p:cNvSpPr/>
            <p:nvPr/>
          </p:nvSpPr>
          <p:spPr>
            <a:xfrm>
              <a:off x="14270153" y="1295062"/>
              <a:ext cx="13970" cy="3505200"/>
            </a:xfrm>
            <a:custGeom>
              <a:avLst/>
              <a:gdLst/>
              <a:ahLst/>
              <a:cxnLst/>
              <a:rect l="l" t="t" r="r" b="b"/>
              <a:pathLst>
                <a:path w="13969" h="3505200">
                  <a:moveTo>
                    <a:pt x="0" y="0"/>
                  </a:moveTo>
                  <a:lnTo>
                    <a:pt x="13479" y="0"/>
                  </a:lnTo>
                  <a:lnTo>
                    <a:pt x="13479" y="3504684"/>
                  </a:lnTo>
                  <a:lnTo>
                    <a:pt x="0" y="3504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 descr=""/>
            <p:cNvSpPr/>
            <p:nvPr/>
          </p:nvSpPr>
          <p:spPr>
            <a:xfrm>
              <a:off x="14230946" y="1287365"/>
              <a:ext cx="92075" cy="52069"/>
            </a:xfrm>
            <a:custGeom>
              <a:avLst/>
              <a:gdLst/>
              <a:ahLst/>
              <a:cxnLst/>
              <a:rect l="l" t="t" r="r" b="b"/>
              <a:pathLst>
                <a:path w="92075" h="52069">
                  <a:moveTo>
                    <a:pt x="87463" y="51942"/>
                  </a:moveTo>
                  <a:lnTo>
                    <a:pt x="83870" y="51947"/>
                  </a:lnTo>
                  <a:lnTo>
                    <a:pt x="45946" y="14024"/>
                  </a:lnTo>
                  <a:lnTo>
                    <a:pt x="8022" y="51947"/>
                  </a:lnTo>
                  <a:lnTo>
                    <a:pt x="4432" y="51942"/>
                  </a:lnTo>
                  <a:lnTo>
                    <a:pt x="0" y="47514"/>
                  </a:lnTo>
                  <a:lnTo>
                    <a:pt x="0" y="43918"/>
                  </a:lnTo>
                  <a:lnTo>
                    <a:pt x="43921" y="0"/>
                  </a:lnTo>
                  <a:lnTo>
                    <a:pt x="48204" y="0"/>
                  </a:lnTo>
                  <a:lnTo>
                    <a:pt x="89677" y="41702"/>
                  </a:lnTo>
                  <a:lnTo>
                    <a:pt x="91893" y="43919"/>
                  </a:lnTo>
                  <a:lnTo>
                    <a:pt x="91893" y="47515"/>
                  </a:lnTo>
                  <a:lnTo>
                    <a:pt x="87463" y="51942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 descr=""/>
            <p:cNvSpPr/>
            <p:nvPr/>
          </p:nvSpPr>
          <p:spPr>
            <a:xfrm>
              <a:off x="14270153" y="4786267"/>
              <a:ext cx="3504565" cy="13970"/>
            </a:xfrm>
            <a:custGeom>
              <a:avLst/>
              <a:gdLst/>
              <a:ahLst/>
              <a:cxnLst/>
              <a:rect l="l" t="t" r="r" b="b"/>
              <a:pathLst>
                <a:path w="3504565" h="13970">
                  <a:moveTo>
                    <a:pt x="0" y="0"/>
                  </a:moveTo>
                  <a:lnTo>
                    <a:pt x="3504296" y="0"/>
                  </a:lnTo>
                  <a:lnTo>
                    <a:pt x="3504296" y="13479"/>
                  </a:lnTo>
                  <a:lnTo>
                    <a:pt x="0" y="1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 descr=""/>
            <p:cNvSpPr/>
            <p:nvPr/>
          </p:nvSpPr>
          <p:spPr>
            <a:xfrm>
              <a:off x="17733632" y="4747051"/>
              <a:ext cx="52069" cy="92075"/>
            </a:xfrm>
            <a:custGeom>
              <a:avLst/>
              <a:gdLst/>
              <a:ahLst/>
              <a:cxnLst/>
              <a:rect l="l" t="t" r="r" b="b"/>
              <a:pathLst>
                <a:path w="52069" h="92075">
                  <a:moveTo>
                    <a:pt x="5" y="87463"/>
                  </a:moveTo>
                  <a:lnTo>
                    <a:pt x="0" y="83870"/>
                  </a:lnTo>
                  <a:lnTo>
                    <a:pt x="37923" y="45946"/>
                  </a:lnTo>
                  <a:lnTo>
                    <a:pt x="0" y="8022"/>
                  </a:lnTo>
                  <a:lnTo>
                    <a:pt x="5" y="4432"/>
                  </a:lnTo>
                  <a:lnTo>
                    <a:pt x="4433" y="0"/>
                  </a:lnTo>
                  <a:lnTo>
                    <a:pt x="8029" y="0"/>
                  </a:lnTo>
                  <a:lnTo>
                    <a:pt x="51947" y="43921"/>
                  </a:lnTo>
                  <a:lnTo>
                    <a:pt x="51947" y="48204"/>
                  </a:lnTo>
                  <a:lnTo>
                    <a:pt x="10245" y="89677"/>
                  </a:lnTo>
                  <a:lnTo>
                    <a:pt x="8028" y="91893"/>
                  </a:lnTo>
                  <a:lnTo>
                    <a:pt x="4432" y="91893"/>
                  </a:lnTo>
                  <a:lnTo>
                    <a:pt x="5" y="87463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 descr=""/>
            <p:cNvSpPr/>
            <p:nvPr/>
          </p:nvSpPr>
          <p:spPr>
            <a:xfrm>
              <a:off x="15393890" y="1389104"/>
              <a:ext cx="2239010" cy="2266315"/>
            </a:xfrm>
            <a:custGeom>
              <a:avLst/>
              <a:gdLst/>
              <a:ahLst/>
              <a:cxnLst/>
              <a:rect l="l" t="t" r="r" b="b"/>
              <a:pathLst>
                <a:path w="2239009" h="2266315">
                  <a:moveTo>
                    <a:pt x="2238419" y="2266064"/>
                  </a:moveTo>
                  <a:lnTo>
                    <a:pt x="2177650" y="2264163"/>
                  </a:lnTo>
                  <a:lnTo>
                    <a:pt x="2117718" y="2261476"/>
                  </a:lnTo>
                  <a:lnTo>
                    <a:pt x="2058621" y="2258001"/>
                  </a:lnTo>
                  <a:lnTo>
                    <a:pt x="2000361" y="2253740"/>
                  </a:lnTo>
                  <a:lnTo>
                    <a:pt x="1942938" y="2248692"/>
                  </a:lnTo>
                  <a:lnTo>
                    <a:pt x="1886350" y="2242856"/>
                  </a:lnTo>
                  <a:lnTo>
                    <a:pt x="1830599" y="2236234"/>
                  </a:lnTo>
                  <a:lnTo>
                    <a:pt x="1775684" y="2228825"/>
                  </a:lnTo>
                  <a:lnTo>
                    <a:pt x="1721605" y="2220629"/>
                  </a:lnTo>
                  <a:lnTo>
                    <a:pt x="1668363" y="2211646"/>
                  </a:lnTo>
                  <a:lnTo>
                    <a:pt x="1615957" y="2201877"/>
                  </a:lnTo>
                  <a:lnTo>
                    <a:pt x="1564387" y="2191320"/>
                  </a:lnTo>
                  <a:lnTo>
                    <a:pt x="1513653" y="2179977"/>
                  </a:lnTo>
                  <a:lnTo>
                    <a:pt x="1463756" y="2167846"/>
                  </a:lnTo>
                  <a:lnTo>
                    <a:pt x="1414695" y="2154929"/>
                  </a:lnTo>
                  <a:lnTo>
                    <a:pt x="1366470" y="2141225"/>
                  </a:lnTo>
                  <a:lnTo>
                    <a:pt x="1319082" y="2126734"/>
                  </a:lnTo>
                  <a:lnTo>
                    <a:pt x="1272529" y="2111456"/>
                  </a:lnTo>
                  <a:lnTo>
                    <a:pt x="1226813" y="2095391"/>
                  </a:lnTo>
                  <a:lnTo>
                    <a:pt x="1181933" y="2078539"/>
                  </a:lnTo>
                  <a:lnTo>
                    <a:pt x="1137890" y="2060900"/>
                  </a:lnTo>
                  <a:lnTo>
                    <a:pt x="1094683" y="2042475"/>
                  </a:lnTo>
                  <a:lnTo>
                    <a:pt x="1052312" y="2023262"/>
                  </a:lnTo>
                  <a:lnTo>
                    <a:pt x="1010777" y="2003263"/>
                  </a:lnTo>
                  <a:lnTo>
                    <a:pt x="970078" y="1982477"/>
                  </a:lnTo>
                  <a:lnTo>
                    <a:pt x="930216" y="1960903"/>
                  </a:lnTo>
                  <a:lnTo>
                    <a:pt x="891190" y="1938543"/>
                  </a:lnTo>
                  <a:lnTo>
                    <a:pt x="853000" y="1915396"/>
                  </a:lnTo>
                  <a:lnTo>
                    <a:pt x="815647" y="1891462"/>
                  </a:lnTo>
                  <a:lnTo>
                    <a:pt x="779130" y="1866742"/>
                  </a:lnTo>
                  <a:lnTo>
                    <a:pt x="743449" y="1841234"/>
                  </a:lnTo>
                  <a:lnTo>
                    <a:pt x="708604" y="1814939"/>
                  </a:lnTo>
                  <a:lnTo>
                    <a:pt x="674596" y="1787858"/>
                  </a:lnTo>
                  <a:lnTo>
                    <a:pt x="641424" y="1759990"/>
                  </a:lnTo>
                  <a:lnTo>
                    <a:pt x="609088" y="1731334"/>
                  </a:lnTo>
                  <a:lnTo>
                    <a:pt x="577588" y="1701892"/>
                  </a:lnTo>
                  <a:lnTo>
                    <a:pt x="546925" y="1671663"/>
                  </a:lnTo>
                  <a:lnTo>
                    <a:pt x="516281" y="1639774"/>
                  </a:lnTo>
                  <a:lnTo>
                    <a:pt x="486521" y="1607055"/>
                  </a:lnTo>
                  <a:lnTo>
                    <a:pt x="457644" y="1573503"/>
                  </a:lnTo>
                  <a:lnTo>
                    <a:pt x="429651" y="1539121"/>
                  </a:lnTo>
                  <a:lnTo>
                    <a:pt x="402540" y="1503907"/>
                  </a:lnTo>
                  <a:lnTo>
                    <a:pt x="376313" y="1467863"/>
                  </a:lnTo>
                  <a:lnTo>
                    <a:pt x="350970" y="1430986"/>
                  </a:lnTo>
                  <a:lnTo>
                    <a:pt x="326510" y="1393279"/>
                  </a:lnTo>
                  <a:lnTo>
                    <a:pt x="302933" y="1354741"/>
                  </a:lnTo>
                  <a:lnTo>
                    <a:pt x="280240" y="1315371"/>
                  </a:lnTo>
                  <a:lnTo>
                    <a:pt x="258430" y="1275170"/>
                  </a:lnTo>
                  <a:lnTo>
                    <a:pt x="237503" y="1234138"/>
                  </a:lnTo>
                  <a:lnTo>
                    <a:pt x="217460" y="1192274"/>
                  </a:lnTo>
                  <a:lnTo>
                    <a:pt x="198300" y="1149580"/>
                  </a:lnTo>
                  <a:lnTo>
                    <a:pt x="180023" y="1106054"/>
                  </a:lnTo>
                  <a:lnTo>
                    <a:pt x="162630" y="1061697"/>
                  </a:lnTo>
                  <a:lnTo>
                    <a:pt x="146120" y="1016509"/>
                  </a:lnTo>
                  <a:lnTo>
                    <a:pt x="130494" y="970489"/>
                  </a:lnTo>
                  <a:lnTo>
                    <a:pt x="115751" y="923638"/>
                  </a:lnTo>
                  <a:lnTo>
                    <a:pt x="101891" y="875957"/>
                  </a:lnTo>
                  <a:lnTo>
                    <a:pt x="88915" y="827443"/>
                  </a:lnTo>
                  <a:lnTo>
                    <a:pt x="76822" y="778099"/>
                  </a:lnTo>
                  <a:lnTo>
                    <a:pt x="65612" y="727923"/>
                  </a:lnTo>
                  <a:lnTo>
                    <a:pt x="55286" y="676917"/>
                  </a:lnTo>
                  <a:lnTo>
                    <a:pt x="45843" y="625079"/>
                  </a:lnTo>
                  <a:lnTo>
                    <a:pt x="37284" y="572409"/>
                  </a:lnTo>
                  <a:lnTo>
                    <a:pt x="29607" y="518909"/>
                  </a:lnTo>
                  <a:lnTo>
                    <a:pt x="22815" y="464577"/>
                  </a:lnTo>
                  <a:lnTo>
                    <a:pt x="16905" y="409414"/>
                  </a:lnTo>
                  <a:lnTo>
                    <a:pt x="11879" y="353420"/>
                  </a:lnTo>
                  <a:lnTo>
                    <a:pt x="7737" y="296595"/>
                  </a:lnTo>
                  <a:lnTo>
                    <a:pt x="4477" y="238938"/>
                  </a:lnTo>
                  <a:lnTo>
                    <a:pt x="2101" y="180450"/>
                  </a:lnTo>
                  <a:lnTo>
                    <a:pt x="609" y="121131"/>
                  </a:lnTo>
                  <a:lnTo>
                    <a:pt x="0" y="60981"/>
                  </a:lnTo>
                  <a:lnTo>
                    <a:pt x="274" y="0"/>
                  </a:lnTo>
                </a:path>
              </a:pathLst>
            </a:custGeom>
            <a:ln w="9435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 descr=""/>
            <p:cNvSpPr/>
            <p:nvPr/>
          </p:nvSpPr>
          <p:spPr>
            <a:xfrm>
              <a:off x="16510652" y="1398235"/>
              <a:ext cx="1118235" cy="1135380"/>
            </a:xfrm>
            <a:custGeom>
              <a:avLst/>
              <a:gdLst/>
              <a:ahLst/>
              <a:cxnLst/>
              <a:rect l="l" t="t" r="r" b="b"/>
              <a:pathLst>
                <a:path w="1118234" h="1135380">
                  <a:moveTo>
                    <a:pt x="1118201" y="1134810"/>
                  </a:moveTo>
                  <a:lnTo>
                    <a:pt x="1058890" y="1134266"/>
                  </a:lnTo>
                  <a:lnTo>
                    <a:pt x="1001195" y="1132138"/>
                  </a:lnTo>
                  <a:lnTo>
                    <a:pt x="945116" y="1128424"/>
                  </a:lnTo>
                  <a:lnTo>
                    <a:pt x="890653" y="1123126"/>
                  </a:lnTo>
                  <a:lnTo>
                    <a:pt x="837806" y="1116243"/>
                  </a:lnTo>
                  <a:lnTo>
                    <a:pt x="786575" y="1107775"/>
                  </a:lnTo>
                  <a:lnTo>
                    <a:pt x="736961" y="1097722"/>
                  </a:lnTo>
                  <a:lnTo>
                    <a:pt x="688962" y="1086085"/>
                  </a:lnTo>
                  <a:lnTo>
                    <a:pt x="642580" y="1072862"/>
                  </a:lnTo>
                  <a:lnTo>
                    <a:pt x="597813" y="1058055"/>
                  </a:lnTo>
                  <a:lnTo>
                    <a:pt x="554663" y="1041663"/>
                  </a:lnTo>
                  <a:lnTo>
                    <a:pt x="513129" y="1023686"/>
                  </a:lnTo>
                  <a:lnTo>
                    <a:pt x="473211" y="1004124"/>
                  </a:lnTo>
                  <a:lnTo>
                    <a:pt x="434909" y="982977"/>
                  </a:lnTo>
                  <a:lnTo>
                    <a:pt x="398223" y="960245"/>
                  </a:lnTo>
                  <a:lnTo>
                    <a:pt x="363153" y="935929"/>
                  </a:lnTo>
                  <a:lnTo>
                    <a:pt x="329699" y="910028"/>
                  </a:lnTo>
                  <a:lnTo>
                    <a:pt x="297861" y="882541"/>
                  </a:lnTo>
                  <a:lnTo>
                    <a:pt x="267640" y="853470"/>
                  </a:lnTo>
                  <a:lnTo>
                    <a:pt x="239034" y="822815"/>
                  </a:lnTo>
                  <a:lnTo>
                    <a:pt x="212044" y="790574"/>
                  </a:lnTo>
                  <a:lnTo>
                    <a:pt x="186671" y="756748"/>
                  </a:lnTo>
                  <a:lnTo>
                    <a:pt x="162914" y="721338"/>
                  </a:lnTo>
                  <a:lnTo>
                    <a:pt x="140772" y="684343"/>
                  </a:lnTo>
                  <a:lnTo>
                    <a:pt x="120247" y="645763"/>
                  </a:lnTo>
                  <a:lnTo>
                    <a:pt x="101338" y="605598"/>
                  </a:lnTo>
                  <a:lnTo>
                    <a:pt x="84045" y="563848"/>
                  </a:lnTo>
                  <a:lnTo>
                    <a:pt x="68368" y="520513"/>
                  </a:lnTo>
                  <a:lnTo>
                    <a:pt x="54307" y="475594"/>
                  </a:lnTo>
                  <a:lnTo>
                    <a:pt x="41863" y="429089"/>
                  </a:lnTo>
                  <a:lnTo>
                    <a:pt x="31034" y="381000"/>
                  </a:lnTo>
                  <a:lnTo>
                    <a:pt x="21821" y="331326"/>
                  </a:lnTo>
                  <a:lnTo>
                    <a:pt x="14225" y="280067"/>
                  </a:lnTo>
                  <a:lnTo>
                    <a:pt x="8244" y="227223"/>
                  </a:lnTo>
                  <a:lnTo>
                    <a:pt x="3880" y="172795"/>
                  </a:lnTo>
                  <a:lnTo>
                    <a:pt x="1132" y="116781"/>
                  </a:lnTo>
                  <a:lnTo>
                    <a:pt x="0" y="59183"/>
                  </a:lnTo>
                  <a:lnTo>
                    <a:pt x="483" y="0"/>
                  </a:lnTo>
                </a:path>
              </a:pathLst>
            </a:custGeom>
            <a:ln w="9435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 descr=""/>
            <p:cNvSpPr/>
            <p:nvPr/>
          </p:nvSpPr>
          <p:spPr>
            <a:xfrm>
              <a:off x="14275654" y="2525312"/>
              <a:ext cx="3364865" cy="0"/>
            </a:xfrm>
            <a:custGeom>
              <a:avLst/>
              <a:gdLst/>
              <a:ahLst/>
              <a:cxnLst/>
              <a:rect l="l" t="t" r="r" b="b"/>
              <a:pathLst>
                <a:path w="3364865" h="0">
                  <a:moveTo>
                    <a:pt x="0" y="0"/>
                  </a:moveTo>
                  <a:lnTo>
                    <a:pt x="1353089" y="0"/>
                  </a:lnTo>
                </a:path>
                <a:path w="3364865" h="0">
                  <a:moveTo>
                    <a:pt x="1539105" y="0"/>
                  </a:moveTo>
                  <a:lnTo>
                    <a:pt x="3364261" y="0"/>
                  </a:lnTo>
                </a:path>
              </a:pathLst>
            </a:custGeom>
            <a:ln w="3175">
              <a:solidFill>
                <a:srgbClr val="B2B2B2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 descr=""/>
            <p:cNvSpPr/>
            <p:nvPr/>
          </p:nvSpPr>
          <p:spPr>
            <a:xfrm>
              <a:off x="14275654" y="4204823"/>
              <a:ext cx="3364865" cy="0"/>
            </a:xfrm>
            <a:custGeom>
              <a:avLst/>
              <a:gdLst/>
              <a:ahLst/>
              <a:cxnLst/>
              <a:rect l="l" t="t" r="r" b="b"/>
              <a:pathLst>
                <a:path w="3364865" h="0">
                  <a:moveTo>
                    <a:pt x="336426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2B2B2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 descr=""/>
            <p:cNvSpPr/>
            <p:nvPr/>
          </p:nvSpPr>
          <p:spPr>
            <a:xfrm>
              <a:off x="14275654" y="3644995"/>
              <a:ext cx="3364865" cy="0"/>
            </a:xfrm>
            <a:custGeom>
              <a:avLst/>
              <a:gdLst/>
              <a:ahLst/>
              <a:cxnLst/>
              <a:rect l="l" t="t" r="r" b="b"/>
              <a:pathLst>
                <a:path w="3364865" h="0">
                  <a:moveTo>
                    <a:pt x="336426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2B2B2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 descr=""/>
            <p:cNvSpPr/>
            <p:nvPr/>
          </p:nvSpPr>
          <p:spPr>
            <a:xfrm>
              <a:off x="14275654" y="3080328"/>
              <a:ext cx="3364865" cy="0"/>
            </a:xfrm>
            <a:custGeom>
              <a:avLst/>
              <a:gdLst/>
              <a:ahLst/>
              <a:cxnLst/>
              <a:rect l="l" t="t" r="r" b="b"/>
              <a:pathLst>
                <a:path w="3364865" h="0">
                  <a:moveTo>
                    <a:pt x="336426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2B2B2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 descr=""/>
            <p:cNvSpPr/>
            <p:nvPr/>
          </p:nvSpPr>
          <p:spPr>
            <a:xfrm>
              <a:off x="14834081" y="1398029"/>
              <a:ext cx="0" cy="3385820"/>
            </a:xfrm>
            <a:custGeom>
              <a:avLst/>
              <a:gdLst/>
              <a:ahLst/>
              <a:cxnLst/>
              <a:rect l="l" t="t" r="r" b="b"/>
              <a:pathLst>
                <a:path w="0" h="3385820">
                  <a:moveTo>
                    <a:pt x="0" y="33855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2B2B2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 descr=""/>
            <p:cNvSpPr/>
            <p:nvPr/>
          </p:nvSpPr>
          <p:spPr>
            <a:xfrm>
              <a:off x="15397522" y="1398029"/>
              <a:ext cx="0" cy="3385820"/>
            </a:xfrm>
            <a:custGeom>
              <a:avLst/>
              <a:gdLst/>
              <a:ahLst/>
              <a:cxnLst/>
              <a:rect l="l" t="t" r="r" b="b"/>
              <a:pathLst>
                <a:path w="0" h="3385820">
                  <a:moveTo>
                    <a:pt x="0" y="33855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2B2B2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 descr=""/>
            <p:cNvSpPr/>
            <p:nvPr/>
          </p:nvSpPr>
          <p:spPr>
            <a:xfrm>
              <a:off x="15956150" y="1398029"/>
              <a:ext cx="0" cy="3385820"/>
            </a:xfrm>
            <a:custGeom>
              <a:avLst/>
              <a:gdLst/>
              <a:ahLst/>
              <a:cxnLst/>
              <a:rect l="l" t="t" r="r" b="b"/>
              <a:pathLst>
                <a:path w="0" h="3385820">
                  <a:moveTo>
                    <a:pt x="0" y="821852"/>
                  </a:moveTo>
                  <a:lnTo>
                    <a:pt x="0" y="3385595"/>
                  </a:lnTo>
                </a:path>
                <a:path w="0" h="3385820">
                  <a:moveTo>
                    <a:pt x="0" y="475577"/>
                  </a:moveTo>
                  <a:lnTo>
                    <a:pt x="0" y="635836"/>
                  </a:lnTo>
                </a:path>
                <a:path w="0" h="3385820">
                  <a:moveTo>
                    <a:pt x="0" y="0"/>
                  </a:moveTo>
                  <a:lnTo>
                    <a:pt x="0" y="289560"/>
                  </a:lnTo>
                </a:path>
              </a:pathLst>
            </a:custGeom>
            <a:ln w="3175">
              <a:solidFill>
                <a:srgbClr val="B2B2B2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 descr=""/>
            <p:cNvSpPr/>
            <p:nvPr/>
          </p:nvSpPr>
          <p:spPr>
            <a:xfrm>
              <a:off x="16519604" y="1398029"/>
              <a:ext cx="0" cy="3385820"/>
            </a:xfrm>
            <a:custGeom>
              <a:avLst/>
              <a:gdLst/>
              <a:ahLst/>
              <a:cxnLst/>
              <a:rect l="l" t="t" r="r" b="b"/>
              <a:pathLst>
                <a:path w="0" h="3385820">
                  <a:moveTo>
                    <a:pt x="0" y="33855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2B2B2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 descr=""/>
            <p:cNvSpPr/>
            <p:nvPr/>
          </p:nvSpPr>
          <p:spPr>
            <a:xfrm>
              <a:off x="17078232" y="1398029"/>
              <a:ext cx="0" cy="3385820"/>
            </a:xfrm>
            <a:custGeom>
              <a:avLst/>
              <a:gdLst/>
              <a:ahLst/>
              <a:cxnLst/>
              <a:rect l="l" t="t" r="r" b="b"/>
              <a:pathLst>
                <a:path w="0" h="3385820">
                  <a:moveTo>
                    <a:pt x="0" y="523864"/>
                  </a:moveTo>
                  <a:lnTo>
                    <a:pt x="0" y="3385595"/>
                  </a:lnTo>
                </a:path>
                <a:path w="0" h="3385820">
                  <a:moveTo>
                    <a:pt x="0" y="0"/>
                  </a:moveTo>
                  <a:lnTo>
                    <a:pt x="0" y="337848"/>
                  </a:lnTo>
                </a:path>
              </a:pathLst>
            </a:custGeom>
            <a:ln w="3175">
              <a:solidFill>
                <a:srgbClr val="B2B2B2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 descr=""/>
            <p:cNvSpPr/>
            <p:nvPr/>
          </p:nvSpPr>
          <p:spPr>
            <a:xfrm>
              <a:off x="17636861" y="1398029"/>
              <a:ext cx="0" cy="3385820"/>
            </a:xfrm>
            <a:custGeom>
              <a:avLst/>
              <a:gdLst/>
              <a:ahLst/>
              <a:cxnLst/>
              <a:rect l="l" t="t" r="r" b="b"/>
              <a:pathLst>
                <a:path w="0" h="3385820">
                  <a:moveTo>
                    <a:pt x="0" y="33855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2B2B2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 descr=""/>
            <p:cNvSpPr/>
            <p:nvPr/>
          </p:nvSpPr>
          <p:spPr>
            <a:xfrm>
              <a:off x="14275668" y="1390452"/>
              <a:ext cx="3364865" cy="0"/>
            </a:xfrm>
            <a:custGeom>
              <a:avLst/>
              <a:gdLst/>
              <a:ahLst/>
              <a:cxnLst/>
              <a:rect l="l" t="t" r="r" b="b"/>
              <a:pathLst>
                <a:path w="3364865" h="0">
                  <a:moveTo>
                    <a:pt x="336426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2B2B2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 descr=""/>
            <p:cNvSpPr/>
            <p:nvPr/>
          </p:nvSpPr>
          <p:spPr>
            <a:xfrm>
              <a:off x="14275668" y="1959944"/>
              <a:ext cx="3364865" cy="0"/>
            </a:xfrm>
            <a:custGeom>
              <a:avLst/>
              <a:gdLst/>
              <a:ahLst/>
              <a:cxnLst/>
              <a:rect l="l" t="t" r="r" b="b"/>
              <a:pathLst>
                <a:path w="3364865" h="0">
                  <a:moveTo>
                    <a:pt x="0" y="0"/>
                  </a:moveTo>
                  <a:lnTo>
                    <a:pt x="2531427" y="0"/>
                  </a:lnTo>
                </a:path>
                <a:path w="3364865" h="0">
                  <a:moveTo>
                    <a:pt x="2717443" y="0"/>
                  </a:moveTo>
                  <a:lnTo>
                    <a:pt x="3364261" y="0"/>
                  </a:lnTo>
                </a:path>
              </a:pathLst>
            </a:custGeom>
            <a:ln w="3175">
              <a:solidFill>
                <a:srgbClr val="B2B2B2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1" name="object 191" descr=""/>
          <p:cNvSpPr txBox="1"/>
          <p:nvPr/>
        </p:nvSpPr>
        <p:spPr>
          <a:xfrm>
            <a:off x="15457802" y="5050110"/>
            <a:ext cx="1003935" cy="2349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R="10795">
              <a:lnSpc>
                <a:spcPct val="100000"/>
              </a:lnSpc>
              <a:spcBef>
                <a:spcPts val="110"/>
              </a:spcBef>
            </a:pPr>
            <a:r>
              <a:rPr dirty="0" sz="500" spc="-10" b="1">
                <a:solidFill>
                  <a:srgbClr val="1E1F21"/>
                </a:solidFill>
                <a:latin typeface="Calibri"/>
                <a:cs typeface="Calibri"/>
              </a:rPr>
              <a:t>Feasibility</a:t>
            </a:r>
            <a:endParaRPr sz="500">
              <a:latin typeface="Calibri"/>
              <a:cs typeface="Calibri"/>
            </a:endParaRPr>
          </a:p>
          <a:p>
            <a:pPr algn="ctr" marL="12700" marR="5080">
              <a:lnSpc>
                <a:spcPct val="107100"/>
              </a:lnSpc>
              <a:spcBef>
                <a:spcPts val="260"/>
              </a:spcBef>
            </a:pPr>
            <a:r>
              <a:rPr dirty="0" sz="300">
                <a:solidFill>
                  <a:srgbClr val="1F1F1F"/>
                </a:solidFill>
                <a:latin typeface="Calibri"/>
                <a:cs typeface="Calibri"/>
              </a:rPr>
              <a:t>Regardless</a:t>
            </a:r>
            <a:r>
              <a:rPr dirty="0" sz="300" spc="10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1F1F1F"/>
                </a:solidFill>
                <a:latin typeface="Calibri"/>
                <a:cs typeface="Calibri"/>
              </a:rPr>
              <a:t>of</a:t>
            </a:r>
            <a:r>
              <a:rPr dirty="0" sz="300" spc="10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1F1F1F"/>
                </a:solidFill>
                <a:latin typeface="Calibri"/>
                <a:cs typeface="Calibri"/>
              </a:rPr>
              <a:t>their</a:t>
            </a:r>
            <a:r>
              <a:rPr dirty="0" sz="300" spc="10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1F1F1F"/>
                </a:solidFill>
                <a:latin typeface="Calibri"/>
                <a:cs typeface="Calibri"/>
              </a:rPr>
              <a:t>importance,</a:t>
            </a:r>
            <a:r>
              <a:rPr dirty="0" sz="300" spc="10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1F1F1F"/>
                </a:solidFill>
                <a:latin typeface="Calibri"/>
                <a:cs typeface="Calibri"/>
              </a:rPr>
              <a:t>which</a:t>
            </a:r>
            <a:r>
              <a:rPr dirty="0" sz="300" spc="11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1F1F1F"/>
                </a:solidFill>
                <a:latin typeface="Calibri"/>
                <a:cs typeface="Calibri"/>
              </a:rPr>
              <a:t>tasks</a:t>
            </a:r>
            <a:r>
              <a:rPr dirty="0" sz="300" spc="10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1F1F1F"/>
                </a:solidFill>
                <a:latin typeface="Calibri"/>
                <a:cs typeface="Calibri"/>
              </a:rPr>
              <a:t>are</a:t>
            </a:r>
            <a:r>
              <a:rPr dirty="0" sz="300" spc="10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300" spc="-20">
                <a:solidFill>
                  <a:srgbClr val="1F1F1F"/>
                </a:solidFill>
                <a:latin typeface="Calibri"/>
                <a:cs typeface="Calibri"/>
              </a:rPr>
              <a:t>more</a:t>
            </a:r>
            <a:r>
              <a:rPr dirty="0" sz="300" spc="50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1F1F1F"/>
                </a:solidFill>
                <a:latin typeface="Calibri"/>
                <a:cs typeface="Calibri"/>
              </a:rPr>
              <a:t>feasible</a:t>
            </a:r>
            <a:r>
              <a:rPr dirty="0" sz="300" spc="9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1F1F1F"/>
                </a:solidFill>
                <a:latin typeface="Calibri"/>
                <a:cs typeface="Calibri"/>
              </a:rPr>
              <a:t>than</a:t>
            </a:r>
            <a:r>
              <a:rPr dirty="0" sz="300" spc="9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1F1F1F"/>
                </a:solidFill>
                <a:latin typeface="Calibri"/>
                <a:cs typeface="Calibri"/>
              </a:rPr>
              <a:t>others?</a:t>
            </a:r>
            <a:r>
              <a:rPr dirty="0" sz="300" spc="9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1F1F1F"/>
                </a:solidFill>
                <a:latin typeface="Calibri"/>
                <a:cs typeface="Calibri"/>
              </a:rPr>
              <a:t>(Cost,</a:t>
            </a:r>
            <a:r>
              <a:rPr dirty="0" sz="300" spc="9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1F1F1F"/>
                </a:solidFill>
                <a:latin typeface="Calibri"/>
                <a:cs typeface="Calibri"/>
              </a:rPr>
              <a:t>time,</a:t>
            </a:r>
            <a:r>
              <a:rPr dirty="0" sz="300" spc="9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1F1F1F"/>
                </a:solidFill>
                <a:latin typeface="Calibri"/>
                <a:cs typeface="Calibri"/>
              </a:rPr>
              <a:t>effort,</a:t>
            </a:r>
            <a:r>
              <a:rPr dirty="0" sz="300" spc="9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1F1F1F"/>
                </a:solidFill>
                <a:latin typeface="Calibri"/>
                <a:cs typeface="Calibri"/>
              </a:rPr>
              <a:t>complexity,</a:t>
            </a:r>
            <a:r>
              <a:rPr dirty="0" sz="300" spc="9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300" spc="-10">
                <a:solidFill>
                  <a:srgbClr val="1F1F1F"/>
                </a:solidFill>
                <a:latin typeface="Calibri"/>
                <a:cs typeface="Calibri"/>
              </a:rPr>
              <a:t>etc.)</a:t>
            </a:r>
            <a:endParaRPr sz="300">
              <a:latin typeface="Calibri"/>
              <a:cs typeface="Calibri"/>
            </a:endParaRPr>
          </a:p>
        </p:txBody>
      </p:sp>
      <p:pic>
        <p:nvPicPr>
          <p:cNvPr id="192" name="object 192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5872496" y="4869393"/>
            <a:ext cx="167595" cy="167595"/>
          </a:xfrm>
          <a:prstGeom prst="rect">
            <a:avLst/>
          </a:prstGeom>
        </p:spPr>
      </p:pic>
      <p:sp>
        <p:nvSpPr>
          <p:cNvPr id="193" name="object 193" descr=""/>
          <p:cNvSpPr txBox="1"/>
          <p:nvPr/>
        </p:nvSpPr>
        <p:spPr>
          <a:xfrm>
            <a:off x="13818699" y="2908462"/>
            <a:ext cx="359410" cy="48005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dirty="0" sz="500" spc="-10" b="1">
                <a:solidFill>
                  <a:srgbClr val="1F1F1F"/>
                </a:solidFill>
                <a:latin typeface="Calibri"/>
                <a:cs typeface="Calibri"/>
              </a:rPr>
              <a:t>Importance</a:t>
            </a:r>
            <a:endParaRPr sz="500">
              <a:latin typeface="Calibri"/>
              <a:cs typeface="Calibri"/>
            </a:endParaRPr>
          </a:p>
          <a:p>
            <a:pPr algn="ctr" marL="20320" marR="12700">
              <a:lnSpc>
                <a:spcPct val="107100"/>
              </a:lnSpc>
              <a:spcBef>
                <a:spcPts val="260"/>
              </a:spcBef>
            </a:pPr>
            <a:r>
              <a:rPr dirty="0" sz="300">
                <a:solidFill>
                  <a:srgbClr val="1F1F1F"/>
                </a:solidFill>
                <a:latin typeface="Calibri"/>
                <a:cs typeface="Calibri"/>
              </a:rPr>
              <a:t>If</a:t>
            </a:r>
            <a:r>
              <a:rPr dirty="0" sz="300" spc="4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1F1F1F"/>
                </a:solidFill>
                <a:latin typeface="Calibri"/>
                <a:cs typeface="Calibri"/>
              </a:rPr>
              <a:t>each</a:t>
            </a:r>
            <a:r>
              <a:rPr dirty="0" sz="300" spc="5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1F1F1F"/>
                </a:solidFill>
                <a:latin typeface="Calibri"/>
                <a:cs typeface="Calibri"/>
              </a:rPr>
              <a:t>of</a:t>
            </a:r>
            <a:r>
              <a:rPr dirty="0" sz="300" spc="5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300" spc="-10">
                <a:solidFill>
                  <a:srgbClr val="1F1F1F"/>
                </a:solidFill>
                <a:latin typeface="Calibri"/>
                <a:cs typeface="Calibri"/>
              </a:rPr>
              <a:t>these</a:t>
            </a:r>
            <a:r>
              <a:rPr dirty="0" sz="300" spc="50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1F1F1F"/>
                </a:solidFill>
                <a:latin typeface="Calibri"/>
                <a:cs typeface="Calibri"/>
              </a:rPr>
              <a:t>tasks</a:t>
            </a:r>
            <a:r>
              <a:rPr dirty="0" sz="300" spc="10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1F1F1F"/>
                </a:solidFill>
                <a:latin typeface="Calibri"/>
                <a:cs typeface="Calibri"/>
              </a:rPr>
              <a:t>could</a:t>
            </a:r>
            <a:r>
              <a:rPr dirty="0" sz="300" spc="10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300" spc="-25">
                <a:solidFill>
                  <a:srgbClr val="1F1F1F"/>
                </a:solidFill>
                <a:latin typeface="Calibri"/>
                <a:cs typeface="Calibri"/>
              </a:rPr>
              <a:t>get</a:t>
            </a:r>
            <a:r>
              <a:rPr dirty="0" sz="300" spc="50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1F1F1F"/>
                </a:solidFill>
                <a:latin typeface="Calibri"/>
                <a:cs typeface="Calibri"/>
              </a:rPr>
              <a:t>done</a:t>
            </a:r>
            <a:r>
              <a:rPr dirty="0" sz="300" spc="9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1F1F1F"/>
                </a:solidFill>
                <a:latin typeface="Calibri"/>
                <a:cs typeface="Calibri"/>
              </a:rPr>
              <a:t>without</a:t>
            </a:r>
            <a:r>
              <a:rPr dirty="0" sz="300" spc="9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300" spc="-25">
                <a:solidFill>
                  <a:srgbClr val="1F1F1F"/>
                </a:solidFill>
                <a:latin typeface="Calibri"/>
                <a:cs typeface="Calibri"/>
              </a:rPr>
              <a:t>any</a:t>
            </a:r>
            <a:r>
              <a:rPr dirty="0" sz="300" spc="50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1F1F1F"/>
                </a:solidFill>
                <a:latin typeface="Calibri"/>
                <a:cs typeface="Calibri"/>
              </a:rPr>
              <a:t>difficulty</a:t>
            </a:r>
            <a:r>
              <a:rPr dirty="0" sz="300" spc="6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1F1F1F"/>
                </a:solidFill>
                <a:latin typeface="Calibri"/>
                <a:cs typeface="Calibri"/>
              </a:rPr>
              <a:t>or</a:t>
            </a:r>
            <a:r>
              <a:rPr dirty="0" sz="300" spc="6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300" spc="-10">
                <a:solidFill>
                  <a:srgbClr val="1F1F1F"/>
                </a:solidFill>
                <a:latin typeface="Calibri"/>
                <a:cs typeface="Calibri"/>
              </a:rPr>
              <a:t>cost,</a:t>
            </a:r>
            <a:r>
              <a:rPr dirty="0" sz="300" spc="50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1F1F1F"/>
                </a:solidFill>
                <a:latin typeface="Calibri"/>
                <a:cs typeface="Calibri"/>
              </a:rPr>
              <a:t>which</a:t>
            </a:r>
            <a:r>
              <a:rPr dirty="0" sz="300" spc="9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1F1F1F"/>
                </a:solidFill>
                <a:latin typeface="Calibri"/>
                <a:cs typeface="Calibri"/>
              </a:rPr>
              <a:t>would</a:t>
            </a:r>
            <a:r>
              <a:rPr dirty="0" sz="300" spc="9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300" spc="-20">
                <a:solidFill>
                  <a:srgbClr val="1F1F1F"/>
                </a:solidFill>
                <a:latin typeface="Calibri"/>
                <a:cs typeface="Calibri"/>
              </a:rPr>
              <a:t>have</a:t>
            </a:r>
            <a:r>
              <a:rPr dirty="0" sz="300" spc="50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1F1F1F"/>
                </a:solidFill>
                <a:latin typeface="Calibri"/>
                <a:cs typeface="Calibri"/>
              </a:rPr>
              <a:t>the</a:t>
            </a:r>
            <a:r>
              <a:rPr dirty="0" sz="300" spc="6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1F1F1F"/>
                </a:solidFill>
                <a:latin typeface="Calibri"/>
                <a:cs typeface="Calibri"/>
              </a:rPr>
              <a:t>most</a:t>
            </a:r>
            <a:r>
              <a:rPr dirty="0" sz="300" spc="6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300" spc="-10">
                <a:solidFill>
                  <a:srgbClr val="1F1F1F"/>
                </a:solidFill>
                <a:latin typeface="Calibri"/>
                <a:cs typeface="Calibri"/>
              </a:rPr>
              <a:t>positive</a:t>
            </a:r>
            <a:r>
              <a:rPr dirty="0" sz="300" spc="50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300" spc="-10">
                <a:solidFill>
                  <a:srgbClr val="1F1F1F"/>
                </a:solidFill>
                <a:latin typeface="Calibri"/>
                <a:cs typeface="Calibri"/>
              </a:rPr>
              <a:t>impact?</a:t>
            </a:r>
            <a:endParaRPr sz="300">
              <a:latin typeface="Calibri"/>
              <a:cs typeface="Calibri"/>
            </a:endParaRPr>
          </a:p>
        </p:txBody>
      </p:sp>
      <p:grpSp>
        <p:nvGrpSpPr>
          <p:cNvPr id="194" name="object 194" descr=""/>
          <p:cNvGrpSpPr/>
          <p:nvPr/>
        </p:nvGrpSpPr>
        <p:grpSpPr>
          <a:xfrm>
            <a:off x="13625351" y="2341866"/>
            <a:ext cx="4441825" cy="4142104"/>
            <a:chOff x="13625351" y="2341866"/>
            <a:chExt cx="4441825" cy="4142104"/>
          </a:xfrm>
        </p:grpSpPr>
        <p:pic>
          <p:nvPicPr>
            <p:cNvPr id="195" name="object 195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914360" y="2709967"/>
              <a:ext cx="167595" cy="167595"/>
            </a:xfrm>
            <a:prstGeom prst="rect">
              <a:avLst/>
            </a:prstGeom>
          </p:spPr>
        </p:pic>
        <p:sp>
          <p:nvSpPr>
            <p:cNvPr id="196" name="object 196" descr=""/>
            <p:cNvSpPr/>
            <p:nvPr/>
          </p:nvSpPr>
          <p:spPr>
            <a:xfrm>
              <a:off x="13625351" y="5404698"/>
              <a:ext cx="4441825" cy="1078865"/>
            </a:xfrm>
            <a:custGeom>
              <a:avLst/>
              <a:gdLst/>
              <a:ahLst/>
              <a:cxnLst/>
              <a:rect l="l" t="t" r="r" b="b"/>
              <a:pathLst>
                <a:path w="4441825" h="1078864">
                  <a:moveTo>
                    <a:pt x="0" y="0"/>
                  </a:moveTo>
                  <a:lnTo>
                    <a:pt x="4441479" y="0"/>
                  </a:lnTo>
                  <a:lnTo>
                    <a:pt x="4441479" y="1078668"/>
                  </a:lnTo>
                  <a:lnTo>
                    <a:pt x="0" y="1078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 descr=""/>
            <p:cNvSpPr/>
            <p:nvPr/>
          </p:nvSpPr>
          <p:spPr>
            <a:xfrm>
              <a:off x="16547295" y="5657933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5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 descr=""/>
            <p:cNvSpPr/>
            <p:nvPr/>
          </p:nvSpPr>
          <p:spPr>
            <a:xfrm>
              <a:off x="14591005" y="5921765"/>
              <a:ext cx="956944" cy="55244"/>
            </a:xfrm>
            <a:custGeom>
              <a:avLst/>
              <a:gdLst/>
              <a:ahLst/>
              <a:cxnLst/>
              <a:rect l="l" t="t" r="r" b="b"/>
              <a:pathLst>
                <a:path w="956944" h="55245">
                  <a:moveTo>
                    <a:pt x="58826" y="26085"/>
                  </a:moveTo>
                  <a:lnTo>
                    <a:pt x="58216" y="24587"/>
                  </a:lnTo>
                  <a:lnTo>
                    <a:pt x="33629" y="0"/>
                  </a:lnTo>
                  <a:lnTo>
                    <a:pt x="29908" y="0"/>
                  </a:lnTo>
                  <a:lnTo>
                    <a:pt x="25311" y="4597"/>
                  </a:lnTo>
                  <a:lnTo>
                    <a:pt x="25311" y="8331"/>
                  </a:lnTo>
                  <a:lnTo>
                    <a:pt x="38735" y="21755"/>
                  </a:lnTo>
                  <a:lnTo>
                    <a:pt x="2603" y="21755"/>
                  </a:lnTo>
                  <a:lnTo>
                    <a:pt x="0" y="24396"/>
                  </a:lnTo>
                  <a:lnTo>
                    <a:pt x="0" y="30899"/>
                  </a:lnTo>
                  <a:lnTo>
                    <a:pt x="2603" y="33528"/>
                  </a:lnTo>
                  <a:lnTo>
                    <a:pt x="38747" y="33528"/>
                  </a:lnTo>
                  <a:lnTo>
                    <a:pt x="25311" y="46964"/>
                  </a:lnTo>
                  <a:lnTo>
                    <a:pt x="25311" y="50685"/>
                  </a:lnTo>
                  <a:lnTo>
                    <a:pt x="28752" y="54127"/>
                  </a:lnTo>
                  <a:lnTo>
                    <a:pt x="30264" y="54711"/>
                  </a:lnTo>
                  <a:lnTo>
                    <a:pt x="31762" y="54711"/>
                  </a:lnTo>
                  <a:lnTo>
                    <a:pt x="33274" y="54711"/>
                  </a:lnTo>
                  <a:lnTo>
                    <a:pt x="34785" y="54127"/>
                  </a:lnTo>
                  <a:lnTo>
                    <a:pt x="58216" y="30695"/>
                  </a:lnTo>
                  <a:lnTo>
                    <a:pt x="58826" y="29210"/>
                  </a:lnTo>
                  <a:lnTo>
                    <a:pt x="58826" y="26085"/>
                  </a:lnTo>
                  <a:close/>
                </a:path>
                <a:path w="956944" h="55245">
                  <a:moveTo>
                    <a:pt x="956437" y="26085"/>
                  </a:moveTo>
                  <a:lnTo>
                    <a:pt x="955827" y="24587"/>
                  </a:lnTo>
                  <a:lnTo>
                    <a:pt x="931240" y="0"/>
                  </a:lnTo>
                  <a:lnTo>
                    <a:pt x="927519" y="0"/>
                  </a:lnTo>
                  <a:lnTo>
                    <a:pt x="922921" y="4597"/>
                  </a:lnTo>
                  <a:lnTo>
                    <a:pt x="922921" y="8331"/>
                  </a:lnTo>
                  <a:lnTo>
                    <a:pt x="936345" y="21755"/>
                  </a:lnTo>
                  <a:lnTo>
                    <a:pt x="900214" y="21755"/>
                  </a:lnTo>
                  <a:lnTo>
                    <a:pt x="897610" y="24396"/>
                  </a:lnTo>
                  <a:lnTo>
                    <a:pt x="897610" y="30899"/>
                  </a:lnTo>
                  <a:lnTo>
                    <a:pt x="900214" y="33528"/>
                  </a:lnTo>
                  <a:lnTo>
                    <a:pt x="936358" y="33528"/>
                  </a:lnTo>
                  <a:lnTo>
                    <a:pt x="922921" y="46964"/>
                  </a:lnTo>
                  <a:lnTo>
                    <a:pt x="922921" y="50685"/>
                  </a:lnTo>
                  <a:lnTo>
                    <a:pt x="926363" y="54127"/>
                  </a:lnTo>
                  <a:lnTo>
                    <a:pt x="927874" y="54711"/>
                  </a:lnTo>
                  <a:lnTo>
                    <a:pt x="929373" y="54711"/>
                  </a:lnTo>
                  <a:lnTo>
                    <a:pt x="930884" y="54711"/>
                  </a:lnTo>
                  <a:lnTo>
                    <a:pt x="932383" y="54127"/>
                  </a:lnTo>
                  <a:lnTo>
                    <a:pt x="955827" y="30695"/>
                  </a:lnTo>
                  <a:lnTo>
                    <a:pt x="956437" y="29210"/>
                  </a:lnTo>
                  <a:lnTo>
                    <a:pt x="956437" y="26085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 descr=""/>
            <p:cNvSpPr/>
            <p:nvPr/>
          </p:nvSpPr>
          <p:spPr>
            <a:xfrm>
              <a:off x="13867306" y="5647671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5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 descr=""/>
            <p:cNvSpPr/>
            <p:nvPr/>
          </p:nvSpPr>
          <p:spPr>
            <a:xfrm>
              <a:off x="13840770" y="5616521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5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 descr=""/>
            <p:cNvSpPr/>
            <p:nvPr/>
          </p:nvSpPr>
          <p:spPr>
            <a:xfrm>
              <a:off x="14761329" y="5647507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5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 descr=""/>
            <p:cNvSpPr/>
            <p:nvPr/>
          </p:nvSpPr>
          <p:spPr>
            <a:xfrm>
              <a:off x="14734792" y="5616357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5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 descr=""/>
            <p:cNvSpPr/>
            <p:nvPr/>
          </p:nvSpPr>
          <p:spPr>
            <a:xfrm>
              <a:off x="16378416" y="5921765"/>
              <a:ext cx="59055" cy="55244"/>
            </a:xfrm>
            <a:custGeom>
              <a:avLst/>
              <a:gdLst/>
              <a:ahLst/>
              <a:cxnLst/>
              <a:rect l="l" t="t" r="r" b="b"/>
              <a:pathLst>
                <a:path w="59055" h="55245">
                  <a:moveTo>
                    <a:pt x="58826" y="26085"/>
                  </a:moveTo>
                  <a:lnTo>
                    <a:pt x="58216" y="24587"/>
                  </a:lnTo>
                  <a:lnTo>
                    <a:pt x="33629" y="0"/>
                  </a:lnTo>
                  <a:lnTo>
                    <a:pt x="29908" y="0"/>
                  </a:lnTo>
                  <a:lnTo>
                    <a:pt x="25311" y="4597"/>
                  </a:lnTo>
                  <a:lnTo>
                    <a:pt x="25311" y="8331"/>
                  </a:lnTo>
                  <a:lnTo>
                    <a:pt x="38735" y="21755"/>
                  </a:lnTo>
                  <a:lnTo>
                    <a:pt x="2603" y="21755"/>
                  </a:lnTo>
                  <a:lnTo>
                    <a:pt x="0" y="24396"/>
                  </a:lnTo>
                  <a:lnTo>
                    <a:pt x="0" y="30899"/>
                  </a:lnTo>
                  <a:lnTo>
                    <a:pt x="2603" y="33528"/>
                  </a:lnTo>
                  <a:lnTo>
                    <a:pt x="38747" y="33528"/>
                  </a:lnTo>
                  <a:lnTo>
                    <a:pt x="25311" y="46964"/>
                  </a:lnTo>
                  <a:lnTo>
                    <a:pt x="25311" y="50685"/>
                  </a:lnTo>
                  <a:lnTo>
                    <a:pt x="28752" y="54127"/>
                  </a:lnTo>
                  <a:lnTo>
                    <a:pt x="30264" y="54711"/>
                  </a:lnTo>
                  <a:lnTo>
                    <a:pt x="31762" y="54711"/>
                  </a:lnTo>
                  <a:lnTo>
                    <a:pt x="33274" y="54711"/>
                  </a:lnTo>
                  <a:lnTo>
                    <a:pt x="34785" y="54127"/>
                  </a:lnTo>
                  <a:lnTo>
                    <a:pt x="58216" y="30695"/>
                  </a:lnTo>
                  <a:lnTo>
                    <a:pt x="58826" y="29210"/>
                  </a:lnTo>
                  <a:lnTo>
                    <a:pt x="58826" y="26085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 descr=""/>
            <p:cNvSpPr/>
            <p:nvPr/>
          </p:nvSpPr>
          <p:spPr>
            <a:xfrm>
              <a:off x="15657870" y="5657933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5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 descr=""/>
            <p:cNvSpPr/>
            <p:nvPr/>
          </p:nvSpPr>
          <p:spPr>
            <a:xfrm>
              <a:off x="15631332" y="5626783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5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 descr=""/>
            <p:cNvSpPr/>
            <p:nvPr/>
          </p:nvSpPr>
          <p:spPr>
            <a:xfrm>
              <a:off x="14793862" y="5692644"/>
              <a:ext cx="560705" cy="521334"/>
            </a:xfrm>
            <a:custGeom>
              <a:avLst/>
              <a:gdLst/>
              <a:ahLst/>
              <a:cxnLst/>
              <a:rect l="l" t="t" r="r" b="b"/>
              <a:pathLst>
                <a:path w="560705" h="521335">
                  <a:moveTo>
                    <a:pt x="560235" y="507669"/>
                  </a:moveTo>
                  <a:lnTo>
                    <a:pt x="13474" y="507669"/>
                  </a:lnTo>
                  <a:lnTo>
                    <a:pt x="13474" y="0"/>
                  </a:lnTo>
                  <a:lnTo>
                    <a:pt x="0" y="0"/>
                  </a:lnTo>
                  <a:lnTo>
                    <a:pt x="0" y="507669"/>
                  </a:lnTo>
                  <a:lnTo>
                    <a:pt x="0" y="514096"/>
                  </a:lnTo>
                  <a:lnTo>
                    <a:pt x="0" y="521144"/>
                  </a:lnTo>
                  <a:lnTo>
                    <a:pt x="560235" y="521144"/>
                  </a:lnTo>
                  <a:lnTo>
                    <a:pt x="560235" y="507669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 descr=""/>
            <p:cNvSpPr/>
            <p:nvPr/>
          </p:nvSpPr>
          <p:spPr>
            <a:xfrm>
              <a:off x="14815947" y="6147063"/>
              <a:ext cx="538480" cy="45720"/>
            </a:xfrm>
            <a:custGeom>
              <a:avLst/>
              <a:gdLst/>
              <a:ahLst/>
              <a:cxnLst/>
              <a:rect l="l" t="t" r="r" b="b"/>
              <a:pathLst>
                <a:path w="538480" h="45720">
                  <a:moveTo>
                    <a:pt x="45288" y="0"/>
                  </a:moveTo>
                  <a:lnTo>
                    <a:pt x="0" y="0"/>
                  </a:lnTo>
                  <a:lnTo>
                    <a:pt x="0" y="45288"/>
                  </a:lnTo>
                  <a:lnTo>
                    <a:pt x="45288" y="45288"/>
                  </a:lnTo>
                  <a:lnTo>
                    <a:pt x="45288" y="0"/>
                  </a:lnTo>
                  <a:close/>
                </a:path>
                <a:path w="538480" h="45720">
                  <a:moveTo>
                    <a:pt x="97523" y="0"/>
                  </a:moveTo>
                  <a:lnTo>
                    <a:pt x="52235" y="0"/>
                  </a:lnTo>
                  <a:lnTo>
                    <a:pt x="52235" y="45288"/>
                  </a:lnTo>
                  <a:lnTo>
                    <a:pt x="97523" y="45288"/>
                  </a:lnTo>
                  <a:lnTo>
                    <a:pt x="97523" y="0"/>
                  </a:lnTo>
                  <a:close/>
                </a:path>
                <a:path w="538480" h="45720">
                  <a:moveTo>
                    <a:pt x="149745" y="38"/>
                  </a:moveTo>
                  <a:lnTo>
                    <a:pt x="104457" y="38"/>
                  </a:lnTo>
                  <a:lnTo>
                    <a:pt x="104457" y="45326"/>
                  </a:lnTo>
                  <a:lnTo>
                    <a:pt x="149745" y="45326"/>
                  </a:lnTo>
                  <a:lnTo>
                    <a:pt x="149745" y="38"/>
                  </a:lnTo>
                  <a:close/>
                </a:path>
                <a:path w="538480" h="45720">
                  <a:moveTo>
                    <a:pt x="201968" y="38"/>
                  </a:moveTo>
                  <a:lnTo>
                    <a:pt x="156679" y="38"/>
                  </a:lnTo>
                  <a:lnTo>
                    <a:pt x="156679" y="45326"/>
                  </a:lnTo>
                  <a:lnTo>
                    <a:pt x="201968" y="45326"/>
                  </a:lnTo>
                  <a:lnTo>
                    <a:pt x="201968" y="38"/>
                  </a:lnTo>
                  <a:close/>
                </a:path>
                <a:path w="538480" h="45720">
                  <a:moveTo>
                    <a:pt x="254203" y="38"/>
                  </a:moveTo>
                  <a:lnTo>
                    <a:pt x="208915" y="38"/>
                  </a:lnTo>
                  <a:lnTo>
                    <a:pt x="208915" y="45326"/>
                  </a:lnTo>
                  <a:lnTo>
                    <a:pt x="254203" y="45326"/>
                  </a:lnTo>
                  <a:lnTo>
                    <a:pt x="254203" y="38"/>
                  </a:lnTo>
                  <a:close/>
                </a:path>
                <a:path w="538480" h="45720">
                  <a:moveTo>
                    <a:pt x="329247" y="25"/>
                  </a:moveTo>
                  <a:lnTo>
                    <a:pt x="283946" y="25"/>
                  </a:lnTo>
                  <a:lnTo>
                    <a:pt x="283946" y="45313"/>
                  </a:lnTo>
                  <a:lnTo>
                    <a:pt x="329247" y="45313"/>
                  </a:lnTo>
                  <a:lnTo>
                    <a:pt x="329247" y="25"/>
                  </a:lnTo>
                  <a:close/>
                </a:path>
                <a:path w="538480" h="45720">
                  <a:moveTo>
                    <a:pt x="381469" y="25"/>
                  </a:moveTo>
                  <a:lnTo>
                    <a:pt x="336181" y="25"/>
                  </a:lnTo>
                  <a:lnTo>
                    <a:pt x="336181" y="45313"/>
                  </a:lnTo>
                  <a:lnTo>
                    <a:pt x="381469" y="45313"/>
                  </a:lnTo>
                  <a:lnTo>
                    <a:pt x="381469" y="25"/>
                  </a:lnTo>
                  <a:close/>
                </a:path>
                <a:path w="538480" h="45720">
                  <a:moveTo>
                    <a:pt x="433692" y="50"/>
                  </a:moveTo>
                  <a:lnTo>
                    <a:pt x="388404" y="50"/>
                  </a:lnTo>
                  <a:lnTo>
                    <a:pt x="388404" y="45351"/>
                  </a:lnTo>
                  <a:lnTo>
                    <a:pt x="433692" y="45351"/>
                  </a:lnTo>
                  <a:lnTo>
                    <a:pt x="433692" y="50"/>
                  </a:lnTo>
                  <a:close/>
                </a:path>
                <a:path w="538480" h="45720">
                  <a:moveTo>
                    <a:pt x="485927" y="50"/>
                  </a:moveTo>
                  <a:lnTo>
                    <a:pt x="440626" y="50"/>
                  </a:lnTo>
                  <a:lnTo>
                    <a:pt x="440626" y="45351"/>
                  </a:lnTo>
                  <a:lnTo>
                    <a:pt x="485927" y="45351"/>
                  </a:lnTo>
                  <a:lnTo>
                    <a:pt x="485927" y="50"/>
                  </a:lnTo>
                  <a:close/>
                </a:path>
                <a:path w="538480" h="45720">
                  <a:moveTo>
                    <a:pt x="538149" y="50"/>
                  </a:moveTo>
                  <a:lnTo>
                    <a:pt x="492861" y="50"/>
                  </a:lnTo>
                  <a:lnTo>
                    <a:pt x="492861" y="45351"/>
                  </a:lnTo>
                  <a:lnTo>
                    <a:pt x="538149" y="45351"/>
                  </a:lnTo>
                  <a:lnTo>
                    <a:pt x="538149" y="50"/>
                  </a:lnTo>
                  <a:close/>
                </a:path>
              </a:pathLst>
            </a:custGeom>
            <a:solidFill>
              <a:srgbClr val="FCF3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 descr=""/>
            <p:cNvSpPr/>
            <p:nvPr/>
          </p:nvSpPr>
          <p:spPr>
            <a:xfrm>
              <a:off x="13911415" y="5692644"/>
              <a:ext cx="560705" cy="521334"/>
            </a:xfrm>
            <a:custGeom>
              <a:avLst/>
              <a:gdLst/>
              <a:ahLst/>
              <a:cxnLst/>
              <a:rect l="l" t="t" r="r" b="b"/>
              <a:pathLst>
                <a:path w="560705" h="521335">
                  <a:moveTo>
                    <a:pt x="560235" y="507669"/>
                  </a:moveTo>
                  <a:lnTo>
                    <a:pt x="13474" y="507669"/>
                  </a:lnTo>
                  <a:lnTo>
                    <a:pt x="13474" y="0"/>
                  </a:lnTo>
                  <a:lnTo>
                    <a:pt x="0" y="0"/>
                  </a:lnTo>
                  <a:lnTo>
                    <a:pt x="0" y="507669"/>
                  </a:lnTo>
                  <a:lnTo>
                    <a:pt x="0" y="514096"/>
                  </a:lnTo>
                  <a:lnTo>
                    <a:pt x="0" y="521144"/>
                  </a:lnTo>
                  <a:lnTo>
                    <a:pt x="560235" y="521144"/>
                  </a:lnTo>
                  <a:lnTo>
                    <a:pt x="560235" y="507669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9" name="object 209" descr=""/>
            <p:cNvSpPr/>
            <p:nvPr/>
          </p:nvSpPr>
          <p:spPr>
            <a:xfrm>
              <a:off x="13985735" y="6147063"/>
              <a:ext cx="329565" cy="45720"/>
            </a:xfrm>
            <a:custGeom>
              <a:avLst/>
              <a:gdLst/>
              <a:ahLst/>
              <a:cxnLst/>
              <a:rect l="l" t="t" r="r" b="b"/>
              <a:pathLst>
                <a:path w="329565" h="45720">
                  <a:moveTo>
                    <a:pt x="45288" y="0"/>
                  </a:moveTo>
                  <a:lnTo>
                    <a:pt x="0" y="0"/>
                  </a:lnTo>
                  <a:lnTo>
                    <a:pt x="0" y="45288"/>
                  </a:lnTo>
                  <a:lnTo>
                    <a:pt x="45288" y="45288"/>
                  </a:lnTo>
                  <a:lnTo>
                    <a:pt x="45288" y="0"/>
                  </a:lnTo>
                  <a:close/>
                </a:path>
                <a:path w="329565" h="45720">
                  <a:moveTo>
                    <a:pt x="149733" y="38"/>
                  </a:moveTo>
                  <a:lnTo>
                    <a:pt x="104444" y="38"/>
                  </a:lnTo>
                  <a:lnTo>
                    <a:pt x="104444" y="45326"/>
                  </a:lnTo>
                  <a:lnTo>
                    <a:pt x="149733" y="45326"/>
                  </a:lnTo>
                  <a:lnTo>
                    <a:pt x="149733" y="38"/>
                  </a:lnTo>
                  <a:close/>
                </a:path>
                <a:path w="329565" h="45720">
                  <a:moveTo>
                    <a:pt x="329234" y="25"/>
                  </a:moveTo>
                  <a:lnTo>
                    <a:pt x="283946" y="25"/>
                  </a:lnTo>
                  <a:lnTo>
                    <a:pt x="283946" y="45313"/>
                  </a:lnTo>
                  <a:lnTo>
                    <a:pt x="329234" y="45313"/>
                  </a:lnTo>
                  <a:lnTo>
                    <a:pt x="329234" y="25"/>
                  </a:lnTo>
                  <a:close/>
                </a:path>
              </a:pathLst>
            </a:custGeom>
            <a:solidFill>
              <a:srgbClr val="FCF3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 descr=""/>
            <p:cNvSpPr/>
            <p:nvPr/>
          </p:nvSpPr>
          <p:spPr>
            <a:xfrm>
              <a:off x="14089647" y="6090967"/>
              <a:ext cx="208279" cy="33020"/>
            </a:xfrm>
            <a:custGeom>
              <a:avLst/>
              <a:gdLst/>
              <a:ahLst/>
              <a:cxnLst/>
              <a:rect l="l" t="t" r="r" b="b"/>
              <a:pathLst>
                <a:path w="208280" h="33020">
                  <a:moveTo>
                    <a:pt x="208051" y="16357"/>
                  </a:moveTo>
                  <a:lnTo>
                    <a:pt x="191693" y="0"/>
                  </a:lnTo>
                  <a:lnTo>
                    <a:pt x="187020" y="4673"/>
                  </a:lnTo>
                  <a:lnTo>
                    <a:pt x="195402" y="13055"/>
                  </a:lnTo>
                  <a:lnTo>
                    <a:pt x="95897" y="13055"/>
                  </a:lnTo>
                  <a:lnTo>
                    <a:pt x="12611" y="13068"/>
                  </a:lnTo>
                  <a:lnTo>
                    <a:pt x="20955" y="4711"/>
                  </a:lnTo>
                  <a:lnTo>
                    <a:pt x="16294" y="50"/>
                  </a:lnTo>
                  <a:lnTo>
                    <a:pt x="0" y="16357"/>
                  </a:lnTo>
                  <a:lnTo>
                    <a:pt x="16294" y="32664"/>
                  </a:lnTo>
                  <a:lnTo>
                    <a:pt x="20955" y="28003"/>
                  </a:lnTo>
                  <a:lnTo>
                    <a:pt x="12611" y="19646"/>
                  </a:lnTo>
                  <a:lnTo>
                    <a:pt x="95897" y="19646"/>
                  </a:lnTo>
                  <a:lnTo>
                    <a:pt x="195402" y="19659"/>
                  </a:lnTo>
                  <a:lnTo>
                    <a:pt x="187020" y="28041"/>
                  </a:lnTo>
                  <a:lnTo>
                    <a:pt x="191693" y="32715"/>
                  </a:lnTo>
                  <a:lnTo>
                    <a:pt x="208051" y="16357"/>
                  </a:lnTo>
                  <a:close/>
                </a:path>
              </a:pathLst>
            </a:custGeom>
            <a:solidFill>
              <a:srgbClr val="18A7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 descr=""/>
            <p:cNvSpPr/>
            <p:nvPr/>
          </p:nvSpPr>
          <p:spPr>
            <a:xfrm>
              <a:off x="14321904" y="6147114"/>
              <a:ext cx="97790" cy="45720"/>
            </a:xfrm>
            <a:custGeom>
              <a:avLst/>
              <a:gdLst/>
              <a:ahLst/>
              <a:cxnLst/>
              <a:rect l="l" t="t" r="r" b="b"/>
              <a:pathLst>
                <a:path w="97790" h="45720">
                  <a:moveTo>
                    <a:pt x="45288" y="0"/>
                  </a:moveTo>
                  <a:lnTo>
                    <a:pt x="0" y="0"/>
                  </a:lnTo>
                  <a:lnTo>
                    <a:pt x="0" y="45300"/>
                  </a:lnTo>
                  <a:lnTo>
                    <a:pt x="45288" y="45300"/>
                  </a:lnTo>
                  <a:lnTo>
                    <a:pt x="45288" y="0"/>
                  </a:lnTo>
                  <a:close/>
                </a:path>
                <a:path w="97790" h="45720">
                  <a:moveTo>
                    <a:pt x="97523" y="0"/>
                  </a:moveTo>
                  <a:lnTo>
                    <a:pt x="52235" y="0"/>
                  </a:lnTo>
                  <a:lnTo>
                    <a:pt x="52235" y="45300"/>
                  </a:lnTo>
                  <a:lnTo>
                    <a:pt x="97523" y="45300"/>
                  </a:lnTo>
                  <a:lnTo>
                    <a:pt x="97523" y="0"/>
                  </a:lnTo>
                  <a:close/>
                </a:path>
              </a:pathLst>
            </a:custGeom>
            <a:solidFill>
              <a:srgbClr val="FCF3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2" name="object 212" descr=""/>
            <p:cNvSpPr/>
            <p:nvPr/>
          </p:nvSpPr>
          <p:spPr>
            <a:xfrm>
              <a:off x="15692323" y="5697064"/>
              <a:ext cx="560705" cy="521334"/>
            </a:xfrm>
            <a:custGeom>
              <a:avLst/>
              <a:gdLst/>
              <a:ahLst/>
              <a:cxnLst/>
              <a:rect l="l" t="t" r="r" b="b"/>
              <a:pathLst>
                <a:path w="560705" h="521335">
                  <a:moveTo>
                    <a:pt x="560235" y="507669"/>
                  </a:moveTo>
                  <a:lnTo>
                    <a:pt x="13474" y="507669"/>
                  </a:lnTo>
                  <a:lnTo>
                    <a:pt x="13474" y="0"/>
                  </a:lnTo>
                  <a:lnTo>
                    <a:pt x="0" y="0"/>
                  </a:lnTo>
                  <a:lnTo>
                    <a:pt x="0" y="507669"/>
                  </a:lnTo>
                  <a:lnTo>
                    <a:pt x="0" y="514096"/>
                  </a:lnTo>
                  <a:lnTo>
                    <a:pt x="0" y="521144"/>
                  </a:lnTo>
                  <a:lnTo>
                    <a:pt x="560235" y="521144"/>
                  </a:lnTo>
                  <a:lnTo>
                    <a:pt x="560235" y="507669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3" name="object 213" descr=""/>
            <p:cNvSpPr/>
            <p:nvPr/>
          </p:nvSpPr>
          <p:spPr>
            <a:xfrm>
              <a:off x="15714409" y="5706703"/>
              <a:ext cx="538480" cy="490220"/>
            </a:xfrm>
            <a:custGeom>
              <a:avLst/>
              <a:gdLst/>
              <a:ahLst/>
              <a:cxnLst/>
              <a:rect l="l" t="t" r="r" b="b"/>
              <a:pathLst>
                <a:path w="538480" h="490220">
                  <a:moveTo>
                    <a:pt x="45288" y="444792"/>
                  </a:moveTo>
                  <a:lnTo>
                    <a:pt x="0" y="444792"/>
                  </a:lnTo>
                  <a:lnTo>
                    <a:pt x="0" y="490080"/>
                  </a:lnTo>
                  <a:lnTo>
                    <a:pt x="45288" y="490080"/>
                  </a:lnTo>
                  <a:lnTo>
                    <a:pt x="45288" y="444792"/>
                  </a:lnTo>
                  <a:close/>
                </a:path>
                <a:path w="538480" h="490220">
                  <a:moveTo>
                    <a:pt x="97523" y="256070"/>
                  </a:moveTo>
                  <a:lnTo>
                    <a:pt x="52235" y="256070"/>
                  </a:lnTo>
                  <a:lnTo>
                    <a:pt x="52235" y="301371"/>
                  </a:lnTo>
                  <a:lnTo>
                    <a:pt x="97523" y="301371"/>
                  </a:lnTo>
                  <a:lnTo>
                    <a:pt x="97523" y="256070"/>
                  </a:lnTo>
                  <a:close/>
                </a:path>
                <a:path w="538480" h="490220">
                  <a:moveTo>
                    <a:pt x="149745" y="444817"/>
                  </a:moveTo>
                  <a:lnTo>
                    <a:pt x="104457" y="444817"/>
                  </a:lnTo>
                  <a:lnTo>
                    <a:pt x="104457" y="490118"/>
                  </a:lnTo>
                  <a:lnTo>
                    <a:pt x="149745" y="490118"/>
                  </a:lnTo>
                  <a:lnTo>
                    <a:pt x="149745" y="444817"/>
                  </a:lnTo>
                  <a:close/>
                </a:path>
                <a:path w="538480" h="490220">
                  <a:moveTo>
                    <a:pt x="201968" y="444817"/>
                  </a:moveTo>
                  <a:lnTo>
                    <a:pt x="156679" y="444817"/>
                  </a:lnTo>
                  <a:lnTo>
                    <a:pt x="156679" y="490118"/>
                  </a:lnTo>
                  <a:lnTo>
                    <a:pt x="201968" y="490118"/>
                  </a:lnTo>
                  <a:lnTo>
                    <a:pt x="201968" y="444817"/>
                  </a:lnTo>
                  <a:close/>
                </a:path>
                <a:path w="538480" h="490220">
                  <a:moveTo>
                    <a:pt x="254203" y="0"/>
                  </a:moveTo>
                  <a:lnTo>
                    <a:pt x="208915" y="0"/>
                  </a:lnTo>
                  <a:lnTo>
                    <a:pt x="208915" y="45288"/>
                  </a:lnTo>
                  <a:lnTo>
                    <a:pt x="254203" y="45288"/>
                  </a:lnTo>
                  <a:lnTo>
                    <a:pt x="254203" y="0"/>
                  </a:lnTo>
                  <a:close/>
                </a:path>
                <a:path w="538480" h="490220">
                  <a:moveTo>
                    <a:pt x="329247" y="444804"/>
                  </a:moveTo>
                  <a:lnTo>
                    <a:pt x="283959" y="444804"/>
                  </a:lnTo>
                  <a:lnTo>
                    <a:pt x="283959" y="490093"/>
                  </a:lnTo>
                  <a:lnTo>
                    <a:pt x="329247" y="490093"/>
                  </a:lnTo>
                  <a:lnTo>
                    <a:pt x="329247" y="444804"/>
                  </a:lnTo>
                  <a:close/>
                </a:path>
                <a:path w="538480" h="490220">
                  <a:moveTo>
                    <a:pt x="381469" y="444804"/>
                  </a:moveTo>
                  <a:lnTo>
                    <a:pt x="336181" y="444804"/>
                  </a:lnTo>
                  <a:lnTo>
                    <a:pt x="336181" y="490093"/>
                  </a:lnTo>
                  <a:lnTo>
                    <a:pt x="381469" y="490093"/>
                  </a:lnTo>
                  <a:lnTo>
                    <a:pt x="381469" y="444804"/>
                  </a:lnTo>
                  <a:close/>
                </a:path>
                <a:path w="538480" h="490220">
                  <a:moveTo>
                    <a:pt x="485927" y="444842"/>
                  </a:moveTo>
                  <a:lnTo>
                    <a:pt x="440639" y="444842"/>
                  </a:lnTo>
                  <a:lnTo>
                    <a:pt x="440639" y="490131"/>
                  </a:lnTo>
                  <a:lnTo>
                    <a:pt x="485927" y="490131"/>
                  </a:lnTo>
                  <a:lnTo>
                    <a:pt x="485927" y="444842"/>
                  </a:lnTo>
                  <a:close/>
                </a:path>
                <a:path w="538480" h="490220">
                  <a:moveTo>
                    <a:pt x="538149" y="444842"/>
                  </a:moveTo>
                  <a:lnTo>
                    <a:pt x="492861" y="444842"/>
                  </a:lnTo>
                  <a:lnTo>
                    <a:pt x="492861" y="490131"/>
                  </a:lnTo>
                  <a:lnTo>
                    <a:pt x="538149" y="490131"/>
                  </a:lnTo>
                  <a:lnTo>
                    <a:pt x="538149" y="444842"/>
                  </a:lnTo>
                  <a:close/>
                </a:path>
              </a:pathLst>
            </a:custGeom>
            <a:solidFill>
              <a:srgbClr val="FCF3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4" name="object 214" descr=""/>
            <p:cNvSpPr/>
            <p:nvPr/>
          </p:nvSpPr>
          <p:spPr>
            <a:xfrm>
              <a:off x="15772549" y="5770114"/>
              <a:ext cx="370205" cy="368935"/>
            </a:xfrm>
            <a:custGeom>
              <a:avLst/>
              <a:gdLst/>
              <a:ahLst/>
              <a:cxnLst/>
              <a:rect l="l" t="t" r="r" b="b"/>
              <a:pathLst>
                <a:path w="370205" h="368935">
                  <a:moveTo>
                    <a:pt x="33464" y="270764"/>
                  </a:moveTo>
                  <a:lnTo>
                    <a:pt x="16738" y="254038"/>
                  </a:lnTo>
                  <a:lnTo>
                    <a:pt x="0" y="270764"/>
                  </a:lnTo>
                  <a:lnTo>
                    <a:pt x="4787" y="275539"/>
                  </a:lnTo>
                  <a:lnTo>
                    <a:pt x="13347" y="266979"/>
                  </a:lnTo>
                  <a:lnTo>
                    <a:pt x="13347" y="368744"/>
                  </a:lnTo>
                  <a:lnTo>
                    <a:pt x="20116" y="368744"/>
                  </a:lnTo>
                  <a:lnTo>
                    <a:pt x="20116" y="266966"/>
                  </a:lnTo>
                  <a:lnTo>
                    <a:pt x="28689" y="275539"/>
                  </a:lnTo>
                  <a:lnTo>
                    <a:pt x="33464" y="270764"/>
                  </a:lnTo>
                  <a:close/>
                </a:path>
                <a:path w="370205" h="368935">
                  <a:moveTo>
                    <a:pt x="190144" y="16725"/>
                  </a:moveTo>
                  <a:lnTo>
                    <a:pt x="173418" y="0"/>
                  </a:lnTo>
                  <a:lnTo>
                    <a:pt x="156679" y="16725"/>
                  </a:lnTo>
                  <a:lnTo>
                    <a:pt x="161467" y="21513"/>
                  </a:lnTo>
                  <a:lnTo>
                    <a:pt x="170040" y="12941"/>
                  </a:lnTo>
                  <a:lnTo>
                    <a:pt x="170040" y="114706"/>
                  </a:lnTo>
                  <a:lnTo>
                    <a:pt x="176796" y="114706"/>
                  </a:lnTo>
                  <a:lnTo>
                    <a:pt x="176796" y="12941"/>
                  </a:lnTo>
                  <a:lnTo>
                    <a:pt x="185369" y="21513"/>
                  </a:lnTo>
                  <a:lnTo>
                    <a:pt x="190144" y="16725"/>
                  </a:lnTo>
                  <a:close/>
                </a:path>
                <a:path w="370205" h="368935">
                  <a:moveTo>
                    <a:pt x="369633" y="163271"/>
                  </a:moveTo>
                  <a:lnTo>
                    <a:pt x="352907" y="146545"/>
                  </a:lnTo>
                  <a:lnTo>
                    <a:pt x="336181" y="163271"/>
                  </a:lnTo>
                  <a:lnTo>
                    <a:pt x="340956" y="168046"/>
                  </a:lnTo>
                  <a:lnTo>
                    <a:pt x="349529" y="159473"/>
                  </a:lnTo>
                  <a:lnTo>
                    <a:pt x="349529" y="261251"/>
                  </a:lnTo>
                  <a:lnTo>
                    <a:pt x="356285" y="261251"/>
                  </a:lnTo>
                  <a:lnTo>
                    <a:pt x="356285" y="159473"/>
                  </a:lnTo>
                  <a:lnTo>
                    <a:pt x="364858" y="168046"/>
                  </a:lnTo>
                  <a:lnTo>
                    <a:pt x="369633" y="163271"/>
                  </a:lnTo>
                  <a:close/>
                </a:path>
              </a:pathLst>
            </a:custGeom>
            <a:solidFill>
              <a:srgbClr val="18A7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5" name="object 215" descr=""/>
            <p:cNvSpPr/>
            <p:nvPr/>
          </p:nvSpPr>
          <p:spPr>
            <a:xfrm>
              <a:off x="16520758" y="5626783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5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6" name="object 216" descr=""/>
            <p:cNvSpPr/>
            <p:nvPr/>
          </p:nvSpPr>
          <p:spPr>
            <a:xfrm>
              <a:off x="16581758" y="6204728"/>
              <a:ext cx="560705" cy="13970"/>
            </a:xfrm>
            <a:custGeom>
              <a:avLst/>
              <a:gdLst/>
              <a:ahLst/>
              <a:cxnLst/>
              <a:rect l="l" t="t" r="r" b="b"/>
              <a:pathLst>
                <a:path w="560705" h="13970">
                  <a:moveTo>
                    <a:pt x="0" y="0"/>
                  </a:moveTo>
                  <a:lnTo>
                    <a:pt x="560236" y="0"/>
                  </a:lnTo>
                  <a:lnTo>
                    <a:pt x="560236" y="13479"/>
                  </a:lnTo>
                  <a:lnTo>
                    <a:pt x="0" y="1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7" name="object 217" descr=""/>
            <p:cNvSpPr/>
            <p:nvPr/>
          </p:nvSpPr>
          <p:spPr>
            <a:xfrm>
              <a:off x="16603841" y="5962774"/>
              <a:ext cx="97790" cy="180340"/>
            </a:xfrm>
            <a:custGeom>
              <a:avLst/>
              <a:gdLst/>
              <a:ahLst/>
              <a:cxnLst/>
              <a:rect l="l" t="t" r="r" b="b"/>
              <a:pathLst>
                <a:path w="97790" h="180339">
                  <a:moveTo>
                    <a:pt x="45288" y="134797"/>
                  </a:moveTo>
                  <a:lnTo>
                    <a:pt x="0" y="134797"/>
                  </a:lnTo>
                  <a:lnTo>
                    <a:pt x="0" y="180086"/>
                  </a:lnTo>
                  <a:lnTo>
                    <a:pt x="45288" y="180086"/>
                  </a:lnTo>
                  <a:lnTo>
                    <a:pt x="45288" y="134797"/>
                  </a:lnTo>
                  <a:close/>
                </a:path>
                <a:path w="97790" h="180339">
                  <a:moveTo>
                    <a:pt x="97510" y="0"/>
                  </a:moveTo>
                  <a:lnTo>
                    <a:pt x="52222" y="0"/>
                  </a:lnTo>
                  <a:lnTo>
                    <a:pt x="52222" y="45300"/>
                  </a:lnTo>
                  <a:lnTo>
                    <a:pt x="97510" y="45300"/>
                  </a:lnTo>
                  <a:lnTo>
                    <a:pt x="97510" y="0"/>
                  </a:lnTo>
                  <a:close/>
                </a:path>
              </a:pathLst>
            </a:custGeom>
            <a:solidFill>
              <a:srgbClr val="FCF3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8" name="object 218" descr=""/>
            <p:cNvSpPr/>
            <p:nvPr/>
          </p:nvSpPr>
          <p:spPr>
            <a:xfrm>
              <a:off x="16581756" y="5697058"/>
              <a:ext cx="13970" cy="514350"/>
            </a:xfrm>
            <a:custGeom>
              <a:avLst/>
              <a:gdLst/>
              <a:ahLst/>
              <a:cxnLst/>
              <a:rect l="l" t="t" r="r" b="b"/>
              <a:pathLst>
                <a:path w="13969" h="514350">
                  <a:moveTo>
                    <a:pt x="0" y="0"/>
                  </a:moveTo>
                  <a:lnTo>
                    <a:pt x="13479" y="0"/>
                  </a:lnTo>
                  <a:lnTo>
                    <a:pt x="13479" y="514098"/>
                  </a:lnTo>
                  <a:lnTo>
                    <a:pt x="0" y="514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9" name="object 219" descr=""/>
            <p:cNvSpPr/>
            <p:nvPr/>
          </p:nvSpPr>
          <p:spPr>
            <a:xfrm>
              <a:off x="16708285" y="5699617"/>
              <a:ext cx="415925" cy="497840"/>
            </a:xfrm>
            <a:custGeom>
              <a:avLst/>
              <a:gdLst/>
              <a:ahLst/>
              <a:cxnLst/>
              <a:rect l="l" t="t" r="r" b="b"/>
              <a:pathLst>
                <a:path w="415925" h="497839">
                  <a:moveTo>
                    <a:pt x="45300" y="189064"/>
                  </a:moveTo>
                  <a:lnTo>
                    <a:pt x="0" y="189064"/>
                  </a:lnTo>
                  <a:lnTo>
                    <a:pt x="0" y="234353"/>
                  </a:lnTo>
                  <a:lnTo>
                    <a:pt x="45300" y="234353"/>
                  </a:lnTo>
                  <a:lnTo>
                    <a:pt x="45300" y="189064"/>
                  </a:lnTo>
                  <a:close/>
                </a:path>
                <a:path w="415925" h="497839">
                  <a:moveTo>
                    <a:pt x="97523" y="451904"/>
                  </a:moveTo>
                  <a:lnTo>
                    <a:pt x="52235" y="451904"/>
                  </a:lnTo>
                  <a:lnTo>
                    <a:pt x="52235" y="497205"/>
                  </a:lnTo>
                  <a:lnTo>
                    <a:pt x="97523" y="497205"/>
                  </a:lnTo>
                  <a:lnTo>
                    <a:pt x="97523" y="451904"/>
                  </a:lnTo>
                  <a:close/>
                </a:path>
                <a:path w="415925" h="497839">
                  <a:moveTo>
                    <a:pt x="149745" y="0"/>
                  </a:moveTo>
                  <a:lnTo>
                    <a:pt x="104457" y="0"/>
                  </a:lnTo>
                  <a:lnTo>
                    <a:pt x="104457" y="45288"/>
                  </a:lnTo>
                  <a:lnTo>
                    <a:pt x="149745" y="45288"/>
                  </a:lnTo>
                  <a:lnTo>
                    <a:pt x="149745" y="0"/>
                  </a:lnTo>
                  <a:close/>
                </a:path>
                <a:path w="415925" h="497839">
                  <a:moveTo>
                    <a:pt x="224790" y="50571"/>
                  </a:moveTo>
                  <a:lnTo>
                    <a:pt x="179501" y="50571"/>
                  </a:lnTo>
                  <a:lnTo>
                    <a:pt x="179501" y="95859"/>
                  </a:lnTo>
                  <a:lnTo>
                    <a:pt x="224790" y="95859"/>
                  </a:lnTo>
                  <a:lnTo>
                    <a:pt x="224790" y="50571"/>
                  </a:lnTo>
                  <a:close/>
                </a:path>
                <a:path w="415925" h="497839">
                  <a:moveTo>
                    <a:pt x="284810" y="243890"/>
                  </a:moveTo>
                  <a:lnTo>
                    <a:pt x="239522" y="243890"/>
                  </a:lnTo>
                  <a:lnTo>
                    <a:pt x="239522" y="289179"/>
                  </a:lnTo>
                  <a:lnTo>
                    <a:pt x="284810" y="289179"/>
                  </a:lnTo>
                  <a:lnTo>
                    <a:pt x="284810" y="243890"/>
                  </a:lnTo>
                  <a:close/>
                </a:path>
                <a:path w="415925" h="497839">
                  <a:moveTo>
                    <a:pt x="339509" y="73215"/>
                  </a:moveTo>
                  <a:lnTo>
                    <a:pt x="294220" y="73215"/>
                  </a:lnTo>
                  <a:lnTo>
                    <a:pt x="294220" y="118503"/>
                  </a:lnTo>
                  <a:lnTo>
                    <a:pt x="339509" y="118503"/>
                  </a:lnTo>
                  <a:lnTo>
                    <a:pt x="339509" y="73215"/>
                  </a:lnTo>
                  <a:close/>
                </a:path>
                <a:path w="415925" h="497839">
                  <a:moveTo>
                    <a:pt x="381469" y="451929"/>
                  </a:moveTo>
                  <a:lnTo>
                    <a:pt x="336181" y="451929"/>
                  </a:lnTo>
                  <a:lnTo>
                    <a:pt x="336181" y="497217"/>
                  </a:lnTo>
                  <a:lnTo>
                    <a:pt x="381469" y="497217"/>
                  </a:lnTo>
                  <a:lnTo>
                    <a:pt x="381469" y="451929"/>
                  </a:lnTo>
                  <a:close/>
                </a:path>
                <a:path w="415925" h="497839">
                  <a:moveTo>
                    <a:pt x="415810" y="50571"/>
                  </a:moveTo>
                  <a:lnTo>
                    <a:pt x="370509" y="50571"/>
                  </a:lnTo>
                  <a:lnTo>
                    <a:pt x="370509" y="95859"/>
                  </a:lnTo>
                  <a:lnTo>
                    <a:pt x="415810" y="95859"/>
                  </a:lnTo>
                  <a:lnTo>
                    <a:pt x="415810" y="50571"/>
                  </a:lnTo>
                  <a:close/>
                </a:path>
              </a:pathLst>
            </a:custGeom>
            <a:solidFill>
              <a:srgbClr val="FCF3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0" name="object 220" descr=""/>
            <p:cNvSpPr/>
            <p:nvPr/>
          </p:nvSpPr>
          <p:spPr>
            <a:xfrm>
              <a:off x="16581758" y="6204728"/>
              <a:ext cx="560705" cy="13970"/>
            </a:xfrm>
            <a:custGeom>
              <a:avLst/>
              <a:gdLst/>
              <a:ahLst/>
              <a:cxnLst/>
              <a:rect l="l" t="t" r="r" b="b"/>
              <a:pathLst>
                <a:path w="560705" h="13970">
                  <a:moveTo>
                    <a:pt x="0" y="0"/>
                  </a:moveTo>
                  <a:lnTo>
                    <a:pt x="560236" y="0"/>
                  </a:lnTo>
                  <a:lnTo>
                    <a:pt x="560236" y="13479"/>
                  </a:lnTo>
                  <a:lnTo>
                    <a:pt x="0" y="1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1" name="object 221" descr=""/>
            <p:cNvSpPr/>
            <p:nvPr/>
          </p:nvSpPr>
          <p:spPr>
            <a:xfrm>
              <a:off x="14112708" y="5694254"/>
              <a:ext cx="351155" cy="355600"/>
            </a:xfrm>
            <a:custGeom>
              <a:avLst/>
              <a:gdLst/>
              <a:ahLst/>
              <a:cxnLst/>
              <a:rect l="l" t="t" r="r" b="b"/>
              <a:pathLst>
                <a:path w="351155" h="355600">
                  <a:moveTo>
                    <a:pt x="350957" y="355335"/>
                  </a:moveTo>
                  <a:lnTo>
                    <a:pt x="294284" y="351532"/>
                  </a:lnTo>
                  <a:lnTo>
                    <a:pt x="242598" y="343036"/>
                  </a:lnTo>
                  <a:lnTo>
                    <a:pt x="195898" y="329847"/>
                  </a:lnTo>
                  <a:lnTo>
                    <a:pt x="154185" y="311967"/>
                  </a:lnTo>
                  <a:lnTo>
                    <a:pt x="117458" y="289394"/>
                  </a:lnTo>
                  <a:lnTo>
                    <a:pt x="85718" y="262129"/>
                  </a:lnTo>
                  <a:lnTo>
                    <a:pt x="58965" y="230171"/>
                  </a:lnTo>
                  <a:lnTo>
                    <a:pt x="37199" y="193522"/>
                  </a:lnTo>
                  <a:lnTo>
                    <a:pt x="20419" y="152179"/>
                  </a:lnTo>
                  <a:lnTo>
                    <a:pt x="8626" y="106145"/>
                  </a:lnTo>
                  <a:lnTo>
                    <a:pt x="1819" y="55418"/>
                  </a:lnTo>
                  <a:lnTo>
                    <a:pt x="0" y="0"/>
                  </a:lnTo>
                </a:path>
              </a:pathLst>
            </a:custGeom>
            <a:ln w="9435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2" name="object 222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283140" y="5690968"/>
              <a:ext cx="184702" cy="187382"/>
            </a:xfrm>
            <a:prstGeom prst="rect">
              <a:avLst/>
            </a:prstGeom>
          </p:spPr>
        </p:pic>
        <p:sp>
          <p:nvSpPr>
            <p:cNvPr id="223" name="object 223" descr=""/>
            <p:cNvSpPr/>
            <p:nvPr/>
          </p:nvSpPr>
          <p:spPr>
            <a:xfrm>
              <a:off x="14983693" y="5702122"/>
              <a:ext cx="351155" cy="355600"/>
            </a:xfrm>
            <a:custGeom>
              <a:avLst/>
              <a:gdLst/>
              <a:ahLst/>
              <a:cxnLst/>
              <a:rect l="l" t="t" r="r" b="b"/>
              <a:pathLst>
                <a:path w="351155" h="355600">
                  <a:moveTo>
                    <a:pt x="350957" y="355335"/>
                  </a:moveTo>
                  <a:lnTo>
                    <a:pt x="294284" y="351532"/>
                  </a:lnTo>
                  <a:lnTo>
                    <a:pt x="242598" y="343036"/>
                  </a:lnTo>
                  <a:lnTo>
                    <a:pt x="195898" y="329847"/>
                  </a:lnTo>
                  <a:lnTo>
                    <a:pt x="154185" y="311967"/>
                  </a:lnTo>
                  <a:lnTo>
                    <a:pt x="117458" y="289394"/>
                  </a:lnTo>
                  <a:lnTo>
                    <a:pt x="85718" y="262129"/>
                  </a:lnTo>
                  <a:lnTo>
                    <a:pt x="58965" y="230171"/>
                  </a:lnTo>
                  <a:lnTo>
                    <a:pt x="37199" y="193522"/>
                  </a:lnTo>
                  <a:lnTo>
                    <a:pt x="20419" y="152179"/>
                  </a:lnTo>
                  <a:lnTo>
                    <a:pt x="8626" y="106145"/>
                  </a:lnTo>
                  <a:lnTo>
                    <a:pt x="1819" y="55418"/>
                  </a:lnTo>
                  <a:lnTo>
                    <a:pt x="0" y="0"/>
                  </a:lnTo>
                </a:path>
              </a:pathLst>
            </a:custGeom>
            <a:ln w="9435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4" name="object 224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154125" y="5698836"/>
              <a:ext cx="184702" cy="187382"/>
            </a:xfrm>
            <a:prstGeom prst="rect">
              <a:avLst/>
            </a:prstGeom>
          </p:spPr>
        </p:pic>
        <p:sp>
          <p:nvSpPr>
            <p:cNvPr id="225" name="object 225" descr=""/>
            <p:cNvSpPr/>
            <p:nvPr/>
          </p:nvSpPr>
          <p:spPr>
            <a:xfrm>
              <a:off x="15882155" y="5708514"/>
              <a:ext cx="351155" cy="355600"/>
            </a:xfrm>
            <a:custGeom>
              <a:avLst/>
              <a:gdLst/>
              <a:ahLst/>
              <a:cxnLst/>
              <a:rect l="l" t="t" r="r" b="b"/>
              <a:pathLst>
                <a:path w="351155" h="355600">
                  <a:moveTo>
                    <a:pt x="350957" y="355335"/>
                  </a:moveTo>
                  <a:lnTo>
                    <a:pt x="294284" y="351532"/>
                  </a:lnTo>
                  <a:lnTo>
                    <a:pt x="242598" y="343036"/>
                  </a:lnTo>
                  <a:lnTo>
                    <a:pt x="195898" y="329847"/>
                  </a:lnTo>
                  <a:lnTo>
                    <a:pt x="154185" y="311967"/>
                  </a:lnTo>
                  <a:lnTo>
                    <a:pt x="117458" y="289394"/>
                  </a:lnTo>
                  <a:lnTo>
                    <a:pt x="85718" y="262129"/>
                  </a:lnTo>
                  <a:lnTo>
                    <a:pt x="58965" y="230171"/>
                  </a:lnTo>
                  <a:lnTo>
                    <a:pt x="37199" y="193522"/>
                  </a:lnTo>
                  <a:lnTo>
                    <a:pt x="20419" y="152179"/>
                  </a:lnTo>
                  <a:lnTo>
                    <a:pt x="8626" y="106145"/>
                  </a:lnTo>
                  <a:lnTo>
                    <a:pt x="1819" y="55418"/>
                  </a:lnTo>
                  <a:lnTo>
                    <a:pt x="0" y="0"/>
                  </a:lnTo>
                </a:path>
              </a:pathLst>
            </a:custGeom>
            <a:ln w="9435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6" name="object 226" descr=""/>
            <p:cNvSpPr/>
            <p:nvPr/>
          </p:nvSpPr>
          <p:spPr>
            <a:xfrm>
              <a:off x="16057305" y="5709946"/>
              <a:ext cx="175895" cy="178435"/>
            </a:xfrm>
            <a:custGeom>
              <a:avLst/>
              <a:gdLst/>
              <a:ahLst/>
              <a:cxnLst/>
              <a:rect l="l" t="t" r="r" b="b"/>
              <a:pathLst>
                <a:path w="175894" h="178435">
                  <a:moveTo>
                    <a:pt x="175266" y="177946"/>
                  </a:moveTo>
                  <a:lnTo>
                    <a:pt x="133346" y="175328"/>
                  </a:lnTo>
                  <a:lnTo>
                    <a:pt x="66659" y="153270"/>
                  </a:lnTo>
                  <a:lnTo>
                    <a:pt x="22842" y="108783"/>
                  </a:lnTo>
                  <a:lnTo>
                    <a:pt x="1896" y="41868"/>
                  </a:lnTo>
                  <a:lnTo>
                    <a:pt x="0" y="0"/>
                  </a:lnTo>
                </a:path>
              </a:pathLst>
            </a:custGeom>
            <a:ln w="9435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7" name="object 227" descr=""/>
            <p:cNvSpPr/>
            <p:nvPr/>
          </p:nvSpPr>
          <p:spPr>
            <a:xfrm>
              <a:off x="16102820" y="584151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290" y="0"/>
                  </a:lnTo>
                  <a:lnTo>
                    <a:pt x="45290" y="45290"/>
                  </a:lnTo>
                  <a:lnTo>
                    <a:pt x="0" y="45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3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8" name="object 228" descr=""/>
            <p:cNvSpPr/>
            <p:nvPr/>
          </p:nvSpPr>
          <p:spPr>
            <a:xfrm>
              <a:off x="16771582" y="5697162"/>
              <a:ext cx="351155" cy="355600"/>
            </a:xfrm>
            <a:custGeom>
              <a:avLst/>
              <a:gdLst/>
              <a:ahLst/>
              <a:cxnLst/>
              <a:rect l="l" t="t" r="r" b="b"/>
              <a:pathLst>
                <a:path w="351155" h="355600">
                  <a:moveTo>
                    <a:pt x="350957" y="355335"/>
                  </a:moveTo>
                  <a:lnTo>
                    <a:pt x="294284" y="351532"/>
                  </a:lnTo>
                  <a:lnTo>
                    <a:pt x="242598" y="343036"/>
                  </a:lnTo>
                  <a:lnTo>
                    <a:pt x="195898" y="329847"/>
                  </a:lnTo>
                  <a:lnTo>
                    <a:pt x="154185" y="311967"/>
                  </a:lnTo>
                  <a:lnTo>
                    <a:pt x="117458" y="289394"/>
                  </a:lnTo>
                  <a:lnTo>
                    <a:pt x="85718" y="262129"/>
                  </a:lnTo>
                  <a:lnTo>
                    <a:pt x="58965" y="230171"/>
                  </a:lnTo>
                  <a:lnTo>
                    <a:pt x="37199" y="193522"/>
                  </a:lnTo>
                  <a:lnTo>
                    <a:pt x="20419" y="152179"/>
                  </a:lnTo>
                  <a:lnTo>
                    <a:pt x="8626" y="106145"/>
                  </a:lnTo>
                  <a:lnTo>
                    <a:pt x="1819" y="55418"/>
                  </a:lnTo>
                  <a:lnTo>
                    <a:pt x="0" y="0"/>
                  </a:lnTo>
                </a:path>
              </a:pathLst>
            </a:custGeom>
            <a:ln w="9435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9" name="object 229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6942014" y="5693876"/>
              <a:ext cx="184702" cy="187382"/>
            </a:xfrm>
            <a:prstGeom prst="rect">
              <a:avLst/>
            </a:prstGeom>
          </p:spPr>
        </p:pic>
        <p:sp>
          <p:nvSpPr>
            <p:cNvPr id="230" name="object 230" descr=""/>
            <p:cNvSpPr/>
            <p:nvPr/>
          </p:nvSpPr>
          <p:spPr>
            <a:xfrm>
              <a:off x="15628744" y="2341866"/>
              <a:ext cx="186055" cy="186055"/>
            </a:xfrm>
            <a:custGeom>
              <a:avLst/>
              <a:gdLst/>
              <a:ahLst/>
              <a:cxnLst/>
              <a:rect l="l" t="t" r="r" b="b"/>
              <a:pathLst>
                <a:path w="186055" h="186055">
                  <a:moveTo>
                    <a:pt x="0" y="0"/>
                  </a:moveTo>
                  <a:lnTo>
                    <a:pt x="186016" y="0"/>
                  </a:lnTo>
                  <a:lnTo>
                    <a:pt x="186016" y="186016"/>
                  </a:lnTo>
                  <a:lnTo>
                    <a:pt x="0" y="186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1" name="object 231" descr=""/>
          <p:cNvSpPr txBox="1"/>
          <p:nvPr/>
        </p:nvSpPr>
        <p:spPr>
          <a:xfrm>
            <a:off x="14857567" y="1463373"/>
            <a:ext cx="186055" cy="186055"/>
          </a:xfrm>
          <a:prstGeom prst="rect">
            <a:avLst/>
          </a:prstGeom>
          <a:solidFill>
            <a:srgbClr val="FCFE7D"/>
          </a:solidFill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50">
              <a:latin typeface="Times New Roman"/>
              <a:cs typeface="Times New Roman"/>
            </a:endParaRPr>
          </a:p>
          <a:p>
            <a:pPr marL="36830" marR="19685" indent="-10160">
              <a:lnSpc>
                <a:spcPct val="100000"/>
              </a:lnSpc>
            </a:pPr>
            <a:r>
              <a:rPr dirty="0" sz="250" spc="-10">
                <a:latin typeface="Calibri"/>
                <a:cs typeface="Calibri"/>
              </a:rPr>
              <a:t>collecting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>
                <a:latin typeface="Calibri"/>
                <a:cs typeface="Calibri"/>
              </a:rPr>
              <a:t>the</a:t>
            </a:r>
            <a:r>
              <a:rPr dirty="0" sz="250" spc="5">
                <a:latin typeface="Calibri"/>
                <a:cs typeface="Calibri"/>
              </a:rPr>
              <a:t> </a:t>
            </a:r>
            <a:r>
              <a:rPr dirty="0" sz="250" spc="-20">
                <a:latin typeface="Calibri"/>
                <a:cs typeface="Calibri"/>
              </a:rPr>
              <a:t>data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232" name="object 232" descr=""/>
          <p:cNvSpPr txBox="1"/>
          <p:nvPr/>
        </p:nvSpPr>
        <p:spPr>
          <a:xfrm>
            <a:off x="15151216" y="1739389"/>
            <a:ext cx="186055" cy="186055"/>
          </a:xfrm>
          <a:prstGeom prst="rect">
            <a:avLst/>
          </a:prstGeom>
          <a:solidFill>
            <a:srgbClr val="FCFE7D"/>
          </a:solidFill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50">
              <a:latin typeface="Times New Roman"/>
              <a:cs typeface="Times New Roman"/>
            </a:endParaRPr>
          </a:p>
          <a:p>
            <a:pPr marL="36830" marR="20955" indent="-8890">
              <a:lnSpc>
                <a:spcPct val="100000"/>
              </a:lnSpc>
            </a:pPr>
            <a:r>
              <a:rPr dirty="0" sz="250" spc="-10">
                <a:latin typeface="Calibri"/>
                <a:cs typeface="Calibri"/>
              </a:rPr>
              <a:t>analyzing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>
                <a:latin typeface="Calibri"/>
                <a:cs typeface="Calibri"/>
              </a:rPr>
              <a:t>the</a:t>
            </a:r>
            <a:r>
              <a:rPr dirty="0" sz="250" spc="5">
                <a:latin typeface="Calibri"/>
                <a:cs typeface="Calibri"/>
              </a:rPr>
              <a:t> </a:t>
            </a:r>
            <a:r>
              <a:rPr dirty="0" sz="250" spc="-20">
                <a:latin typeface="Calibri"/>
                <a:cs typeface="Calibri"/>
              </a:rPr>
              <a:t>data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233" name="object 233" descr=""/>
          <p:cNvSpPr txBox="1"/>
          <p:nvPr/>
        </p:nvSpPr>
        <p:spPr>
          <a:xfrm>
            <a:off x="15107930" y="1463373"/>
            <a:ext cx="186055" cy="186055"/>
          </a:xfrm>
          <a:prstGeom prst="rect">
            <a:avLst/>
          </a:prstGeom>
          <a:solidFill>
            <a:srgbClr val="FCFE7D"/>
          </a:solidFill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50">
              <a:latin typeface="Times New Roman"/>
              <a:cs typeface="Times New Roman"/>
            </a:endParaRPr>
          </a:p>
          <a:p>
            <a:pPr marL="36830" marR="19050" indent="-10795">
              <a:lnSpc>
                <a:spcPct val="100000"/>
              </a:lnSpc>
            </a:pPr>
            <a:r>
              <a:rPr dirty="0" sz="250" spc="-10">
                <a:latin typeface="Calibri"/>
                <a:cs typeface="Calibri"/>
              </a:rPr>
              <a:t>preparing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>
                <a:latin typeface="Calibri"/>
                <a:cs typeface="Calibri"/>
              </a:rPr>
              <a:t>the</a:t>
            </a:r>
            <a:r>
              <a:rPr dirty="0" sz="250" spc="5">
                <a:latin typeface="Calibri"/>
                <a:cs typeface="Calibri"/>
              </a:rPr>
              <a:t> </a:t>
            </a:r>
            <a:r>
              <a:rPr dirty="0" sz="250" spc="-20">
                <a:latin typeface="Calibri"/>
                <a:cs typeface="Calibri"/>
              </a:rPr>
              <a:t>data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234" name="object 234" descr=""/>
          <p:cNvSpPr txBox="1"/>
          <p:nvPr/>
        </p:nvSpPr>
        <p:spPr>
          <a:xfrm>
            <a:off x="15731359" y="1435425"/>
            <a:ext cx="186055" cy="186055"/>
          </a:xfrm>
          <a:prstGeom prst="rect">
            <a:avLst/>
          </a:prstGeom>
          <a:solidFill>
            <a:srgbClr val="FCFE7D"/>
          </a:solidFill>
        </p:spPr>
        <p:txBody>
          <a:bodyPr wrap="square" lIns="0" tIns="33020" rIns="0" bIns="0" rtlCol="0" vert="horz">
            <a:spAutoFit/>
          </a:bodyPr>
          <a:lstStyle/>
          <a:p>
            <a:pPr marL="72390" marR="22860" indent="-42545">
              <a:lnSpc>
                <a:spcPct val="100000"/>
              </a:lnSpc>
              <a:spcBef>
                <a:spcPts val="260"/>
              </a:spcBef>
            </a:pPr>
            <a:r>
              <a:rPr dirty="0" sz="250">
                <a:latin typeface="Calibri"/>
                <a:cs typeface="Calibri"/>
              </a:rPr>
              <a:t>using</a:t>
            </a:r>
            <a:r>
              <a:rPr dirty="0" sz="250" spc="40">
                <a:latin typeface="Calibri"/>
                <a:cs typeface="Calibri"/>
              </a:rPr>
              <a:t> </a:t>
            </a:r>
            <a:r>
              <a:rPr dirty="0" sz="250" spc="-25">
                <a:latin typeface="Calibri"/>
                <a:cs typeface="Calibri"/>
              </a:rPr>
              <a:t>the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 spc="-25">
                <a:latin typeface="Calibri"/>
                <a:cs typeface="Calibri"/>
              </a:rPr>
              <a:t>ML</a:t>
            </a:r>
            <a:endParaRPr sz="250">
              <a:latin typeface="Calibri"/>
              <a:cs typeface="Calibri"/>
            </a:endParaRPr>
          </a:p>
          <a:p>
            <a:pPr marL="29209">
              <a:lnSpc>
                <a:spcPts val="290"/>
              </a:lnSpc>
            </a:pPr>
            <a:r>
              <a:rPr dirty="0" sz="250" spc="-10">
                <a:latin typeface="Calibri"/>
                <a:cs typeface="Calibri"/>
              </a:rPr>
              <a:t>algorithm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235" name="object 235" descr=""/>
          <p:cNvSpPr txBox="1"/>
          <p:nvPr/>
        </p:nvSpPr>
        <p:spPr>
          <a:xfrm>
            <a:off x="15513792" y="1687590"/>
            <a:ext cx="186055" cy="186055"/>
          </a:xfrm>
          <a:prstGeom prst="rect">
            <a:avLst/>
          </a:prstGeom>
          <a:solidFill>
            <a:srgbClr val="FCFE7D"/>
          </a:solidFill>
        </p:spPr>
        <p:txBody>
          <a:bodyPr wrap="square" lIns="0" tIns="33020" rIns="0" bIns="0" rtlCol="0" vert="horz">
            <a:spAutoFit/>
          </a:bodyPr>
          <a:lstStyle/>
          <a:p>
            <a:pPr algn="just" marL="27940" marR="13335" indent="-6985">
              <a:lnSpc>
                <a:spcPct val="100000"/>
              </a:lnSpc>
              <a:spcBef>
                <a:spcPts val="260"/>
              </a:spcBef>
            </a:pPr>
            <a:r>
              <a:rPr dirty="0" sz="250">
                <a:latin typeface="Calibri"/>
                <a:cs typeface="Calibri"/>
              </a:rPr>
              <a:t>testing</a:t>
            </a:r>
            <a:r>
              <a:rPr dirty="0" sz="250" spc="25">
                <a:latin typeface="Calibri"/>
                <a:cs typeface="Calibri"/>
              </a:rPr>
              <a:t> </a:t>
            </a:r>
            <a:r>
              <a:rPr dirty="0" sz="250" spc="-25">
                <a:latin typeface="Calibri"/>
                <a:cs typeface="Calibri"/>
              </a:rPr>
              <a:t>the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>
                <a:latin typeface="Calibri"/>
                <a:cs typeface="Calibri"/>
              </a:rPr>
              <a:t>model</a:t>
            </a:r>
            <a:r>
              <a:rPr dirty="0" sz="250" spc="20">
                <a:latin typeface="Calibri"/>
                <a:cs typeface="Calibri"/>
              </a:rPr>
              <a:t> </a:t>
            </a:r>
            <a:r>
              <a:rPr dirty="0" sz="250" spc="-25">
                <a:latin typeface="Calibri"/>
                <a:cs typeface="Calibri"/>
              </a:rPr>
              <a:t>for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>
                <a:latin typeface="Calibri"/>
                <a:cs typeface="Calibri"/>
              </a:rPr>
              <a:t>any</a:t>
            </a:r>
            <a:r>
              <a:rPr dirty="0" sz="250" spc="20">
                <a:latin typeface="Calibri"/>
                <a:cs typeface="Calibri"/>
              </a:rPr>
              <a:t> </a:t>
            </a:r>
            <a:r>
              <a:rPr dirty="0" sz="250" spc="-20">
                <a:latin typeface="Calibri"/>
                <a:cs typeface="Calibri"/>
              </a:rPr>
              <a:t>bugs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236" name="object 236" descr=""/>
          <p:cNvSpPr txBox="1"/>
          <p:nvPr/>
        </p:nvSpPr>
        <p:spPr>
          <a:xfrm>
            <a:off x="15465493" y="1435425"/>
            <a:ext cx="186055" cy="186055"/>
          </a:xfrm>
          <a:prstGeom prst="rect">
            <a:avLst/>
          </a:prstGeom>
          <a:solidFill>
            <a:srgbClr val="FCFE7D"/>
          </a:solidFill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50">
              <a:latin typeface="Times New Roman"/>
              <a:cs typeface="Times New Roman"/>
            </a:endParaRPr>
          </a:p>
          <a:p>
            <a:pPr marL="50165" marR="8255" indent="-34290">
              <a:lnSpc>
                <a:spcPct val="100000"/>
              </a:lnSpc>
            </a:pPr>
            <a:r>
              <a:rPr dirty="0" sz="250">
                <a:latin typeface="Calibri"/>
                <a:cs typeface="Calibri"/>
              </a:rPr>
              <a:t>training</a:t>
            </a:r>
            <a:r>
              <a:rPr dirty="0" sz="250" spc="10">
                <a:latin typeface="Calibri"/>
                <a:cs typeface="Calibri"/>
              </a:rPr>
              <a:t> </a:t>
            </a:r>
            <a:r>
              <a:rPr dirty="0" sz="250" spc="-25">
                <a:latin typeface="Calibri"/>
                <a:cs typeface="Calibri"/>
              </a:rPr>
              <a:t>the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 spc="-10">
                <a:latin typeface="Calibri"/>
                <a:cs typeface="Calibri"/>
              </a:rPr>
              <a:t>model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237" name="object 237" descr=""/>
          <p:cNvSpPr txBox="1"/>
          <p:nvPr/>
        </p:nvSpPr>
        <p:spPr>
          <a:xfrm>
            <a:off x="15814760" y="1687590"/>
            <a:ext cx="186055" cy="186055"/>
          </a:xfrm>
          <a:prstGeom prst="rect">
            <a:avLst/>
          </a:prstGeom>
          <a:solidFill>
            <a:srgbClr val="FCFE7D"/>
          </a:solidFill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L="12700" marR="5080">
              <a:lnSpc>
                <a:spcPct val="100000"/>
              </a:lnSpc>
            </a:pPr>
            <a:r>
              <a:rPr dirty="0" sz="200">
                <a:latin typeface="Calibri"/>
                <a:cs typeface="Calibri"/>
              </a:rPr>
              <a:t>how</a:t>
            </a:r>
            <a:r>
              <a:rPr dirty="0" sz="200" spc="10">
                <a:latin typeface="Calibri"/>
                <a:cs typeface="Calibri"/>
              </a:rPr>
              <a:t> </a:t>
            </a:r>
            <a:r>
              <a:rPr dirty="0" sz="200">
                <a:latin typeface="Calibri"/>
                <a:cs typeface="Calibri"/>
              </a:rPr>
              <a:t>to</a:t>
            </a:r>
            <a:r>
              <a:rPr dirty="0" sz="200" spc="15">
                <a:latin typeface="Calibri"/>
                <a:cs typeface="Calibri"/>
              </a:rPr>
              <a:t> </a:t>
            </a:r>
            <a:r>
              <a:rPr dirty="0" sz="200" spc="-10">
                <a:latin typeface="Calibri"/>
                <a:cs typeface="Calibri"/>
              </a:rPr>
              <a:t>predict</a:t>
            </a:r>
            <a:r>
              <a:rPr dirty="0" sz="200" spc="500">
                <a:latin typeface="Calibri"/>
                <a:cs typeface="Calibri"/>
              </a:rPr>
              <a:t> </a:t>
            </a:r>
            <a:r>
              <a:rPr dirty="0" sz="200">
                <a:latin typeface="Calibri"/>
                <a:cs typeface="Calibri"/>
              </a:rPr>
              <a:t>what</a:t>
            </a:r>
            <a:r>
              <a:rPr dirty="0" sz="200" spc="20">
                <a:latin typeface="Calibri"/>
                <a:cs typeface="Calibri"/>
              </a:rPr>
              <a:t> </a:t>
            </a:r>
            <a:r>
              <a:rPr dirty="0" sz="200">
                <a:latin typeface="Calibri"/>
                <a:cs typeface="Calibri"/>
              </a:rPr>
              <a:t>type</a:t>
            </a:r>
            <a:r>
              <a:rPr dirty="0" sz="200" spc="15">
                <a:latin typeface="Calibri"/>
                <a:cs typeface="Calibri"/>
              </a:rPr>
              <a:t> </a:t>
            </a:r>
            <a:r>
              <a:rPr dirty="0" sz="200" spc="-25">
                <a:latin typeface="Calibri"/>
                <a:cs typeface="Calibri"/>
              </a:rPr>
              <a:t>of</a:t>
            </a:r>
            <a:r>
              <a:rPr dirty="0" sz="200" spc="500">
                <a:latin typeface="Calibri"/>
                <a:cs typeface="Calibri"/>
              </a:rPr>
              <a:t> </a:t>
            </a:r>
            <a:r>
              <a:rPr dirty="0" sz="200" spc="-10">
                <a:latin typeface="Calibri"/>
                <a:cs typeface="Calibri"/>
              </a:rPr>
              <a:t>thyroid</a:t>
            </a:r>
            <a:r>
              <a:rPr dirty="0" sz="200" spc="500">
                <a:latin typeface="Calibri"/>
                <a:cs typeface="Calibri"/>
              </a:rPr>
              <a:t> </a:t>
            </a:r>
            <a:r>
              <a:rPr dirty="0" sz="200" spc="-10">
                <a:latin typeface="Calibri"/>
                <a:cs typeface="Calibri"/>
              </a:rPr>
              <a:t>disease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238" name="object 238" descr=""/>
          <p:cNvSpPr txBox="1"/>
          <p:nvPr/>
        </p:nvSpPr>
        <p:spPr>
          <a:xfrm>
            <a:off x="16000776" y="1435425"/>
            <a:ext cx="186055" cy="186055"/>
          </a:xfrm>
          <a:prstGeom prst="rect">
            <a:avLst/>
          </a:prstGeom>
          <a:solidFill>
            <a:srgbClr val="FCFE7D"/>
          </a:solidFill>
        </p:spPr>
        <p:txBody>
          <a:bodyPr wrap="square" lIns="0" tIns="13970" rIns="0" bIns="0" rtlCol="0" vert="horz">
            <a:spAutoFit/>
          </a:bodyPr>
          <a:lstStyle/>
          <a:p>
            <a:pPr algn="ctr" marL="19685" marR="12065">
              <a:lnSpc>
                <a:spcPct val="100000"/>
              </a:lnSpc>
              <a:spcBef>
                <a:spcPts val="110"/>
              </a:spcBef>
            </a:pPr>
            <a:r>
              <a:rPr dirty="0" sz="250">
                <a:latin typeface="Calibri"/>
                <a:cs typeface="Calibri"/>
              </a:rPr>
              <a:t>how</a:t>
            </a:r>
            <a:r>
              <a:rPr dirty="0" sz="250" spc="10">
                <a:latin typeface="Calibri"/>
                <a:cs typeface="Calibri"/>
              </a:rPr>
              <a:t> </a:t>
            </a:r>
            <a:r>
              <a:rPr dirty="0" sz="250" spc="-25">
                <a:latin typeface="Calibri"/>
                <a:cs typeface="Calibri"/>
              </a:rPr>
              <a:t>to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>
                <a:latin typeface="Calibri"/>
                <a:cs typeface="Calibri"/>
              </a:rPr>
              <a:t>predict</a:t>
            </a:r>
            <a:r>
              <a:rPr dirty="0" sz="250" spc="25">
                <a:latin typeface="Calibri"/>
                <a:cs typeface="Calibri"/>
              </a:rPr>
              <a:t> </a:t>
            </a:r>
            <a:r>
              <a:rPr dirty="0" sz="250" spc="-25">
                <a:latin typeface="Calibri"/>
                <a:cs typeface="Calibri"/>
              </a:rPr>
              <a:t>the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 spc="-10">
                <a:latin typeface="Calibri"/>
                <a:cs typeface="Calibri"/>
              </a:rPr>
              <a:t>thyroid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 spc="-10">
                <a:latin typeface="Calibri"/>
                <a:cs typeface="Calibri"/>
              </a:rPr>
              <a:t>disease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239" name="object 239" descr=""/>
          <p:cNvSpPr txBox="1"/>
          <p:nvPr/>
        </p:nvSpPr>
        <p:spPr>
          <a:xfrm>
            <a:off x="15636843" y="2344183"/>
            <a:ext cx="170180" cy="175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95"/>
              </a:spcBef>
            </a:pPr>
            <a:r>
              <a:rPr dirty="0" sz="250">
                <a:latin typeface="Calibri"/>
                <a:cs typeface="Calibri"/>
              </a:rPr>
              <a:t>how</a:t>
            </a:r>
            <a:r>
              <a:rPr dirty="0" sz="250" spc="10">
                <a:latin typeface="Calibri"/>
                <a:cs typeface="Calibri"/>
              </a:rPr>
              <a:t> </a:t>
            </a:r>
            <a:r>
              <a:rPr dirty="0" sz="250" spc="-25">
                <a:latin typeface="Calibri"/>
                <a:cs typeface="Calibri"/>
              </a:rPr>
              <a:t>to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>
                <a:latin typeface="Calibri"/>
                <a:cs typeface="Calibri"/>
              </a:rPr>
              <a:t>handle</a:t>
            </a:r>
            <a:r>
              <a:rPr dirty="0" sz="250" spc="30">
                <a:latin typeface="Calibri"/>
                <a:cs typeface="Calibri"/>
              </a:rPr>
              <a:t> </a:t>
            </a:r>
            <a:r>
              <a:rPr dirty="0" sz="250" spc="-25">
                <a:latin typeface="Calibri"/>
                <a:cs typeface="Calibri"/>
              </a:rPr>
              <a:t>the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 spc="-10">
                <a:latin typeface="Calibri"/>
                <a:cs typeface="Calibri"/>
              </a:rPr>
              <a:t>incorrect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>
                <a:latin typeface="Calibri"/>
                <a:cs typeface="Calibri"/>
              </a:rPr>
              <a:t>user</a:t>
            </a:r>
            <a:r>
              <a:rPr dirty="0" sz="250" spc="25">
                <a:latin typeface="Calibri"/>
                <a:cs typeface="Calibri"/>
              </a:rPr>
              <a:t> </a:t>
            </a:r>
            <a:r>
              <a:rPr dirty="0" sz="250" spc="-20">
                <a:latin typeface="Calibri"/>
                <a:cs typeface="Calibri"/>
              </a:rPr>
              <a:t>data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240" name="object 240" descr=""/>
          <p:cNvSpPr txBox="1"/>
          <p:nvPr/>
        </p:nvSpPr>
        <p:spPr>
          <a:xfrm>
            <a:off x="15814760" y="2033865"/>
            <a:ext cx="186055" cy="186055"/>
          </a:xfrm>
          <a:prstGeom prst="rect">
            <a:avLst/>
          </a:prstGeom>
          <a:solidFill>
            <a:srgbClr val="FCFE7D"/>
          </a:solidFill>
        </p:spPr>
        <p:txBody>
          <a:bodyPr wrap="square" lIns="0" tIns="33020" rIns="0" bIns="0" rtlCol="0" vert="horz">
            <a:spAutoFit/>
          </a:bodyPr>
          <a:lstStyle/>
          <a:p>
            <a:pPr algn="ctr" marL="13970" marR="6350">
              <a:lnSpc>
                <a:spcPct val="100000"/>
              </a:lnSpc>
              <a:spcBef>
                <a:spcPts val="260"/>
              </a:spcBef>
            </a:pPr>
            <a:r>
              <a:rPr dirty="0" sz="250" spc="-10">
                <a:latin typeface="Calibri"/>
                <a:cs typeface="Calibri"/>
              </a:rPr>
              <a:t>displaying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>
                <a:latin typeface="Calibri"/>
                <a:cs typeface="Calibri"/>
              </a:rPr>
              <a:t>message</a:t>
            </a:r>
            <a:r>
              <a:rPr dirty="0" sz="250" spc="80">
                <a:latin typeface="Calibri"/>
                <a:cs typeface="Calibri"/>
              </a:rPr>
              <a:t> </a:t>
            </a:r>
            <a:r>
              <a:rPr dirty="0" sz="250" spc="-25">
                <a:latin typeface="Calibri"/>
                <a:cs typeface="Calibri"/>
              </a:rPr>
              <a:t>to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>
                <a:latin typeface="Calibri"/>
                <a:cs typeface="Calibri"/>
              </a:rPr>
              <a:t>the</a:t>
            </a:r>
            <a:r>
              <a:rPr dirty="0" sz="250" spc="5">
                <a:latin typeface="Calibri"/>
                <a:cs typeface="Calibri"/>
              </a:rPr>
              <a:t> </a:t>
            </a:r>
            <a:r>
              <a:rPr dirty="0" sz="250" spc="-20">
                <a:latin typeface="Calibri"/>
                <a:cs typeface="Calibri"/>
              </a:rPr>
              <a:t>user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241" name="object 241" descr=""/>
          <p:cNvSpPr txBox="1"/>
          <p:nvPr/>
        </p:nvSpPr>
        <p:spPr>
          <a:xfrm>
            <a:off x="15534470" y="2033865"/>
            <a:ext cx="186055" cy="186055"/>
          </a:xfrm>
          <a:prstGeom prst="rect">
            <a:avLst/>
          </a:prstGeom>
          <a:solidFill>
            <a:srgbClr val="FCFE7D"/>
          </a:solidFill>
        </p:spPr>
        <p:txBody>
          <a:bodyPr wrap="square" lIns="0" tIns="33020" rIns="0" bIns="0" rtlCol="0" vert="horz">
            <a:spAutoFit/>
          </a:bodyPr>
          <a:lstStyle/>
          <a:p>
            <a:pPr marL="29209" marR="5715" indent="-16510">
              <a:lnSpc>
                <a:spcPct val="100000"/>
              </a:lnSpc>
              <a:spcBef>
                <a:spcPts val="260"/>
              </a:spcBef>
            </a:pPr>
            <a:r>
              <a:rPr dirty="0" sz="250">
                <a:latin typeface="Calibri"/>
                <a:cs typeface="Calibri"/>
              </a:rPr>
              <a:t>how</a:t>
            </a:r>
            <a:r>
              <a:rPr dirty="0" sz="250" spc="5">
                <a:latin typeface="Calibri"/>
                <a:cs typeface="Calibri"/>
              </a:rPr>
              <a:t> </a:t>
            </a:r>
            <a:r>
              <a:rPr dirty="0" sz="250">
                <a:latin typeface="Calibri"/>
                <a:cs typeface="Calibri"/>
              </a:rPr>
              <a:t>to</a:t>
            </a:r>
            <a:r>
              <a:rPr dirty="0" sz="250" spc="5">
                <a:latin typeface="Calibri"/>
                <a:cs typeface="Calibri"/>
              </a:rPr>
              <a:t> </a:t>
            </a:r>
            <a:r>
              <a:rPr dirty="0" sz="250" spc="-20">
                <a:latin typeface="Calibri"/>
                <a:cs typeface="Calibri"/>
              </a:rPr>
              <a:t>deal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>
                <a:latin typeface="Calibri"/>
                <a:cs typeface="Calibri"/>
              </a:rPr>
              <a:t>with</a:t>
            </a:r>
            <a:r>
              <a:rPr dirty="0" sz="250" spc="-10">
                <a:latin typeface="Calibri"/>
                <a:cs typeface="Calibri"/>
              </a:rPr>
              <a:t> </a:t>
            </a:r>
            <a:r>
              <a:rPr dirty="0" sz="250" spc="-25">
                <a:latin typeface="Calibri"/>
                <a:cs typeface="Calibri"/>
              </a:rPr>
              <a:t>the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>
                <a:latin typeface="Calibri"/>
                <a:cs typeface="Calibri"/>
              </a:rPr>
              <a:t>user</a:t>
            </a:r>
            <a:r>
              <a:rPr dirty="0" sz="250" spc="25">
                <a:latin typeface="Calibri"/>
                <a:cs typeface="Calibri"/>
              </a:rPr>
              <a:t> </a:t>
            </a:r>
            <a:r>
              <a:rPr dirty="0" sz="250" spc="-20">
                <a:latin typeface="Calibri"/>
                <a:cs typeface="Calibri"/>
              </a:rPr>
              <a:t>data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242" name="object 242" descr=""/>
          <p:cNvSpPr txBox="1"/>
          <p:nvPr/>
        </p:nvSpPr>
        <p:spPr>
          <a:xfrm>
            <a:off x="16807095" y="1592677"/>
            <a:ext cx="186055" cy="186055"/>
          </a:xfrm>
          <a:prstGeom prst="rect">
            <a:avLst/>
          </a:prstGeom>
          <a:solidFill>
            <a:srgbClr val="FCFE7D"/>
          </a:solidFill>
        </p:spPr>
        <p:txBody>
          <a:bodyPr wrap="square" lIns="0" tIns="33020" rIns="0" bIns="0" rtlCol="0" vert="horz">
            <a:spAutoFit/>
          </a:bodyPr>
          <a:lstStyle/>
          <a:p>
            <a:pPr algn="just" marL="19685" marR="12065" indent="5715">
              <a:lnSpc>
                <a:spcPct val="100000"/>
              </a:lnSpc>
              <a:spcBef>
                <a:spcPts val="260"/>
              </a:spcBef>
            </a:pPr>
            <a:r>
              <a:rPr dirty="0" sz="250">
                <a:latin typeface="Calibri"/>
                <a:cs typeface="Calibri"/>
              </a:rPr>
              <a:t>setting</a:t>
            </a:r>
            <a:r>
              <a:rPr dirty="0" sz="250" spc="25">
                <a:latin typeface="Calibri"/>
                <a:cs typeface="Calibri"/>
              </a:rPr>
              <a:t> </a:t>
            </a:r>
            <a:r>
              <a:rPr dirty="0" sz="250" spc="-25">
                <a:latin typeface="Calibri"/>
                <a:cs typeface="Calibri"/>
              </a:rPr>
              <a:t>up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>
                <a:latin typeface="Calibri"/>
                <a:cs typeface="Calibri"/>
              </a:rPr>
              <a:t>the</a:t>
            </a:r>
            <a:r>
              <a:rPr dirty="0" sz="250" spc="5">
                <a:latin typeface="Calibri"/>
                <a:cs typeface="Calibri"/>
              </a:rPr>
              <a:t> </a:t>
            </a:r>
            <a:r>
              <a:rPr dirty="0" sz="250" spc="-10">
                <a:latin typeface="Calibri"/>
                <a:cs typeface="Calibri"/>
              </a:rPr>
              <a:t>project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 spc="-10">
                <a:latin typeface="Calibri"/>
                <a:cs typeface="Calibri"/>
              </a:rPr>
              <a:t>structure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243" name="object 243" descr=""/>
          <p:cNvSpPr/>
          <p:nvPr/>
        </p:nvSpPr>
        <p:spPr>
          <a:xfrm>
            <a:off x="16807096" y="1886102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5" h="186055">
                <a:moveTo>
                  <a:pt x="0" y="0"/>
                </a:moveTo>
                <a:lnTo>
                  <a:pt x="186016" y="0"/>
                </a:lnTo>
                <a:lnTo>
                  <a:pt x="186016" y="186016"/>
                </a:lnTo>
                <a:lnTo>
                  <a:pt x="0" y="186016"/>
                </a:lnTo>
                <a:lnTo>
                  <a:pt x="0" y="0"/>
                </a:lnTo>
                <a:close/>
              </a:path>
            </a:pathLst>
          </a:custGeom>
          <a:solidFill>
            <a:srgbClr val="FCFE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 descr=""/>
          <p:cNvSpPr txBox="1"/>
          <p:nvPr/>
        </p:nvSpPr>
        <p:spPr>
          <a:xfrm>
            <a:off x="16807338" y="1907296"/>
            <a:ext cx="186055" cy="137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50">
                <a:latin typeface="Calibri"/>
                <a:cs typeface="Calibri"/>
              </a:rPr>
              <a:t>building</a:t>
            </a:r>
            <a:r>
              <a:rPr dirty="0" sz="250" spc="35">
                <a:latin typeface="Calibri"/>
                <a:cs typeface="Calibri"/>
              </a:rPr>
              <a:t> </a:t>
            </a:r>
            <a:r>
              <a:rPr dirty="0" sz="250" spc="-25">
                <a:latin typeface="Calibri"/>
                <a:cs typeface="Calibri"/>
              </a:rPr>
              <a:t>the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 spc="-10">
                <a:latin typeface="Calibri"/>
                <a:cs typeface="Calibri"/>
              </a:rPr>
              <a:t>flask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 spc="-10">
                <a:latin typeface="Calibri"/>
                <a:cs typeface="Calibri"/>
              </a:rPr>
              <a:t>application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245" name="object 245" descr=""/>
          <p:cNvSpPr txBox="1"/>
          <p:nvPr/>
        </p:nvSpPr>
        <p:spPr>
          <a:xfrm>
            <a:off x="17078231" y="1735878"/>
            <a:ext cx="182245" cy="186055"/>
          </a:xfrm>
          <a:prstGeom prst="rect">
            <a:avLst/>
          </a:prstGeom>
          <a:solidFill>
            <a:srgbClr val="FCFE7D"/>
          </a:solidFill>
        </p:spPr>
        <p:txBody>
          <a:bodyPr wrap="square" lIns="0" tIns="33020" rIns="0" bIns="0" rtlCol="0" vert="horz">
            <a:spAutoFit/>
          </a:bodyPr>
          <a:lstStyle/>
          <a:p>
            <a:pPr algn="ctr" marL="10795" marR="7620">
              <a:lnSpc>
                <a:spcPct val="100000"/>
              </a:lnSpc>
              <a:spcBef>
                <a:spcPts val="260"/>
              </a:spcBef>
            </a:pPr>
            <a:r>
              <a:rPr dirty="0" sz="250">
                <a:latin typeface="Calibri"/>
                <a:cs typeface="Calibri"/>
              </a:rPr>
              <a:t>easy</a:t>
            </a:r>
            <a:r>
              <a:rPr dirty="0" sz="250" spc="20">
                <a:latin typeface="Calibri"/>
                <a:cs typeface="Calibri"/>
              </a:rPr>
              <a:t> </a:t>
            </a:r>
            <a:r>
              <a:rPr dirty="0" sz="250">
                <a:latin typeface="Calibri"/>
                <a:cs typeface="Calibri"/>
              </a:rPr>
              <a:t>to</a:t>
            </a:r>
            <a:r>
              <a:rPr dirty="0" sz="250" spc="25">
                <a:latin typeface="Calibri"/>
                <a:cs typeface="Calibri"/>
              </a:rPr>
              <a:t> </a:t>
            </a:r>
            <a:r>
              <a:rPr dirty="0" sz="250" spc="-25">
                <a:latin typeface="Calibri"/>
                <a:cs typeface="Calibri"/>
              </a:rPr>
              <a:t>use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 spc="-20">
                <a:latin typeface="Calibri"/>
                <a:cs typeface="Calibri"/>
              </a:rPr>
              <a:t>user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 spc="-10">
                <a:latin typeface="Calibri"/>
                <a:cs typeface="Calibri"/>
              </a:rPr>
              <a:t>interface</a:t>
            </a:r>
            <a:endParaRPr sz="250">
              <a:latin typeface="Calibri"/>
              <a:cs typeface="Calibri"/>
            </a:endParaRPr>
          </a:p>
        </p:txBody>
      </p:sp>
      <p:grpSp>
        <p:nvGrpSpPr>
          <p:cNvPr id="246" name="object 246" descr=""/>
          <p:cNvGrpSpPr/>
          <p:nvPr/>
        </p:nvGrpSpPr>
        <p:grpSpPr>
          <a:xfrm>
            <a:off x="18068295" y="13979"/>
            <a:ext cx="2023110" cy="6471285"/>
            <a:chOff x="18068295" y="13979"/>
            <a:chExt cx="2023110" cy="6471285"/>
          </a:xfrm>
        </p:grpSpPr>
        <p:sp>
          <p:nvSpPr>
            <p:cNvPr id="247" name="object 247" descr=""/>
            <p:cNvSpPr/>
            <p:nvPr/>
          </p:nvSpPr>
          <p:spPr>
            <a:xfrm>
              <a:off x="18068493" y="14182"/>
              <a:ext cx="2022475" cy="6470650"/>
            </a:xfrm>
            <a:custGeom>
              <a:avLst/>
              <a:gdLst/>
              <a:ahLst/>
              <a:cxnLst/>
              <a:rect l="l" t="t" r="r" b="b"/>
              <a:pathLst>
                <a:path w="2022475" h="6470650">
                  <a:moveTo>
                    <a:pt x="2022119" y="6469139"/>
                  </a:moveTo>
                  <a:lnTo>
                    <a:pt x="0" y="6469139"/>
                  </a:lnTo>
                  <a:lnTo>
                    <a:pt x="0" y="6470358"/>
                  </a:lnTo>
                  <a:lnTo>
                    <a:pt x="2022119" y="6470358"/>
                  </a:lnTo>
                  <a:lnTo>
                    <a:pt x="2022119" y="6469139"/>
                  </a:lnTo>
                  <a:close/>
                </a:path>
                <a:path w="2022475" h="6470650">
                  <a:moveTo>
                    <a:pt x="2022119" y="0"/>
                  </a:moveTo>
                  <a:lnTo>
                    <a:pt x="0" y="0"/>
                  </a:lnTo>
                  <a:lnTo>
                    <a:pt x="0" y="5390477"/>
                  </a:lnTo>
                  <a:lnTo>
                    <a:pt x="2022119" y="5390477"/>
                  </a:lnTo>
                  <a:lnTo>
                    <a:pt x="202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8" name="object 248" descr=""/>
            <p:cNvSpPr/>
            <p:nvPr/>
          </p:nvSpPr>
          <p:spPr>
            <a:xfrm>
              <a:off x="18070518" y="16202"/>
              <a:ext cx="2018664" cy="6466840"/>
            </a:xfrm>
            <a:custGeom>
              <a:avLst/>
              <a:gdLst/>
              <a:ahLst/>
              <a:cxnLst/>
              <a:rect l="l" t="t" r="r" b="b"/>
              <a:pathLst>
                <a:path w="2018665" h="6466840">
                  <a:moveTo>
                    <a:pt x="0" y="0"/>
                  </a:moveTo>
                  <a:lnTo>
                    <a:pt x="2018080" y="0"/>
                  </a:lnTo>
                  <a:lnTo>
                    <a:pt x="2018080" y="6466311"/>
                  </a:lnTo>
                  <a:lnTo>
                    <a:pt x="0" y="6466311"/>
                  </a:lnTo>
                  <a:lnTo>
                    <a:pt x="0" y="0"/>
                  </a:lnTo>
                  <a:close/>
                </a:path>
              </a:pathLst>
            </a:custGeom>
            <a:ln w="4043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9" name="object 249" descr=""/>
            <p:cNvSpPr/>
            <p:nvPr/>
          </p:nvSpPr>
          <p:spPr>
            <a:xfrm>
              <a:off x="18071544" y="5404648"/>
              <a:ext cx="2016125" cy="1078865"/>
            </a:xfrm>
            <a:custGeom>
              <a:avLst/>
              <a:gdLst/>
              <a:ahLst/>
              <a:cxnLst/>
              <a:rect l="l" t="t" r="r" b="b"/>
              <a:pathLst>
                <a:path w="2016125" h="1078864">
                  <a:moveTo>
                    <a:pt x="0" y="0"/>
                  </a:moveTo>
                  <a:lnTo>
                    <a:pt x="2015958" y="0"/>
                  </a:lnTo>
                  <a:lnTo>
                    <a:pt x="2015958" y="1078668"/>
                  </a:lnTo>
                  <a:lnTo>
                    <a:pt x="0" y="1078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0" name="object 250" descr=""/>
          <p:cNvSpPr txBox="1"/>
          <p:nvPr/>
        </p:nvSpPr>
        <p:spPr>
          <a:xfrm>
            <a:off x="18249295" y="369845"/>
            <a:ext cx="1228090" cy="419734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600" b="1">
                <a:solidFill>
                  <a:srgbClr val="1F1F1F"/>
                </a:solidFill>
                <a:latin typeface="Calibri"/>
                <a:cs typeface="Calibri"/>
              </a:rPr>
              <a:t>After</a:t>
            </a:r>
            <a:r>
              <a:rPr dirty="0" sz="600" spc="155" b="1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600" b="1">
                <a:solidFill>
                  <a:srgbClr val="1F1F1F"/>
                </a:solidFill>
                <a:latin typeface="Calibri"/>
                <a:cs typeface="Calibri"/>
              </a:rPr>
              <a:t>you</a:t>
            </a:r>
            <a:r>
              <a:rPr dirty="0" sz="600" spc="160" b="1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600" spc="-10" b="1">
                <a:solidFill>
                  <a:srgbClr val="1F1F1F"/>
                </a:solidFill>
                <a:latin typeface="Calibri"/>
                <a:cs typeface="Calibri"/>
              </a:rPr>
              <a:t>collaborate</a:t>
            </a:r>
            <a:endParaRPr sz="600">
              <a:latin typeface="Calibri"/>
              <a:cs typeface="Calibri"/>
            </a:endParaRPr>
          </a:p>
          <a:p>
            <a:pPr marL="17780" marR="5080">
              <a:lnSpc>
                <a:spcPct val="107600"/>
              </a:lnSpc>
              <a:spcBef>
                <a:spcPts val="254"/>
              </a:spcBef>
            </a:pPr>
            <a:r>
              <a:rPr dirty="0" sz="450">
                <a:latin typeface="Calibri"/>
                <a:cs typeface="Calibri"/>
              </a:rPr>
              <a:t>You</a:t>
            </a:r>
            <a:r>
              <a:rPr dirty="0" sz="450" spc="11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can</a:t>
            </a:r>
            <a:r>
              <a:rPr dirty="0" sz="450" spc="11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export</a:t>
            </a:r>
            <a:r>
              <a:rPr dirty="0" sz="450" spc="11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the</a:t>
            </a:r>
            <a:r>
              <a:rPr dirty="0" sz="450" spc="11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mural</a:t>
            </a:r>
            <a:r>
              <a:rPr dirty="0" sz="450" spc="11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as</a:t>
            </a:r>
            <a:r>
              <a:rPr dirty="0" sz="450" spc="11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an</a:t>
            </a:r>
            <a:r>
              <a:rPr dirty="0" sz="450" spc="11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image</a:t>
            </a:r>
            <a:r>
              <a:rPr dirty="0" sz="450" spc="11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or</a:t>
            </a:r>
            <a:r>
              <a:rPr dirty="0" sz="450" spc="110">
                <a:latin typeface="Calibri"/>
                <a:cs typeface="Calibri"/>
              </a:rPr>
              <a:t> </a:t>
            </a:r>
            <a:r>
              <a:rPr dirty="0" sz="450" spc="-25">
                <a:latin typeface="Calibri"/>
                <a:cs typeface="Calibri"/>
              </a:rPr>
              <a:t>pdf</a:t>
            </a:r>
            <a:r>
              <a:rPr dirty="0" sz="450" spc="50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to</a:t>
            </a:r>
            <a:r>
              <a:rPr dirty="0" sz="450" spc="135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share</a:t>
            </a:r>
            <a:r>
              <a:rPr dirty="0" sz="450" spc="135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with</a:t>
            </a:r>
            <a:r>
              <a:rPr dirty="0" sz="450" spc="135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members</a:t>
            </a:r>
            <a:r>
              <a:rPr dirty="0" sz="450" spc="135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of</a:t>
            </a:r>
            <a:r>
              <a:rPr dirty="0" sz="450" spc="135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your</a:t>
            </a:r>
            <a:r>
              <a:rPr dirty="0" sz="450" spc="135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company</a:t>
            </a:r>
            <a:r>
              <a:rPr dirty="0" sz="450" spc="135">
                <a:latin typeface="Calibri"/>
                <a:cs typeface="Calibri"/>
              </a:rPr>
              <a:t> </a:t>
            </a:r>
            <a:r>
              <a:rPr dirty="0" sz="450" spc="-25">
                <a:latin typeface="Calibri"/>
                <a:cs typeface="Calibri"/>
              </a:rPr>
              <a:t>who</a:t>
            </a:r>
            <a:r>
              <a:rPr dirty="0" sz="450" spc="50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might</a:t>
            </a:r>
            <a:r>
              <a:rPr dirty="0" sz="450" spc="7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find</a:t>
            </a:r>
            <a:r>
              <a:rPr dirty="0" sz="450" spc="75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it</a:t>
            </a:r>
            <a:r>
              <a:rPr dirty="0" sz="450" spc="75">
                <a:latin typeface="Calibri"/>
                <a:cs typeface="Calibri"/>
              </a:rPr>
              <a:t> </a:t>
            </a:r>
            <a:r>
              <a:rPr dirty="0" sz="450" spc="-10">
                <a:latin typeface="Calibri"/>
                <a:cs typeface="Calibri"/>
              </a:rPr>
              <a:t>helpful.</a:t>
            </a:r>
            <a:endParaRPr sz="450">
              <a:latin typeface="Calibri"/>
              <a:cs typeface="Calibri"/>
            </a:endParaRPr>
          </a:p>
        </p:txBody>
      </p:sp>
      <p:grpSp>
        <p:nvGrpSpPr>
          <p:cNvPr id="251" name="object 251" descr=""/>
          <p:cNvGrpSpPr/>
          <p:nvPr/>
        </p:nvGrpSpPr>
        <p:grpSpPr>
          <a:xfrm>
            <a:off x="18261920" y="272473"/>
            <a:ext cx="1515745" cy="3108960"/>
            <a:chOff x="18261920" y="272473"/>
            <a:chExt cx="1515745" cy="3108960"/>
          </a:xfrm>
        </p:grpSpPr>
        <p:pic>
          <p:nvPicPr>
            <p:cNvPr id="252" name="object 252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8261920" y="272473"/>
              <a:ext cx="101475" cy="101475"/>
            </a:xfrm>
            <a:prstGeom prst="rect">
              <a:avLst/>
            </a:prstGeom>
          </p:spPr>
        </p:pic>
        <p:sp>
          <p:nvSpPr>
            <p:cNvPr id="253" name="object 253" descr=""/>
            <p:cNvSpPr/>
            <p:nvPr/>
          </p:nvSpPr>
          <p:spPr>
            <a:xfrm>
              <a:off x="18267185" y="1117075"/>
              <a:ext cx="1510665" cy="904875"/>
            </a:xfrm>
            <a:custGeom>
              <a:avLst/>
              <a:gdLst/>
              <a:ahLst/>
              <a:cxnLst/>
              <a:rect l="l" t="t" r="r" b="b"/>
              <a:pathLst>
                <a:path w="1510665" h="904875">
                  <a:moveTo>
                    <a:pt x="1482559" y="0"/>
                  </a:moveTo>
                  <a:lnTo>
                    <a:pt x="0" y="0"/>
                  </a:lnTo>
                  <a:lnTo>
                    <a:pt x="0" y="13474"/>
                  </a:lnTo>
                  <a:lnTo>
                    <a:pt x="1482559" y="13474"/>
                  </a:lnTo>
                  <a:lnTo>
                    <a:pt x="1482559" y="0"/>
                  </a:lnTo>
                  <a:close/>
                </a:path>
                <a:path w="1510665" h="904875">
                  <a:moveTo>
                    <a:pt x="1510080" y="890854"/>
                  </a:moveTo>
                  <a:lnTo>
                    <a:pt x="3594" y="890854"/>
                  </a:lnTo>
                  <a:lnTo>
                    <a:pt x="3594" y="904328"/>
                  </a:lnTo>
                  <a:lnTo>
                    <a:pt x="1510080" y="904328"/>
                  </a:lnTo>
                  <a:lnTo>
                    <a:pt x="1510080" y="890854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4" name="object 254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8282737" y="3104672"/>
              <a:ext cx="270109" cy="276248"/>
            </a:xfrm>
            <a:prstGeom prst="rect">
              <a:avLst/>
            </a:prstGeom>
          </p:spPr>
        </p:pic>
        <p:sp>
          <p:nvSpPr>
            <p:cNvPr id="255" name="object 255" descr=""/>
            <p:cNvSpPr/>
            <p:nvPr/>
          </p:nvSpPr>
          <p:spPr>
            <a:xfrm>
              <a:off x="18282737" y="3104672"/>
              <a:ext cx="254000" cy="254000"/>
            </a:xfrm>
            <a:custGeom>
              <a:avLst/>
              <a:gdLst/>
              <a:ahLst/>
              <a:cxnLst/>
              <a:rect l="l" t="t" r="r" b="b"/>
              <a:pathLst>
                <a:path w="254000" h="254000">
                  <a:moveTo>
                    <a:pt x="0" y="126753"/>
                  </a:moveTo>
                  <a:lnTo>
                    <a:pt x="9960" y="77415"/>
                  </a:lnTo>
                  <a:lnTo>
                    <a:pt x="37125" y="37125"/>
                  </a:lnTo>
                  <a:lnTo>
                    <a:pt x="77415" y="9960"/>
                  </a:lnTo>
                  <a:lnTo>
                    <a:pt x="126753" y="0"/>
                  </a:lnTo>
                  <a:lnTo>
                    <a:pt x="176092" y="9960"/>
                  </a:lnTo>
                  <a:lnTo>
                    <a:pt x="216382" y="37125"/>
                  </a:lnTo>
                  <a:lnTo>
                    <a:pt x="243546" y="77415"/>
                  </a:lnTo>
                  <a:lnTo>
                    <a:pt x="253507" y="126753"/>
                  </a:lnTo>
                  <a:lnTo>
                    <a:pt x="243546" y="176092"/>
                  </a:lnTo>
                  <a:lnTo>
                    <a:pt x="216382" y="216382"/>
                  </a:lnTo>
                  <a:lnTo>
                    <a:pt x="176092" y="243546"/>
                  </a:lnTo>
                  <a:lnTo>
                    <a:pt x="126753" y="253507"/>
                  </a:lnTo>
                  <a:lnTo>
                    <a:pt x="77415" y="243546"/>
                  </a:lnTo>
                  <a:lnTo>
                    <a:pt x="37125" y="216382"/>
                  </a:lnTo>
                  <a:lnTo>
                    <a:pt x="9960" y="176092"/>
                  </a:lnTo>
                  <a:lnTo>
                    <a:pt x="0" y="126753"/>
                  </a:lnTo>
                  <a:close/>
                </a:path>
              </a:pathLst>
            </a:custGeom>
            <a:ln w="9435">
              <a:solidFill>
                <a:srgbClr val="18A7D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6" name="object 256" descr=""/>
            <p:cNvSpPr/>
            <p:nvPr/>
          </p:nvSpPr>
          <p:spPr>
            <a:xfrm>
              <a:off x="18346014" y="3167617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58940" y="72885"/>
                  </a:moveTo>
                  <a:lnTo>
                    <a:pt x="54406" y="72885"/>
                  </a:lnTo>
                  <a:lnTo>
                    <a:pt x="54406" y="122758"/>
                  </a:lnTo>
                  <a:lnTo>
                    <a:pt x="58940" y="122758"/>
                  </a:lnTo>
                  <a:lnTo>
                    <a:pt x="58940" y="72885"/>
                  </a:lnTo>
                  <a:close/>
                </a:path>
                <a:path w="127000" h="127000">
                  <a:moveTo>
                    <a:pt x="58940" y="68580"/>
                  </a:moveTo>
                  <a:lnTo>
                    <a:pt x="0" y="68580"/>
                  </a:lnTo>
                  <a:lnTo>
                    <a:pt x="0" y="72390"/>
                  </a:lnTo>
                  <a:lnTo>
                    <a:pt x="0" y="123190"/>
                  </a:lnTo>
                  <a:lnTo>
                    <a:pt x="0" y="127000"/>
                  </a:lnTo>
                  <a:lnTo>
                    <a:pt x="58940" y="127000"/>
                  </a:lnTo>
                  <a:lnTo>
                    <a:pt x="58940" y="123190"/>
                  </a:lnTo>
                  <a:lnTo>
                    <a:pt x="4533" y="123190"/>
                  </a:lnTo>
                  <a:lnTo>
                    <a:pt x="4533" y="72390"/>
                  </a:lnTo>
                  <a:lnTo>
                    <a:pt x="58940" y="72390"/>
                  </a:lnTo>
                  <a:lnTo>
                    <a:pt x="58940" y="68580"/>
                  </a:lnTo>
                  <a:close/>
                </a:path>
                <a:path w="127000" h="127000">
                  <a:moveTo>
                    <a:pt x="58940" y="0"/>
                  </a:moveTo>
                  <a:lnTo>
                    <a:pt x="54406" y="0"/>
                  </a:lnTo>
                  <a:lnTo>
                    <a:pt x="54406" y="5080"/>
                  </a:lnTo>
                  <a:lnTo>
                    <a:pt x="54406" y="54610"/>
                  </a:lnTo>
                  <a:lnTo>
                    <a:pt x="4533" y="54610"/>
                  </a:lnTo>
                  <a:lnTo>
                    <a:pt x="4533" y="5080"/>
                  </a:lnTo>
                  <a:lnTo>
                    <a:pt x="54406" y="5080"/>
                  </a:lnTo>
                  <a:lnTo>
                    <a:pt x="54406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54610"/>
                  </a:lnTo>
                  <a:lnTo>
                    <a:pt x="0" y="59690"/>
                  </a:lnTo>
                  <a:lnTo>
                    <a:pt x="58940" y="59690"/>
                  </a:lnTo>
                  <a:lnTo>
                    <a:pt x="58940" y="54749"/>
                  </a:lnTo>
                  <a:lnTo>
                    <a:pt x="58940" y="54610"/>
                  </a:lnTo>
                  <a:lnTo>
                    <a:pt x="58940" y="5080"/>
                  </a:lnTo>
                  <a:lnTo>
                    <a:pt x="58940" y="4876"/>
                  </a:lnTo>
                  <a:lnTo>
                    <a:pt x="58940" y="0"/>
                  </a:lnTo>
                  <a:close/>
                </a:path>
                <a:path w="127000" h="127000">
                  <a:moveTo>
                    <a:pt x="126949" y="72885"/>
                  </a:moveTo>
                  <a:lnTo>
                    <a:pt x="122415" y="72885"/>
                  </a:lnTo>
                  <a:lnTo>
                    <a:pt x="122415" y="122758"/>
                  </a:lnTo>
                  <a:lnTo>
                    <a:pt x="126949" y="122758"/>
                  </a:lnTo>
                  <a:lnTo>
                    <a:pt x="126949" y="72885"/>
                  </a:lnTo>
                  <a:close/>
                </a:path>
                <a:path w="127000" h="127000">
                  <a:moveTo>
                    <a:pt x="126949" y="68580"/>
                  </a:moveTo>
                  <a:lnTo>
                    <a:pt x="68008" y="68580"/>
                  </a:lnTo>
                  <a:lnTo>
                    <a:pt x="68008" y="72390"/>
                  </a:lnTo>
                  <a:lnTo>
                    <a:pt x="68008" y="123190"/>
                  </a:lnTo>
                  <a:lnTo>
                    <a:pt x="68008" y="127000"/>
                  </a:lnTo>
                  <a:lnTo>
                    <a:pt x="126949" y="127000"/>
                  </a:lnTo>
                  <a:lnTo>
                    <a:pt x="126949" y="123190"/>
                  </a:lnTo>
                  <a:lnTo>
                    <a:pt x="72542" y="123190"/>
                  </a:lnTo>
                  <a:lnTo>
                    <a:pt x="72542" y="72390"/>
                  </a:lnTo>
                  <a:lnTo>
                    <a:pt x="126949" y="72390"/>
                  </a:lnTo>
                  <a:lnTo>
                    <a:pt x="126949" y="68580"/>
                  </a:lnTo>
                  <a:close/>
                </a:path>
                <a:path w="127000" h="127000">
                  <a:moveTo>
                    <a:pt x="126949" y="0"/>
                  </a:moveTo>
                  <a:lnTo>
                    <a:pt x="122415" y="0"/>
                  </a:lnTo>
                  <a:lnTo>
                    <a:pt x="122415" y="5080"/>
                  </a:lnTo>
                  <a:lnTo>
                    <a:pt x="122415" y="54610"/>
                  </a:lnTo>
                  <a:lnTo>
                    <a:pt x="72542" y="54610"/>
                  </a:lnTo>
                  <a:lnTo>
                    <a:pt x="72542" y="5080"/>
                  </a:lnTo>
                  <a:lnTo>
                    <a:pt x="122415" y="5080"/>
                  </a:lnTo>
                  <a:lnTo>
                    <a:pt x="122415" y="0"/>
                  </a:lnTo>
                  <a:lnTo>
                    <a:pt x="68008" y="0"/>
                  </a:lnTo>
                  <a:lnTo>
                    <a:pt x="68008" y="5080"/>
                  </a:lnTo>
                  <a:lnTo>
                    <a:pt x="68008" y="54610"/>
                  </a:lnTo>
                  <a:lnTo>
                    <a:pt x="68008" y="59690"/>
                  </a:lnTo>
                  <a:lnTo>
                    <a:pt x="126949" y="59690"/>
                  </a:lnTo>
                  <a:lnTo>
                    <a:pt x="126949" y="54749"/>
                  </a:lnTo>
                  <a:lnTo>
                    <a:pt x="126949" y="54610"/>
                  </a:lnTo>
                  <a:lnTo>
                    <a:pt x="126949" y="5080"/>
                  </a:lnTo>
                  <a:lnTo>
                    <a:pt x="126949" y="4876"/>
                  </a:lnTo>
                  <a:lnTo>
                    <a:pt x="126949" y="0"/>
                  </a:lnTo>
                  <a:close/>
                </a:path>
              </a:pathLst>
            </a:custGeom>
            <a:solidFill>
              <a:srgbClr val="4EA8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7" name="object 257" descr=""/>
            <p:cNvSpPr/>
            <p:nvPr/>
          </p:nvSpPr>
          <p:spPr>
            <a:xfrm>
              <a:off x="18298210" y="1412497"/>
              <a:ext cx="68580" cy="48895"/>
            </a:xfrm>
            <a:custGeom>
              <a:avLst/>
              <a:gdLst/>
              <a:ahLst/>
              <a:cxnLst/>
              <a:rect l="l" t="t" r="r" b="b"/>
              <a:pathLst>
                <a:path w="68580" h="48894">
                  <a:moveTo>
                    <a:pt x="0" y="48285"/>
                  </a:moveTo>
                  <a:lnTo>
                    <a:pt x="68504" y="48285"/>
                  </a:lnTo>
                  <a:lnTo>
                    <a:pt x="68504" y="0"/>
                  </a:lnTo>
                  <a:lnTo>
                    <a:pt x="0" y="0"/>
                  </a:lnTo>
                  <a:lnTo>
                    <a:pt x="0" y="48285"/>
                  </a:lnTo>
                  <a:close/>
                </a:path>
              </a:pathLst>
            </a:custGeom>
            <a:solidFill>
              <a:srgbClr val="999999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8" name="object 258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8279017" y="1388908"/>
              <a:ext cx="87697" cy="92094"/>
            </a:xfrm>
            <a:prstGeom prst="rect">
              <a:avLst/>
            </a:prstGeom>
          </p:spPr>
        </p:pic>
      </p:grpSp>
      <p:sp>
        <p:nvSpPr>
          <p:cNvPr id="259" name="object 259" descr=""/>
          <p:cNvSpPr txBox="1"/>
          <p:nvPr/>
        </p:nvSpPr>
        <p:spPr>
          <a:xfrm>
            <a:off x="18262964" y="1191331"/>
            <a:ext cx="448309" cy="103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00" b="1">
                <a:solidFill>
                  <a:srgbClr val="737373"/>
                </a:solidFill>
                <a:latin typeface="Calibri"/>
                <a:cs typeface="Calibri"/>
              </a:rPr>
              <a:t>Quick</a:t>
            </a:r>
            <a:r>
              <a:rPr dirty="0" sz="500" spc="260" b="1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dirty="0" sz="500" b="1">
                <a:solidFill>
                  <a:srgbClr val="737373"/>
                </a:solidFill>
                <a:latin typeface="Calibri"/>
                <a:cs typeface="Calibri"/>
              </a:rPr>
              <a:t>add-</a:t>
            </a:r>
            <a:r>
              <a:rPr dirty="0" sz="500" spc="-25" b="1">
                <a:solidFill>
                  <a:srgbClr val="737373"/>
                </a:solidFill>
                <a:latin typeface="Calibri"/>
                <a:cs typeface="Calibri"/>
              </a:rPr>
              <a:t>ons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260" name="object 260" descr=""/>
          <p:cNvSpPr txBox="1"/>
          <p:nvPr/>
        </p:nvSpPr>
        <p:spPr>
          <a:xfrm>
            <a:off x="18262964" y="2101068"/>
            <a:ext cx="652145" cy="103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00" b="1">
                <a:solidFill>
                  <a:srgbClr val="737373"/>
                </a:solidFill>
                <a:latin typeface="Calibri"/>
                <a:cs typeface="Calibri"/>
              </a:rPr>
              <a:t>Keep</a:t>
            </a:r>
            <a:r>
              <a:rPr dirty="0" sz="500" spc="150" b="1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dirty="0" sz="500" b="1">
                <a:solidFill>
                  <a:srgbClr val="737373"/>
                </a:solidFill>
                <a:latin typeface="Calibri"/>
                <a:cs typeface="Calibri"/>
              </a:rPr>
              <a:t>moving</a:t>
            </a:r>
            <a:r>
              <a:rPr dirty="0" sz="500" spc="150" b="1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dirty="0" sz="500" spc="-10" b="1">
                <a:solidFill>
                  <a:srgbClr val="737373"/>
                </a:solidFill>
                <a:latin typeface="Calibri"/>
                <a:cs typeface="Calibri"/>
              </a:rPr>
              <a:t>forward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261" name="object 261" descr=""/>
          <p:cNvSpPr txBox="1"/>
          <p:nvPr/>
        </p:nvSpPr>
        <p:spPr>
          <a:xfrm>
            <a:off x="18264719" y="1355929"/>
            <a:ext cx="1378585" cy="21590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dirty="0" baseline="-18518" sz="450" b="1">
                <a:solidFill>
                  <a:srgbClr val="2589A7"/>
                </a:solidFill>
                <a:latin typeface="Calibri"/>
                <a:cs typeface="Calibri"/>
              </a:rPr>
              <a:t>A</a:t>
            </a:r>
            <a:r>
              <a:rPr dirty="0" baseline="-18518" sz="450" spc="517" b="1">
                <a:solidFill>
                  <a:srgbClr val="2589A7"/>
                </a:solidFill>
                <a:latin typeface="Calibri"/>
                <a:cs typeface="Calibri"/>
              </a:rPr>
              <a:t>  </a:t>
            </a:r>
            <a:r>
              <a:rPr dirty="0" sz="350" b="1">
                <a:latin typeface="Calibri"/>
                <a:cs typeface="Calibri"/>
              </a:rPr>
              <a:t>Share</a:t>
            </a:r>
            <a:r>
              <a:rPr dirty="0" sz="350" spc="50" b="1">
                <a:latin typeface="Calibri"/>
                <a:cs typeface="Calibri"/>
              </a:rPr>
              <a:t> </a:t>
            </a:r>
            <a:r>
              <a:rPr dirty="0" sz="350" b="1">
                <a:latin typeface="Calibri"/>
                <a:cs typeface="Calibri"/>
              </a:rPr>
              <a:t>the</a:t>
            </a:r>
            <a:r>
              <a:rPr dirty="0" sz="350" spc="45" b="1">
                <a:latin typeface="Calibri"/>
                <a:cs typeface="Calibri"/>
              </a:rPr>
              <a:t> </a:t>
            </a:r>
            <a:r>
              <a:rPr dirty="0" sz="350" spc="-10" b="1">
                <a:latin typeface="Calibri"/>
                <a:cs typeface="Calibri"/>
              </a:rPr>
              <a:t>mural</a:t>
            </a:r>
            <a:endParaRPr sz="350">
              <a:latin typeface="Calibri"/>
              <a:cs typeface="Calibri"/>
            </a:endParaRPr>
          </a:p>
          <a:p>
            <a:pPr marL="143510" marR="30480">
              <a:lnSpc>
                <a:spcPct val="110300"/>
              </a:lnSpc>
              <a:spcBef>
                <a:spcPts val="55"/>
              </a:spcBef>
            </a:pPr>
            <a:r>
              <a:rPr dirty="0" sz="350" b="1">
                <a:latin typeface="Calibri"/>
                <a:cs typeface="Calibri"/>
              </a:rPr>
              <a:t>Share</a:t>
            </a:r>
            <a:r>
              <a:rPr dirty="0" sz="350" spc="110" b="1">
                <a:latin typeface="Calibri"/>
                <a:cs typeface="Calibri"/>
              </a:rPr>
              <a:t> </a:t>
            </a:r>
            <a:r>
              <a:rPr dirty="0" sz="350" b="1">
                <a:latin typeface="Calibri"/>
                <a:cs typeface="Calibri"/>
              </a:rPr>
              <a:t>a</a:t>
            </a:r>
            <a:r>
              <a:rPr dirty="0" sz="350" spc="114" b="1">
                <a:latin typeface="Calibri"/>
                <a:cs typeface="Calibri"/>
              </a:rPr>
              <a:t> </a:t>
            </a:r>
            <a:r>
              <a:rPr dirty="0" sz="350" b="1">
                <a:latin typeface="Calibri"/>
                <a:cs typeface="Calibri"/>
              </a:rPr>
              <a:t>view</a:t>
            </a:r>
            <a:r>
              <a:rPr dirty="0" sz="350" spc="114" b="1">
                <a:latin typeface="Calibri"/>
                <a:cs typeface="Calibri"/>
              </a:rPr>
              <a:t> </a:t>
            </a:r>
            <a:r>
              <a:rPr dirty="0" sz="350" b="1">
                <a:latin typeface="Calibri"/>
                <a:cs typeface="Calibri"/>
              </a:rPr>
              <a:t>link</a:t>
            </a:r>
            <a:r>
              <a:rPr dirty="0" sz="350" spc="110" b="1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to</a:t>
            </a:r>
            <a:r>
              <a:rPr dirty="0" sz="350" spc="114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the</a:t>
            </a:r>
            <a:r>
              <a:rPr dirty="0" sz="350" spc="114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mural</a:t>
            </a:r>
            <a:r>
              <a:rPr dirty="0" sz="350" spc="110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with</a:t>
            </a:r>
            <a:r>
              <a:rPr dirty="0" sz="350" spc="114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stakeholders</a:t>
            </a:r>
            <a:r>
              <a:rPr dirty="0" sz="350" spc="114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to</a:t>
            </a:r>
            <a:r>
              <a:rPr dirty="0" sz="350" spc="110">
                <a:latin typeface="Calibri"/>
                <a:cs typeface="Calibri"/>
              </a:rPr>
              <a:t> </a:t>
            </a:r>
            <a:r>
              <a:rPr dirty="0" sz="350" spc="-20">
                <a:latin typeface="Calibri"/>
                <a:cs typeface="Calibri"/>
              </a:rPr>
              <a:t>keep</a:t>
            </a:r>
            <a:r>
              <a:rPr dirty="0" sz="350" spc="500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them</a:t>
            </a:r>
            <a:r>
              <a:rPr dirty="0" sz="350" spc="100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in</a:t>
            </a:r>
            <a:r>
              <a:rPr dirty="0" sz="350" spc="105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the</a:t>
            </a:r>
            <a:r>
              <a:rPr dirty="0" sz="350" spc="105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loop</a:t>
            </a:r>
            <a:r>
              <a:rPr dirty="0" sz="350" spc="105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about</a:t>
            </a:r>
            <a:r>
              <a:rPr dirty="0" sz="350" spc="105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the</a:t>
            </a:r>
            <a:r>
              <a:rPr dirty="0" sz="350" spc="105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outcomes</a:t>
            </a:r>
            <a:r>
              <a:rPr dirty="0" sz="350" spc="105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of</a:t>
            </a:r>
            <a:r>
              <a:rPr dirty="0" sz="350" spc="105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the</a:t>
            </a:r>
            <a:r>
              <a:rPr dirty="0" sz="350" spc="105">
                <a:latin typeface="Calibri"/>
                <a:cs typeface="Calibri"/>
              </a:rPr>
              <a:t> </a:t>
            </a:r>
            <a:r>
              <a:rPr dirty="0" sz="350" spc="-10">
                <a:latin typeface="Calibri"/>
                <a:cs typeface="Calibri"/>
              </a:rPr>
              <a:t>session.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262" name="object 262" descr=""/>
          <p:cNvSpPr/>
          <p:nvPr/>
        </p:nvSpPr>
        <p:spPr>
          <a:xfrm>
            <a:off x="18265509" y="3525583"/>
            <a:ext cx="1506855" cy="13970"/>
          </a:xfrm>
          <a:custGeom>
            <a:avLst/>
            <a:gdLst/>
            <a:ahLst/>
            <a:cxnLst/>
            <a:rect l="l" t="t" r="r" b="b"/>
            <a:pathLst>
              <a:path w="1506855" h="13970">
                <a:moveTo>
                  <a:pt x="0" y="0"/>
                </a:moveTo>
                <a:lnTo>
                  <a:pt x="1506488" y="0"/>
                </a:lnTo>
                <a:lnTo>
                  <a:pt x="1506488" y="13479"/>
                </a:lnTo>
                <a:lnTo>
                  <a:pt x="0" y="13479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 descr=""/>
          <p:cNvSpPr txBox="1"/>
          <p:nvPr/>
        </p:nvSpPr>
        <p:spPr>
          <a:xfrm>
            <a:off x="18361767" y="3656357"/>
            <a:ext cx="580390" cy="844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50" b="1">
                <a:solidFill>
                  <a:srgbClr val="1B6184"/>
                </a:solidFill>
                <a:latin typeface="Calibri"/>
                <a:cs typeface="Calibri"/>
                <a:hlinkClick r:id="rId5"/>
              </a:rPr>
              <a:t>Share</a:t>
            </a:r>
            <a:r>
              <a:rPr dirty="0" sz="350" spc="210" b="1">
                <a:solidFill>
                  <a:srgbClr val="1B6184"/>
                </a:solidFill>
                <a:latin typeface="Calibri"/>
                <a:cs typeface="Calibri"/>
                <a:hlinkClick r:id="rId5"/>
              </a:rPr>
              <a:t> </a:t>
            </a:r>
            <a:r>
              <a:rPr dirty="0" sz="350" b="1">
                <a:solidFill>
                  <a:srgbClr val="1B6184"/>
                </a:solidFill>
                <a:latin typeface="Calibri"/>
                <a:cs typeface="Calibri"/>
                <a:hlinkClick r:id="rId5"/>
              </a:rPr>
              <a:t>template</a:t>
            </a:r>
            <a:r>
              <a:rPr dirty="0" sz="350" spc="210" b="1">
                <a:solidFill>
                  <a:srgbClr val="1B6184"/>
                </a:solidFill>
                <a:latin typeface="Calibri"/>
                <a:cs typeface="Calibri"/>
                <a:hlinkClick r:id="rId5"/>
              </a:rPr>
              <a:t> </a:t>
            </a:r>
            <a:r>
              <a:rPr dirty="0" sz="350" spc="-10" b="1">
                <a:solidFill>
                  <a:srgbClr val="1B6184"/>
                </a:solidFill>
                <a:latin typeface="Calibri"/>
                <a:cs typeface="Calibri"/>
                <a:hlinkClick r:id="rId5"/>
              </a:rPr>
              <a:t>feedback</a:t>
            </a:r>
            <a:endParaRPr sz="350">
              <a:latin typeface="Calibri"/>
              <a:cs typeface="Calibri"/>
            </a:endParaRPr>
          </a:p>
        </p:txBody>
      </p:sp>
      <p:grpSp>
        <p:nvGrpSpPr>
          <p:cNvPr id="264" name="object 264" descr=""/>
          <p:cNvGrpSpPr/>
          <p:nvPr/>
        </p:nvGrpSpPr>
        <p:grpSpPr>
          <a:xfrm>
            <a:off x="18260871" y="2280589"/>
            <a:ext cx="840105" cy="1468120"/>
            <a:chOff x="18260871" y="2280589"/>
            <a:chExt cx="840105" cy="1468120"/>
          </a:xfrm>
        </p:grpSpPr>
        <p:pic>
          <p:nvPicPr>
            <p:cNvPr id="265" name="object 265" descr="">
              <a:hlinkClick r:id="rId5"/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60871" y="3653856"/>
              <a:ext cx="710031" cy="94670"/>
            </a:xfrm>
            <a:prstGeom prst="rect">
              <a:avLst/>
            </a:prstGeom>
          </p:spPr>
        </p:pic>
        <p:pic>
          <p:nvPicPr>
            <p:cNvPr id="266" name="object 266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8277807" y="2285352"/>
              <a:ext cx="270125" cy="276248"/>
            </a:xfrm>
            <a:prstGeom prst="rect">
              <a:avLst/>
            </a:prstGeom>
          </p:spPr>
        </p:pic>
        <p:sp>
          <p:nvSpPr>
            <p:cNvPr id="267" name="object 267" descr=""/>
            <p:cNvSpPr/>
            <p:nvPr/>
          </p:nvSpPr>
          <p:spPr>
            <a:xfrm>
              <a:off x="18277807" y="2285352"/>
              <a:ext cx="254000" cy="254000"/>
            </a:xfrm>
            <a:custGeom>
              <a:avLst/>
              <a:gdLst/>
              <a:ahLst/>
              <a:cxnLst/>
              <a:rect l="l" t="t" r="r" b="b"/>
              <a:pathLst>
                <a:path w="254000" h="254000">
                  <a:moveTo>
                    <a:pt x="0" y="126753"/>
                  </a:moveTo>
                  <a:lnTo>
                    <a:pt x="9960" y="77415"/>
                  </a:lnTo>
                  <a:lnTo>
                    <a:pt x="37125" y="37125"/>
                  </a:lnTo>
                  <a:lnTo>
                    <a:pt x="77415" y="9960"/>
                  </a:lnTo>
                  <a:lnTo>
                    <a:pt x="126753" y="0"/>
                  </a:lnTo>
                  <a:lnTo>
                    <a:pt x="176092" y="9960"/>
                  </a:lnTo>
                  <a:lnTo>
                    <a:pt x="216382" y="37125"/>
                  </a:lnTo>
                  <a:lnTo>
                    <a:pt x="243546" y="77415"/>
                  </a:lnTo>
                  <a:lnTo>
                    <a:pt x="253507" y="126753"/>
                  </a:lnTo>
                  <a:lnTo>
                    <a:pt x="243546" y="176092"/>
                  </a:lnTo>
                  <a:lnTo>
                    <a:pt x="216382" y="216382"/>
                  </a:lnTo>
                  <a:lnTo>
                    <a:pt x="176092" y="243546"/>
                  </a:lnTo>
                  <a:lnTo>
                    <a:pt x="126753" y="253507"/>
                  </a:lnTo>
                  <a:lnTo>
                    <a:pt x="77415" y="243546"/>
                  </a:lnTo>
                  <a:lnTo>
                    <a:pt x="37125" y="216382"/>
                  </a:lnTo>
                  <a:lnTo>
                    <a:pt x="9960" y="176092"/>
                  </a:lnTo>
                  <a:lnTo>
                    <a:pt x="0" y="126753"/>
                  </a:lnTo>
                  <a:close/>
                </a:path>
              </a:pathLst>
            </a:custGeom>
            <a:ln w="9435">
              <a:solidFill>
                <a:srgbClr val="18A7D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8" name="object 268" descr=""/>
            <p:cNvSpPr/>
            <p:nvPr/>
          </p:nvSpPr>
          <p:spPr>
            <a:xfrm>
              <a:off x="19061577" y="2543021"/>
              <a:ext cx="39370" cy="31115"/>
            </a:xfrm>
            <a:custGeom>
              <a:avLst/>
              <a:gdLst/>
              <a:ahLst/>
              <a:cxnLst/>
              <a:rect l="l" t="t" r="r" b="b"/>
              <a:pathLst>
                <a:path w="39369" h="31114">
                  <a:moveTo>
                    <a:pt x="24548" y="30577"/>
                  </a:moveTo>
                  <a:lnTo>
                    <a:pt x="22516" y="30577"/>
                  </a:lnTo>
                  <a:lnTo>
                    <a:pt x="20010" y="28071"/>
                  </a:lnTo>
                  <a:lnTo>
                    <a:pt x="20010" y="26039"/>
                  </a:lnTo>
                  <a:lnTo>
                    <a:pt x="27551" y="18497"/>
                  </a:lnTo>
                  <a:lnTo>
                    <a:pt x="1436" y="18497"/>
                  </a:lnTo>
                  <a:lnTo>
                    <a:pt x="0" y="17060"/>
                  </a:lnTo>
                  <a:lnTo>
                    <a:pt x="0" y="13516"/>
                  </a:lnTo>
                  <a:lnTo>
                    <a:pt x="1436" y="12079"/>
                  </a:lnTo>
                  <a:lnTo>
                    <a:pt x="27551" y="12079"/>
                  </a:lnTo>
                  <a:lnTo>
                    <a:pt x="20009" y="4538"/>
                  </a:lnTo>
                  <a:lnTo>
                    <a:pt x="20009" y="2506"/>
                  </a:lnTo>
                  <a:lnTo>
                    <a:pt x="22516" y="0"/>
                  </a:lnTo>
                  <a:lnTo>
                    <a:pt x="24548" y="0"/>
                  </a:lnTo>
                  <a:lnTo>
                    <a:pt x="37567" y="13019"/>
                  </a:lnTo>
                  <a:lnTo>
                    <a:pt x="38821" y="14272"/>
                  </a:lnTo>
                  <a:lnTo>
                    <a:pt x="38821" y="16304"/>
                  </a:lnTo>
                  <a:lnTo>
                    <a:pt x="24548" y="30577"/>
                  </a:lnTo>
                  <a:close/>
                </a:path>
              </a:pathLst>
            </a:custGeom>
            <a:solidFill>
              <a:srgbClr val="1B618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9" name="object 269" descr=""/>
          <p:cNvSpPr txBox="1"/>
          <p:nvPr/>
        </p:nvSpPr>
        <p:spPr>
          <a:xfrm>
            <a:off x="18596148" y="2240554"/>
            <a:ext cx="877569" cy="35433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350" b="1">
                <a:latin typeface="Calibri"/>
                <a:cs typeface="Calibri"/>
              </a:rPr>
              <a:t>Strategy</a:t>
            </a:r>
            <a:r>
              <a:rPr dirty="0" sz="350" spc="250" b="1">
                <a:latin typeface="Calibri"/>
                <a:cs typeface="Calibri"/>
              </a:rPr>
              <a:t> </a:t>
            </a:r>
            <a:r>
              <a:rPr dirty="0" sz="350" spc="-10" b="1">
                <a:latin typeface="Calibri"/>
                <a:cs typeface="Calibri"/>
              </a:rPr>
              <a:t>blueprint</a:t>
            </a:r>
            <a:endParaRPr sz="350">
              <a:latin typeface="Calibri"/>
              <a:cs typeface="Calibri"/>
            </a:endParaRPr>
          </a:p>
          <a:p>
            <a:pPr marL="12700" marR="5080">
              <a:lnSpc>
                <a:spcPct val="110300"/>
              </a:lnSpc>
              <a:spcBef>
                <a:spcPts val="165"/>
              </a:spcBef>
            </a:pPr>
            <a:r>
              <a:rPr dirty="0" sz="350">
                <a:latin typeface="Calibri"/>
                <a:cs typeface="Calibri"/>
              </a:rPr>
              <a:t>Define</a:t>
            </a:r>
            <a:r>
              <a:rPr dirty="0" sz="350" spc="125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the</a:t>
            </a:r>
            <a:r>
              <a:rPr dirty="0" sz="350" spc="130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components</a:t>
            </a:r>
            <a:r>
              <a:rPr dirty="0" sz="350" spc="130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of</a:t>
            </a:r>
            <a:r>
              <a:rPr dirty="0" sz="350" spc="130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a</a:t>
            </a:r>
            <a:r>
              <a:rPr dirty="0" sz="350" spc="130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new</a:t>
            </a:r>
            <a:r>
              <a:rPr dirty="0" sz="350" spc="130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idea</a:t>
            </a:r>
            <a:r>
              <a:rPr dirty="0" sz="350" spc="130">
                <a:latin typeface="Calibri"/>
                <a:cs typeface="Calibri"/>
              </a:rPr>
              <a:t> </a:t>
            </a:r>
            <a:r>
              <a:rPr dirty="0" sz="350" spc="-25">
                <a:latin typeface="Calibri"/>
                <a:cs typeface="Calibri"/>
              </a:rPr>
              <a:t>or</a:t>
            </a:r>
            <a:r>
              <a:rPr dirty="0" sz="350" spc="500">
                <a:latin typeface="Calibri"/>
                <a:cs typeface="Calibri"/>
              </a:rPr>
              <a:t> </a:t>
            </a:r>
            <a:r>
              <a:rPr dirty="0" sz="350" spc="-10">
                <a:latin typeface="Calibri"/>
                <a:cs typeface="Calibri"/>
              </a:rPr>
              <a:t>strategy.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">
              <a:latin typeface="Calibri"/>
              <a:cs typeface="Calibri"/>
            </a:endParaRPr>
          </a:p>
          <a:p>
            <a:pPr marL="29845">
              <a:lnSpc>
                <a:spcPct val="100000"/>
              </a:lnSpc>
            </a:pPr>
            <a:r>
              <a:rPr dirty="0" sz="350" b="1">
                <a:solidFill>
                  <a:srgbClr val="1B6184"/>
                </a:solidFill>
                <a:latin typeface="Calibri"/>
                <a:cs typeface="Calibri"/>
                <a:hlinkClick r:id="rId29"/>
              </a:rPr>
              <a:t>Open</a:t>
            </a:r>
            <a:r>
              <a:rPr dirty="0" sz="350" spc="135" b="1">
                <a:solidFill>
                  <a:srgbClr val="1B6184"/>
                </a:solidFill>
                <a:latin typeface="Calibri"/>
                <a:cs typeface="Calibri"/>
                <a:hlinkClick r:id="rId29"/>
              </a:rPr>
              <a:t> </a:t>
            </a:r>
            <a:r>
              <a:rPr dirty="0" sz="350" b="1">
                <a:solidFill>
                  <a:srgbClr val="1B6184"/>
                </a:solidFill>
                <a:latin typeface="Calibri"/>
                <a:cs typeface="Calibri"/>
                <a:hlinkClick r:id="rId29"/>
              </a:rPr>
              <a:t>the</a:t>
            </a:r>
            <a:r>
              <a:rPr dirty="0" sz="350" spc="135" b="1">
                <a:solidFill>
                  <a:srgbClr val="1B6184"/>
                </a:solidFill>
                <a:latin typeface="Calibri"/>
                <a:cs typeface="Calibri"/>
                <a:hlinkClick r:id="rId29"/>
              </a:rPr>
              <a:t> </a:t>
            </a:r>
            <a:r>
              <a:rPr dirty="0" sz="350" spc="-10" b="1">
                <a:solidFill>
                  <a:srgbClr val="1B6184"/>
                </a:solidFill>
                <a:latin typeface="Calibri"/>
                <a:cs typeface="Calibri"/>
                <a:hlinkClick r:id="rId29"/>
              </a:rPr>
              <a:t>template</a:t>
            </a:r>
            <a:endParaRPr sz="350">
              <a:latin typeface="Calibri"/>
              <a:cs typeface="Calibri"/>
            </a:endParaRPr>
          </a:p>
        </p:txBody>
      </p:sp>
      <p:grpSp>
        <p:nvGrpSpPr>
          <p:cNvPr id="270" name="object 270" descr=""/>
          <p:cNvGrpSpPr/>
          <p:nvPr/>
        </p:nvGrpSpPr>
        <p:grpSpPr>
          <a:xfrm>
            <a:off x="18602106" y="2509421"/>
            <a:ext cx="524510" cy="468630"/>
            <a:chOff x="18602106" y="2509421"/>
            <a:chExt cx="524510" cy="468630"/>
          </a:xfrm>
        </p:grpSpPr>
        <p:pic>
          <p:nvPicPr>
            <p:cNvPr id="271" name="object 271" descr="">
              <a:hlinkClick r:id="rId29"/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02106" y="2509421"/>
              <a:ext cx="524444" cy="94961"/>
            </a:xfrm>
            <a:prstGeom prst="rect">
              <a:avLst/>
            </a:prstGeom>
          </p:spPr>
        </p:pic>
        <p:sp>
          <p:nvSpPr>
            <p:cNvPr id="272" name="object 272" descr=""/>
            <p:cNvSpPr/>
            <p:nvPr/>
          </p:nvSpPr>
          <p:spPr>
            <a:xfrm>
              <a:off x="19068933" y="2947470"/>
              <a:ext cx="39370" cy="31115"/>
            </a:xfrm>
            <a:custGeom>
              <a:avLst/>
              <a:gdLst/>
              <a:ahLst/>
              <a:cxnLst/>
              <a:rect l="l" t="t" r="r" b="b"/>
              <a:pathLst>
                <a:path w="39369" h="31114">
                  <a:moveTo>
                    <a:pt x="24548" y="30577"/>
                  </a:moveTo>
                  <a:lnTo>
                    <a:pt x="22516" y="30577"/>
                  </a:lnTo>
                  <a:lnTo>
                    <a:pt x="20010" y="28071"/>
                  </a:lnTo>
                  <a:lnTo>
                    <a:pt x="20010" y="26039"/>
                  </a:lnTo>
                  <a:lnTo>
                    <a:pt x="27551" y="18497"/>
                  </a:lnTo>
                  <a:lnTo>
                    <a:pt x="1436" y="18497"/>
                  </a:lnTo>
                  <a:lnTo>
                    <a:pt x="0" y="17060"/>
                  </a:lnTo>
                  <a:lnTo>
                    <a:pt x="0" y="13516"/>
                  </a:lnTo>
                  <a:lnTo>
                    <a:pt x="1436" y="12079"/>
                  </a:lnTo>
                  <a:lnTo>
                    <a:pt x="27551" y="12079"/>
                  </a:lnTo>
                  <a:lnTo>
                    <a:pt x="20009" y="4538"/>
                  </a:lnTo>
                  <a:lnTo>
                    <a:pt x="20009" y="2506"/>
                  </a:lnTo>
                  <a:lnTo>
                    <a:pt x="22516" y="0"/>
                  </a:lnTo>
                  <a:lnTo>
                    <a:pt x="24548" y="0"/>
                  </a:lnTo>
                  <a:lnTo>
                    <a:pt x="37567" y="13019"/>
                  </a:lnTo>
                  <a:lnTo>
                    <a:pt x="38821" y="14272"/>
                  </a:lnTo>
                  <a:lnTo>
                    <a:pt x="38821" y="16304"/>
                  </a:lnTo>
                  <a:lnTo>
                    <a:pt x="24548" y="30577"/>
                  </a:lnTo>
                  <a:close/>
                </a:path>
              </a:pathLst>
            </a:custGeom>
            <a:solidFill>
              <a:srgbClr val="1B618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3" name="object 273" descr=""/>
          <p:cNvSpPr txBox="1"/>
          <p:nvPr/>
        </p:nvSpPr>
        <p:spPr>
          <a:xfrm>
            <a:off x="18596145" y="2651691"/>
            <a:ext cx="1000125" cy="34734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350" b="1">
                <a:latin typeface="Calibri"/>
                <a:cs typeface="Calibri"/>
              </a:rPr>
              <a:t>Customer</a:t>
            </a:r>
            <a:r>
              <a:rPr dirty="0" sz="350" spc="260" b="1">
                <a:latin typeface="Calibri"/>
                <a:cs typeface="Calibri"/>
              </a:rPr>
              <a:t> </a:t>
            </a:r>
            <a:r>
              <a:rPr dirty="0" sz="350" b="1">
                <a:latin typeface="Calibri"/>
                <a:cs typeface="Calibri"/>
              </a:rPr>
              <a:t>experience</a:t>
            </a:r>
            <a:r>
              <a:rPr dirty="0" sz="350" spc="260" b="1">
                <a:latin typeface="Calibri"/>
                <a:cs typeface="Calibri"/>
              </a:rPr>
              <a:t> </a:t>
            </a:r>
            <a:r>
              <a:rPr dirty="0" sz="350" b="1">
                <a:latin typeface="Calibri"/>
                <a:cs typeface="Calibri"/>
              </a:rPr>
              <a:t>journey</a:t>
            </a:r>
            <a:r>
              <a:rPr dirty="0" sz="350" spc="260" b="1">
                <a:latin typeface="Calibri"/>
                <a:cs typeface="Calibri"/>
              </a:rPr>
              <a:t> </a:t>
            </a:r>
            <a:r>
              <a:rPr dirty="0" sz="350" spc="-25" b="1">
                <a:latin typeface="Calibri"/>
                <a:cs typeface="Calibri"/>
              </a:rPr>
              <a:t>map</a:t>
            </a:r>
            <a:endParaRPr sz="350">
              <a:latin typeface="Calibri"/>
              <a:cs typeface="Calibri"/>
            </a:endParaRPr>
          </a:p>
          <a:p>
            <a:pPr marL="12700" marR="5080">
              <a:lnSpc>
                <a:spcPct val="110300"/>
              </a:lnSpc>
              <a:spcBef>
                <a:spcPts val="165"/>
              </a:spcBef>
            </a:pPr>
            <a:r>
              <a:rPr dirty="0" sz="350">
                <a:latin typeface="Calibri"/>
                <a:cs typeface="Calibri"/>
              </a:rPr>
              <a:t>Understand</a:t>
            </a:r>
            <a:r>
              <a:rPr dirty="0" sz="350" spc="229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customer</a:t>
            </a:r>
            <a:r>
              <a:rPr dirty="0" sz="350" spc="229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needs,</a:t>
            </a:r>
            <a:r>
              <a:rPr dirty="0" sz="350" spc="229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motivations,</a:t>
            </a:r>
            <a:r>
              <a:rPr dirty="0" sz="350" spc="229">
                <a:latin typeface="Calibri"/>
                <a:cs typeface="Calibri"/>
              </a:rPr>
              <a:t> </a:t>
            </a:r>
            <a:r>
              <a:rPr dirty="0" sz="350" spc="-25">
                <a:latin typeface="Calibri"/>
                <a:cs typeface="Calibri"/>
              </a:rPr>
              <a:t>and</a:t>
            </a:r>
            <a:r>
              <a:rPr dirty="0" sz="350" spc="500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obstacles</a:t>
            </a:r>
            <a:r>
              <a:rPr dirty="0" sz="350" spc="135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for</a:t>
            </a:r>
            <a:r>
              <a:rPr dirty="0" sz="350" spc="135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an</a:t>
            </a:r>
            <a:r>
              <a:rPr dirty="0" sz="350" spc="135">
                <a:latin typeface="Calibri"/>
                <a:cs typeface="Calibri"/>
              </a:rPr>
              <a:t> </a:t>
            </a:r>
            <a:r>
              <a:rPr dirty="0" sz="350" spc="-10">
                <a:latin typeface="Calibri"/>
                <a:cs typeface="Calibri"/>
              </a:rPr>
              <a:t>experience.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">
              <a:latin typeface="Calibri"/>
              <a:cs typeface="Calibri"/>
            </a:endParaRPr>
          </a:p>
          <a:p>
            <a:pPr marL="37465">
              <a:lnSpc>
                <a:spcPct val="100000"/>
              </a:lnSpc>
            </a:pPr>
            <a:r>
              <a:rPr dirty="0" sz="350" b="1">
                <a:solidFill>
                  <a:srgbClr val="1B6184"/>
                </a:solidFill>
                <a:latin typeface="Calibri"/>
                <a:cs typeface="Calibri"/>
                <a:hlinkClick r:id="rId30"/>
              </a:rPr>
              <a:t>Open</a:t>
            </a:r>
            <a:r>
              <a:rPr dirty="0" sz="350" spc="135" b="1">
                <a:solidFill>
                  <a:srgbClr val="1B6184"/>
                </a:solidFill>
                <a:latin typeface="Calibri"/>
                <a:cs typeface="Calibri"/>
                <a:hlinkClick r:id="rId30"/>
              </a:rPr>
              <a:t> </a:t>
            </a:r>
            <a:r>
              <a:rPr dirty="0" sz="350" b="1">
                <a:solidFill>
                  <a:srgbClr val="1B6184"/>
                </a:solidFill>
                <a:latin typeface="Calibri"/>
                <a:cs typeface="Calibri"/>
                <a:hlinkClick r:id="rId30"/>
              </a:rPr>
              <a:t>the</a:t>
            </a:r>
            <a:r>
              <a:rPr dirty="0" sz="350" spc="135" b="1">
                <a:solidFill>
                  <a:srgbClr val="1B6184"/>
                </a:solidFill>
                <a:latin typeface="Calibri"/>
                <a:cs typeface="Calibri"/>
                <a:hlinkClick r:id="rId30"/>
              </a:rPr>
              <a:t> </a:t>
            </a:r>
            <a:r>
              <a:rPr dirty="0" sz="350" spc="-10" b="1">
                <a:solidFill>
                  <a:srgbClr val="1B6184"/>
                </a:solidFill>
                <a:latin typeface="Calibri"/>
                <a:cs typeface="Calibri"/>
                <a:hlinkClick r:id="rId30"/>
              </a:rPr>
              <a:t>template</a:t>
            </a:r>
            <a:endParaRPr sz="350">
              <a:latin typeface="Calibri"/>
              <a:cs typeface="Calibri"/>
            </a:endParaRPr>
          </a:p>
        </p:txBody>
      </p:sp>
      <p:grpSp>
        <p:nvGrpSpPr>
          <p:cNvPr id="274" name="object 274" descr=""/>
          <p:cNvGrpSpPr/>
          <p:nvPr/>
        </p:nvGrpSpPr>
        <p:grpSpPr>
          <a:xfrm>
            <a:off x="18277975" y="2684596"/>
            <a:ext cx="855980" cy="701675"/>
            <a:chOff x="18277975" y="2684596"/>
            <a:chExt cx="855980" cy="701675"/>
          </a:xfrm>
        </p:grpSpPr>
        <p:pic>
          <p:nvPicPr>
            <p:cNvPr id="275" name="object 275" descr="">
              <a:hlinkClick r:id="rId30"/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09461" y="2913870"/>
              <a:ext cx="524444" cy="94961"/>
            </a:xfrm>
            <a:prstGeom prst="rect">
              <a:avLst/>
            </a:prstGeom>
          </p:spPr>
        </p:pic>
        <p:pic>
          <p:nvPicPr>
            <p:cNvPr id="276" name="object 276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8282738" y="2689359"/>
              <a:ext cx="270109" cy="276248"/>
            </a:xfrm>
            <a:prstGeom prst="rect">
              <a:avLst/>
            </a:prstGeom>
          </p:spPr>
        </p:pic>
        <p:sp>
          <p:nvSpPr>
            <p:cNvPr id="277" name="object 277" descr=""/>
            <p:cNvSpPr/>
            <p:nvPr/>
          </p:nvSpPr>
          <p:spPr>
            <a:xfrm>
              <a:off x="18282738" y="2689359"/>
              <a:ext cx="254000" cy="254000"/>
            </a:xfrm>
            <a:custGeom>
              <a:avLst/>
              <a:gdLst/>
              <a:ahLst/>
              <a:cxnLst/>
              <a:rect l="l" t="t" r="r" b="b"/>
              <a:pathLst>
                <a:path w="254000" h="254000">
                  <a:moveTo>
                    <a:pt x="0" y="126753"/>
                  </a:moveTo>
                  <a:lnTo>
                    <a:pt x="9960" y="77415"/>
                  </a:lnTo>
                  <a:lnTo>
                    <a:pt x="37125" y="37125"/>
                  </a:lnTo>
                  <a:lnTo>
                    <a:pt x="77415" y="9960"/>
                  </a:lnTo>
                  <a:lnTo>
                    <a:pt x="126753" y="0"/>
                  </a:lnTo>
                  <a:lnTo>
                    <a:pt x="176092" y="9960"/>
                  </a:lnTo>
                  <a:lnTo>
                    <a:pt x="216382" y="37125"/>
                  </a:lnTo>
                  <a:lnTo>
                    <a:pt x="243546" y="77415"/>
                  </a:lnTo>
                  <a:lnTo>
                    <a:pt x="253507" y="126753"/>
                  </a:lnTo>
                  <a:lnTo>
                    <a:pt x="243546" y="176092"/>
                  </a:lnTo>
                  <a:lnTo>
                    <a:pt x="216382" y="216382"/>
                  </a:lnTo>
                  <a:lnTo>
                    <a:pt x="176092" y="243546"/>
                  </a:lnTo>
                  <a:lnTo>
                    <a:pt x="126753" y="253507"/>
                  </a:lnTo>
                  <a:lnTo>
                    <a:pt x="77415" y="243546"/>
                  </a:lnTo>
                  <a:lnTo>
                    <a:pt x="37125" y="216382"/>
                  </a:lnTo>
                  <a:lnTo>
                    <a:pt x="9960" y="176092"/>
                  </a:lnTo>
                  <a:lnTo>
                    <a:pt x="0" y="126753"/>
                  </a:lnTo>
                  <a:close/>
                </a:path>
              </a:pathLst>
            </a:custGeom>
            <a:ln w="9435">
              <a:solidFill>
                <a:srgbClr val="18A7D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8" name="object 278" descr=""/>
            <p:cNvSpPr/>
            <p:nvPr/>
          </p:nvSpPr>
          <p:spPr>
            <a:xfrm>
              <a:off x="19076346" y="3355439"/>
              <a:ext cx="39370" cy="31115"/>
            </a:xfrm>
            <a:custGeom>
              <a:avLst/>
              <a:gdLst/>
              <a:ahLst/>
              <a:cxnLst/>
              <a:rect l="l" t="t" r="r" b="b"/>
              <a:pathLst>
                <a:path w="39369" h="31114">
                  <a:moveTo>
                    <a:pt x="24548" y="30577"/>
                  </a:moveTo>
                  <a:lnTo>
                    <a:pt x="22516" y="30577"/>
                  </a:lnTo>
                  <a:lnTo>
                    <a:pt x="20010" y="28071"/>
                  </a:lnTo>
                  <a:lnTo>
                    <a:pt x="20010" y="26039"/>
                  </a:lnTo>
                  <a:lnTo>
                    <a:pt x="27551" y="18497"/>
                  </a:lnTo>
                  <a:lnTo>
                    <a:pt x="1436" y="18497"/>
                  </a:lnTo>
                  <a:lnTo>
                    <a:pt x="0" y="17060"/>
                  </a:lnTo>
                  <a:lnTo>
                    <a:pt x="0" y="13516"/>
                  </a:lnTo>
                  <a:lnTo>
                    <a:pt x="1436" y="12079"/>
                  </a:lnTo>
                  <a:lnTo>
                    <a:pt x="27551" y="12079"/>
                  </a:lnTo>
                  <a:lnTo>
                    <a:pt x="20009" y="4538"/>
                  </a:lnTo>
                  <a:lnTo>
                    <a:pt x="20009" y="2506"/>
                  </a:lnTo>
                  <a:lnTo>
                    <a:pt x="22516" y="0"/>
                  </a:lnTo>
                  <a:lnTo>
                    <a:pt x="24548" y="0"/>
                  </a:lnTo>
                  <a:lnTo>
                    <a:pt x="37567" y="13019"/>
                  </a:lnTo>
                  <a:lnTo>
                    <a:pt x="38821" y="14272"/>
                  </a:lnTo>
                  <a:lnTo>
                    <a:pt x="38821" y="16304"/>
                  </a:lnTo>
                  <a:lnTo>
                    <a:pt x="24548" y="30577"/>
                  </a:lnTo>
                  <a:close/>
                </a:path>
              </a:pathLst>
            </a:custGeom>
            <a:solidFill>
              <a:srgbClr val="1B618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9" name="object 279" descr=""/>
          <p:cNvSpPr txBox="1"/>
          <p:nvPr/>
        </p:nvSpPr>
        <p:spPr>
          <a:xfrm>
            <a:off x="18596277" y="3059659"/>
            <a:ext cx="1060450" cy="34734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350" b="1">
                <a:latin typeface="Calibri"/>
                <a:cs typeface="Calibri"/>
              </a:rPr>
              <a:t>Strengths,</a:t>
            </a:r>
            <a:r>
              <a:rPr dirty="0" sz="350" spc="254" b="1">
                <a:latin typeface="Calibri"/>
                <a:cs typeface="Calibri"/>
              </a:rPr>
              <a:t> </a:t>
            </a:r>
            <a:r>
              <a:rPr dirty="0" sz="350" b="1">
                <a:latin typeface="Calibri"/>
                <a:cs typeface="Calibri"/>
              </a:rPr>
              <a:t>weaknesses,</a:t>
            </a:r>
            <a:r>
              <a:rPr dirty="0" sz="350" spc="260" b="1">
                <a:latin typeface="Calibri"/>
                <a:cs typeface="Calibri"/>
              </a:rPr>
              <a:t> </a:t>
            </a:r>
            <a:r>
              <a:rPr dirty="0" sz="350" b="1">
                <a:latin typeface="Calibri"/>
                <a:cs typeface="Calibri"/>
              </a:rPr>
              <a:t>opportunities</a:t>
            </a:r>
            <a:r>
              <a:rPr dirty="0" sz="350" spc="260" b="1">
                <a:latin typeface="Calibri"/>
                <a:cs typeface="Calibri"/>
              </a:rPr>
              <a:t> </a:t>
            </a:r>
            <a:r>
              <a:rPr dirty="0" sz="350" b="1">
                <a:latin typeface="Calibri"/>
                <a:cs typeface="Calibri"/>
              </a:rPr>
              <a:t>&amp;</a:t>
            </a:r>
            <a:r>
              <a:rPr dirty="0" sz="350" spc="260" b="1">
                <a:latin typeface="Calibri"/>
                <a:cs typeface="Calibri"/>
              </a:rPr>
              <a:t> </a:t>
            </a:r>
            <a:r>
              <a:rPr dirty="0" sz="350" spc="-10" b="1">
                <a:latin typeface="Calibri"/>
                <a:cs typeface="Calibri"/>
              </a:rPr>
              <a:t>threats</a:t>
            </a:r>
            <a:endParaRPr sz="350">
              <a:latin typeface="Calibri"/>
              <a:cs typeface="Calibri"/>
            </a:endParaRPr>
          </a:p>
          <a:p>
            <a:pPr marL="12700" marR="70485">
              <a:lnSpc>
                <a:spcPct val="110300"/>
              </a:lnSpc>
              <a:spcBef>
                <a:spcPts val="165"/>
              </a:spcBef>
            </a:pPr>
            <a:r>
              <a:rPr dirty="0" sz="350">
                <a:latin typeface="Calibri"/>
                <a:cs typeface="Calibri"/>
              </a:rPr>
              <a:t>Identify</a:t>
            </a:r>
            <a:r>
              <a:rPr dirty="0" sz="350" spc="245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strengths,</a:t>
            </a:r>
            <a:r>
              <a:rPr dirty="0" sz="350" spc="250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weaknesses,</a:t>
            </a:r>
            <a:r>
              <a:rPr dirty="0" sz="350" spc="250">
                <a:latin typeface="Calibri"/>
                <a:cs typeface="Calibri"/>
              </a:rPr>
              <a:t> </a:t>
            </a:r>
            <a:r>
              <a:rPr dirty="0" sz="350" spc="-10">
                <a:latin typeface="Calibri"/>
                <a:cs typeface="Calibri"/>
              </a:rPr>
              <a:t>opportunities,</a:t>
            </a:r>
            <a:r>
              <a:rPr dirty="0" sz="350" spc="500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and</a:t>
            </a:r>
            <a:r>
              <a:rPr dirty="0" sz="350" spc="120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threats</a:t>
            </a:r>
            <a:r>
              <a:rPr dirty="0" sz="350" spc="120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(SWOT)</a:t>
            </a:r>
            <a:r>
              <a:rPr dirty="0" sz="350" spc="125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to</a:t>
            </a:r>
            <a:r>
              <a:rPr dirty="0" sz="350" spc="120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develop</a:t>
            </a:r>
            <a:r>
              <a:rPr dirty="0" sz="350" spc="125">
                <a:latin typeface="Calibri"/>
                <a:cs typeface="Calibri"/>
              </a:rPr>
              <a:t> </a:t>
            </a:r>
            <a:r>
              <a:rPr dirty="0" sz="350">
                <a:latin typeface="Calibri"/>
                <a:cs typeface="Calibri"/>
              </a:rPr>
              <a:t>a</a:t>
            </a:r>
            <a:r>
              <a:rPr dirty="0" sz="350" spc="120">
                <a:latin typeface="Calibri"/>
                <a:cs typeface="Calibri"/>
              </a:rPr>
              <a:t> </a:t>
            </a:r>
            <a:r>
              <a:rPr dirty="0" sz="350" spc="-10">
                <a:latin typeface="Calibri"/>
                <a:cs typeface="Calibri"/>
              </a:rPr>
              <a:t>plan.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">
              <a:latin typeface="Calibri"/>
              <a:cs typeface="Calibri"/>
            </a:endParaRPr>
          </a:p>
          <a:p>
            <a:pPr marL="45085">
              <a:lnSpc>
                <a:spcPct val="100000"/>
              </a:lnSpc>
            </a:pPr>
            <a:r>
              <a:rPr dirty="0" sz="350" b="1">
                <a:solidFill>
                  <a:srgbClr val="1B6184"/>
                </a:solidFill>
                <a:latin typeface="Calibri"/>
                <a:cs typeface="Calibri"/>
                <a:hlinkClick r:id="rId32"/>
              </a:rPr>
              <a:t>Open</a:t>
            </a:r>
            <a:r>
              <a:rPr dirty="0" sz="350" spc="135" b="1">
                <a:solidFill>
                  <a:srgbClr val="1B6184"/>
                </a:solidFill>
                <a:latin typeface="Calibri"/>
                <a:cs typeface="Calibri"/>
                <a:hlinkClick r:id="rId32"/>
              </a:rPr>
              <a:t> </a:t>
            </a:r>
            <a:r>
              <a:rPr dirty="0" sz="350" b="1">
                <a:solidFill>
                  <a:srgbClr val="1B6184"/>
                </a:solidFill>
                <a:latin typeface="Calibri"/>
                <a:cs typeface="Calibri"/>
                <a:hlinkClick r:id="rId32"/>
              </a:rPr>
              <a:t>the</a:t>
            </a:r>
            <a:r>
              <a:rPr dirty="0" sz="350" spc="135" b="1">
                <a:solidFill>
                  <a:srgbClr val="1B6184"/>
                </a:solidFill>
                <a:latin typeface="Calibri"/>
                <a:cs typeface="Calibri"/>
                <a:hlinkClick r:id="rId32"/>
              </a:rPr>
              <a:t> </a:t>
            </a:r>
            <a:r>
              <a:rPr dirty="0" sz="350" spc="-10" b="1">
                <a:solidFill>
                  <a:srgbClr val="1B6184"/>
                </a:solidFill>
                <a:latin typeface="Calibri"/>
                <a:cs typeface="Calibri"/>
                <a:hlinkClick r:id="rId32"/>
              </a:rPr>
              <a:t>template</a:t>
            </a:r>
            <a:endParaRPr sz="350">
              <a:latin typeface="Calibri"/>
              <a:cs typeface="Calibri"/>
            </a:endParaRPr>
          </a:p>
        </p:txBody>
      </p:sp>
      <p:grpSp>
        <p:nvGrpSpPr>
          <p:cNvPr id="280" name="object 280" descr=""/>
          <p:cNvGrpSpPr/>
          <p:nvPr/>
        </p:nvGrpSpPr>
        <p:grpSpPr>
          <a:xfrm>
            <a:off x="18278668" y="1685647"/>
            <a:ext cx="862965" cy="1731645"/>
            <a:chOff x="18278668" y="1685647"/>
            <a:chExt cx="862965" cy="1731645"/>
          </a:xfrm>
        </p:grpSpPr>
        <p:pic>
          <p:nvPicPr>
            <p:cNvPr id="281" name="object 281" descr="">
              <a:hlinkClick r:id="rId32"/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16874" y="3321838"/>
              <a:ext cx="524444" cy="94961"/>
            </a:xfrm>
            <a:prstGeom prst="rect">
              <a:avLst/>
            </a:prstGeom>
          </p:spPr>
        </p:pic>
        <p:sp>
          <p:nvSpPr>
            <p:cNvPr id="282" name="object 282" descr=""/>
            <p:cNvSpPr/>
            <p:nvPr/>
          </p:nvSpPr>
          <p:spPr>
            <a:xfrm>
              <a:off x="18297876" y="1709236"/>
              <a:ext cx="68580" cy="48895"/>
            </a:xfrm>
            <a:custGeom>
              <a:avLst/>
              <a:gdLst/>
              <a:ahLst/>
              <a:cxnLst/>
              <a:rect l="l" t="t" r="r" b="b"/>
              <a:pathLst>
                <a:path w="68580" h="48894">
                  <a:moveTo>
                    <a:pt x="0" y="48285"/>
                  </a:moveTo>
                  <a:lnTo>
                    <a:pt x="68504" y="48285"/>
                  </a:lnTo>
                  <a:lnTo>
                    <a:pt x="68504" y="0"/>
                  </a:lnTo>
                  <a:lnTo>
                    <a:pt x="0" y="0"/>
                  </a:lnTo>
                  <a:lnTo>
                    <a:pt x="0" y="48285"/>
                  </a:lnTo>
                  <a:close/>
                </a:path>
              </a:pathLst>
            </a:custGeom>
            <a:solidFill>
              <a:srgbClr val="999999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3" name="object 283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8278668" y="1685647"/>
              <a:ext cx="87713" cy="92093"/>
            </a:xfrm>
            <a:prstGeom prst="rect">
              <a:avLst/>
            </a:prstGeom>
          </p:spPr>
        </p:pic>
      </p:grpSp>
      <p:sp>
        <p:nvSpPr>
          <p:cNvPr id="284" name="object 284" descr=""/>
          <p:cNvSpPr txBox="1"/>
          <p:nvPr/>
        </p:nvSpPr>
        <p:spPr>
          <a:xfrm>
            <a:off x="18264795" y="1675774"/>
            <a:ext cx="1356995" cy="19939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300" b="1">
                <a:solidFill>
                  <a:srgbClr val="2589A7"/>
                </a:solidFill>
                <a:latin typeface="Calibri"/>
                <a:cs typeface="Calibri"/>
              </a:rPr>
              <a:t>B</a:t>
            </a:r>
            <a:r>
              <a:rPr dirty="0" sz="300" spc="345" b="1">
                <a:solidFill>
                  <a:srgbClr val="2589A7"/>
                </a:solidFill>
                <a:latin typeface="Calibri"/>
                <a:cs typeface="Calibri"/>
              </a:rPr>
              <a:t>  </a:t>
            </a:r>
            <a:r>
              <a:rPr dirty="0" baseline="7936" sz="525" b="1">
                <a:latin typeface="Calibri"/>
                <a:cs typeface="Calibri"/>
              </a:rPr>
              <a:t>Export</a:t>
            </a:r>
            <a:r>
              <a:rPr dirty="0" baseline="7936" sz="525" spc="75" b="1">
                <a:latin typeface="Calibri"/>
                <a:cs typeface="Calibri"/>
              </a:rPr>
              <a:t> </a:t>
            </a:r>
            <a:r>
              <a:rPr dirty="0" baseline="7936" sz="525" b="1">
                <a:latin typeface="Calibri"/>
                <a:cs typeface="Calibri"/>
              </a:rPr>
              <a:t>the</a:t>
            </a:r>
            <a:r>
              <a:rPr dirty="0" baseline="7936" sz="525" spc="67" b="1">
                <a:latin typeface="Calibri"/>
                <a:cs typeface="Calibri"/>
              </a:rPr>
              <a:t> </a:t>
            </a:r>
            <a:r>
              <a:rPr dirty="0" baseline="7936" sz="525" spc="-15" b="1">
                <a:latin typeface="Calibri"/>
                <a:cs typeface="Calibri"/>
              </a:rPr>
              <a:t>mural</a:t>
            </a:r>
            <a:endParaRPr baseline="7936" sz="525">
              <a:latin typeface="Calibri"/>
              <a:cs typeface="Calibri"/>
            </a:endParaRPr>
          </a:p>
          <a:p>
            <a:pPr marL="143510" marR="30480">
              <a:lnSpc>
                <a:spcPts val="459"/>
              </a:lnSpc>
              <a:spcBef>
                <a:spcPts val="10"/>
              </a:spcBef>
            </a:pPr>
            <a:r>
              <a:rPr dirty="0" sz="350">
                <a:solidFill>
                  <a:srgbClr val="2F2F2F"/>
                </a:solidFill>
                <a:latin typeface="Calibri"/>
                <a:cs typeface="Calibri"/>
              </a:rPr>
              <a:t>Export</a:t>
            </a:r>
            <a:r>
              <a:rPr dirty="0" sz="350" spc="95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dirty="0" sz="350">
                <a:solidFill>
                  <a:srgbClr val="2F2F2F"/>
                </a:solidFill>
                <a:latin typeface="Calibri"/>
                <a:cs typeface="Calibri"/>
              </a:rPr>
              <a:t>a</a:t>
            </a:r>
            <a:r>
              <a:rPr dirty="0" sz="350" spc="95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dirty="0" sz="350">
                <a:solidFill>
                  <a:srgbClr val="2F2F2F"/>
                </a:solidFill>
                <a:latin typeface="Calibri"/>
                <a:cs typeface="Calibri"/>
              </a:rPr>
              <a:t>copy</a:t>
            </a:r>
            <a:r>
              <a:rPr dirty="0" sz="350" spc="10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dirty="0" sz="350">
                <a:solidFill>
                  <a:srgbClr val="2F2F2F"/>
                </a:solidFill>
                <a:latin typeface="Calibri"/>
                <a:cs typeface="Calibri"/>
              </a:rPr>
              <a:t>of</a:t>
            </a:r>
            <a:r>
              <a:rPr dirty="0" sz="350" spc="95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dirty="0" sz="350">
                <a:solidFill>
                  <a:srgbClr val="2F2F2F"/>
                </a:solidFill>
                <a:latin typeface="Calibri"/>
                <a:cs typeface="Calibri"/>
              </a:rPr>
              <a:t>the</a:t>
            </a:r>
            <a:r>
              <a:rPr dirty="0" sz="350" spc="95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dirty="0" sz="350">
                <a:solidFill>
                  <a:srgbClr val="2F2F2F"/>
                </a:solidFill>
                <a:latin typeface="Calibri"/>
                <a:cs typeface="Calibri"/>
              </a:rPr>
              <a:t>mural</a:t>
            </a:r>
            <a:r>
              <a:rPr dirty="0" sz="350" spc="95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dirty="0" sz="350">
                <a:solidFill>
                  <a:srgbClr val="2F2F2F"/>
                </a:solidFill>
                <a:latin typeface="Calibri"/>
                <a:cs typeface="Calibri"/>
              </a:rPr>
              <a:t>as</a:t>
            </a:r>
            <a:r>
              <a:rPr dirty="0" sz="350" spc="10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dirty="0" sz="350">
                <a:solidFill>
                  <a:srgbClr val="2F2F2F"/>
                </a:solidFill>
                <a:latin typeface="Calibri"/>
                <a:cs typeface="Calibri"/>
              </a:rPr>
              <a:t>a</a:t>
            </a:r>
            <a:r>
              <a:rPr dirty="0" sz="350" spc="95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dirty="0" sz="350">
                <a:solidFill>
                  <a:srgbClr val="2F2F2F"/>
                </a:solidFill>
                <a:latin typeface="Calibri"/>
                <a:cs typeface="Calibri"/>
              </a:rPr>
              <a:t>PNG</a:t>
            </a:r>
            <a:r>
              <a:rPr dirty="0" sz="350" spc="95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dirty="0" sz="350">
                <a:solidFill>
                  <a:srgbClr val="2F2F2F"/>
                </a:solidFill>
                <a:latin typeface="Calibri"/>
                <a:cs typeface="Calibri"/>
              </a:rPr>
              <a:t>or</a:t>
            </a:r>
            <a:r>
              <a:rPr dirty="0" sz="350" spc="10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dirty="0" sz="350">
                <a:solidFill>
                  <a:srgbClr val="2F2F2F"/>
                </a:solidFill>
                <a:latin typeface="Calibri"/>
                <a:cs typeface="Calibri"/>
              </a:rPr>
              <a:t>PDF</a:t>
            </a:r>
            <a:r>
              <a:rPr dirty="0" sz="350" spc="95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dirty="0" sz="350">
                <a:solidFill>
                  <a:srgbClr val="2F2F2F"/>
                </a:solidFill>
                <a:latin typeface="Calibri"/>
                <a:cs typeface="Calibri"/>
              </a:rPr>
              <a:t>to</a:t>
            </a:r>
            <a:r>
              <a:rPr dirty="0" sz="350" spc="95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dirty="0" sz="350">
                <a:solidFill>
                  <a:srgbClr val="2F2F2F"/>
                </a:solidFill>
                <a:latin typeface="Calibri"/>
                <a:cs typeface="Calibri"/>
              </a:rPr>
              <a:t>attach</a:t>
            </a:r>
            <a:r>
              <a:rPr dirty="0" sz="350" spc="10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dirty="0" sz="350" spc="-25">
                <a:solidFill>
                  <a:srgbClr val="2F2F2F"/>
                </a:solidFill>
                <a:latin typeface="Calibri"/>
                <a:cs typeface="Calibri"/>
              </a:rPr>
              <a:t>to</a:t>
            </a:r>
            <a:r>
              <a:rPr dirty="0" sz="350" spc="50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dirty="0" sz="350">
                <a:solidFill>
                  <a:srgbClr val="2F2F2F"/>
                </a:solidFill>
                <a:latin typeface="Calibri"/>
                <a:cs typeface="Calibri"/>
              </a:rPr>
              <a:t>emails,</a:t>
            </a:r>
            <a:r>
              <a:rPr dirty="0" sz="350" spc="114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dirty="0" sz="350">
                <a:solidFill>
                  <a:srgbClr val="2F2F2F"/>
                </a:solidFill>
                <a:latin typeface="Calibri"/>
                <a:cs typeface="Calibri"/>
              </a:rPr>
              <a:t>include</a:t>
            </a:r>
            <a:r>
              <a:rPr dirty="0" sz="350" spc="12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dirty="0" sz="350">
                <a:solidFill>
                  <a:srgbClr val="2F2F2F"/>
                </a:solidFill>
                <a:latin typeface="Calibri"/>
                <a:cs typeface="Calibri"/>
              </a:rPr>
              <a:t>in</a:t>
            </a:r>
            <a:r>
              <a:rPr dirty="0" sz="350" spc="114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dirty="0" sz="350">
                <a:solidFill>
                  <a:srgbClr val="2F2F2F"/>
                </a:solidFill>
                <a:latin typeface="Calibri"/>
                <a:cs typeface="Calibri"/>
              </a:rPr>
              <a:t>slides,</a:t>
            </a:r>
            <a:r>
              <a:rPr dirty="0" sz="350" spc="12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dirty="0" sz="350">
                <a:solidFill>
                  <a:srgbClr val="2F2F2F"/>
                </a:solidFill>
                <a:latin typeface="Calibri"/>
                <a:cs typeface="Calibri"/>
              </a:rPr>
              <a:t>or</a:t>
            </a:r>
            <a:r>
              <a:rPr dirty="0" sz="350" spc="12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dirty="0" sz="350">
                <a:solidFill>
                  <a:srgbClr val="2F2F2F"/>
                </a:solidFill>
                <a:latin typeface="Calibri"/>
                <a:cs typeface="Calibri"/>
              </a:rPr>
              <a:t>save</a:t>
            </a:r>
            <a:r>
              <a:rPr dirty="0" sz="350" spc="114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dirty="0" sz="350">
                <a:solidFill>
                  <a:srgbClr val="2F2F2F"/>
                </a:solidFill>
                <a:latin typeface="Calibri"/>
                <a:cs typeface="Calibri"/>
              </a:rPr>
              <a:t>in</a:t>
            </a:r>
            <a:r>
              <a:rPr dirty="0" sz="350" spc="12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dirty="0" sz="350">
                <a:solidFill>
                  <a:srgbClr val="2F2F2F"/>
                </a:solidFill>
                <a:latin typeface="Calibri"/>
                <a:cs typeface="Calibri"/>
              </a:rPr>
              <a:t>your</a:t>
            </a:r>
            <a:r>
              <a:rPr dirty="0" sz="350" spc="12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dirty="0" sz="350" spc="-10">
                <a:solidFill>
                  <a:srgbClr val="2F2F2F"/>
                </a:solidFill>
                <a:latin typeface="Calibri"/>
                <a:cs typeface="Calibri"/>
              </a:rPr>
              <a:t>drive.</a:t>
            </a:r>
            <a:endParaRPr sz="350">
              <a:latin typeface="Calibri"/>
              <a:cs typeface="Calibri"/>
            </a:endParaRPr>
          </a:p>
        </p:txBody>
      </p:sp>
      <p:grpSp>
        <p:nvGrpSpPr>
          <p:cNvPr id="285" name="object 285" descr=""/>
          <p:cNvGrpSpPr/>
          <p:nvPr/>
        </p:nvGrpSpPr>
        <p:grpSpPr>
          <a:xfrm>
            <a:off x="9850975" y="13575"/>
            <a:ext cx="8644255" cy="6471285"/>
            <a:chOff x="9850975" y="13575"/>
            <a:chExt cx="8644255" cy="6471285"/>
          </a:xfrm>
        </p:grpSpPr>
        <p:pic>
          <p:nvPicPr>
            <p:cNvPr id="286" name="object 286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8339872" y="2757300"/>
              <a:ext cx="155306" cy="129780"/>
            </a:xfrm>
            <a:prstGeom prst="rect">
              <a:avLst/>
            </a:prstGeom>
          </p:spPr>
        </p:pic>
        <p:pic>
          <p:nvPicPr>
            <p:cNvPr id="287" name="object 287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8326110" y="2356900"/>
              <a:ext cx="156901" cy="110411"/>
            </a:xfrm>
            <a:prstGeom prst="rect">
              <a:avLst/>
            </a:prstGeom>
          </p:spPr>
        </p:pic>
        <p:sp>
          <p:nvSpPr>
            <p:cNvPr id="288" name="object 288" descr=""/>
            <p:cNvSpPr/>
            <p:nvPr/>
          </p:nvSpPr>
          <p:spPr>
            <a:xfrm>
              <a:off x="9851174" y="13776"/>
              <a:ext cx="3775075" cy="6470650"/>
            </a:xfrm>
            <a:custGeom>
              <a:avLst/>
              <a:gdLst/>
              <a:ahLst/>
              <a:cxnLst/>
              <a:rect l="l" t="t" r="r" b="b"/>
              <a:pathLst>
                <a:path w="3775075" h="6470650">
                  <a:moveTo>
                    <a:pt x="3774579" y="6469151"/>
                  </a:moveTo>
                  <a:lnTo>
                    <a:pt x="0" y="6469151"/>
                  </a:lnTo>
                  <a:lnTo>
                    <a:pt x="0" y="6470358"/>
                  </a:lnTo>
                  <a:lnTo>
                    <a:pt x="3774579" y="6470358"/>
                  </a:lnTo>
                  <a:lnTo>
                    <a:pt x="3774579" y="6469151"/>
                  </a:lnTo>
                  <a:close/>
                </a:path>
                <a:path w="3775075" h="6470650">
                  <a:moveTo>
                    <a:pt x="3774579" y="5369992"/>
                  </a:moveTo>
                  <a:lnTo>
                    <a:pt x="0" y="5369992"/>
                  </a:lnTo>
                  <a:lnTo>
                    <a:pt x="0" y="5390489"/>
                  </a:lnTo>
                  <a:lnTo>
                    <a:pt x="3774579" y="5390489"/>
                  </a:lnTo>
                  <a:lnTo>
                    <a:pt x="3774579" y="5369992"/>
                  </a:lnTo>
                  <a:close/>
                </a:path>
                <a:path w="3775075" h="6470650">
                  <a:moveTo>
                    <a:pt x="3774579" y="0"/>
                  </a:moveTo>
                  <a:lnTo>
                    <a:pt x="0" y="0"/>
                  </a:lnTo>
                  <a:lnTo>
                    <a:pt x="0" y="1109014"/>
                  </a:lnTo>
                  <a:lnTo>
                    <a:pt x="3774579" y="1109014"/>
                  </a:lnTo>
                  <a:lnTo>
                    <a:pt x="37745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9" name="object 289" descr=""/>
            <p:cNvSpPr/>
            <p:nvPr/>
          </p:nvSpPr>
          <p:spPr>
            <a:xfrm>
              <a:off x="9853197" y="15797"/>
              <a:ext cx="3770629" cy="6466840"/>
            </a:xfrm>
            <a:custGeom>
              <a:avLst/>
              <a:gdLst/>
              <a:ahLst/>
              <a:cxnLst/>
              <a:rect l="l" t="t" r="r" b="b"/>
              <a:pathLst>
                <a:path w="3770630" h="6466840">
                  <a:moveTo>
                    <a:pt x="0" y="0"/>
                  </a:moveTo>
                  <a:lnTo>
                    <a:pt x="3770539" y="0"/>
                  </a:lnTo>
                  <a:lnTo>
                    <a:pt x="3770539" y="6466313"/>
                  </a:lnTo>
                  <a:lnTo>
                    <a:pt x="0" y="6466313"/>
                  </a:lnTo>
                  <a:lnTo>
                    <a:pt x="0" y="0"/>
                  </a:lnTo>
                  <a:close/>
                </a:path>
              </a:pathLst>
            </a:custGeom>
            <a:ln w="4043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0" name="object 290" descr=""/>
            <p:cNvSpPr/>
            <p:nvPr/>
          </p:nvSpPr>
          <p:spPr>
            <a:xfrm>
              <a:off x="9861662" y="1122783"/>
              <a:ext cx="3754120" cy="4261485"/>
            </a:xfrm>
            <a:custGeom>
              <a:avLst/>
              <a:gdLst/>
              <a:ahLst/>
              <a:cxnLst/>
              <a:rect l="l" t="t" r="r" b="b"/>
              <a:pathLst>
                <a:path w="3754119" h="4261485">
                  <a:moveTo>
                    <a:pt x="0" y="0"/>
                  </a:moveTo>
                  <a:lnTo>
                    <a:pt x="3753503" y="0"/>
                  </a:lnTo>
                  <a:lnTo>
                    <a:pt x="3753503" y="4260979"/>
                  </a:lnTo>
                  <a:lnTo>
                    <a:pt x="0" y="42609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1" name="object 291" descr=""/>
          <p:cNvSpPr txBox="1"/>
          <p:nvPr/>
        </p:nvSpPr>
        <p:spPr>
          <a:xfrm>
            <a:off x="10117833" y="843870"/>
            <a:ext cx="294005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b="1">
                <a:solidFill>
                  <a:srgbClr val="2589A7"/>
                </a:solidFill>
                <a:latin typeface="Calibri"/>
                <a:cs typeface="Calibri"/>
              </a:rPr>
              <a:t>20</a:t>
            </a:r>
            <a:r>
              <a:rPr dirty="0" sz="400" spc="110" b="1">
                <a:solidFill>
                  <a:srgbClr val="2589A7"/>
                </a:solidFill>
                <a:latin typeface="Calibri"/>
                <a:cs typeface="Calibri"/>
              </a:rPr>
              <a:t> </a:t>
            </a:r>
            <a:r>
              <a:rPr dirty="0" sz="400" spc="-10" b="1">
                <a:solidFill>
                  <a:srgbClr val="2589A7"/>
                </a:solidFill>
                <a:latin typeface="Calibri"/>
                <a:cs typeface="Calibri"/>
              </a:rPr>
              <a:t>minutes</a:t>
            </a:r>
            <a:endParaRPr sz="400">
              <a:latin typeface="Calibri"/>
              <a:cs typeface="Calibri"/>
            </a:endParaRPr>
          </a:p>
        </p:txBody>
      </p:sp>
      <p:grpSp>
        <p:nvGrpSpPr>
          <p:cNvPr id="292" name="object 292" descr=""/>
          <p:cNvGrpSpPr/>
          <p:nvPr/>
        </p:nvGrpSpPr>
        <p:grpSpPr>
          <a:xfrm>
            <a:off x="10052951" y="268021"/>
            <a:ext cx="101600" cy="651510"/>
            <a:chOff x="10052951" y="268021"/>
            <a:chExt cx="101600" cy="651510"/>
          </a:xfrm>
        </p:grpSpPr>
        <p:sp>
          <p:nvSpPr>
            <p:cNvPr id="293" name="object 293" descr=""/>
            <p:cNvSpPr/>
            <p:nvPr/>
          </p:nvSpPr>
          <p:spPr>
            <a:xfrm>
              <a:off x="10061893" y="866123"/>
              <a:ext cx="48260" cy="53340"/>
            </a:xfrm>
            <a:custGeom>
              <a:avLst/>
              <a:gdLst/>
              <a:ahLst/>
              <a:cxnLst/>
              <a:rect l="l" t="t" r="r" b="b"/>
              <a:pathLst>
                <a:path w="48259" h="53340">
                  <a:moveTo>
                    <a:pt x="26657" y="16865"/>
                  </a:moveTo>
                  <a:lnTo>
                    <a:pt x="25425" y="15633"/>
                  </a:lnTo>
                  <a:lnTo>
                    <a:pt x="23901" y="15633"/>
                  </a:lnTo>
                  <a:lnTo>
                    <a:pt x="22377" y="15633"/>
                  </a:lnTo>
                  <a:lnTo>
                    <a:pt x="21145" y="16865"/>
                  </a:lnTo>
                  <a:lnTo>
                    <a:pt x="21145" y="31851"/>
                  </a:lnTo>
                  <a:lnTo>
                    <a:pt x="22377" y="33096"/>
                  </a:lnTo>
                  <a:lnTo>
                    <a:pt x="25425" y="33096"/>
                  </a:lnTo>
                  <a:lnTo>
                    <a:pt x="26657" y="31851"/>
                  </a:lnTo>
                  <a:lnTo>
                    <a:pt x="26657" y="16865"/>
                  </a:lnTo>
                  <a:close/>
                </a:path>
                <a:path w="48259" h="53340">
                  <a:moveTo>
                    <a:pt x="47802" y="23520"/>
                  </a:moveTo>
                  <a:lnTo>
                    <a:pt x="45669" y="18135"/>
                  </a:lnTo>
                  <a:lnTo>
                    <a:pt x="42405" y="14287"/>
                  </a:lnTo>
                  <a:lnTo>
                    <a:pt x="42405" y="29413"/>
                  </a:lnTo>
                  <a:lnTo>
                    <a:pt x="40944" y="36614"/>
                  </a:lnTo>
                  <a:lnTo>
                    <a:pt x="36982" y="42494"/>
                  </a:lnTo>
                  <a:lnTo>
                    <a:pt x="31102" y="46456"/>
                  </a:lnTo>
                  <a:lnTo>
                    <a:pt x="23901" y="47917"/>
                  </a:lnTo>
                  <a:lnTo>
                    <a:pt x="16700" y="46456"/>
                  </a:lnTo>
                  <a:lnTo>
                    <a:pt x="10820" y="42494"/>
                  </a:lnTo>
                  <a:lnTo>
                    <a:pt x="6858" y="36614"/>
                  </a:lnTo>
                  <a:lnTo>
                    <a:pt x="5410" y="29413"/>
                  </a:lnTo>
                  <a:lnTo>
                    <a:pt x="6858" y="22212"/>
                  </a:lnTo>
                  <a:lnTo>
                    <a:pt x="10820" y="16332"/>
                  </a:lnTo>
                  <a:lnTo>
                    <a:pt x="16700" y="12369"/>
                  </a:lnTo>
                  <a:lnTo>
                    <a:pt x="23888" y="10922"/>
                  </a:lnTo>
                  <a:lnTo>
                    <a:pt x="31102" y="12369"/>
                  </a:lnTo>
                  <a:lnTo>
                    <a:pt x="36982" y="16332"/>
                  </a:lnTo>
                  <a:lnTo>
                    <a:pt x="40944" y="22212"/>
                  </a:lnTo>
                  <a:lnTo>
                    <a:pt x="42405" y="29413"/>
                  </a:lnTo>
                  <a:lnTo>
                    <a:pt x="42405" y="14287"/>
                  </a:lnTo>
                  <a:lnTo>
                    <a:pt x="42138" y="13970"/>
                  </a:lnTo>
                  <a:lnTo>
                    <a:pt x="43180" y="12649"/>
                  </a:lnTo>
                  <a:lnTo>
                    <a:pt x="42964" y="10922"/>
                  </a:lnTo>
                  <a:lnTo>
                    <a:pt x="39509" y="8229"/>
                  </a:lnTo>
                  <a:lnTo>
                    <a:pt x="37655" y="6794"/>
                  </a:lnTo>
                  <a:lnTo>
                    <a:pt x="35915" y="7010"/>
                  </a:lnTo>
                  <a:lnTo>
                    <a:pt x="34963" y="8229"/>
                  </a:lnTo>
                  <a:lnTo>
                    <a:pt x="32423" y="6896"/>
                  </a:lnTo>
                  <a:lnTo>
                    <a:pt x="29616" y="6019"/>
                  </a:lnTo>
                  <a:lnTo>
                    <a:pt x="26644" y="5676"/>
                  </a:lnTo>
                  <a:lnTo>
                    <a:pt x="26657" y="3683"/>
                  </a:lnTo>
                  <a:lnTo>
                    <a:pt x="28600" y="3683"/>
                  </a:lnTo>
                  <a:lnTo>
                    <a:pt x="29425" y="2857"/>
                  </a:lnTo>
                  <a:lnTo>
                    <a:pt x="29425" y="825"/>
                  </a:lnTo>
                  <a:lnTo>
                    <a:pt x="28600" y="0"/>
                  </a:lnTo>
                  <a:lnTo>
                    <a:pt x="19215" y="0"/>
                  </a:lnTo>
                  <a:lnTo>
                    <a:pt x="18389" y="825"/>
                  </a:lnTo>
                  <a:lnTo>
                    <a:pt x="18389" y="2857"/>
                  </a:lnTo>
                  <a:lnTo>
                    <a:pt x="19215" y="3683"/>
                  </a:lnTo>
                  <a:lnTo>
                    <a:pt x="21145" y="3683"/>
                  </a:lnTo>
                  <a:lnTo>
                    <a:pt x="21170" y="5676"/>
                  </a:lnTo>
                  <a:lnTo>
                    <a:pt x="12839" y="8229"/>
                  </a:lnTo>
                  <a:lnTo>
                    <a:pt x="6121" y="13449"/>
                  </a:lnTo>
                  <a:lnTo>
                    <a:pt x="1638" y="20713"/>
                  </a:lnTo>
                  <a:lnTo>
                    <a:pt x="0" y="29413"/>
                  </a:lnTo>
                  <a:lnTo>
                    <a:pt x="1879" y="38722"/>
                  </a:lnTo>
                  <a:lnTo>
                    <a:pt x="7010" y="46316"/>
                  </a:lnTo>
                  <a:lnTo>
                    <a:pt x="14605" y="51435"/>
                  </a:lnTo>
                  <a:lnTo>
                    <a:pt x="23901" y="53314"/>
                  </a:lnTo>
                  <a:lnTo>
                    <a:pt x="33210" y="51435"/>
                  </a:lnTo>
                  <a:lnTo>
                    <a:pt x="38430" y="47917"/>
                  </a:lnTo>
                  <a:lnTo>
                    <a:pt x="40805" y="46316"/>
                  </a:lnTo>
                  <a:lnTo>
                    <a:pt x="45923" y="38722"/>
                  </a:lnTo>
                  <a:lnTo>
                    <a:pt x="47802" y="29413"/>
                  </a:lnTo>
                  <a:lnTo>
                    <a:pt x="47802" y="23520"/>
                  </a:lnTo>
                  <a:close/>
                </a:path>
              </a:pathLst>
            </a:custGeom>
            <a:solidFill>
              <a:srgbClr val="2589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4" name="object 294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052951" y="268021"/>
              <a:ext cx="101475" cy="101475"/>
            </a:xfrm>
            <a:prstGeom prst="rect">
              <a:avLst/>
            </a:prstGeom>
          </p:spPr>
        </p:pic>
      </p:grpSp>
      <p:sp>
        <p:nvSpPr>
          <p:cNvPr id="295" name="object 295" descr=""/>
          <p:cNvSpPr txBox="1"/>
          <p:nvPr/>
        </p:nvSpPr>
        <p:spPr>
          <a:xfrm>
            <a:off x="10040318" y="263094"/>
            <a:ext cx="2386965" cy="5308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110"/>
              </a:spcBef>
            </a:pPr>
            <a:r>
              <a:rPr dirty="0" sz="500" spc="45" b="1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600" b="1">
                <a:latin typeface="Calibri"/>
                <a:cs typeface="Calibri"/>
              </a:rPr>
              <a:t>Group</a:t>
            </a:r>
            <a:r>
              <a:rPr dirty="0" sz="600" spc="240" b="1">
                <a:latin typeface="Calibri"/>
                <a:cs typeface="Calibri"/>
              </a:rPr>
              <a:t> </a:t>
            </a:r>
            <a:r>
              <a:rPr dirty="0" sz="600" spc="-10" b="1">
                <a:latin typeface="Calibri"/>
                <a:cs typeface="Calibri"/>
              </a:rPr>
              <a:t>ideas</a:t>
            </a:r>
            <a:endParaRPr sz="600">
              <a:latin typeface="Calibri"/>
              <a:cs typeface="Calibri"/>
            </a:endParaRPr>
          </a:p>
          <a:p>
            <a:pPr marL="17780" marR="5080">
              <a:lnSpc>
                <a:spcPct val="107600"/>
              </a:lnSpc>
              <a:spcBef>
                <a:spcPts val="310"/>
              </a:spcBef>
            </a:pPr>
            <a:r>
              <a:rPr dirty="0" sz="450">
                <a:latin typeface="Calibri"/>
                <a:cs typeface="Calibri"/>
              </a:rPr>
              <a:t>Take</a:t>
            </a:r>
            <a:r>
              <a:rPr dirty="0" sz="450" spc="145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turns</a:t>
            </a:r>
            <a:r>
              <a:rPr dirty="0" sz="450" spc="15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sharing</a:t>
            </a:r>
            <a:r>
              <a:rPr dirty="0" sz="450" spc="145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your</a:t>
            </a:r>
            <a:r>
              <a:rPr dirty="0" sz="450" spc="15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ideas</a:t>
            </a:r>
            <a:r>
              <a:rPr dirty="0" sz="450" spc="145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while</a:t>
            </a:r>
            <a:r>
              <a:rPr dirty="0" sz="450" spc="15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clustering</a:t>
            </a:r>
            <a:r>
              <a:rPr dirty="0" sz="450" spc="145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similar</a:t>
            </a:r>
            <a:r>
              <a:rPr dirty="0" sz="450" spc="15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or</a:t>
            </a:r>
            <a:r>
              <a:rPr dirty="0" sz="450" spc="145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related</a:t>
            </a:r>
            <a:r>
              <a:rPr dirty="0" sz="450" spc="15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notes</a:t>
            </a:r>
            <a:r>
              <a:rPr dirty="0" sz="450" spc="145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as</a:t>
            </a:r>
            <a:r>
              <a:rPr dirty="0" sz="450" spc="15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you</a:t>
            </a:r>
            <a:r>
              <a:rPr dirty="0" sz="450" spc="145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go.</a:t>
            </a:r>
            <a:r>
              <a:rPr dirty="0" sz="450" spc="15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Once</a:t>
            </a:r>
            <a:r>
              <a:rPr dirty="0" sz="450" spc="150">
                <a:latin typeface="Calibri"/>
                <a:cs typeface="Calibri"/>
              </a:rPr>
              <a:t> </a:t>
            </a:r>
            <a:r>
              <a:rPr dirty="0" sz="450" spc="-25">
                <a:latin typeface="Calibri"/>
                <a:cs typeface="Calibri"/>
              </a:rPr>
              <a:t>all</a:t>
            </a:r>
            <a:r>
              <a:rPr dirty="0" sz="450" spc="50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sticky</a:t>
            </a:r>
            <a:r>
              <a:rPr dirty="0" sz="450" spc="16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notes</a:t>
            </a:r>
            <a:r>
              <a:rPr dirty="0" sz="450" spc="16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have</a:t>
            </a:r>
            <a:r>
              <a:rPr dirty="0" sz="450" spc="165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been</a:t>
            </a:r>
            <a:r>
              <a:rPr dirty="0" sz="450" spc="16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grouped,</a:t>
            </a:r>
            <a:r>
              <a:rPr dirty="0" sz="450" spc="165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give</a:t>
            </a:r>
            <a:r>
              <a:rPr dirty="0" sz="450" spc="16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each</a:t>
            </a:r>
            <a:r>
              <a:rPr dirty="0" sz="450" spc="165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cluster</a:t>
            </a:r>
            <a:r>
              <a:rPr dirty="0" sz="450" spc="16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a</a:t>
            </a:r>
            <a:r>
              <a:rPr dirty="0" sz="450" spc="16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sentence-like</a:t>
            </a:r>
            <a:r>
              <a:rPr dirty="0" sz="450" spc="165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label.</a:t>
            </a:r>
            <a:r>
              <a:rPr dirty="0" sz="450" spc="16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If</a:t>
            </a:r>
            <a:r>
              <a:rPr dirty="0" sz="450" spc="165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a</a:t>
            </a:r>
            <a:r>
              <a:rPr dirty="0" sz="450" spc="16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cluster</a:t>
            </a:r>
            <a:r>
              <a:rPr dirty="0" sz="450" spc="165">
                <a:latin typeface="Calibri"/>
                <a:cs typeface="Calibri"/>
              </a:rPr>
              <a:t> </a:t>
            </a:r>
            <a:r>
              <a:rPr dirty="0" sz="450" spc="-25">
                <a:latin typeface="Calibri"/>
                <a:cs typeface="Calibri"/>
              </a:rPr>
              <a:t>is</a:t>
            </a:r>
            <a:r>
              <a:rPr dirty="0" sz="450" spc="50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bigger</a:t>
            </a:r>
            <a:r>
              <a:rPr dirty="0" sz="450" spc="11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than</a:t>
            </a:r>
            <a:r>
              <a:rPr dirty="0" sz="450" spc="12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six</a:t>
            </a:r>
            <a:r>
              <a:rPr dirty="0" sz="450" spc="125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sticky</a:t>
            </a:r>
            <a:r>
              <a:rPr dirty="0" sz="450" spc="12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notes,</a:t>
            </a:r>
            <a:r>
              <a:rPr dirty="0" sz="450" spc="125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try</a:t>
            </a:r>
            <a:r>
              <a:rPr dirty="0" sz="450" spc="12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and</a:t>
            </a:r>
            <a:r>
              <a:rPr dirty="0" sz="450" spc="125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see</a:t>
            </a:r>
            <a:r>
              <a:rPr dirty="0" sz="450" spc="12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if</a:t>
            </a:r>
            <a:r>
              <a:rPr dirty="0" sz="450" spc="12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you</a:t>
            </a:r>
            <a:r>
              <a:rPr dirty="0" sz="450" spc="125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and</a:t>
            </a:r>
            <a:r>
              <a:rPr dirty="0" sz="450" spc="12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break</a:t>
            </a:r>
            <a:r>
              <a:rPr dirty="0" sz="450" spc="125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it</a:t>
            </a:r>
            <a:r>
              <a:rPr dirty="0" sz="450" spc="12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up</a:t>
            </a:r>
            <a:r>
              <a:rPr dirty="0" sz="450" spc="125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into</a:t>
            </a:r>
            <a:r>
              <a:rPr dirty="0" sz="450" spc="120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smaller</a:t>
            </a:r>
            <a:r>
              <a:rPr dirty="0" sz="450" spc="125">
                <a:latin typeface="Calibri"/>
                <a:cs typeface="Calibri"/>
              </a:rPr>
              <a:t> </a:t>
            </a:r>
            <a:r>
              <a:rPr dirty="0" sz="450">
                <a:latin typeface="Calibri"/>
                <a:cs typeface="Calibri"/>
              </a:rPr>
              <a:t>sub-</a:t>
            </a:r>
            <a:r>
              <a:rPr dirty="0" sz="450" spc="-10">
                <a:latin typeface="Calibri"/>
                <a:cs typeface="Calibri"/>
              </a:rPr>
              <a:t>groups.</a:t>
            </a:r>
            <a:endParaRPr sz="450">
              <a:latin typeface="Calibri"/>
              <a:cs typeface="Calibri"/>
            </a:endParaRPr>
          </a:p>
        </p:txBody>
      </p:sp>
      <p:grpSp>
        <p:nvGrpSpPr>
          <p:cNvPr id="296" name="object 296" descr=""/>
          <p:cNvGrpSpPr/>
          <p:nvPr/>
        </p:nvGrpSpPr>
        <p:grpSpPr>
          <a:xfrm>
            <a:off x="12665013" y="1342629"/>
            <a:ext cx="687705" cy="490220"/>
            <a:chOff x="12665013" y="1342629"/>
            <a:chExt cx="687705" cy="490220"/>
          </a:xfrm>
        </p:grpSpPr>
        <p:sp>
          <p:nvSpPr>
            <p:cNvPr id="297" name="object 297" descr=""/>
            <p:cNvSpPr/>
            <p:nvPr/>
          </p:nvSpPr>
          <p:spPr>
            <a:xfrm>
              <a:off x="12665013" y="1413920"/>
              <a:ext cx="687705" cy="419100"/>
            </a:xfrm>
            <a:custGeom>
              <a:avLst/>
              <a:gdLst/>
              <a:ahLst/>
              <a:cxnLst/>
              <a:rect l="l" t="t" r="r" b="b"/>
              <a:pathLst>
                <a:path w="687705" h="419100">
                  <a:moveTo>
                    <a:pt x="0" y="0"/>
                  </a:moveTo>
                  <a:lnTo>
                    <a:pt x="687154" y="0"/>
                  </a:lnTo>
                  <a:lnTo>
                    <a:pt x="687154" y="418502"/>
                  </a:lnTo>
                  <a:lnTo>
                    <a:pt x="0" y="418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2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8" name="object 298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2720273" y="1342629"/>
              <a:ext cx="77302" cy="77302"/>
            </a:xfrm>
            <a:prstGeom prst="rect">
              <a:avLst/>
            </a:prstGeom>
          </p:spPr>
        </p:pic>
      </p:grpSp>
      <p:sp>
        <p:nvSpPr>
          <p:cNvPr id="299" name="object 299" descr=""/>
          <p:cNvSpPr txBox="1"/>
          <p:nvPr/>
        </p:nvSpPr>
        <p:spPr>
          <a:xfrm>
            <a:off x="12665013" y="1413920"/>
            <a:ext cx="687705" cy="41910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50">
              <a:latin typeface="Times New Roman"/>
              <a:cs typeface="Times New Roman"/>
            </a:endParaRPr>
          </a:p>
          <a:p>
            <a:pPr marL="57785">
              <a:lnSpc>
                <a:spcPct val="100000"/>
              </a:lnSpc>
            </a:pPr>
            <a:r>
              <a:rPr dirty="0" sz="300" spc="-25" b="1">
                <a:latin typeface="Calibri"/>
                <a:cs typeface="Calibri"/>
              </a:rPr>
              <a:t>TIP</a:t>
            </a:r>
            <a:endParaRPr sz="300">
              <a:latin typeface="Calibri"/>
              <a:cs typeface="Calibri"/>
            </a:endParaRPr>
          </a:p>
          <a:p>
            <a:pPr marL="57785" marR="62230">
              <a:lnSpc>
                <a:spcPct val="107100"/>
              </a:lnSpc>
              <a:spcBef>
                <a:spcPts val="244"/>
              </a:spcBef>
            </a:pPr>
            <a:r>
              <a:rPr dirty="0" sz="300">
                <a:latin typeface="Calibri"/>
                <a:cs typeface="Calibri"/>
              </a:rPr>
              <a:t>Add</a:t>
            </a:r>
            <a:r>
              <a:rPr dirty="0" sz="300" spc="110">
                <a:latin typeface="Calibri"/>
                <a:cs typeface="Calibri"/>
              </a:rPr>
              <a:t> </a:t>
            </a:r>
            <a:r>
              <a:rPr dirty="0" sz="300">
                <a:latin typeface="Calibri"/>
                <a:cs typeface="Calibri"/>
              </a:rPr>
              <a:t>customizable</a:t>
            </a:r>
            <a:r>
              <a:rPr dirty="0" sz="300" spc="110">
                <a:latin typeface="Calibri"/>
                <a:cs typeface="Calibri"/>
              </a:rPr>
              <a:t> </a:t>
            </a:r>
            <a:r>
              <a:rPr dirty="0" sz="300">
                <a:latin typeface="Calibri"/>
                <a:cs typeface="Calibri"/>
              </a:rPr>
              <a:t>tags</a:t>
            </a:r>
            <a:r>
              <a:rPr dirty="0" sz="300" spc="114">
                <a:latin typeface="Calibri"/>
                <a:cs typeface="Calibri"/>
              </a:rPr>
              <a:t> </a:t>
            </a:r>
            <a:r>
              <a:rPr dirty="0" sz="300">
                <a:latin typeface="Calibri"/>
                <a:cs typeface="Calibri"/>
              </a:rPr>
              <a:t>to</a:t>
            </a:r>
            <a:r>
              <a:rPr dirty="0" sz="300" spc="110">
                <a:latin typeface="Calibri"/>
                <a:cs typeface="Calibri"/>
              </a:rPr>
              <a:t> </a:t>
            </a:r>
            <a:r>
              <a:rPr dirty="0" sz="300" spc="-10">
                <a:latin typeface="Calibri"/>
                <a:cs typeface="Calibri"/>
              </a:rPr>
              <a:t>sticky</a:t>
            </a:r>
            <a:r>
              <a:rPr dirty="0" sz="300" spc="500">
                <a:latin typeface="Calibri"/>
                <a:cs typeface="Calibri"/>
              </a:rPr>
              <a:t> </a:t>
            </a:r>
            <a:r>
              <a:rPr dirty="0" sz="300">
                <a:latin typeface="Calibri"/>
                <a:cs typeface="Calibri"/>
              </a:rPr>
              <a:t>notes</a:t>
            </a:r>
            <a:r>
              <a:rPr dirty="0" sz="300" spc="60">
                <a:latin typeface="Calibri"/>
                <a:cs typeface="Calibri"/>
              </a:rPr>
              <a:t> </a:t>
            </a:r>
            <a:r>
              <a:rPr dirty="0" sz="300">
                <a:latin typeface="Calibri"/>
                <a:cs typeface="Calibri"/>
              </a:rPr>
              <a:t>to</a:t>
            </a:r>
            <a:r>
              <a:rPr dirty="0" sz="300" spc="65">
                <a:latin typeface="Calibri"/>
                <a:cs typeface="Calibri"/>
              </a:rPr>
              <a:t> </a:t>
            </a:r>
            <a:r>
              <a:rPr dirty="0" sz="300">
                <a:latin typeface="Calibri"/>
                <a:cs typeface="Calibri"/>
              </a:rPr>
              <a:t>make</a:t>
            </a:r>
            <a:r>
              <a:rPr dirty="0" sz="300" spc="60">
                <a:latin typeface="Calibri"/>
                <a:cs typeface="Calibri"/>
              </a:rPr>
              <a:t> </a:t>
            </a:r>
            <a:r>
              <a:rPr dirty="0" sz="300">
                <a:latin typeface="Calibri"/>
                <a:cs typeface="Calibri"/>
              </a:rPr>
              <a:t>it</a:t>
            </a:r>
            <a:r>
              <a:rPr dirty="0" sz="300" spc="65">
                <a:latin typeface="Calibri"/>
                <a:cs typeface="Calibri"/>
              </a:rPr>
              <a:t> </a:t>
            </a:r>
            <a:r>
              <a:rPr dirty="0" sz="300">
                <a:latin typeface="Calibri"/>
                <a:cs typeface="Calibri"/>
              </a:rPr>
              <a:t>easier</a:t>
            </a:r>
            <a:r>
              <a:rPr dirty="0" sz="300" spc="65">
                <a:latin typeface="Calibri"/>
                <a:cs typeface="Calibri"/>
              </a:rPr>
              <a:t> </a:t>
            </a:r>
            <a:r>
              <a:rPr dirty="0" sz="300">
                <a:latin typeface="Calibri"/>
                <a:cs typeface="Calibri"/>
              </a:rPr>
              <a:t>to</a:t>
            </a:r>
            <a:r>
              <a:rPr dirty="0" sz="300" spc="60">
                <a:latin typeface="Calibri"/>
                <a:cs typeface="Calibri"/>
              </a:rPr>
              <a:t> </a:t>
            </a:r>
            <a:r>
              <a:rPr dirty="0" sz="300" spc="-10">
                <a:latin typeface="Calibri"/>
                <a:cs typeface="Calibri"/>
              </a:rPr>
              <a:t>find,</a:t>
            </a:r>
            <a:r>
              <a:rPr dirty="0" sz="300" spc="500">
                <a:latin typeface="Calibri"/>
                <a:cs typeface="Calibri"/>
              </a:rPr>
              <a:t> </a:t>
            </a:r>
            <a:r>
              <a:rPr dirty="0" sz="300">
                <a:latin typeface="Calibri"/>
                <a:cs typeface="Calibri"/>
              </a:rPr>
              <a:t>browse,</a:t>
            </a:r>
            <a:r>
              <a:rPr dirty="0" sz="300" spc="145">
                <a:latin typeface="Calibri"/>
                <a:cs typeface="Calibri"/>
              </a:rPr>
              <a:t> </a:t>
            </a:r>
            <a:r>
              <a:rPr dirty="0" sz="300">
                <a:latin typeface="Calibri"/>
                <a:cs typeface="Calibri"/>
              </a:rPr>
              <a:t>organize,</a:t>
            </a:r>
            <a:r>
              <a:rPr dirty="0" sz="300" spc="150">
                <a:latin typeface="Calibri"/>
                <a:cs typeface="Calibri"/>
              </a:rPr>
              <a:t> </a:t>
            </a:r>
            <a:r>
              <a:rPr dirty="0" sz="300" spc="-25">
                <a:latin typeface="Calibri"/>
                <a:cs typeface="Calibri"/>
              </a:rPr>
              <a:t>and</a:t>
            </a:r>
            <a:r>
              <a:rPr dirty="0" sz="300" spc="500">
                <a:latin typeface="Calibri"/>
                <a:cs typeface="Calibri"/>
              </a:rPr>
              <a:t> </a:t>
            </a:r>
            <a:r>
              <a:rPr dirty="0" sz="300">
                <a:latin typeface="Calibri"/>
                <a:cs typeface="Calibri"/>
              </a:rPr>
              <a:t>categorize</a:t>
            </a:r>
            <a:r>
              <a:rPr dirty="0" sz="300" spc="140">
                <a:latin typeface="Calibri"/>
                <a:cs typeface="Calibri"/>
              </a:rPr>
              <a:t> </a:t>
            </a:r>
            <a:r>
              <a:rPr dirty="0" sz="300">
                <a:latin typeface="Calibri"/>
                <a:cs typeface="Calibri"/>
              </a:rPr>
              <a:t>important</a:t>
            </a:r>
            <a:r>
              <a:rPr dirty="0" sz="300" spc="140">
                <a:latin typeface="Calibri"/>
                <a:cs typeface="Calibri"/>
              </a:rPr>
              <a:t> </a:t>
            </a:r>
            <a:r>
              <a:rPr dirty="0" sz="300">
                <a:latin typeface="Calibri"/>
                <a:cs typeface="Calibri"/>
              </a:rPr>
              <a:t>ideas</a:t>
            </a:r>
            <a:r>
              <a:rPr dirty="0" sz="300" spc="145">
                <a:latin typeface="Calibri"/>
                <a:cs typeface="Calibri"/>
              </a:rPr>
              <a:t> </a:t>
            </a:r>
            <a:r>
              <a:rPr dirty="0" sz="300" spc="-25">
                <a:latin typeface="Calibri"/>
                <a:cs typeface="Calibri"/>
              </a:rPr>
              <a:t>as</a:t>
            </a:r>
            <a:r>
              <a:rPr dirty="0" sz="300" spc="500">
                <a:latin typeface="Calibri"/>
                <a:cs typeface="Calibri"/>
              </a:rPr>
              <a:t> </a:t>
            </a:r>
            <a:r>
              <a:rPr dirty="0" sz="300">
                <a:latin typeface="Calibri"/>
                <a:cs typeface="Calibri"/>
              </a:rPr>
              <a:t>themes</a:t>
            </a:r>
            <a:r>
              <a:rPr dirty="0" sz="300" spc="85">
                <a:latin typeface="Calibri"/>
                <a:cs typeface="Calibri"/>
              </a:rPr>
              <a:t> </a:t>
            </a:r>
            <a:r>
              <a:rPr dirty="0" sz="300">
                <a:latin typeface="Calibri"/>
                <a:cs typeface="Calibri"/>
              </a:rPr>
              <a:t>within</a:t>
            </a:r>
            <a:r>
              <a:rPr dirty="0" sz="300" spc="85">
                <a:latin typeface="Calibri"/>
                <a:cs typeface="Calibri"/>
              </a:rPr>
              <a:t> </a:t>
            </a:r>
            <a:r>
              <a:rPr dirty="0" sz="300">
                <a:latin typeface="Calibri"/>
                <a:cs typeface="Calibri"/>
              </a:rPr>
              <a:t>your</a:t>
            </a:r>
            <a:r>
              <a:rPr dirty="0" sz="300" spc="85">
                <a:latin typeface="Calibri"/>
                <a:cs typeface="Calibri"/>
              </a:rPr>
              <a:t> </a:t>
            </a:r>
            <a:r>
              <a:rPr dirty="0" sz="300" spc="-10">
                <a:latin typeface="Calibri"/>
                <a:cs typeface="Calibri"/>
              </a:rPr>
              <a:t>mural.</a:t>
            </a:r>
            <a:endParaRPr sz="300">
              <a:latin typeface="Calibri"/>
              <a:cs typeface="Calibri"/>
            </a:endParaRPr>
          </a:p>
        </p:txBody>
      </p:sp>
      <p:grpSp>
        <p:nvGrpSpPr>
          <p:cNvPr id="300" name="object 300" descr=""/>
          <p:cNvGrpSpPr/>
          <p:nvPr/>
        </p:nvGrpSpPr>
        <p:grpSpPr>
          <a:xfrm>
            <a:off x="9854307" y="1460426"/>
            <a:ext cx="3768725" cy="5022850"/>
            <a:chOff x="9854307" y="1460426"/>
            <a:chExt cx="3768725" cy="5022850"/>
          </a:xfrm>
        </p:grpSpPr>
        <p:sp>
          <p:nvSpPr>
            <p:cNvPr id="301" name="object 301" descr=""/>
            <p:cNvSpPr/>
            <p:nvPr/>
          </p:nvSpPr>
          <p:spPr>
            <a:xfrm>
              <a:off x="13266749" y="1460426"/>
              <a:ext cx="54610" cy="58419"/>
            </a:xfrm>
            <a:custGeom>
              <a:avLst/>
              <a:gdLst/>
              <a:ahLst/>
              <a:cxnLst/>
              <a:rect l="l" t="t" r="r" b="b"/>
              <a:pathLst>
                <a:path w="54609" h="58419">
                  <a:moveTo>
                    <a:pt x="27743" y="6791"/>
                  </a:moveTo>
                  <a:lnTo>
                    <a:pt x="26312" y="6791"/>
                  </a:lnTo>
                  <a:lnTo>
                    <a:pt x="25663" y="6133"/>
                  </a:lnTo>
                  <a:lnTo>
                    <a:pt x="25776" y="585"/>
                  </a:lnTo>
                  <a:lnTo>
                    <a:pt x="26389" y="0"/>
                  </a:lnTo>
                  <a:lnTo>
                    <a:pt x="27666" y="0"/>
                  </a:lnTo>
                  <a:lnTo>
                    <a:pt x="28382" y="585"/>
                  </a:lnTo>
                  <a:lnTo>
                    <a:pt x="28392" y="6133"/>
                  </a:lnTo>
                  <a:lnTo>
                    <a:pt x="27743" y="6791"/>
                  </a:lnTo>
                  <a:close/>
                </a:path>
                <a:path w="54609" h="58419">
                  <a:moveTo>
                    <a:pt x="11928" y="13661"/>
                  </a:moveTo>
                  <a:lnTo>
                    <a:pt x="10999" y="13657"/>
                  </a:lnTo>
                  <a:lnTo>
                    <a:pt x="7417" y="10077"/>
                  </a:lnTo>
                  <a:lnTo>
                    <a:pt x="7298" y="9436"/>
                  </a:lnTo>
                  <a:lnTo>
                    <a:pt x="7613" y="8524"/>
                  </a:lnTo>
                  <a:lnTo>
                    <a:pt x="8081" y="8155"/>
                  </a:lnTo>
                  <a:lnTo>
                    <a:pt x="8996" y="8066"/>
                  </a:lnTo>
                  <a:lnTo>
                    <a:pt x="9412" y="8218"/>
                  </a:lnTo>
                  <a:lnTo>
                    <a:pt x="12403" y="11216"/>
                  </a:lnTo>
                  <a:lnTo>
                    <a:pt x="12923" y="11711"/>
                  </a:lnTo>
                  <a:lnTo>
                    <a:pt x="12938" y="12640"/>
                  </a:lnTo>
                  <a:lnTo>
                    <a:pt x="11928" y="13661"/>
                  </a:lnTo>
                  <a:close/>
                </a:path>
                <a:path w="54609" h="58419">
                  <a:moveTo>
                    <a:pt x="42127" y="13661"/>
                  </a:moveTo>
                  <a:lnTo>
                    <a:pt x="41117" y="12640"/>
                  </a:lnTo>
                  <a:lnTo>
                    <a:pt x="41131" y="11711"/>
                  </a:lnTo>
                  <a:lnTo>
                    <a:pt x="41651" y="11216"/>
                  </a:lnTo>
                  <a:lnTo>
                    <a:pt x="44568" y="8292"/>
                  </a:lnTo>
                  <a:lnTo>
                    <a:pt x="44848" y="8148"/>
                  </a:lnTo>
                  <a:lnTo>
                    <a:pt x="45313" y="8084"/>
                  </a:lnTo>
                  <a:lnTo>
                    <a:pt x="45859" y="8071"/>
                  </a:lnTo>
                  <a:lnTo>
                    <a:pt x="46396" y="8423"/>
                  </a:lnTo>
                  <a:lnTo>
                    <a:pt x="46807" y="9436"/>
                  </a:lnTo>
                  <a:lnTo>
                    <a:pt x="46650" y="10077"/>
                  </a:lnTo>
                  <a:lnTo>
                    <a:pt x="46265" y="10433"/>
                  </a:lnTo>
                  <a:lnTo>
                    <a:pt x="43056" y="13657"/>
                  </a:lnTo>
                  <a:lnTo>
                    <a:pt x="42127" y="13661"/>
                  </a:lnTo>
                  <a:close/>
                </a:path>
                <a:path w="54609" h="58419">
                  <a:moveTo>
                    <a:pt x="33884" y="46052"/>
                  </a:moveTo>
                  <a:lnTo>
                    <a:pt x="20170" y="46052"/>
                  </a:lnTo>
                  <a:lnTo>
                    <a:pt x="19312" y="39310"/>
                  </a:lnTo>
                  <a:lnTo>
                    <a:pt x="12128" y="37737"/>
                  </a:lnTo>
                  <a:lnTo>
                    <a:pt x="12128" y="18362"/>
                  </a:lnTo>
                  <a:lnTo>
                    <a:pt x="19456" y="12190"/>
                  </a:lnTo>
                  <a:lnTo>
                    <a:pt x="34598" y="12190"/>
                  </a:lnTo>
                  <a:lnTo>
                    <a:pt x="41927" y="18362"/>
                  </a:lnTo>
                  <a:lnTo>
                    <a:pt x="41927" y="37737"/>
                  </a:lnTo>
                  <a:lnTo>
                    <a:pt x="34742" y="39310"/>
                  </a:lnTo>
                  <a:lnTo>
                    <a:pt x="33884" y="46052"/>
                  </a:lnTo>
                  <a:close/>
                </a:path>
                <a:path w="54609" h="58419">
                  <a:moveTo>
                    <a:pt x="53478" y="29131"/>
                  </a:moveTo>
                  <a:lnTo>
                    <a:pt x="47309" y="29121"/>
                  </a:lnTo>
                  <a:lnTo>
                    <a:pt x="46736" y="28482"/>
                  </a:lnTo>
                  <a:lnTo>
                    <a:pt x="46729" y="27051"/>
                  </a:lnTo>
                  <a:lnTo>
                    <a:pt x="47241" y="26412"/>
                  </a:lnTo>
                  <a:lnTo>
                    <a:pt x="53488" y="26412"/>
                  </a:lnTo>
                  <a:lnTo>
                    <a:pt x="54117" y="27051"/>
                  </a:lnTo>
                  <a:lnTo>
                    <a:pt x="54117" y="28482"/>
                  </a:lnTo>
                  <a:lnTo>
                    <a:pt x="53478" y="29131"/>
                  </a:lnTo>
                  <a:close/>
                </a:path>
                <a:path w="54609" h="58419">
                  <a:moveTo>
                    <a:pt x="8349" y="47269"/>
                  </a:moveTo>
                  <a:lnTo>
                    <a:pt x="7339" y="46248"/>
                  </a:lnTo>
                  <a:lnTo>
                    <a:pt x="7354" y="45319"/>
                  </a:lnTo>
                  <a:lnTo>
                    <a:pt x="7874" y="44825"/>
                  </a:lnTo>
                  <a:lnTo>
                    <a:pt x="11628" y="41090"/>
                  </a:lnTo>
                  <a:lnTo>
                    <a:pt x="11948" y="40944"/>
                  </a:lnTo>
                  <a:lnTo>
                    <a:pt x="12838" y="40918"/>
                  </a:lnTo>
                  <a:lnTo>
                    <a:pt x="13370" y="41263"/>
                  </a:lnTo>
                  <a:lnTo>
                    <a:pt x="13788" y="42261"/>
                  </a:lnTo>
                  <a:lnTo>
                    <a:pt x="13660" y="42882"/>
                  </a:lnTo>
                  <a:lnTo>
                    <a:pt x="9278" y="47265"/>
                  </a:lnTo>
                  <a:lnTo>
                    <a:pt x="8349" y="47269"/>
                  </a:lnTo>
                  <a:close/>
                </a:path>
                <a:path w="54609" h="58419">
                  <a:moveTo>
                    <a:pt x="45705" y="47269"/>
                  </a:moveTo>
                  <a:lnTo>
                    <a:pt x="44776" y="47265"/>
                  </a:lnTo>
                  <a:lnTo>
                    <a:pt x="40411" y="42903"/>
                  </a:lnTo>
                  <a:lnTo>
                    <a:pt x="40292" y="42261"/>
                  </a:lnTo>
                  <a:lnTo>
                    <a:pt x="40607" y="41349"/>
                  </a:lnTo>
                  <a:lnTo>
                    <a:pt x="41075" y="40980"/>
                  </a:lnTo>
                  <a:lnTo>
                    <a:pt x="41588" y="40930"/>
                  </a:lnTo>
                  <a:lnTo>
                    <a:pt x="42079" y="40933"/>
                  </a:lnTo>
                  <a:lnTo>
                    <a:pt x="42448" y="41100"/>
                  </a:lnTo>
                  <a:lnTo>
                    <a:pt x="46181" y="44825"/>
                  </a:lnTo>
                  <a:lnTo>
                    <a:pt x="46701" y="45319"/>
                  </a:lnTo>
                  <a:lnTo>
                    <a:pt x="46715" y="46248"/>
                  </a:lnTo>
                  <a:lnTo>
                    <a:pt x="45705" y="47269"/>
                  </a:lnTo>
                  <a:close/>
                </a:path>
                <a:path w="54609" h="58419">
                  <a:moveTo>
                    <a:pt x="6071" y="29131"/>
                  </a:moveTo>
                  <a:lnTo>
                    <a:pt x="582" y="29121"/>
                  </a:lnTo>
                  <a:lnTo>
                    <a:pt x="7" y="28482"/>
                  </a:lnTo>
                  <a:lnTo>
                    <a:pt x="0" y="27051"/>
                  </a:lnTo>
                  <a:lnTo>
                    <a:pt x="513" y="26412"/>
                  </a:lnTo>
                  <a:lnTo>
                    <a:pt x="6081" y="26412"/>
                  </a:lnTo>
                  <a:lnTo>
                    <a:pt x="6729" y="27051"/>
                  </a:lnTo>
                  <a:lnTo>
                    <a:pt x="6729" y="28482"/>
                  </a:lnTo>
                  <a:lnTo>
                    <a:pt x="6071" y="29131"/>
                  </a:lnTo>
                  <a:close/>
                </a:path>
                <a:path w="54609" h="58419">
                  <a:moveTo>
                    <a:pt x="32520" y="58242"/>
                  </a:moveTo>
                  <a:lnTo>
                    <a:pt x="21534" y="58242"/>
                  </a:lnTo>
                  <a:lnTo>
                    <a:pt x="20255" y="57090"/>
                  </a:lnTo>
                  <a:lnTo>
                    <a:pt x="20255" y="48761"/>
                  </a:lnTo>
                  <a:lnTo>
                    <a:pt x="33800" y="48761"/>
                  </a:lnTo>
                  <a:lnTo>
                    <a:pt x="33800" y="57090"/>
                  </a:lnTo>
                  <a:lnTo>
                    <a:pt x="32520" y="58242"/>
                  </a:lnTo>
                  <a:close/>
                </a:path>
              </a:pathLst>
            </a:custGeom>
            <a:solidFill>
              <a:srgbClr val="FF713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2" name="object 302" descr=""/>
            <p:cNvSpPr/>
            <p:nvPr/>
          </p:nvSpPr>
          <p:spPr>
            <a:xfrm>
              <a:off x="9854307" y="5404256"/>
              <a:ext cx="3768725" cy="1078865"/>
            </a:xfrm>
            <a:custGeom>
              <a:avLst/>
              <a:gdLst/>
              <a:ahLst/>
              <a:cxnLst/>
              <a:rect l="l" t="t" r="r" b="b"/>
              <a:pathLst>
                <a:path w="3768725" h="1078864">
                  <a:moveTo>
                    <a:pt x="0" y="0"/>
                  </a:moveTo>
                  <a:lnTo>
                    <a:pt x="3768213" y="0"/>
                  </a:lnTo>
                  <a:lnTo>
                    <a:pt x="3768213" y="1078668"/>
                  </a:lnTo>
                  <a:lnTo>
                    <a:pt x="0" y="1078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3" name="object 303" descr=""/>
            <p:cNvSpPr/>
            <p:nvPr/>
          </p:nvSpPr>
          <p:spPr>
            <a:xfrm>
              <a:off x="10096743" y="5647228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4" name="object 304" descr=""/>
            <p:cNvSpPr/>
            <p:nvPr/>
          </p:nvSpPr>
          <p:spPr>
            <a:xfrm>
              <a:off x="10070208" y="5616078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5" name="object 305" descr=""/>
            <p:cNvSpPr/>
            <p:nvPr/>
          </p:nvSpPr>
          <p:spPr>
            <a:xfrm>
              <a:off x="10990768" y="5647065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6" name="object 306" descr=""/>
            <p:cNvSpPr/>
            <p:nvPr/>
          </p:nvSpPr>
          <p:spPr>
            <a:xfrm>
              <a:off x="10964230" y="5615915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7" name="object 307" descr=""/>
            <p:cNvSpPr/>
            <p:nvPr/>
          </p:nvSpPr>
          <p:spPr>
            <a:xfrm>
              <a:off x="11887308" y="5657491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8" name="object 308" descr=""/>
            <p:cNvSpPr/>
            <p:nvPr/>
          </p:nvSpPr>
          <p:spPr>
            <a:xfrm>
              <a:off x="11860770" y="5626340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9" name="object 309" descr=""/>
            <p:cNvSpPr/>
            <p:nvPr/>
          </p:nvSpPr>
          <p:spPr>
            <a:xfrm>
              <a:off x="10815345" y="5915961"/>
              <a:ext cx="59055" cy="55244"/>
            </a:xfrm>
            <a:custGeom>
              <a:avLst/>
              <a:gdLst/>
              <a:ahLst/>
              <a:cxnLst/>
              <a:rect l="l" t="t" r="r" b="b"/>
              <a:pathLst>
                <a:path w="59054" h="55245">
                  <a:moveTo>
                    <a:pt x="58839" y="26073"/>
                  </a:moveTo>
                  <a:lnTo>
                    <a:pt x="58216" y="24574"/>
                  </a:lnTo>
                  <a:lnTo>
                    <a:pt x="33642" y="0"/>
                  </a:lnTo>
                  <a:lnTo>
                    <a:pt x="29908" y="0"/>
                  </a:lnTo>
                  <a:lnTo>
                    <a:pt x="25311" y="4597"/>
                  </a:lnTo>
                  <a:lnTo>
                    <a:pt x="25311" y="8318"/>
                  </a:lnTo>
                  <a:lnTo>
                    <a:pt x="38747" y="21755"/>
                  </a:lnTo>
                  <a:lnTo>
                    <a:pt x="2616" y="21755"/>
                  </a:lnTo>
                  <a:lnTo>
                    <a:pt x="0" y="24384"/>
                  </a:lnTo>
                  <a:lnTo>
                    <a:pt x="0" y="30886"/>
                  </a:lnTo>
                  <a:lnTo>
                    <a:pt x="2616" y="33515"/>
                  </a:lnTo>
                  <a:lnTo>
                    <a:pt x="38747" y="33515"/>
                  </a:lnTo>
                  <a:lnTo>
                    <a:pt x="25311" y="46951"/>
                  </a:lnTo>
                  <a:lnTo>
                    <a:pt x="25311" y="50685"/>
                  </a:lnTo>
                  <a:lnTo>
                    <a:pt x="28765" y="54127"/>
                  </a:lnTo>
                  <a:lnTo>
                    <a:pt x="30264" y="54698"/>
                  </a:lnTo>
                  <a:lnTo>
                    <a:pt x="31775" y="54698"/>
                  </a:lnTo>
                  <a:lnTo>
                    <a:pt x="33274" y="54698"/>
                  </a:lnTo>
                  <a:lnTo>
                    <a:pt x="34785" y="54127"/>
                  </a:lnTo>
                  <a:lnTo>
                    <a:pt x="58216" y="30695"/>
                  </a:lnTo>
                  <a:lnTo>
                    <a:pt x="58839" y="29197"/>
                  </a:lnTo>
                  <a:lnTo>
                    <a:pt x="58839" y="26073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0" name="object 310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0149256" y="5715311"/>
              <a:ext cx="139699" cy="117710"/>
            </a:xfrm>
            <a:prstGeom prst="rect">
              <a:avLst/>
            </a:prstGeom>
          </p:spPr>
        </p:pic>
        <p:pic>
          <p:nvPicPr>
            <p:cNvPr id="311" name="object 311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0327094" y="5715308"/>
              <a:ext cx="240557" cy="118038"/>
            </a:xfrm>
            <a:prstGeom prst="rect">
              <a:avLst/>
            </a:prstGeom>
          </p:spPr>
        </p:pic>
        <p:pic>
          <p:nvPicPr>
            <p:cNvPr id="312" name="object 312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1051779" y="5723995"/>
              <a:ext cx="139700" cy="117710"/>
            </a:xfrm>
            <a:prstGeom prst="rect">
              <a:avLst/>
            </a:prstGeom>
          </p:spPr>
        </p:pic>
        <p:pic>
          <p:nvPicPr>
            <p:cNvPr id="313" name="object 313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1229616" y="5723992"/>
              <a:ext cx="240557" cy="118038"/>
            </a:xfrm>
            <a:prstGeom prst="rect">
              <a:avLst/>
            </a:prstGeom>
          </p:spPr>
        </p:pic>
        <p:pic>
          <p:nvPicPr>
            <p:cNvPr id="314" name="object 314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1051779" y="5882346"/>
              <a:ext cx="139700" cy="117710"/>
            </a:xfrm>
            <a:prstGeom prst="rect">
              <a:avLst/>
            </a:prstGeom>
          </p:spPr>
        </p:pic>
        <p:pic>
          <p:nvPicPr>
            <p:cNvPr id="315" name="object 315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1230246" y="5882346"/>
              <a:ext cx="139700" cy="117710"/>
            </a:xfrm>
            <a:prstGeom prst="rect">
              <a:avLst/>
            </a:prstGeom>
          </p:spPr>
        </p:pic>
        <p:sp>
          <p:nvSpPr>
            <p:cNvPr id="316" name="object 316" descr=""/>
            <p:cNvSpPr/>
            <p:nvPr/>
          </p:nvSpPr>
          <p:spPr>
            <a:xfrm>
              <a:off x="11052792" y="6074867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0" y="0"/>
                  </a:moveTo>
                  <a:lnTo>
                    <a:pt x="40749" y="0"/>
                  </a:lnTo>
                  <a:lnTo>
                    <a:pt x="40749" y="40749"/>
                  </a:lnTo>
                  <a:lnTo>
                    <a:pt x="0" y="40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7" name="object 317" descr=""/>
            <p:cNvSpPr/>
            <p:nvPr/>
          </p:nvSpPr>
          <p:spPr>
            <a:xfrm>
              <a:off x="11051845" y="6048721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 h="0">
                  <a:moveTo>
                    <a:pt x="35353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8" name="object 318" descr=""/>
            <p:cNvSpPr/>
            <p:nvPr/>
          </p:nvSpPr>
          <p:spPr>
            <a:xfrm>
              <a:off x="11102065" y="6074867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0" y="0"/>
                  </a:moveTo>
                  <a:lnTo>
                    <a:pt x="40749" y="0"/>
                  </a:lnTo>
                  <a:lnTo>
                    <a:pt x="40749" y="40749"/>
                  </a:lnTo>
                  <a:lnTo>
                    <a:pt x="0" y="40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9" name="object 319" descr=""/>
            <p:cNvSpPr/>
            <p:nvPr/>
          </p:nvSpPr>
          <p:spPr>
            <a:xfrm>
              <a:off x="11051779" y="6059991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 h="0">
                  <a:moveTo>
                    <a:pt x="60849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0" name="object 320" descr=""/>
            <p:cNvSpPr/>
            <p:nvPr/>
          </p:nvSpPr>
          <p:spPr>
            <a:xfrm>
              <a:off x="11052784" y="6074876"/>
              <a:ext cx="139065" cy="88265"/>
            </a:xfrm>
            <a:custGeom>
              <a:avLst/>
              <a:gdLst/>
              <a:ahLst/>
              <a:cxnLst/>
              <a:rect l="l" t="t" r="r" b="b"/>
              <a:pathLst>
                <a:path w="139065" h="88264">
                  <a:moveTo>
                    <a:pt x="40754" y="47447"/>
                  </a:moveTo>
                  <a:lnTo>
                    <a:pt x="0" y="47447"/>
                  </a:lnTo>
                  <a:lnTo>
                    <a:pt x="0" y="88188"/>
                  </a:lnTo>
                  <a:lnTo>
                    <a:pt x="40754" y="88188"/>
                  </a:lnTo>
                  <a:lnTo>
                    <a:pt x="40754" y="47447"/>
                  </a:lnTo>
                  <a:close/>
                </a:path>
                <a:path w="139065" h="88264">
                  <a:moveTo>
                    <a:pt x="90017" y="47447"/>
                  </a:moveTo>
                  <a:lnTo>
                    <a:pt x="49276" y="47447"/>
                  </a:lnTo>
                  <a:lnTo>
                    <a:pt x="49276" y="88188"/>
                  </a:lnTo>
                  <a:lnTo>
                    <a:pt x="90017" y="88188"/>
                  </a:lnTo>
                  <a:lnTo>
                    <a:pt x="90017" y="47447"/>
                  </a:lnTo>
                  <a:close/>
                </a:path>
                <a:path w="139065" h="88264">
                  <a:moveTo>
                    <a:pt x="138684" y="0"/>
                  </a:moveTo>
                  <a:lnTo>
                    <a:pt x="97942" y="0"/>
                  </a:lnTo>
                  <a:lnTo>
                    <a:pt x="97942" y="40741"/>
                  </a:lnTo>
                  <a:lnTo>
                    <a:pt x="138684" y="40741"/>
                  </a:lnTo>
                  <a:lnTo>
                    <a:pt x="138684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1" name="object 321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1946480" y="5737664"/>
              <a:ext cx="139700" cy="117710"/>
            </a:xfrm>
            <a:prstGeom prst="rect">
              <a:avLst/>
            </a:prstGeom>
          </p:spPr>
        </p:pic>
        <p:sp>
          <p:nvSpPr>
            <p:cNvPr id="322" name="object 322" descr=""/>
            <p:cNvSpPr/>
            <p:nvPr/>
          </p:nvSpPr>
          <p:spPr>
            <a:xfrm>
              <a:off x="12307265" y="5767181"/>
              <a:ext cx="144780" cy="41275"/>
            </a:xfrm>
            <a:custGeom>
              <a:avLst/>
              <a:gdLst/>
              <a:ahLst/>
              <a:cxnLst/>
              <a:rect l="l" t="t" r="r" b="b"/>
              <a:pathLst>
                <a:path w="144779" h="41275">
                  <a:moveTo>
                    <a:pt x="40741" y="0"/>
                  </a:moveTo>
                  <a:lnTo>
                    <a:pt x="0" y="0"/>
                  </a:lnTo>
                  <a:lnTo>
                    <a:pt x="0" y="40754"/>
                  </a:lnTo>
                  <a:lnTo>
                    <a:pt x="40741" y="40754"/>
                  </a:lnTo>
                  <a:lnTo>
                    <a:pt x="40741" y="0"/>
                  </a:lnTo>
                  <a:close/>
                </a:path>
                <a:path w="144779" h="41275">
                  <a:moveTo>
                    <a:pt x="91694" y="0"/>
                  </a:moveTo>
                  <a:lnTo>
                    <a:pt x="50939" y="0"/>
                  </a:lnTo>
                  <a:lnTo>
                    <a:pt x="50939" y="40754"/>
                  </a:lnTo>
                  <a:lnTo>
                    <a:pt x="91694" y="40754"/>
                  </a:lnTo>
                  <a:lnTo>
                    <a:pt x="91694" y="0"/>
                  </a:lnTo>
                  <a:close/>
                </a:path>
                <a:path w="144779" h="41275">
                  <a:moveTo>
                    <a:pt x="144475" y="0"/>
                  </a:moveTo>
                  <a:lnTo>
                    <a:pt x="103733" y="0"/>
                  </a:lnTo>
                  <a:lnTo>
                    <a:pt x="103733" y="40754"/>
                  </a:lnTo>
                  <a:lnTo>
                    <a:pt x="144475" y="40754"/>
                  </a:lnTo>
                  <a:lnTo>
                    <a:pt x="144475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3" name="object 323" descr="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1946482" y="5896011"/>
              <a:ext cx="139698" cy="117714"/>
            </a:xfrm>
            <a:prstGeom prst="rect">
              <a:avLst/>
            </a:prstGeom>
          </p:spPr>
        </p:pic>
        <p:sp>
          <p:nvSpPr>
            <p:cNvPr id="324" name="object 324" descr=""/>
            <p:cNvSpPr/>
            <p:nvPr/>
          </p:nvSpPr>
          <p:spPr>
            <a:xfrm>
              <a:off x="12125961" y="5925531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0" y="0"/>
                  </a:moveTo>
                  <a:lnTo>
                    <a:pt x="40749" y="0"/>
                  </a:lnTo>
                  <a:lnTo>
                    <a:pt x="40749" y="40749"/>
                  </a:lnTo>
                  <a:lnTo>
                    <a:pt x="0" y="40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5" name="object 325" descr=""/>
            <p:cNvSpPr/>
            <p:nvPr/>
          </p:nvSpPr>
          <p:spPr>
            <a:xfrm>
              <a:off x="12125017" y="5899381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 h="0">
                  <a:moveTo>
                    <a:pt x="35353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6" name="object 326" descr=""/>
            <p:cNvSpPr/>
            <p:nvPr/>
          </p:nvSpPr>
          <p:spPr>
            <a:xfrm>
              <a:off x="11200257" y="5925537"/>
              <a:ext cx="1016000" cy="191135"/>
            </a:xfrm>
            <a:custGeom>
              <a:avLst/>
              <a:gdLst/>
              <a:ahLst/>
              <a:cxnLst/>
              <a:rect l="l" t="t" r="r" b="b"/>
              <a:pathLst>
                <a:path w="1016000" h="191135">
                  <a:moveTo>
                    <a:pt x="40741" y="149961"/>
                  </a:moveTo>
                  <a:lnTo>
                    <a:pt x="0" y="149961"/>
                  </a:lnTo>
                  <a:lnTo>
                    <a:pt x="0" y="190715"/>
                  </a:lnTo>
                  <a:lnTo>
                    <a:pt x="40741" y="190715"/>
                  </a:lnTo>
                  <a:lnTo>
                    <a:pt x="40741" y="149961"/>
                  </a:lnTo>
                  <a:close/>
                </a:path>
                <a:path w="1016000" h="191135">
                  <a:moveTo>
                    <a:pt x="90017" y="149961"/>
                  </a:moveTo>
                  <a:lnTo>
                    <a:pt x="49263" y="149961"/>
                  </a:lnTo>
                  <a:lnTo>
                    <a:pt x="49263" y="190715"/>
                  </a:lnTo>
                  <a:lnTo>
                    <a:pt x="90017" y="190715"/>
                  </a:lnTo>
                  <a:lnTo>
                    <a:pt x="90017" y="149961"/>
                  </a:lnTo>
                  <a:close/>
                </a:path>
                <a:path w="1016000" h="191135">
                  <a:moveTo>
                    <a:pt x="1015720" y="0"/>
                  </a:moveTo>
                  <a:lnTo>
                    <a:pt x="974966" y="0"/>
                  </a:lnTo>
                  <a:lnTo>
                    <a:pt x="974966" y="40754"/>
                  </a:lnTo>
                  <a:lnTo>
                    <a:pt x="1015720" y="40754"/>
                  </a:lnTo>
                  <a:lnTo>
                    <a:pt x="1015720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7" name="object 327" descr=""/>
            <p:cNvSpPr/>
            <p:nvPr/>
          </p:nvSpPr>
          <p:spPr>
            <a:xfrm>
              <a:off x="12124950" y="5910649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 h="0">
                  <a:moveTo>
                    <a:pt x="60849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8" name="object 328" descr=""/>
            <p:cNvSpPr/>
            <p:nvPr/>
          </p:nvSpPr>
          <p:spPr>
            <a:xfrm>
              <a:off x="11150727" y="5925537"/>
              <a:ext cx="1114425" cy="238760"/>
            </a:xfrm>
            <a:custGeom>
              <a:avLst/>
              <a:gdLst/>
              <a:ahLst/>
              <a:cxnLst/>
              <a:rect l="l" t="t" r="r" b="b"/>
              <a:pathLst>
                <a:path w="1114425" h="238760">
                  <a:moveTo>
                    <a:pt x="40741" y="196786"/>
                  </a:moveTo>
                  <a:lnTo>
                    <a:pt x="0" y="196786"/>
                  </a:lnTo>
                  <a:lnTo>
                    <a:pt x="0" y="237528"/>
                  </a:lnTo>
                  <a:lnTo>
                    <a:pt x="40741" y="237528"/>
                  </a:lnTo>
                  <a:lnTo>
                    <a:pt x="40741" y="196786"/>
                  </a:lnTo>
                  <a:close/>
                </a:path>
                <a:path w="1114425" h="238760">
                  <a:moveTo>
                    <a:pt x="90271" y="197408"/>
                  </a:moveTo>
                  <a:lnTo>
                    <a:pt x="49530" y="197408"/>
                  </a:lnTo>
                  <a:lnTo>
                    <a:pt x="49530" y="238150"/>
                  </a:lnTo>
                  <a:lnTo>
                    <a:pt x="90271" y="238150"/>
                  </a:lnTo>
                  <a:lnTo>
                    <a:pt x="90271" y="197408"/>
                  </a:lnTo>
                  <a:close/>
                </a:path>
                <a:path w="1114425" h="238760">
                  <a:moveTo>
                    <a:pt x="139547" y="197408"/>
                  </a:moveTo>
                  <a:lnTo>
                    <a:pt x="98793" y="197408"/>
                  </a:lnTo>
                  <a:lnTo>
                    <a:pt x="98793" y="238150"/>
                  </a:lnTo>
                  <a:lnTo>
                    <a:pt x="139547" y="238150"/>
                  </a:lnTo>
                  <a:lnTo>
                    <a:pt x="139547" y="197408"/>
                  </a:lnTo>
                  <a:close/>
                </a:path>
                <a:path w="1114425" h="238760">
                  <a:moveTo>
                    <a:pt x="837514" y="163004"/>
                  </a:moveTo>
                  <a:lnTo>
                    <a:pt x="796759" y="163004"/>
                  </a:lnTo>
                  <a:lnTo>
                    <a:pt x="796759" y="203758"/>
                  </a:lnTo>
                  <a:lnTo>
                    <a:pt x="837514" y="203758"/>
                  </a:lnTo>
                  <a:lnTo>
                    <a:pt x="837514" y="163004"/>
                  </a:lnTo>
                  <a:close/>
                </a:path>
                <a:path w="1114425" h="238760">
                  <a:moveTo>
                    <a:pt x="1015974" y="47447"/>
                  </a:moveTo>
                  <a:lnTo>
                    <a:pt x="975233" y="47447"/>
                  </a:lnTo>
                  <a:lnTo>
                    <a:pt x="975233" y="88188"/>
                  </a:lnTo>
                  <a:lnTo>
                    <a:pt x="1015974" y="88188"/>
                  </a:lnTo>
                  <a:lnTo>
                    <a:pt x="1015974" y="47447"/>
                  </a:lnTo>
                  <a:close/>
                </a:path>
                <a:path w="1114425" h="238760">
                  <a:moveTo>
                    <a:pt x="1065250" y="47447"/>
                  </a:moveTo>
                  <a:lnTo>
                    <a:pt x="1024496" y="47447"/>
                  </a:lnTo>
                  <a:lnTo>
                    <a:pt x="1024496" y="88188"/>
                  </a:lnTo>
                  <a:lnTo>
                    <a:pt x="1065250" y="88188"/>
                  </a:lnTo>
                  <a:lnTo>
                    <a:pt x="1065250" y="47447"/>
                  </a:lnTo>
                  <a:close/>
                </a:path>
                <a:path w="1114425" h="238760">
                  <a:moveTo>
                    <a:pt x="1113917" y="0"/>
                  </a:moveTo>
                  <a:lnTo>
                    <a:pt x="1073162" y="0"/>
                  </a:lnTo>
                  <a:lnTo>
                    <a:pt x="1073162" y="40754"/>
                  </a:lnTo>
                  <a:lnTo>
                    <a:pt x="1113917" y="40754"/>
                  </a:lnTo>
                  <a:lnTo>
                    <a:pt x="1113917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9" name="object 329" descr=""/>
            <p:cNvSpPr/>
            <p:nvPr/>
          </p:nvSpPr>
          <p:spPr>
            <a:xfrm>
              <a:off x="11946550" y="6062387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 h="0">
                  <a:moveTo>
                    <a:pt x="35353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0" name="object 330" descr=""/>
            <p:cNvSpPr/>
            <p:nvPr/>
          </p:nvSpPr>
          <p:spPr>
            <a:xfrm>
              <a:off x="11996766" y="6088536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0" y="0"/>
                  </a:moveTo>
                  <a:lnTo>
                    <a:pt x="40749" y="0"/>
                  </a:lnTo>
                  <a:lnTo>
                    <a:pt x="40749" y="40749"/>
                  </a:lnTo>
                  <a:lnTo>
                    <a:pt x="0" y="40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1" name="object 331" descr=""/>
            <p:cNvSpPr/>
            <p:nvPr/>
          </p:nvSpPr>
          <p:spPr>
            <a:xfrm>
              <a:off x="11946482" y="6073656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 h="0">
                  <a:moveTo>
                    <a:pt x="60849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2" name="object 332" descr=""/>
            <p:cNvSpPr/>
            <p:nvPr/>
          </p:nvSpPr>
          <p:spPr>
            <a:xfrm>
              <a:off x="11947487" y="6088542"/>
              <a:ext cx="139065" cy="88265"/>
            </a:xfrm>
            <a:custGeom>
              <a:avLst/>
              <a:gdLst/>
              <a:ahLst/>
              <a:cxnLst/>
              <a:rect l="l" t="t" r="r" b="b"/>
              <a:pathLst>
                <a:path w="139065" h="88264">
                  <a:moveTo>
                    <a:pt x="40754" y="47447"/>
                  </a:moveTo>
                  <a:lnTo>
                    <a:pt x="0" y="47447"/>
                  </a:lnTo>
                  <a:lnTo>
                    <a:pt x="0" y="88201"/>
                  </a:lnTo>
                  <a:lnTo>
                    <a:pt x="40754" y="88201"/>
                  </a:lnTo>
                  <a:lnTo>
                    <a:pt x="40754" y="47447"/>
                  </a:lnTo>
                  <a:close/>
                </a:path>
                <a:path w="139065" h="88264">
                  <a:moveTo>
                    <a:pt x="138684" y="0"/>
                  </a:moveTo>
                  <a:lnTo>
                    <a:pt x="97942" y="0"/>
                  </a:lnTo>
                  <a:lnTo>
                    <a:pt x="97942" y="40754"/>
                  </a:lnTo>
                  <a:lnTo>
                    <a:pt x="138684" y="40754"/>
                  </a:lnTo>
                  <a:lnTo>
                    <a:pt x="138684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3" name="object 333" descr=""/>
            <p:cNvSpPr/>
            <p:nvPr/>
          </p:nvSpPr>
          <p:spPr>
            <a:xfrm>
              <a:off x="12213757" y="5682985"/>
              <a:ext cx="147320" cy="31115"/>
            </a:xfrm>
            <a:custGeom>
              <a:avLst/>
              <a:gdLst/>
              <a:ahLst/>
              <a:cxnLst/>
              <a:rect l="l" t="t" r="r" b="b"/>
              <a:pathLst>
                <a:path w="147320" h="31114">
                  <a:moveTo>
                    <a:pt x="147116" y="29116"/>
                  </a:moveTo>
                  <a:lnTo>
                    <a:pt x="126715" y="16234"/>
                  </a:lnTo>
                  <a:lnTo>
                    <a:pt x="106889" y="7087"/>
                  </a:lnTo>
                  <a:lnTo>
                    <a:pt x="87638" y="1676"/>
                  </a:lnTo>
                  <a:lnTo>
                    <a:pt x="68961" y="0"/>
                  </a:lnTo>
                  <a:lnTo>
                    <a:pt x="50858" y="2059"/>
                  </a:lnTo>
                  <a:lnTo>
                    <a:pt x="33331" y="7853"/>
                  </a:lnTo>
                  <a:lnTo>
                    <a:pt x="16378" y="17383"/>
                  </a:lnTo>
                  <a:lnTo>
                    <a:pt x="0" y="30649"/>
                  </a:lnTo>
                </a:path>
              </a:pathLst>
            </a:custGeom>
            <a:ln w="9435">
              <a:solidFill>
                <a:srgbClr val="BEA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4" name="object 334" descr=""/>
            <p:cNvSpPr/>
            <p:nvPr/>
          </p:nvSpPr>
          <p:spPr>
            <a:xfrm>
              <a:off x="12318785" y="5674601"/>
              <a:ext cx="51435" cy="44450"/>
            </a:xfrm>
            <a:custGeom>
              <a:avLst/>
              <a:gdLst/>
              <a:ahLst/>
              <a:cxnLst/>
              <a:rect l="l" t="t" r="r" b="b"/>
              <a:pathLst>
                <a:path w="51434" h="44450">
                  <a:moveTo>
                    <a:pt x="51290" y="44123"/>
                  </a:moveTo>
                  <a:lnTo>
                    <a:pt x="0" y="30731"/>
                  </a:lnTo>
                  <a:lnTo>
                    <a:pt x="6219" y="28705"/>
                  </a:lnTo>
                  <a:lnTo>
                    <a:pt x="11910" y="24737"/>
                  </a:lnTo>
                  <a:lnTo>
                    <a:pt x="16018" y="18975"/>
                  </a:lnTo>
                  <a:lnTo>
                    <a:pt x="20137" y="13197"/>
                  </a:lnTo>
                  <a:lnTo>
                    <a:pt x="22023" y="6538"/>
                  </a:lnTo>
                  <a:lnTo>
                    <a:pt x="21910" y="0"/>
                  </a:lnTo>
                  <a:lnTo>
                    <a:pt x="51290" y="44123"/>
                  </a:lnTo>
                  <a:close/>
                </a:path>
              </a:pathLst>
            </a:custGeom>
            <a:solidFill>
              <a:srgbClr val="BEA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5" name="object 335" descr=""/>
            <p:cNvSpPr/>
            <p:nvPr/>
          </p:nvSpPr>
          <p:spPr>
            <a:xfrm>
              <a:off x="11996766" y="6135981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0" y="0"/>
                  </a:moveTo>
                  <a:lnTo>
                    <a:pt x="40749" y="0"/>
                  </a:lnTo>
                  <a:lnTo>
                    <a:pt x="40749" y="40749"/>
                  </a:lnTo>
                  <a:lnTo>
                    <a:pt x="0" y="40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6" name="object 336" descr=""/>
            <p:cNvSpPr/>
            <p:nvPr/>
          </p:nvSpPr>
          <p:spPr>
            <a:xfrm>
              <a:off x="12034170" y="6210546"/>
              <a:ext cx="147320" cy="31115"/>
            </a:xfrm>
            <a:custGeom>
              <a:avLst/>
              <a:gdLst/>
              <a:ahLst/>
              <a:cxnLst/>
              <a:rect l="l" t="t" r="r" b="b"/>
              <a:pathLst>
                <a:path w="147320" h="31114">
                  <a:moveTo>
                    <a:pt x="147116" y="0"/>
                  </a:moveTo>
                  <a:lnTo>
                    <a:pt x="126798" y="13266"/>
                  </a:lnTo>
                  <a:lnTo>
                    <a:pt x="107031" y="22796"/>
                  </a:lnTo>
                  <a:lnTo>
                    <a:pt x="87815" y="28591"/>
                  </a:lnTo>
                  <a:lnTo>
                    <a:pt x="69150" y="30651"/>
                  </a:lnTo>
                  <a:lnTo>
                    <a:pt x="51036" y="28975"/>
                  </a:lnTo>
                  <a:lnTo>
                    <a:pt x="33473" y="23563"/>
                  </a:lnTo>
                  <a:lnTo>
                    <a:pt x="16461" y="14415"/>
                  </a:lnTo>
                  <a:lnTo>
                    <a:pt x="0" y="1532"/>
                  </a:lnTo>
                </a:path>
              </a:pathLst>
            </a:custGeom>
            <a:ln w="9435">
              <a:solidFill>
                <a:srgbClr val="BEA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7" name="object 337" descr=""/>
            <p:cNvSpPr/>
            <p:nvPr/>
          </p:nvSpPr>
          <p:spPr>
            <a:xfrm>
              <a:off x="12139359" y="6203873"/>
              <a:ext cx="51435" cy="45085"/>
            </a:xfrm>
            <a:custGeom>
              <a:avLst/>
              <a:gdLst/>
              <a:ahLst/>
              <a:cxnLst/>
              <a:rect l="l" t="t" r="r" b="b"/>
              <a:pathLst>
                <a:path w="51434" h="45085">
                  <a:moveTo>
                    <a:pt x="22350" y="44541"/>
                  </a:moveTo>
                  <a:lnTo>
                    <a:pt x="22367" y="38000"/>
                  </a:lnTo>
                  <a:lnTo>
                    <a:pt x="20376" y="31355"/>
                  </a:lnTo>
                  <a:lnTo>
                    <a:pt x="16185" y="25652"/>
                  </a:lnTo>
                  <a:lnTo>
                    <a:pt x="11983" y="19934"/>
                  </a:lnTo>
                  <a:lnTo>
                    <a:pt x="6246" y="16063"/>
                  </a:lnTo>
                  <a:lnTo>
                    <a:pt x="0" y="14128"/>
                  </a:lnTo>
                  <a:lnTo>
                    <a:pt x="51092" y="0"/>
                  </a:lnTo>
                  <a:lnTo>
                    <a:pt x="22350" y="44541"/>
                  </a:lnTo>
                  <a:close/>
                </a:path>
              </a:pathLst>
            </a:custGeom>
            <a:solidFill>
              <a:srgbClr val="BEAE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8" name="object 338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2124950" y="6059017"/>
              <a:ext cx="139697" cy="117712"/>
            </a:xfrm>
            <a:prstGeom prst="rect">
              <a:avLst/>
            </a:prstGeom>
          </p:spPr>
        </p:pic>
        <p:pic>
          <p:nvPicPr>
            <p:cNvPr id="339" name="object 339" descr="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2124317" y="5737661"/>
              <a:ext cx="139703" cy="117713"/>
            </a:xfrm>
            <a:prstGeom prst="rect">
              <a:avLst/>
            </a:prstGeom>
          </p:spPr>
        </p:pic>
        <p:sp>
          <p:nvSpPr>
            <p:cNvPr id="340" name="object 340" descr=""/>
            <p:cNvSpPr/>
            <p:nvPr/>
          </p:nvSpPr>
          <p:spPr>
            <a:xfrm>
              <a:off x="12307340" y="5744893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 h="0">
                  <a:moveTo>
                    <a:pt x="35353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1" name="object 341" descr=""/>
            <p:cNvSpPr/>
            <p:nvPr/>
          </p:nvSpPr>
          <p:spPr>
            <a:xfrm>
              <a:off x="12307273" y="5756162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 h="0">
                  <a:moveTo>
                    <a:pt x="60849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2" name="object 342" descr=""/>
            <p:cNvSpPr/>
            <p:nvPr/>
          </p:nvSpPr>
          <p:spPr>
            <a:xfrm>
              <a:off x="11708994" y="5922172"/>
              <a:ext cx="59055" cy="55244"/>
            </a:xfrm>
            <a:custGeom>
              <a:avLst/>
              <a:gdLst/>
              <a:ahLst/>
              <a:cxnLst/>
              <a:rect l="l" t="t" r="r" b="b"/>
              <a:pathLst>
                <a:path w="59054" h="55245">
                  <a:moveTo>
                    <a:pt x="58826" y="26085"/>
                  </a:moveTo>
                  <a:lnTo>
                    <a:pt x="58216" y="24587"/>
                  </a:lnTo>
                  <a:lnTo>
                    <a:pt x="33629" y="0"/>
                  </a:lnTo>
                  <a:lnTo>
                    <a:pt x="29908" y="0"/>
                  </a:lnTo>
                  <a:lnTo>
                    <a:pt x="25311" y="4597"/>
                  </a:lnTo>
                  <a:lnTo>
                    <a:pt x="25311" y="8318"/>
                  </a:lnTo>
                  <a:lnTo>
                    <a:pt x="38735" y="21755"/>
                  </a:lnTo>
                  <a:lnTo>
                    <a:pt x="2603" y="21755"/>
                  </a:lnTo>
                  <a:lnTo>
                    <a:pt x="0" y="24396"/>
                  </a:lnTo>
                  <a:lnTo>
                    <a:pt x="0" y="30886"/>
                  </a:lnTo>
                  <a:lnTo>
                    <a:pt x="2603" y="33528"/>
                  </a:lnTo>
                  <a:lnTo>
                    <a:pt x="38747" y="33528"/>
                  </a:lnTo>
                  <a:lnTo>
                    <a:pt x="25311" y="46964"/>
                  </a:lnTo>
                  <a:lnTo>
                    <a:pt x="25311" y="50685"/>
                  </a:lnTo>
                  <a:lnTo>
                    <a:pt x="28752" y="54127"/>
                  </a:lnTo>
                  <a:lnTo>
                    <a:pt x="30264" y="54711"/>
                  </a:lnTo>
                  <a:lnTo>
                    <a:pt x="31762" y="54711"/>
                  </a:lnTo>
                  <a:lnTo>
                    <a:pt x="33274" y="54711"/>
                  </a:lnTo>
                  <a:lnTo>
                    <a:pt x="34785" y="54127"/>
                  </a:lnTo>
                  <a:lnTo>
                    <a:pt x="58216" y="30695"/>
                  </a:lnTo>
                  <a:lnTo>
                    <a:pt x="58826" y="29197"/>
                  </a:lnTo>
                  <a:lnTo>
                    <a:pt x="58826" y="26085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3" name="object 343" descr=""/>
          <p:cNvSpPr txBox="1"/>
          <p:nvPr/>
        </p:nvSpPr>
        <p:spPr>
          <a:xfrm>
            <a:off x="10636630" y="1646723"/>
            <a:ext cx="186055" cy="186055"/>
          </a:xfrm>
          <a:prstGeom prst="rect">
            <a:avLst/>
          </a:prstGeom>
          <a:solidFill>
            <a:srgbClr val="FCFE7D"/>
          </a:solidFill>
        </p:spPr>
        <p:txBody>
          <a:bodyPr wrap="square" lIns="0" tIns="33020" rIns="0" bIns="0" rtlCol="0" vert="horz">
            <a:spAutoFit/>
          </a:bodyPr>
          <a:lstStyle/>
          <a:p>
            <a:pPr marL="72390" marR="22860" indent="-42545">
              <a:lnSpc>
                <a:spcPct val="100000"/>
              </a:lnSpc>
              <a:spcBef>
                <a:spcPts val="260"/>
              </a:spcBef>
            </a:pPr>
            <a:r>
              <a:rPr dirty="0" sz="250">
                <a:latin typeface="Calibri"/>
                <a:cs typeface="Calibri"/>
              </a:rPr>
              <a:t>using</a:t>
            </a:r>
            <a:r>
              <a:rPr dirty="0" sz="250" spc="40">
                <a:latin typeface="Calibri"/>
                <a:cs typeface="Calibri"/>
              </a:rPr>
              <a:t> </a:t>
            </a:r>
            <a:r>
              <a:rPr dirty="0" sz="250" spc="-25">
                <a:latin typeface="Calibri"/>
                <a:cs typeface="Calibri"/>
              </a:rPr>
              <a:t>the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 spc="-25">
                <a:latin typeface="Calibri"/>
                <a:cs typeface="Calibri"/>
              </a:rPr>
              <a:t>ML</a:t>
            </a:r>
            <a:endParaRPr sz="250">
              <a:latin typeface="Calibri"/>
              <a:cs typeface="Calibri"/>
            </a:endParaRPr>
          </a:p>
          <a:p>
            <a:pPr marL="29209">
              <a:lnSpc>
                <a:spcPts val="290"/>
              </a:lnSpc>
            </a:pPr>
            <a:r>
              <a:rPr dirty="0" sz="250" spc="-10">
                <a:latin typeface="Calibri"/>
                <a:cs typeface="Calibri"/>
              </a:rPr>
              <a:t>algorithm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344" name="object 344" descr=""/>
          <p:cNvSpPr txBox="1"/>
          <p:nvPr/>
        </p:nvSpPr>
        <p:spPr>
          <a:xfrm>
            <a:off x="10313828" y="1350698"/>
            <a:ext cx="186055" cy="186055"/>
          </a:xfrm>
          <a:prstGeom prst="rect">
            <a:avLst/>
          </a:prstGeom>
          <a:solidFill>
            <a:srgbClr val="FCFE7D"/>
          </a:solidFill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50">
              <a:latin typeface="Times New Roman"/>
              <a:cs typeface="Times New Roman"/>
            </a:endParaRPr>
          </a:p>
          <a:p>
            <a:pPr marL="36830" marR="19685" indent="-10160">
              <a:lnSpc>
                <a:spcPct val="100000"/>
              </a:lnSpc>
            </a:pPr>
            <a:r>
              <a:rPr dirty="0" sz="250" spc="-10">
                <a:latin typeface="Calibri"/>
                <a:cs typeface="Calibri"/>
              </a:rPr>
              <a:t>collecting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>
                <a:latin typeface="Calibri"/>
                <a:cs typeface="Calibri"/>
              </a:rPr>
              <a:t>the</a:t>
            </a:r>
            <a:r>
              <a:rPr dirty="0" sz="250" spc="5">
                <a:latin typeface="Calibri"/>
                <a:cs typeface="Calibri"/>
              </a:rPr>
              <a:t> </a:t>
            </a:r>
            <a:r>
              <a:rPr dirty="0" sz="250" spc="-20">
                <a:latin typeface="Calibri"/>
                <a:cs typeface="Calibri"/>
              </a:rPr>
              <a:t>data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345" name="object 345" descr=""/>
          <p:cNvSpPr txBox="1"/>
          <p:nvPr/>
        </p:nvSpPr>
        <p:spPr>
          <a:xfrm>
            <a:off x="10313828" y="2246564"/>
            <a:ext cx="186055" cy="186055"/>
          </a:xfrm>
          <a:prstGeom prst="rect">
            <a:avLst/>
          </a:prstGeom>
          <a:solidFill>
            <a:srgbClr val="FCFE7D"/>
          </a:solidFill>
        </p:spPr>
        <p:txBody>
          <a:bodyPr wrap="square" lIns="0" tIns="33020" rIns="0" bIns="0" rtlCol="0" vert="horz">
            <a:spAutoFit/>
          </a:bodyPr>
          <a:lstStyle/>
          <a:p>
            <a:pPr algn="just" marL="19685" marR="12065" indent="5715">
              <a:lnSpc>
                <a:spcPct val="100000"/>
              </a:lnSpc>
              <a:spcBef>
                <a:spcPts val="260"/>
              </a:spcBef>
            </a:pPr>
            <a:r>
              <a:rPr dirty="0" sz="250">
                <a:latin typeface="Calibri"/>
                <a:cs typeface="Calibri"/>
              </a:rPr>
              <a:t>setting</a:t>
            </a:r>
            <a:r>
              <a:rPr dirty="0" sz="250" spc="25">
                <a:latin typeface="Calibri"/>
                <a:cs typeface="Calibri"/>
              </a:rPr>
              <a:t> </a:t>
            </a:r>
            <a:r>
              <a:rPr dirty="0" sz="250" spc="-25">
                <a:latin typeface="Calibri"/>
                <a:cs typeface="Calibri"/>
              </a:rPr>
              <a:t>up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>
                <a:latin typeface="Calibri"/>
                <a:cs typeface="Calibri"/>
              </a:rPr>
              <a:t>the</a:t>
            </a:r>
            <a:r>
              <a:rPr dirty="0" sz="250" spc="5">
                <a:latin typeface="Calibri"/>
                <a:cs typeface="Calibri"/>
              </a:rPr>
              <a:t> </a:t>
            </a:r>
            <a:r>
              <a:rPr dirty="0" sz="250" spc="-10">
                <a:latin typeface="Calibri"/>
                <a:cs typeface="Calibri"/>
              </a:rPr>
              <a:t>project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 spc="-10">
                <a:latin typeface="Calibri"/>
                <a:cs typeface="Calibri"/>
              </a:rPr>
              <a:t>structure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346" name="object 346" descr=""/>
          <p:cNvSpPr txBox="1"/>
          <p:nvPr/>
        </p:nvSpPr>
        <p:spPr>
          <a:xfrm>
            <a:off x="10955937" y="1646723"/>
            <a:ext cx="186055" cy="186055"/>
          </a:xfrm>
          <a:prstGeom prst="rect">
            <a:avLst/>
          </a:prstGeom>
          <a:solidFill>
            <a:srgbClr val="FCFE7D"/>
          </a:solidFill>
        </p:spPr>
        <p:txBody>
          <a:bodyPr wrap="square" lIns="0" tIns="33020" rIns="0" bIns="0" rtlCol="0" vert="horz">
            <a:spAutoFit/>
          </a:bodyPr>
          <a:lstStyle/>
          <a:p>
            <a:pPr algn="just" marL="27940" marR="13335" indent="-6985">
              <a:lnSpc>
                <a:spcPct val="100000"/>
              </a:lnSpc>
              <a:spcBef>
                <a:spcPts val="260"/>
              </a:spcBef>
            </a:pPr>
            <a:r>
              <a:rPr dirty="0" sz="250">
                <a:latin typeface="Calibri"/>
                <a:cs typeface="Calibri"/>
              </a:rPr>
              <a:t>testing</a:t>
            </a:r>
            <a:r>
              <a:rPr dirty="0" sz="250" spc="25">
                <a:latin typeface="Calibri"/>
                <a:cs typeface="Calibri"/>
              </a:rPr>
              <a:t> </a:t>
            </a:r>
            <a:r>
              <a:rPr dirty="0" sz="250" spc="-25">
                <a:latin typeface="Calibri"/>
                <a:cs typeface="Calibri"/>
              </a:rPr>
              <a:t>the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>
                <a:latin typeface="Calibri"/>
                <a:cs typeface="Calibri"/>
              </a:rPr>
              <a:t>model</a:t>
            </a:r>
            <a:r>
              <a:rPr dirty="0" sz="250" spc="20">
                <a:latin typeface="Calibri"/>
                <a:cs typeface="Calibri"/>
              </a:rPr>
              <a:t> </a:t>
            </a:r>
            <a:r>
              <a:rPr dirty="0" sz="250" spc="-25">
                <a:latin typeface="Calibri"/>
                <a:cs typeface="Calibri"/>
              </a:rPr>
              <a:t>for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>
                <a:latin typeface="Calibri"/>
                <a:cs typeface="Calibri"/>
              </a:rPr>
              <a:t>any</a:t>
            </a:r>
            <a:r>
              <a:rPr dirty="0" sz="250" spc="20">
                <a:latin typeface="Calibri"/>
                <a:cs typeface="Calibri"/>
              </a:rPr>
              <a:t> </a:t>
            </a:r>
            <a:r>
              <a:rPr dirty="0" sz="250" spc="-20">
                <a:latin typeface="Calibri"/>
                <a:cs typeface="Calibri"/>
              </a:rPr>
              <a:t>bugs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347" name="object 347" descr=""/>
          <p:cNvSpPr txBox="1"/>
          <p:nvPr/>
        </p:nvSpPr>
        <p:spPr>
          <a:xfrm>
            <a:off x="10636630" y="1929366"/>
            <a:ext cx="186055" cy="186055"/>
          </a:xfrm>
          <a:prstGeom prst="rect">
            <a:avLst/>
          </a:prstGeom>
          <a:solidFill>
            <a:srgbClr val="FCFE7D"/>
          </a:solidFill>
        </p:spPr>
        <p:txBody>
          <a:bodyPr wrap="square" lIns="0" tIns="13970" rIns="0" bIns="0" rtlCol="0" vert="horz">
            <a:spAutoFit/>
          </a:bodyPr>
          <a:lstStyle/>
          <a:p>
            <a:pPr algn="ctr" marL="20320" marR="12700">
              <a:lnSpc>
                <a:spcPct val="100000"/>
              </a:lnSpc>
              <a:spcBef>
                <a:spcPts val="110"/>
              </a:spcBef>
            </a:pPr>
            <a:r>
              <a:rPr dirty="0" sz="250">
                <a:latin typeface="Calibri"/>
                <a:cs typeface="Calibri"/>
              </a:rPr>
              <a:t>how</a:t>
            </a:r>
            <a:r>
              <a:rPr dirty="0" sz="250" spc="10">
                <a:latin typeface="Calibri"/>
                <a:cs typeface="Calibri"/>
              </a:rPr>
              <a:t> </a:t>
            </a:r>
            <a:r>
              <a:rPr dirty="0" sz="250" spc="-25">
                <a:latin typeface="Calibri"/>
                <a:cs typeface="Calibri"/>
              </a:rPr>
              <a:t>to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>
                <a:latin typeface="Calibri"/>
                <a:cs typeface="Calibri"/>
              </a:rPr>
              <a:t>handle</a:t>
            </a:r>
            <a:r>
              <a:rPr dirty="0" sz="250" spc="30">
                <a:latin typeface="Calibri"/>
                <a:cs typeface="Calibri"/>
              </a:rPr>
              <a:t> </a:t>
            </a:r>
            <a:r>
              <a:rPr dirty="0" sz="250" spc="-25">
                <a:latin typeface="Calibri"/>
                <a:cs typeface="Calibri"/>
              </a:rPr>
              <a:t>the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 spc="-10">
                <a:latin typeface="Calibri"/>
                <a:cs typeface="Calibri"/>
              </a:rPr>
              <a:t>incorrect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>
                <a:latin typeface="Calibri"/>
                <a:cs typeface="Calibri"/>
              </a:rPr>
              <a:t>user</a:t>
            </a:r>
            <a:r>
              <a:rPr dirty="0" sz="250" spc="25">
                <a:latin typeface="Calibri"/>
                <a:cs typeface="Calibri"/>
              </a:rPr>
              <a:t> </a:t>
            </a:r>
            <a:r>
              <a:rPr dirty="0" sz="250" spc="-20">
                <a:latin typeface="Calibri"/>
                <a:cs typeface="Calibri"/>
              </a:rPr>
              <a:t>data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348" name="object 348" descr=""/>
          <p:cNvSpPr txBox="1"/>
          <p:nvPr/>
        </p:nvSpPr>
        <p:spPr>
          <a:xfrm>
            <a:off x="10313828" y="1646723"/>
            <a:ext cx="186055" cy="186055"/>
          </a:xfrm>
          <a:prstGeom prst="rect">
            <a:avLst/>
          </a:prstGeom>
          <a:solidFill>
            <a:srgbClr val="FCFE7D"/>
          </a:solidFill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50">
              <a:latin typeface="Times New Roman"/>
              <a:cs typeface="Times New Roman"/>
            </a:endParaRPr>
          </a:p>
          <a:p>
            <a:pPr marL="50165" marR="8255" indent="-34290">
              <a:lnSpc>
                <a:spcPct val="100000"/>
              </a:lnSpc>
            </a:pPr>
            <a:r>
              <a:rPr dirty="0" sz="250">
                <a:latin typeface="Calibri"/>
                <a:cs typeface="Calibri"/>
              </a:rPr>
              <a:t>training</a:t>
            </a:r>
            <a:r>
              <a:rPr dirty="0" sz="250" spc="10">
                <a:latin typeface="Calibri"/>
                <a:cs typeface="Calibri"/>
              </a:rPr>
              <a:t> </a:t>
            </a:r>
            <a:r>
              <a:rPr dirty="0" sz="250" spc="-25">
                <a:latin typeface="Calibri"/>
                <a:cs typeface="Calibri"/>
              </a:rPr>
              <a:t>the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 spc="-10">
                <a:latin typeface="Calibri"/>
                <a:cs typeface="Calibri"/>
              </a:rPr>
              <a:t>model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349" name="object 349" descr=""/>
          <p:cNvSpPr txBox="1"/>
          <p:nvPr/>
        </p:nvSpPr>
        <p:spPr>
          <a:xfrm>
            <a:off x="10955937" y="2246564"/>
            <a:ext cx="186055" cy="186055"/>
          </a:xfrm>
          <a:prstGeom prst="rect">
            <a:avLst/>
          </a:prstGeom>
          <a:solidFill>
            <a:srgbClr val="FCFE7D"/>
          </a:solidFill>
        </p:spPr>
        <p:txBody>
          <a:bodyPr wrap="square" lIns="0" tIns="3302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260"/>
              </a:spcBef>
            </a:pPr>
            <a:r>
              <a:rPr dirty="0" sz="250">
                <a:latin typeface="Calibri"/>
                <a:cs typeface="Calibri"/>
              </a:rPr>
              <a:t>building</a:t>
            </a:r>
            <a:r>
              <a:rPr dirty="0" sz="250" spc="35">
                <a:latin typeface="Calibri"/>
                <a:cs typeface="Calibri"/>
              </a:rPr>
              <a:t> </a:t>
            </a:r>
            <a:r>
              <a:rPr dirty="0" sz="250" spc="-25">
                <a:latin typeface="Calibri"/>
                <a:cs typeface="Calibri"/>
              </a:rPr>
              <a:t>the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 spc="-10">
                <a:latin typeface="Calibri"/>
                <a:cs typeface="Calibri"/>
              </a:rPr>
              <a:t>flask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 spc="-10">
                <a:latin typeface="Calibri"/>
                <a:cs typeface="Calibri"/>
              </a:rPr>
              <a:t>application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350" name="object 350" descr=""/>
          <p:cNvSpPr txBox="1"/>
          <p:nvPr/>
        </p:nvSpPr>
        <p:spPr>
          <a:xfrm>
            <a:off x="10636630" y="2246564"/>
            <a:ext cx="186055" cy="186055"/>
          </a:xfrm>
          <a:prstGeom prst="rect">
            <a:avLst/>
          </a:prstGeom>
          <a:solidFill>
            <a:srgbClr val="FCFE7D"/>
          </a:solidFill>
        </p:spPr>
        <p:txBody>
          <a:bodyPr wrap="square" lIns="0" tIns="33020" rIns="0" bIns="0" rtlCol="0" vert="horz">
            <a:spAutoFit/>
          </a:bodyPr>
          <a:lstStyle/>
          <a:p>
            <a:pPr algn="ctr" marL="15240" marR="7620">
              <a:lnSpc>
                <a:spcPct val="100000"/>
              </a:lnSpc>
              <a:spcBef>
                <a:spcPts val="260"/>
              </a:spcBef>
            </a:pPr>
            <a:r>
              <a:rPr dirty="0" sz="250">
                <a:latin typeface="Calibri"/>
                <a:cs typeface="Calibri"/>
              </a:rPr>
              <a:t>easy</a:t>
            </a:r>
            <a:r>
              <a:rPr dirty="0" sz="250" spc="20">
                <a:latin typeface="Calibri"/>
                <a:cs typeface="Calibri"/>
              </a:rPr>
              <a:t> </a:t>
            </a:r>
            <a:r>
              <a:rPr dirty="0" sz="250">
                <a:latin typeface="Calibri"/>
                <a:cs typeface="Calibri"/>
              </a:rPr>
              <a:t>to</a:t>
            </a:r>
            <a:r>
              <a:rPr dirty="0" sz="250" spc="25">
                <a:latin typeface="Calibri"/>
                <a:cs typeface="Calibri"/>
              </a:rPr>
              <a:t> </a:t>
            </a:r>
            <a:r>
              <a:rPr dirty="0" sz="250" spc="-25">
                <a:latin typeface="Calibri"/>
                <a:cs typeface="Calibri"/>
              </a:rPr>
              <a:t>use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 spc="-20">
                <a:latin typeface="Calibri"/>
                <a:cs typeface="Calibri"/>
              </a:rPr>
              <a:t>user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 spc="-10">
                <a:latin typeface="Calibri"/>
                <a:cs typeface="Calibri"/>
              </a:rPr>
              <a:t>interface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351" name="object 351" descr=""/>
          <p:cNvSpPr txBox="1"/>
          <p:nvPr/>
        </p:nvSpPr>
        <p:spPr>
          <a:xfrm>
            <a:off x="11573808" y="1646723"/>
            <a:ext cx="186055" cy="186055"/>
          </a:xfrm>
          <a:prstGeom prst="rect">
            <a:avLst/>
          </a:prstGeom>
          <a:solidFill>
            <a:srgbClr val="FCFE7D"/>
          </a:solidFill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L="12700" marR="5080">
              <a:lnSpc>
                <a:spcPct val="100000"/>
              </a:lnSpc>
            </a:pPr>
            <a:r>
              <a:rPr dirty="0" sz="200">
                <a:latin typeface="Calibri"/>
                <a:cs typeface="Calibri"/>
              </a:rPr>
              <a:t>how</a:t>
            </a:r>
            <a:r>
              <a:rPr dirty="0" sz="200" spc="10">
                <a:latin typeface="Calibri"/>
                <a:cs typeface="Calibri"/>
              </a:rPr>
              <a:t> </a:t>
            </a:r>
            <a:r>
              <a:rPr dirty="0" sz="200">
                <a:latin typeface="Calibri"/>
                <a:cs typeface="Calibri"/>
              </a:rPr>
              <a:t>to</a:t>
            </a:r>
            <a:r>
              <a:rPr dirty="0" sz="200" spc="15">
                <a:latin typeface="Calibri"/>
                <a:cs typeface="Calibri"/>
              </a:rPr>
              <a:t> </a:t>
            </a:r>
            <a:r>
              <a:rPr dirty="0" sz="200" spc="-10">
                <a:latin typeface="Calibri"/>
                <a:cs typeface="Calibri"/>
              </a:rPr>
              <a:t>predict</a:t>
            </a:r>
            <a:r>
              <a:rPr dirty="0" sz="200" spc="500">
                <a:latin typeface="Calibri"/>
                <a:cs typeface="Calibri"/>
              </a:rPr>
              <a:t> </a:t>
            </a:r>
            <a:r>
              <a:rPr dirty="0" sz="200">
                <a:latin typeface="Calibri"/>
                <a:cs typeface="Calibri"/>
              </a:rPr>
              <a:t>what</a:t>
            </a:r>
            <a:r>
              <a:rPr dirty="0" sz="200" spc="20">
                <a:latin typeface="Calibri"/>
                <a:cs typeface="Calibri"/>
              </a:rPr>
              <a:t> </a:t>
            </a:r>
            <a:r>
              <a:rPr dirty="0" sz="200">
                <a:latin typeface="Calibri"/>
                <a:cs typeface="Calibri"/>
              </a:rPr>
              <a:t>type</a:t>
            </a:r>
            <a:r>
              <a:rPr dirty="0" sz="200" spc="15">
                <a:latin typeface="Calibri"/>
                <a:cs typeface="Calibri"/>
              </a:rPr>
              <a:t> </a:t>
            </a:r>
            <a:r>
              <a:rPr dirty="0" sz="200" spc="-25">
                <a:latin typeface="Calibri"/>
                <a:cs typeface="Calibri"/>
              </a:rPr>
              <a:t>of</a:t>
            </a:r>
            <a:r>
              <a:rPr dirty="0" sz="200" spc="500">
                <a:latin typeface="Calibri"/>
                <a:cs typeface="Calibri"/>
              </a:rPr>
              <a:t> </a:t>
            </a:r>
            <a:r>
              <a:rPr dirty="0" sz="200" spc="-10">
                <a:latin typeface="Calibri"/>
                <a:cs typeface="Calibri"/>
              </a:rPr>
              <a:t>thyroid</a:t>
            </a:r>
            <a:r>
              <a:rPr dirty="0" sz="200" spc="500">
                <a:latin typeface="Calibri"/>
                <a:cs typeface="Calibri"/>
              </a:rPr>
              <a:t> </a:t>
            </a:r>
            <a:r>
              <a:rPr dirty="0" sz="200" spc="-10">
                <a:latin typeface="Calibri"/>
                <a:cs typeface="Calibri"/>
              </a:rPr>
              <a:t>disease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352" name="object 352" descr=""/>
          <p:cNvSpPr txBox="1"/>
          <p:nvPr/>
        </p:nvSpPr>
        <p:spPr>
          <a:xfrm>
            <a:off x="10955937" y="1929366"/>
            <a:ext cx="186055" cy="186055"/>
          </a:xfrm>
          <a:prstGeom prst="rect">
            <a:avLst/>
          </a:prstGeom>
          <a:solidFill>
            <a:srgbClr val="FCFE7D"/>
          </a:solidFill>
        </p:spPr>
        <p:txBody>
          <a:bodyPr wrap="square" lIns="0" tIns="33020" rIns="0" bIns="0" rtlCol="0" vert="horz">
            <a:spAutoFit/>
          </a:bodyPr>
          <a:lstStyle/>
          <a:p>
            <a:pPr algn="ctr" marL="13970" marR="6350">
              <a:lnSpc>
                <a:spcPct val="100000"/>
              </a:lnSpc>
              <a:spcBef>
                <a:spcPts val="260"/>
              </a:spcBef>
            </a:pPr>
            <a:r>
              <a:rPr dirty="0" sz="250" spc="-10">
                <a:latin typeface="Calibri"/>
                <a:cs typeface="Calibri"/>
              </a:rPr>
              <a:t>displaying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>
                <a:latin typeface="Calibri"/>
                <a:cs typeface="Calibri"/>
              </a:rPr>
              <a:t>message</a:t>
            </a:r>
            <a:r>
              <a:rPr dirty="0" sz="250" spc="80">
                <a:latin typeface="Calibri"/>
                <a:cs typeface="Calibri"/>
              </a:rPr>
              <a:t> </a:t>
            </a:r>
            <a:r>
              <a:rPr dirty="0" sz="250" spc="-25">
                <a:latin typeface="Calibri"/>
                <a:cs typeface="Calibri"/>
              </a:rPr>
              <a:t>to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>
                <a:latin typeface="Calibri"/>
                <a:cs typeface="Calibri"/>
              </a:rPr>
              <a:t>the</a:t>
            </a:r>
            <a:r>
              <a:rPr dirty="0" sz="250" spc="5">
                <a:latin typeface="Calibri"/>
                <a:cs typeface="Calibri"/>
              </a:rPr>
              <a:t> </a:t>
            </a:r>
            <a:r>
              <a:rPr dirty="0" sz="250" spc="-20">
                <a:latin typeface="Calibri"/>
                <a:cs typeface="Calibri"/>
              </a:rPr>
              <a:t>user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353" name="object 353" descr=""/>
          <p:cNvSpPr txBox="1"/>
          <p:nvPr/>
        </p:nvSpPr>
        <p:spPr>
          <a:xfrm>
            <a:off x="10955937" y="1350698"/>
            <a:ext cx="186055" cy="186055"/>
          </a:xfrm>
          <a:prstGeom prst="rect">
            <a:avLst/>
          </a:prstGeom>
          <a:solidFill>
            <a:srgbClr val="FCFE7D"/>
          </a:solidFill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50">
              <a:latin typeface="Times New Roman"/>
              <a:cs typeface="Times New Roman"/>
            </a:endParaRPr>
          </a:p>
          <a:p>
            <a:pPr marL="36830" marR="20955" indent="-8890">
              <a:lnSpc>
                <a:spcPct val="100000"/>
              </a:lnSpc>
            </a:pPr>
            <a:r>
              <a:rPr dirty="0" sz="250" spc="-10">
                <a:latin typeface="Calibri"/>
                <a:cs typeface="Calibri"/>
              </a:rPr>
              <a:t>analyzing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>
                <a:latin typeface="Calibri"/>
                <a:cs typeface="Calibri"/>
              </a:rPr>
              <a:t>the</a:t>
            </a:r>
            <a:r>
              <a:rPr dirty="0" sz="250" spc="5">
                <a:latin typeface="Calibri"/>
                <a:cs typeface="Calibri"/>
              </a:rPr>
              <a:t> </a:t>
            </a:r>
            <a:r>
              <a:rPr dirty="0" sz="250" spc="-20">
                <a:latin typeface="Calibri"/>
                <a:cs typeface="Calibri"/>
              </a:rPr>
              <a:t>data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354" name="object 354" descr=""/>
          <p:cNvSpPr txBox="1"/>
          <p:nvPr/>
        </p:nvSpPr>
        <p:spPr>
          <a:xfrm>
            <a:off x="10636630" y="1350698"/>
            <a:ext cx="186055" cy="186055"/>
          </a:xfrm>
          <a:prstGeom prst="rect">
            <a:avLst/>
          </a:prstGeom>
          <a:solidFill>
            <a:srgbClr val="FCFE7D"/>
          </a:solidFill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50">
              <a:latin typeface="Times New Roman"/>
              <a:cs typeface="Times New Roman"/>
            </a:endParaRPr>
          </a:p>
          <a:p>
            <a:pPr marL="36830" marR="19050" indent="-10795">
              <a:lnSpc>
                <a:spcPct val="100000"/>
              </a:lnSpc>
            </a:pPr>
            <a:r>
              <a:rPr dirty="0" sz="250" spc="-10">
                <a:latin typeface="Calibri"/>
                <a:cs typeface="Calibri"/>
              </a:rPr>
              <a:t>preparing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>
                <a:latin typeface="Calibri"/>
                <a:cs typeface="Calibri"/>
              </a:rPr>
              <a:t>the</a:t>
            </a:r>
            <a:r>
              <a:rPr dirty="0" sz="250" spc="5">
                <a:latin typeface="Calibri"/>
                <a:cs typeface="Calibri"/>
              </a:rPr>
              <a:t> </a:t>
            </a:r>
            <a:r>
              <a:rPr dirty="0" sz="250" spc="-20">
                <a:latin typeface="Calibri"/>
                <a:cs typeface="Calibri"/>
              </a:rPr>
              <a:t>data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355" name="object 355" descr=""/>
          <p:cNvSpPr txBox="1"/>
          <p:nvPr/>
        </p:nvSpPr>
        <p:spPr>
          <a:xfrm>
            <a:off x="10313828" y="1929367"/>
            <a:ext cx="186055" cy="186055"/>
          </a:xfrm>
          <a:prstGeom prst="rect">
            <a:avLst/>
          </a:prstGeom>
          <a:solidFill>
            <a:srgbClr val="FCFE7D"/>
          </a:solidFill>
        </p:spPr>
        <p:txBody>
          <a:bodyPr wrap="square" lIns="0" tIns="33020" rIns="0" bIns="0" rtlCol="0" vert="horz">
            <a:spAutoFit/>
          </a:bodyPr>
          <a:lstStyle/>
          <a:p>
            <a:pPr marL="29209" marR="5715" indent="-16510">
              <a:lnSpc>
                <a:spcPct val="100000"/>
              </a:lnSpc>
              <a:spcBef>
                <a:spcPts val="260"/>
              </a:spcBef>
            </a:pPr>
            <a:r>
              <a:rPr dirty="0" sz="250">
                <a:latin typeface="Calibri"/>
                <a:cs typeface="Calibri"/>
              </a:rPr>
              <a:t>how</a:t>
            </a:r>
            <a:r>
              <a:rPr dirty="0" sz="250" spc="5">
                <a:latin typeface="Calibri"/>
                <a:cs typeface="Calibri"/>
              </a:rPr>
              <a:t> </a:t>
            </a:r>
            <a:r>
              <a:rPr dirty="0" sz="250">
                <a:latin typeface="Calibri"/>
                <a:cs typeface="Calibri"/>
              </a:rPr>
              <a:t>to</a:t>
            </a:r>
            <a:r>
              <a:rPr dirty="0" sz="250" spc="5">
                <a:latin typeface="Calibri"/>
                <a:cs typeface="Calibri"/>
              </a:rPr>
              <a:t> </a:t>
            </a:r>
            <a:r>
              <a:rPr dirty="0" sz="250" spc="-20">
                <a:latin typeface="Calibri"/>
                <a:cs typeface="Calibri"/>
              </a:rPr>
              <a:t>deal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>
                <a:latin typeface="Calibri"/>
                <a:cs typeface="Calibri"/>
              </a:rPr>
              <a:t>with</a:t>
            </a:r>
            <a:r>
              <a:rPr dirty="0" sz="250" spc="-10">
                <a:latin typeface="Calibri"/>
                <a:cs typeface="Calibri"/>
              </a:rPr>
              <a:t> </a:t>
            </a:r>
            <a:r>
              <a:rPr dirty="0" sz="250" spc="-25">
                <a:latin typeface="Calibri"/>
                <a:cs typeface="Calibri"/>
              </a:rPr>
              <a:t>the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>
                <a:latin typeface="Calibri"/>
                <a:cs typeface="Calibri"/>
              </a:rPr>
              <a:t>user</a:t>
            </a:r>
            <a:r>
              <a:rPr dirty="0" sz="250" spc="25">
                <a:latin typeface="Calibri"/>
                <a:cs typeface="Calibri"/>
              </a:rPr>
              <a:t> </a:t>
            </a:r>
            <a:r>
              <a:rPr dirty="0" sz="250" spc="-20">
                <a:latin typeface="Calibri"/>
                <a:cs typeface="Calibri"/>
              </a:rPr>
              <a:t>data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356" name="object 356" descr=""/>
          <p:cNvSpPr txBox="1"/>
          <p:nvPr/>
        </p:nvSpPr>
        <p:spPr>
          <a:xfrm>
            <a:off x="11259904" y="1646723"/>
            <a:ext cx="186055" cy="186055"/>
          </a:xfrm>
          <a:prstGeom prst="rect">
            <a:avLst/>
          </a:prstGeom>
          <a:solidFill>
            <a:srgbClr val="FCFE7D"/>
          </a:solidFill>
        </p:spPr>
        <p:txBody>
          <a:bodyPr wrap="square" lIns="0" tIns="13970" rIns="0" bIns="0" rtlCol="0" vert="horz">
            <a:spAutoFit/>
          </a:bodyPr>
          <a:lstStyle/>
          <a:p>
            <a:pPr algn="ctr" marL="19685" marR="12065">
              <a:lnSpc>
                <a:spcPct val="100000"/>
              </a:lnSpc>
              <a:spcBef>
                <a:spcPts val="110"/>
              </a:spcBef>
            </a:pPr>
            <a:r>
              <a:rPr dirty="0" sz="250">
                <a:latin typeface="Calibri"/>
                <a:cs typeface="Calibri"/>
              </a:rPr>
              <a:t>how</a:t>
            </a:r>
            <a:r>
              <a:rPr dirty="0" sz="250" spc="10">
                <a:latin typeface="Calibri"/>
                <a:cs typeface="Calibri"/>
              </a:rPr>
              <a:t> </a:t>
            </a:r>
            <a:r>
              <a:rPr dirty="0" sz="250" spc="-25">
                <a:latin typeface="Calibri"/>
                <a:cs typeface="Calibri"/>
              </a:rPr>
              <a:t>to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>
                <a:latin typeface="Calibri"/>
                <a:cs typeface="Calibri"/>
              </a:rPr>
              <a:t>predict</a:t>
            </a:r>
            <a:r>
              <a:rPr dirty="0" sz="250" spc="25">
                <a:latin typeface="Calibri"/>
                <a:cs typeface="Calibri"/>
              </a:rPr>
              <a:t> </a:t>
            </a:r>
            <a:r>
              <a:rPr dirty="0" sz="250" spc="-25">
                <a:latin typeface="Calibri"/>
                <a:cs typeface="Calibri"/>
              </a:rPr>
              <a:t>the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 spc="-10">
                <a:latin typeface="Calibri"/>
                <a:cs typeface="Calibri"/>
              </a:rPr>
              <a:t>thyroid</a:t>
            </a:r>
            <a:r>
              <a:rPr dirty="0" sz="250" spc="500">
                <a:latin typeface="Calibri"/>
                <a:cs typeface="Calibri"/>
              </a:rPr>
              <a:t> </a:t>
            </a:r>
            <a:r>
              <a:rPr dirty="0" sz="250" spc="-10">
                <a:latin typeface="Calibri"/>
                <a:cs typeface="Calibri"/>
              </a:rPr>
              <a:t>disease</a:t>
            </a:r>
            <a:endParaRPr sz="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2023-04-05T12:31:54Z</dcterms:created>
  <dcterms:modified xsi:type="dcterms:W3CDTF">2023-04-05T12:31:54Z</dcterms:modified>
</cp:coreProperties>
</file>