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8034000" cy="20104100"/>
  <p:notesSz cx="180340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2550" y="6232271"/>
            <a:ext cx="1532890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05100" y="11258296"/>
            <a:ext cx="1262380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01700" y="4623943"/>
            <a:ext cx="784479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287510" y="4623943"/>
            <a:ext cx="784479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030190" cy="20104100"/>
          </a:xfrm>
          <a:custGeom>
            <a:avLst/>
            <a:gdLst/>
            <a:ahLst/>
            <a:cxnLst/>
            <a:rect l="l" t="t" r="r" b="b"/>
            <a:pathLst>
              <a:path w="18030190" h="20104100">
                <a:moveTo>
                  <a:pt x="18029668" y="20104100"/>
                </a:moveTo>
                <a:lnTo>
                  <a:pt x="0" y="20104100"/>
                </a:lnTo>
                <a:lnTo>
                  <a:pt x="0" y="0"/>
                </a:lnTo>
                <a:lnTo>
                  <a:pt x="18029668" y="0"/>
                </a:lnTo>
                <a:lnTo>
                  <a:pt x="18029668" y="201041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66415" y="41989"/>
            <a:ext cx="5633720" cy="16687165"/>
          </a:xfrm>
          <a:custGeom>
            <a:avLst/>
            <a:gdLst/>
            <a:ahLst/>
            <a:cxnLst/>
            <a:rect l="l" t="t" r="r" b="b"/>
            <a:pathLst>
              <a:path w="5633720" h="16687165">
                <a:moveTo>
                  <a:pt x="0" y="16687120"/>
                </a:moveTo>
                <a:lnTo>
                  <a:pt x="5633540" y="16687120"/>
                </a:lnTo>
                <a:lnTo>
                  <a:pt x="5633540" y="0"/>
                </a:lnTo>
                <a:lnTo>
                  <a:pt x="0" y="0"/>
                </a:lnTo>
                <a:lnTo>
                  <a:pt x="0" y="166871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7999" y="48250"/>
            <a:ext cx="6245860" cy="20007580"/>
          </a:xfrm>
          <a:custGeom>
            <a:avLst/>
            <a:gdLst/>
            <a:ahLst/>
            <a:cxnLst/>
            <a:rect l="l" t="t" r="r" b="b"/>
            <a:pathLst>
              <a:path w="6245860" h="20007580">
                <a:moveTo>
                  <a:pt x="0" y="0"/>
                </a:moveTo>
                <a:lnTo>
                  <a:pt x="6245696" y="0"/>
                </a:lnTo>
                <a:lnTo>
                  <a:pt x="6245696" y="20007584"/>
                </a:lnTo>
                <a:lnTo>
                  <a:pt x="0" y="20007584"/>
                </a:lnTo>
                <a:lnTo>
                  <a:pt x="0" y="0"/>
                </a:lnTo>
                <a:close/>
              </a:path>
            </a:pathLst>
          </a:custGeom>
          <a:ln w="12521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64421" y="16729109"/>
            <a:ext cx="5634990" cy="3340100"/>
          </a:xfrm>
          <a:custGeom>
            <a:avLst/>
            <a:gdLst/>
            <a:ahLst/>
            <a:cxnLst/>
            <a:rect l="l" t="t" r="r" b="b"/>
            <a:pathLst>
              <a:path w="5634990" h="3340100">
                <a:moveTo>
                  <a:pt x="0" y="3340090"/>
                </a:moveTo>
                <a:lnTo>
                  <a:pt x="5634631" y="3340090"/>
                </a:lnTo>
                <a:lnTo>
                  <a:pt x="5634631" y="0"/>
                </a:lnTo>
                <a:lnTo>
                  <a:pt x="0" y="0"/>
                </a:lnTo>
                <a:lnTo>
                  <a:pt x="0" y="334009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9068" y="16729109"/>
            <a:ext cx="625475" cy="3340100"/>
          </a:xfrm>
          <a:custGeom>
            <a:avLst/>
            <a:gdLst/>
            <a:ahLst/>
            <a:cxnLst/>
            <a:rect l="l" t="t" r="r" b="b"/>
            <a:pathLst>
              <a:path w="625475" h="3340100">
                <a:moveTo>
                  <a:pt x="0" y="0"/>
                </a:moveTo>
                <a:lnTo>
                  <a:pt x="625352" y="0"/>
                </a:lnTo>
                <a:lnTo>
                  <a:pt x="625352" y="3340090"/>
                </a:lnTo>
                <a:lnTo>
                  <a:pt x="0" y="33400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480313" y="17468800"/>
            <a:ext cx="2628900" cy="2103120"/>
          </a:xfrm>
          <a:custGeom>
            <a:avLst/>
            <a:gdLst/>
            <a:ahLst/>
            <a:cxnLst/>
            <a:rect l="l" t="t" r="r" b="b"/>
            <a:pathLst>
              <a:path w="2628900" h="2103119">
                <a:moveTo>
                  <a:pt x="2365450" y="2102622"/>
                </a:moveTo>
                <a:lnTo>
                  <a:pt x="262827" y="2102622"/>
                </a:lnTo>
                <a:lnTo>
                  <a:pt x="215742" y="2098368"/>
                </a:lnTo>
                <a:lnTo>
                  <a:pt x="171360" y="2086110"/>
                </a:lnTo>
                <a:lnTo>
                  <a:pt x="130440" y="2066605"/>
                </a:lnTo>
                <a:lnTo>
                  <a:pt x="93738" y="2040610"/>
                </a:lnTo>
                <a:lnTo>
                  <a:pt x="62011" y="2008884"/>
                </a:lnTo>
                <a:lnTo>
                  <a:pt x="36017" y="1972181"/>
                </a:lnTo>
                <a:lnTo>
                  <a:pt x="16512" y="1931261"/>
                </a:lnTo>
                <a:lnTo>
                  <a:pt x="4254" y="1886880"/>
                </a:lnTo>
                <a:lnTo>
                  <a:pt x="0" y="1839794"/>
                </a:lnTo>
                <a:lnTo>
                  <a:pt x="0" y="262827"/>
                </a:lnTo>
                <a:lnTo>
                  <a:pt x="4254" y="215742"/>
                </a:lnTo>
                <a:lnTo>
                  <a:pt x="16512" y="171360"/>
                </a:lnTo>
                <a:lnTo>
                  <a:pt x="36017" y="130440"/>
                </a:lnTo>
                <a:lnTo>
                  <a:pt x="62011" y="93738"/>
                </a:lnTo>
                <a:lnTo>
                  <a:pt x="93738" y="62011"/>
                </a:lnTo>
                <a:lnTo>
                  <a:pt x="130440" y="36017"/>
                </a:lnTo>
                <a:lnTo>
                  <a:pt x="171360" y="16512"/>
                </a:lnTo>
                <a:lnTo>
                  <a:pt x="215742" y="4254"/>
                </a:lnTo>
                <a:lnTo>
                  <a:pt x="262827" y="0"/>
                </a:lnTo>
                <a:lnTo>
                  <a:pt x="2365450" y="0"/>
                </a:lnTo>
                <a:lnTo>
                  <a:pt x="2412535" y="4254"/>
                </a:lnTo>
                <a:lnTo>
                  <a:pt x="2456917" y="16512"/>
                </a:lnTo>
                <a:lnTo>
                  <a:pt x="2497837" y="36017"/>
                </a:lnTo>
                <a:lnTo>
                  <a:pt x="2534539" y="62011"/>
                </a:lnTo>
                <a:lnTo>
                  <a:pt x="2566266" y="93738"/>
                </a:lnTo>
                <a:lnTo>
                  <a:pt x="2592260" y="130440"/>
                </a:lnTo>
                <a:lnTo>
                  <a:pt x="2611765" y="171360"/>
                </a:lnTo>
                <a:lnTo>
                  <a:pt x="2624023" y="215742"/>
                </a:lnTo>
                <a:lnTo>
                  <a:pt x="2628278" y="262827"/>
                </a:lnTo>
                <a:lnTo>
                  <a:pt x="2628278" y="1839794"/>
                </a:lnTo>
                <a:lnTo>
                  <a:pt x="2624023" y="1886880"/>
                </a:lnTo>
                <a:lnTo>
                  <a:pt x="2611765" y="1931261"/>
                </a:lnTo>
                <a:lnTo>
                  <a:pt x="2592260" y="1972181"/>
                </a:lnTo>
                <a:lnTo>
                  <a:pt x="2566266" y="2008884"/>
                </a:lnTo>
                <a:lnTo>
                  <a:pt x="2534539" y="2040610"/>
                </a:lnTo>
                <a:lnTo>
                  <a:pt x="2497837" y="2066605"/>
                </a:lnTo>
                <a:lnTo>
                  <a:pt x="2456917" y="2086110"/>
                </a:lnTo>
                <a:lnTo>
                  <a:pt x="2412535" y="2098368"/>
                </a:lnTo>
                <a:lnTo>
                  <a:pt x="2365450" y="2102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398629" y="17385323"/>
            <a:ext cx="2628900" cy="2103120"/>
          </a:xfrm>
          <a:custGeom>
            <a:avLst/>
            <a:gdLst/>
            <a:ahLst/>
            <a:cxnLst/>
            <a:rect l="l" t="t" r="r" b="b"/>
            <a:pathLst>
              <a:path w="2628900" h="2103119">
                <a:moveTo>
                  <a:pt x="2365450" y="2102622"/>
                </a:moveTo>
                <a:lnTo>
                  <a:pt x="262827" y="2102622"/>
                </a:lnTo>
                <a:lnTo>
                  <a:pt x="215742" y="2098368"/>
                </a:lnTo>
                <a:lnTo>
                  <a:pt x="171360" y="2086110"/>
                </a:lnTo>
                <a:lnTo>
                  <a:pt x="130440" y="2066605"/>
                </a:lnTo>
                <a:lnTo>
                  <a:pt x="93738" y="2040610"/>
                </a:lnTo>
                <a:lnTo>
                  <a:pt x="62011" y="2008884"/>
                </a:lnTo>
                <a:lnTo>
                  <a:pt x="36017" y="1972181"/>
                </a:lnTo>
                <a:lnTo>
                  <a:pt x="16512" y="1931261"/>
                </a:lnTo>
                <a:lnTo>
                  <a:pt x="4254" y="1886880"/>
                </a:lnTo>
                <a:lnTo>
                  <a:pt x="0" y="1839794"/>
                </a:lnTo>
                <a:lnTo>
                  <a:pt x="0" y="262827"/>
                </a:lnTo>
                <a:lnTo>
                  <a:pt x="4254" y="215742"/>
                </a:lnTo>
                <a:lnTo>
                  <a:pt x="16512" y="171360"/>
                </a:lnTo>
                <a:lnTo>
                  <a:pt x="36017" y="130440"/>
                </a:lnTo>
                <a:lnTo>
                  <a:pt x="62011" y="93738"/>
                </a:lnTo>
                <a:lnTo>
                  <a:pt x="93738" y="62011"/>
                </a:lnTo>
                <a:lnTo>
                  <a:pt x="130440" y="36017"/>
                </a:lnTo>
                <a:lnTo>
                  <a:pt x="171360" y="16512"/>
                </a:lnTo>
                <a:lnTo>
                  <a:pt x="215742" y="4254"/>
                </a:lnTo>
                <a:lnTo>
                  <a:pt x="262827" y="0"/>
                </a:lnTo>
                <a:lnTo>
                  <a:pt x="2365450" y="0"/>
                </a:lnTo>
                <a:lnTo>
                  <a:pt x="2412535" y="4254"/>
                </a:lnTo>
                <a:lnTo>
                  <a:pt x="2456917" y="16512"/>
                </a:lnTo>
                <a:lnTo>
                  <a:pt x="2497837" y="36017"/>
                </a:lnTo>
                <a:lnTo>
                  <a:pt x="2534539" y="62011"/>
                </a:lnTo>
                <a:lnTo>
                  <a:pt x="2566266" y="93738"/>
                </a:lnTo>
                <a:lnTo>
                  <a:pt x="2592260" y="130440"/>
                </a:lnTo>
                <a:lnTo>
                  <a:pt x="2611765" y="171360"/>
                </a:lnTo>
                <a:lnTo>
                  <a:pt x="2624023" y="215742"/>
                </a:lnTo>
                <a:lnTo>
                  <a:pt x="2628278" y="262827"/>
                </a:lnTo>
                <a:lnTo>
                  <a:pt x="2628278" y="1839794"/>
                </a:lnTo>
                <a:lnTo>
                  <a:pt x="2624023" y="1886880"/>
                </a:lnTo>
                <a:lnTo>
                  <a:pt x="2611765" y="1931261"/>
                </a:lnTo>
                <a:lnTo>
                  <a:pt x="2592260" y="1972181"/>
                </a:lnTo>
                <a:lnTo>
                  <a:pt x="2566266" y="2008884"/>
                </a:lnTo>
                <a:lnTo>
                  <a:pt x="2534539" y="2040610"/>
                </a:lnTo>
                <a:lnTo>
                  <a:pt x="2497837" y="2066605"/>
                </a:lnTo>
                <a:lnTo>
                  <a:pt x="2456917" y="2086110"/>
                </a:lnTo>
                <a:lnTo>
                  <a:pt x="2412535" y="2098368"/>
                </a:lnTo>
                <a:lnTo>
                  <a:pt x="2365450" y="21026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54181" y="18826570"/>
            <a:ext cx="120208" cy="946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804164"/>
            <a:ext cx="1623060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0" y="4623943"/>
            <a:ext cx="1623060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131560" y="18696814"/>
            <a:ext cx="577088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01700" y="18696814"/>
            <a:ext cx="414782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984481" y="18696814"/>
            <a:ext cx="414782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app.mural.co/template/f44b7843-7c23-408c-bd36-7b0c9409dc20/96efd10c-81d2-401e-8072-4e87935e5d6b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https://muralco.typeform.com/to/CiqaHVat?typeform-source=app.mural.co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17010" y="17633571"/>
            <a:ext cx="1233170" cy="13176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297815">
              <a:lnSpc>
                <a:spcPct val="103600"/>
              </a:lnSpc>
              <a:spcBef>
                <a:spcPts val="75"/>
              </a:spcBef>
            </a:pPr>
            <a:r>
              <a:rPr dirty="0" sz="1350" spc="85" b="1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dirty="0" sz="1350" spc="60" b="1">
                <a:solidFill>
                  <a:srgbClr val="FFFFFF"/>
                </a:solidFill>
                <a:latin typeface="Calibri"/>
                <a:cs typeface="Calibri"/>
              </a:rPr>
              <a:t> some </a:t>
            </a: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inspiration?</a:t>
            </a:r>
            <a:endParaRPr sz="1350">
              <a:latin typeface="Calibri"/>
              <a:cs typeface="Calibri"/>
            </a:endParaRPr>
          </a:p>
          <a:p>
            <a:pPr marL="12700" marR="5080">
              <a:lnSpc>
                <a:spcPct val="104700"/>
              </a:lnSpc>
              <a:spcBef>
                <a:spcPts val="525"/>
              </a:spcBef>
            </a:pPr>
            <a:r>
              <a:rPr dirty="0" sz="950" spc="100">
                <a:solidFill>
                  <a:srgbClr val="F5F5F5"/>
                </a:solidFill>
                <a:latin typeface="Calibri"/>
                <a:cs typeface="Calibri"/>
              </a:rPr>
              <a:t>See</a:t>
            </a:r>
            <a:r>
              <a:rPr dirty="0" sz="950" spc="135">
                <a:solidFill>
                  <a:srgbClr val="F5F5F5"/>
                </a:solidFill>
                <a:latin typeface="Calibri"/>
                <a:cs typeface="Calibri"/>
              </a:rPr>
              <a:t> </a:t>
            </a:r>
            <a:r>
              <a:rPr dirty="0" sz="950" spc="60">
                <a:solidFill>
                  <a:srgbClr val="F5F5F5"/>
                </a:solidFill>
                <a:latin typeface="Calibri"/>
                <a:cs typeface="Calibri"/>
              </a:rPr>
              <a:t>a</a:t>
            </a:r>
            <a:r>
              <a:rPr dirty="0" sz="950" spc="140">
                <a:solidFill>
                  <a:srgbClr val="F5F5F5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F5F5F5"/>
                </a:solidFill>
                <a:latin typeface="Calibri"/>
                <a:cs typeface="Calibri"/>
              </a:rPr>
              <a:t>finished</a:t>
            </a:r>
            <a:r>
              <a:rPr dirty="0" sz="950" spc="140">
                <a:solidFill>
                  <a:srgbClr val="F5F5F5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F5F5F5"/>
                </a:solidFill>
                <a:latin typeface="Calibri"/>
                <a:cs typeface="Calibri"/>
              </a:rPr>
              <a:t>version </a:t>
            </a:r>
            <a:r>
              <a:rPr dirty="0" sz="950">
                <a:solidFill>
                  <a:srgbClr val="F5F5F5"/>
                </a:solidFill>
                <a:latin typeface="Calibri"/>
                <a:cs typeface="Calibri"/>
              </a:rPr>
              <a:t>of</a:t>
            </a:r>
            <a:r>
              <a:rPr dirty="0" sz="950" spc="165">
                <a:solidFill>
                  <a:srgbClr val="F5F5F5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F5F5F5"/>
                </a:solidFill>
                <a:latin typeface="Calibri"/>
                <a:cs typeface="Calibri"/>
              </a:rPr>
              <a:t>this</a:t>
            </a:r>
            <a:r>
              <a:rPr dirty="0" sz="950" spc="165">
                <a:solidFill>
                  <a:srgbClr val="F5F5F5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F5F5F5"/>
                </a:solidFill>
                <a:latin typeface="Calibri"/>
                <a:cs typeface="Calibri"/>
              </a:rPr>
              <a:t>template</a:t>
            </a:r>
            <a:r>
              <a:rPr dirty="0" sz="950" spc="165">
                <a:solidFill>
                  <a:srgbClr val="F5F5F5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F5F5F5"/>
                </a:solidFill>
                <a:latin typeface="Calibri"/>
                <a:cs typeface="Calibri"/>
              </a:rPr>
              <a:t>to</a:t>
            </a:r>
            <a:r>
              <a:rPr dirty="0" sz="950">
                <a:solidFill>
                  <a:srgbClr val="F5F5F5"/>
                </a:solidFill>
                <a:latin typeface="Calibri"/>
                <a:cs typeface="Calibri"/>
              </a:rPr>
              <a:t> kickstart</a:t>
            </a:r>
            <a:r>
              <a:rPr dirty="0" sz="950" spc="254">
                <a:solidFill>
                  <a:srgbClr val="F5F5F5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F5F5F5"/>
                </a:solidFill>
                <a:latin typeface="Calibri"/>
                <a:cs typeface="Calibri"/>
              </a:rPr>
              <a:t>your</a:t>
            </a:r>
            <a:r>
              <a:rPr dirty="0" sz="950" spc="254">
                <a:solidFill>
                  <a:srgbClr val="F5F5F5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F5F5F5"/>
                </a:solidFill>
                <a:latin typeface="Calibri"/>
                <a:cs typeface="Calibri"/>
              </a:rPr>
              <a:t>work.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alibri"/>
              <a:cs typeface="Calibri"/>
            </a:endParaRPr>
          </a:p>
          <a:p>
            <a:pPr marL="73660">
              <a:lnSpc>
                <a:spcPct val="100000"/>
              </a:lnSpc>
            </a:pPr>
            <a:r>
              <a:rPr dirty="0" sz="950" spc="70" b="1">
                <a:solidFill>
                  <a:srgbClr val="FFFFFF"/>
                </a:solidFill>
                <a:latin typeface="Calibri"/>
                <a:cs typeface="Calibri"/>
                <a:hlinkClick r:id="rId2"/>
              </a:rPr>
              <a:t>Open</a:t>
            </a:r>
            <a:r>
              <a:rPr dirty="0" sz="950" spc="50" b="1">
                <a:solidFill>
                  <a:srgbClr val="FFFF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35" b="1">
                <a:solidFill>
                  <a:srgbClr val="FFFFFF"/>
                </a:solidFill>
                <a:latin typeface="Calibri"/>
                <a:cs typeface="Calibri"/>
                <a:hlinkClick r:id="rId2"/>
              </a:rPr>
              <a:t>example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9944" y="41757"/>
            <a:ext cx="5516880" cy="19333210"/>
            <a:chOff x="39944" y="41757"/>
            <a:chExt cx="5516880" cy="19333210"/>
          </a:xfrm>
        </p:grpSpPr>
        <p:pic>
          <p:nvPicPr>
            <p:cNvPr id="4" name="object 4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9401" y="18731745"/>
              <a:ext cx="1236908" cy="284346"/>
            </a:xfrm>
            <a:prstGeom prst="rect">
              <a:avLst/>
            </a:prstGeom>
          </p:spPr>
        </p:pic>
        <p:pic>
          <p:nvPicPr>
            <p:cNvPr id="5" name="object 5" descr="">
              <a:hlinkClick r:id="rId2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6978" y="17498573"/>
              <a:ext cx="1311581" cy="187612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9818" y="839202"/>
              <a:ext cx="2340404" cy="158740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9944" y="41757"/>
              <a:ext cx="626745" cy="16677005"/>
            </a:xfrm>
            <a:custGeom>
              <a:avLst/>
              <a:gdLst/>
              <a:ahLst/>
              <a:cxnLst/>
              <a:rect l="l" t="t" r="r" b="b"/>
              <a:pathLst>
                <a:path w="626745" h="16677005">
                  <a:moveTo>
                    <a:pt x="0" y="0"/>
                  </a:moveTo>
                  <a:lnTo>
                    <a:pt x="626471" y="0"/>
                  </a:lnTo>
                  <a:lnTo>
                    <a:pt x="626471" y="16676754"/>
                  </a:lnTo>
                  <a:lnTo>
                    <a:pt x="0" y="1667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57F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462591" y="3248664"/>
            <a:ext cx="4008754" cy="33489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800" spc="160" b="1">
                <a:latin typeface="Calibri"/>
                <a:cs typeface="Calibri"/>
              </a:rPr>
              <a:t>Empathy</a:t>
            </a:r>
            <a:r>
              <a:rPr dirty="0" sz="3800" spc="114" b="1">
                <a:latin typeface="Calibri"/>
                <a:cs typeface="Calibri"/>
              </a:rPr>
              <a:t> </a:t>
            </a:r>
            <a:r>
              <a:rPr dirty="0" sz="3800" spc="135" b="1">
                <a:latin typeface="Calibri"/>
                <a:cs typeface="Calibri"/>
              </a:rPr>
              <a:t>map</a:t>
            </a:r>
            <a:endParaRPr sz="38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3030"/>
              </a:spcBef>
            </a:pPr>
            <a:r>
              <a:rPr dirty="0" sz="1900" spc="125">
                <a:solidFill>
                  <a:srgbClr val="393939"/>
                </a:solidFill>
                <a:latin typeface="Calibri"/>
                <a:cs typeface="Calibri"/>
              </a:rPr>
              <a:t>Use</a:t>
            </a:r>
            <a:r>
              <a:rPr dirty="0" sz="1900" spc="15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93939"/>
                </a:solidFill>
                <a:latin typeface="Calibri"/>
                <a:cs typeface="Calibri"/>
              </a:rPr>
              <a:t>this</a:t>
            </a:r>
            <a:r>
              <a:rPr dirty="0" sz="1900" spc="15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93939"/>
                </a:solidFill>
                <a:latin typeface="Calibri"/>
                <a:cs typeface="Calibri"/>
              </a:rPr>
              <a:t>framework</a:t>
            </a:r>
            <a:r>
              <a:rPr dirty="0" sz="1900" spc="15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93939"/>
                </a:solidFill>
                <a:latin typeface="Calibri"/>
                <a:cs typeface="Calibri"/>
              </a:rPr>
              <a:t>to</a:t>
            </a:r>
            <a:r>
              <a:rPr dirty="0" sz="1900" spc="15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 spc="85">
                <a:solidFill>
                  <a:srgbClr val="393939"/>
                </a:solidFill>
                <a:latin typeface="Calibri"/>
                <a:cs typeface="Calibri"/>
              </a:rPr>
              <a:t>develop</a:t>
            </a:r>
            <a:r>
              <a:rPr dirty="0" sz="1900" spc="15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 spc="40">
                <a:solidFill>
                  <a:srgbClr val="393939"/>
                </a:solidFill>
                <a:latin typeface="Calibri"/>
                <a:cs typeface="Calibri"/>
              </a:rPr>
              <a:t>a </a:t>
            </a:r>
            <a:r>
              <a:rPr dirty="0" sz="1900" spc="70">
                <a:solidFill>
                  <a:srgbClr val="393939"/>
                </a:solidFill>
                <a:latin typeface="Calibri"/>
                <a:cs typeface="Calibri"/>
              </a:rPr>
              <a:t>deep,</a:t>
            </a:r>
            <a:r>
              <a:rPr dirty="0" sz="1900" spc="75">
                <a:solidFill>
                  <a:srgbClr val="393939"/>
                </a:solidFill>
                <a:latin typeface="Calibri"/>
                <a:cs typeface="Calibri"/>
              </a:rPr>
              <a:t> shared</a:t>
            </a:r>
            <a:r>
              <a:rPr dirty="0" sz="1900" spc="8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 spc="60">
                <a:solidFill>
                  <a:srgbClr val="393939"/>
                </a:solidFill>
                <a:latin typeface="Calibri"/>
                <a:cs typeface="Calibri"/>
              </a:rPr>
              <a:t>understanding</a:t>
            </a:r>
            <a:r>
              <a:rPr dirty="0" sz="1900" spc="7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 spc="50">
                <a:solidFill>
                  <a:srgbClr val="393939"/>
                </a:solidFill>
                <a:latin typeface="Calibri"/>
                <a:cs typeface="Calibri"/>
              </a:rPr>
              <a:t>and </a:t>
            </a:r>
            <a:r>
              <a:rPr dirty="0" sz="1900">
                <a:solidFill>
                  <a:srgbClr val="393939"/>
                </a:solidFill>
                <a:latin typeface="Calibri"/>
                <a:cs typeface="Calibri"/>
              </a:rPr>
              <a:t>empathy</a:t>
            </a:r>
            <a:r>
              <a:rPr dirty="0" sz="1900" spc="19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93939"/>
                </a:solidFill>
                <a:latin typeface="Calibri"/>
                <a:cs typeface="Calibri"/>
              </a:rPr>
              <a:t>for</a:t>
            </a:r>
            <a:r>
              <a:rPr dirty="0" sz="1900" spc="19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93939"/>
                </a:solidFill>
                <a:latin typeface="Calibri"/>
                <a:cs typeface="Calibri"/>
              </a:rPr>
              <a:t>other</a:t>
            </a:r>
            <a:r>
              <a:rPr dirty="0" sz="1900" spc="19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 spc="65">
                <a:solidFill>
                  <a:srgbClr val="393939"/>
                </a:solidFill>
                <a:latin typeface="Calibri"/>
                <a:cs typeface="Calibri"/>
              </a:rPr>
              <a:t>people.</a:t>
            </a:r>
            <a:r>
              <a:rPr dirty="0" sz="1900" spc="19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 spc="75">
                <a:solidFill>
                  <a:srgbClr val="393939"/>
                </a:solidFill>
                <a:latin typeface="Calibri"/>
                <a:cs typeface="Calibri"/>
              </a:rPr>
              <a:t>An </a:t>
            </a:r>
            <a:r>
              <a:rPr dirty="0" sz="1900">
                <a:solidFill>
                  <a:srgbClr val="393939"/>
                </a:solidFill>
                <a:latin typeface="Calibri"/>
                <a:cs typeface="Calibri"/>
              </a:rPr>
              <a:t>empathy</a:t>
            </a:r>
            <a:r>
              <a:rPr dirty="0" sz="1900" spc="15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 spc="65">
                <a:solidFill>
                  <a:srgbClr val="393939"/>
                </a:solidFill>
                <a:latin typeface="Calibri"/>
                <a:cs typeface="Calibri"/>
              </a:rPr>
              <a:t>map</a:t>
            </a:r>
            <a:r>
              <a:rPr dirty="0" sz="1900" spc="15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 spc="80">
                <a:solidFill>
                  <a:srgbClr val="393939"/>
                </a:solidFill>
                <a:latin typeface="Calibri"/>
                <a:cs typeface="Calibri"/>
              </a:rPr>
              <a:t>helps</a:t>
            </a:r>
            <a:r>
              <a:rPr dirty="0" sz="1900" spc="15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 spc="80">
                <a:solidFill>
                  <a:srgbClr val="393939"/>
                </a:solidFill>
                <a:latin typeface="Calibri"/>
                <a:cs typeface="Calibri"/>
              </a:rPr>
              <a:t>describe</a:t>
            </a:r>
            <a:r>
              <a:rPr dirty="0" sz="1900" spc="15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393939"/>
                </a:solidFill>
                <a:latin typeface="Calibri"/>
                <a:cs typeface="Calibri"/>
              </a:rPr>
              <a:t>the </a:t>
            </a:r>
            <a:r>
              <a:rPr dirty="0" sz="1900" spc="90">
                <a:solidFill>
                  <a:srgbClr val="393939"/>
                </a:solidFill>
                <a:latin typeface="Calibri"/>
                <a:cs typeface="Calibri"/>
              </a:rPr>
              <a:t>aspects</a:t>
            </a:r>
            <a:r>
              <a:rPr dirty="0" sz="1900" spc="7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93939"/>
                </a:solidFill>
                <a:latin typeface="Calibri"/>
                <a:cs typeface="Calibri"/>
              </a:rPr>
              <a:t>of</a:t>
            </a:r>
            <a:r>
              <a:rPr dirty="0" sz="1900" spc="7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 spc="90">
                <a:solidFill>
                  <a:srgbClr val="393939"/>
                </a:solidFill>
                <a:latin typeface="Calibri"/>
                <a:cs typeface="Calibri"/>
              </a:rPr>
              <a:t>a</a:t>
            </a:r>
            <a:r>
              <a:rPr dirty="0" sz="1900" spc="8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 spc="50">
                <a:solidFill>
                  <a:srgbClr val="393939"/>
                </a:solidFill>
                <a:latin typeface="Calibri"/>
                <a:cs typeface="Calibri"/>
              </a:rPr>
              <a:t>user's</a:t>
            </a:r>
            <a:r>
              <a:rPr dirty="0" sz="1900" spc="7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 spc="60">
                <a:solidFill>
                  <a:srgbClr val="393939"/>
                </a:solidFill>
                <a:latin typeface="Calibri"/>
                <a:cs typeface="Calibri"/>
              </a:rPr>
              <a:t>experience,</a:t>
            </a:r>
            <a:r>
              <a:rPr dirty="0" sz="1900" spc="8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 spc="100">
                <a:solidFill>
                  <a:srgbClr val="393939"/>
                </a:solidFill>
                <a:latin typeface="Calibri"/>
                <a:cs typeface="Calibri"/>
              </a:rPr>
              <a:t>needs </a:t>
            </a:r>
            <a:r>
              <a:rPr dirty="0" sz="1900" spc="75">
                <a:solidFill>
                  <a:srgbClr val="393939"/>
                </a:solidFill>
                <a:latin typeface="Calibri"/>
                <a:cs typeface="Calibri"/>
              </a:rPr>
              <a:t>and</a:t>
            </a:r>
            <a:r>
              <a:rPr dirty="0" sz="1900" spc="13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 spc="55">
                <a:solidFill>
                  <a:srgbClr val="393939"/>
                </a:solidFill>
                <a:latin typeface="Calibri"/>
                <a:cs typeface="Calibri"/>
              </a:rPr>
              <a:t>pain</a:t>
            </a:r>
            <a:r>
              <a:rPr dirty="0" sz="1900" spc="13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93939"/>
                </a:solidFill>
                <a:latin typeface="Calibri"/>
                <a:cs typeface="Calibri"/>
              </a:rPr>
              <a:t>points,</a:t>
            </a:r>
            <a:r>
              <a:rPr dirty="0" sz="1900" spc="13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93939"/>
                </a:solidFill>
                <a:latin typeface="Calibri"/>
                <a:cs typeface="Calibri"/>
              </a:rPr>
              <a:t>to</a:t>
            </a:r>
            <a:r>
              <a:rPr dirty="0" sz="1900" spc="13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 spc="50">
                <a:solidFill>
                  <a:srgbClr val="393939"/>
                </a:solidFill>
                <a:latin typeface="Calibri"/>
                <a:cs typeface="Calibri"/>
              </a:rPr>
              <a:t>quickly </a:t>
            </a:r>
            <a:r>
              <a:rPr dirty="0" sz="1900" spc="60">
                <a:solidFill>
                  <a:srgbClr val="393939"/>
                </a:solidFill>
                <a:latin typeface="Calibri"/>
                <a:cs typeface="Calibri"/>
              </a:rPr>
              <a:t>understand</a:t>
            </a:r>
            <a:r>
              <a:rPr dirty="0" sz="1900" spc="12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93939"/>
                </a:solidFill>
                <a:latin typeface="Calibri"/>
                <a:cs typeface="Calibri"/>
              </a:rPr>
              <a:t>your</a:t>
            </a:r>
            <a:r>
              <a:rPr dirty="0" sz="1900" spc="12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 spc="55">
                <a:solidFill>
                  <a:srgbClr val="393939"/>
                </a:solidFill>
                <a:latin typeface="Calibri"/>
                <a:cs typeface="Calibri"/>
              </a:rPr>
              <a:t>users’</a:t>
            </a:r>
            <a:r>
              <a:rPr dirty="0" sz="1900" spc="12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 spc="60">
                <a:solidFill>
                  <a:srgbClr val="393939"/>
                </a:solidFill>
                <a:latin typeface="Calibri"/>
                <a:cs typeface="Calibri"/>
              </a:rPr>
              <a:t>experience </a:t>
            </a:r>
            <a:r>
              <a:rPr dirty="0" sz="1900" spc="75">
                <a:solidFill>
                  <a:srgbClr val="393939"/>
                </a:solidFill>
                <a:latin typeface="Calibri"/>
                <a:cs typeface="Calibri"/>
              </a:rPr>
              <a:t>and</a:t>
            </a:r>
            <a:r>
              <a:rPr dirty="0" sz="1900" spc="6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393939"/>
                </a:solidFill>
                <a:latin typeface="Calibri"/>
                <a:cs typeface="Calibri"/>
              </a:rPr>
              <a:t>mindset.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4165" y="294038"/>
            <a:ext cx="319405" cy="102806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225"/>
              </a:lnSpc>
            </a:pPr>
            <a:r>
              <a:rPr dirty="0" sz="1900" spc="-10" b="1">
                <a:solidFill>
                  <a:srgbClr val="FFFFFF"/>
                </a:solidFill>
                <a:latin typeface="Calibri"/>
                <a:cs typeface="Calibri"/>
              </a:rPr>
              <a:t>Template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10" name="object 10" descr="">
            <a:hlinkClick r:id="rId6"/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68218" y="15754222"/>
            <a:ext cx="2188630" cy="29434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709843" y="15784376"/>
            <a:ext cx="1743075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55" b="1">
                <a:solidFill>
                  <a:srgbClr val="5949BF"/>
                </a:solidFill>
                <a:latin typeface="Calibri"/>
                <a:cs typeface="Calibri"/>
                <a:hlinkClick r:id="rId6"/>
              </a:rPr>
              <a:t>Share</a:t>
            </a:r>
            <a:r>
              <a:rPr dirty="0" sz="1200" spc="145" b="1">
                <a:solidFill>
                  <a:srgbClr val="5949BF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z="1200" b="1">
                <a:solidFill>
                  <a:srgbClr val="5949BF"/>
                </a:solidFill>
                <a:latin typeface="Calibri"/>
                <a:cs typeface="Calibri"/>
                <a:hlinkClick r:id="rId6"/>
              </a:rPr>
              <a:t>template</a:t>
            </a:r>
            <a:r>
              <a:rPr dirty="0" sz="1200" spc="150" b="1">
                <a:solidFill>
                  <a:srgbClr val="5949BF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z="1200" spc="40" b="1">
                <a:solidFill>
                  <a:srgbClr val="5949BF"/>
                </a:solidFill>
                <a:latin typeface="Calibri"/>
                <a:cs typeface="Calibri"/>
                <a:hlinkClick r:id="rId6"/>
              </a:rPr>
              <a:t>feedback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467703" y="41649"/>
            <a:ext cx="16520794" cy="20020915"/>
            <a:chOff x="1467703" y="41649"/>
            <a:chExt cx="16520794" cy="20020915"/>
          </a:xfrm>
        </p:grpSpPr>
        <p:pic>
          <p:nvPicPr>
            <p:cNvPr id="13" name="object 13" descr="">
              <a:hlinkClick r:id="rId6"/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7703" y="15839319"/>
              <a:ext cx="150594" cy="14174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852561" y="1167294"/>
              <a:ext cx="708025" cy="875665"/>
            </a:xfrm>
            <a:custGeom>
              <a:avLst/>
              <a:gdLst/>
              <a:ahLst/>
              <a:cxnLst/>
              <a:rect l="l" t="t" r="r" b="b"/>
              <a:pathLst>
                <a:path w="708025" h="875664">
                  <a:moveTo>
                    <a:pt x="641451" y="212775"/>
                  </a:moveTo>
                  <a:lnTo>
                    <a:pt x="639229" y="161988"/>
                  </a:lnTo>
                  <a:lnTo>
                    <a:pt x="633183" y="127990"/>
                  </a:lnTo>
                  <a:lnTo>
                    <a:pt x="632523" y="124244"/>
                  </a:lnTo>
                  <a:lnTo>
                    <a:pt x="630885" y="115023"/>
                  </a:lnTo>
                  <a:lnTo>
                    <a:pt x="627176" y="107607"/>
                  </a:lnTo>
                  <a:lnTo>
                    <a:pt x="623468" y="107607"/>
                  </a:lnTo>
                  <a:lnTo>
                    <a:pt x="614667" y="106146"/>
                  </a:lnTo>
                  <a:lnTo>
                    <a:pt x="614667" y="241058"/>
                  </a:lnTo>
                  <a:lnTo>
                    <a:pt x="613029" y="299605"/>
                  </a:lnTo>
                  <a:lnTo>
                    <a:pt x="609346" y="350240"/>
                  </a:lnTo>
                  <a:lnTo>
                    <a:pt x="606780" y="381914"/>
                  </a:lnTo>
                  <a:lnTo>
                    <a:pt x="610209" y="464566"/>
                  </a:lnTo>
                  <a:lnTo>
                    <a:pt x="610260" y="525335"/>
                  </a:lnTo>
                  <a:lnTo>
                    <a:pt x="605142" y="580999"/>
                  </a:lnTo>
                  <a:lnTo>
                    <a:pt x="591985" y="622655"/>
                  </a:lnTo>
                  <a:lnTo>
                    <a:pt x="447306" y="645477"/>
                  </a:lnTo>
                  <a:lnTo>
                    <a:pt x="385749" y="647700"/>
                  </a:lnTo>
                  <a:lnTo>
                    <a:pt x="327037" y="648931"/>
                  </a:lnTo>
                  <a:lnTo>
                    <a:pt x="257987" y="648893"/>
                  </a:lnTo>
                  <a:lnTo>
                    <a:pt x="200939" y="646620"/>
                  </a:lnTo>
                  <a:lnTo>
                    <a:pt x="154520" y="641629"/>
                  </a:lnTo>
                  <a:lnTo>
                    <a:pt x="123329" y="633298"/>
                  </a:lnTo>
                  <a:lnTo>
                    <a:pt x="111912" y="621017"/>
                  </a:lnTo>
                  <a:lnTo>
                    <a:pt x="111912" y="147307"/>
                  </a:lnTo>
                  <a:lnTo>
                    <a:pt x="111912" y="141414"/>
                  </a:lnTo>
                  <a:lnTo>
                    <a:pt x="138772" y="129603"/>
                  </a:lnTo>
                  <a:lnTo>
                    <a:pt x="183908" y="124244"/>
                  </a:lnTo>
                  <a:lnTo>
                    <a:pt x="233413" y="124929"/>
                  </a:lnTo>
                  <a:lnTo>
                    <a:pt x="280771" y="128003"/>
                  </a:lnTo>
                  <a:lnTo>
                    <a:pt x="319493" y="129844"/>
                  </a:lnTo>
                  <a:lnTo>
                    <a:pt x="575271" y="127990"/>
                  </a:lnTo>
                  <a:lnTo>
                    <a:pt x="598970" y="144233"/>
                  </a:lnTo>
                  <a:lnTo>
                    <a:pt x="611035" y="185585"/>
                  </a:lnTo>
                  <a:lnTo>
                    <a:pt x="614667" y="241058"/>
                  </a:lnTo>
                  <a:lnTo>
                    <a:pt x="614667" y="106146"/>
                  </a:lnTo>
                  <a:lnTo>
                    <a:pt x="576491" y="99758"/>
                  </a:lnTo>
                  <a:lnTo>
                    <a:pt x="525716" y="97307"/>
                  </a:lnTo>
                  <a:lnTo>
                    <a:pt x="472871" y="98564"/>
                  </a:lnTo>
                  <a:lnTo>
                    <a:pt x="368007" y="105422"/>
                  </a:lnTo>
                  <a:lnTo>
                    <a:pt x="319493" y="107607"/>
                  </a:lnTo>
                  <a:lnTo>
                    <a:pt x="274586" y="105473"/>
                  </a:lnTo>
                  <a:lnTo>
                    <a:pt x="224866" y="102095"/>
                  </a:lnTo>
                  <a:lnTo>
                    <a:pt x="174434" y="102006"/>
                  </a:lnTo>
                  <a:lnTo>
                    <a:pt x="127393" y="109740"/>
                  </a:lnTo>
                  <a:lnTo>
                    <a:pt x="101396" y="122948"/>
                  </a:lnTo>
                  <a:lnTo>
                    <a:pt x="99860" y="122428"/>
                  </a:lnTo>
                  <a:lnTo>
                    <a:pt x="91579" y="125209"/>
                  </a:lnTo>
                  <a:lnTo>
                    <a:pt x="89979" y="128739"/>
                  </a:lnTo>
                  <a:lnTo>
                    <a:pt x="87807" y="129844"/>
                  </a:lnTo>
                  <a:lnTo>
                    <a:pt x="83121" y="136588"/>
                  </a:lnTo>
                  <a:lnTo>
                    <a:pt x="86423" y="143510"/>
                  </a:lnTo>
                  <a:lnTo>
                    <a:pt x="87807" y="144157"/>
                  </a:lnTo>
                  <a:lnTo>
                    <a:pt x="87807" y="661797"/>
                  </a:lnTo>
                  <a:lnTo>
                    <a:pt x="93370" y="667346"/>
                  </a:lnTo>
                  <a:lnTo>
                    <a:pt x="98933" y="667346"/>
                  </a:lnTo>
                  <a:lnTo>
                    <a:pt x="260184" y="668743"/>
                  </a:lnTo>
                  <a:lnTo>
                    <a:pt x="421436" y="667346"/>
                  </a:lnTo>
                  <a:lnTo>
                    <a:pt x="463118" y="669493"/>
                  </a:lnTo>
                  <a:lnTo>
                    <a:pt x="525462" y="671982"/>
                  </a:lnTo>
                  <a:lnTo>
                    <a:pt x="585381" y="668921"/>
                  </a:lnTo>
                  <a:lnTo>
                    <a:pt x="619760" y="654380"/>
                  </a:lnTo>
                  <a:lnTo>
                    <a:pt x="621741" y="649046"/>
                  </a:lnTo>
                  <a:lnTo>
                    <a:pt x="624509" y="641629"/>
                  </a:lnTo>
                  <a:lnTo>
                    <a:pt x="624611" y="640778"/>
                  </a:lnTo>
                  <a:lnTo>
                    <a:pt x="626008" y="626808"/>
                  </a:lnTo>
                  <a:lnTo>
                    <a:pt x="625754" y="612419"/>
                  </a:lnTo>
                  <a:lnTo>
                    <a:pt x="625322" y="600621"/>
                  </a:lnTo>
                  <a:lnTo>
                    <a:pt x="625614" y="555040"/>
                  </a:lnTo>
                  <a:lnTo>
                    <a:pt x="626884" y="464566"/>
                  </a:lnTo>
                  <a:lnTo>
                    <a:pt x="627176" y="418985"/>
                  </a:lnTo>
                  <a:lnTo>
                    <a:pt x="630402" y="370471"/>
                  </a:lnTo>
                  <a:lnTo>
                    <a:pt x="635139" y="318757"/>
                  </a:lnTo>
                  <a:lnTo>
                    <a:pt x="639457" y="265607"/>
                  </a:lnTo>
                  <a:lnTo>
                    <a:pt x="641451" y="212775"/>
                  </a:lnTo>
                  <a:close/>
                </a:path>
                <a:path w="708025" h="875664">
                  <a:moveTo>
                    <a:pt x="707567" y="256362"/>
                  </a:moveTo>
                  <a:lnTo>
                    <a:pt x="707428" y="207784"/>
                  </a:lnTo>
                  <a:lnTo>
                    <a:pt x="706488" y="159334"/>
                  </a:lnTo>
                  <a:lnTo>
                    <a:pt x="704519" y="111099"/>
                  </a:lnTo>
                  <a:lnTo>
                    <a:pt x="701306" y="63119"/>
                  </a:lnTo>
                  <a:lnTo>
                    <a:pt x="685520" y="26047"/>
                  </a:lnTo>
                  <a:lnTo>
                    <a:pt x="685266" y="25450"/>
                  </a:lnTo>
                  <a:lnTo>
                    <a:pt x="683044" y="24206"/>
                  </a:lnTo>
                  <a:lnTo>
                    <a:pt x="683044" y="528345"/>
                  </a:lnTo>
                  <a:lnTo>
                    <a:pt x="682929" y="580656"/>
                  </a:lnTo>
                  <a:lnTo>
                    <a:pt x="681888" y="671398"/>
                  </a:lnTo>
                  <a:lnTo>
                    <a:pt x="680135" y="728764"/>
                  </a:lnTo>
                  <a:lnTo>
                    <a:pt x="677456" y="777443"/>
                  </a:lnTo>
                  <a:lnTo>
                    <a:pt x="668718" y="839800"/>
                  </a:lnTo>
                  <a:lnTo>
                    <a:pt x="609015" y="851420"/>
                  </a:lnTo>
                  <a:lnTo>
                    <a:pt x="554824" y="851738"/>
                  </a:lnTo>
                  <a:lnTo>
                    <a:pt x="500214" y="850607"/>
                  </a:lnTo>
                  <a:lnTo>
                    <a:pt x="391401" y="846721"/>
                  </a:lnTo>
                  <a:lnTo>
                    <a:pt x="338035" y="845286"/>
                  </a:lnTo>
                  <a:lnTo>
                    <a:pt x="201980" y="844499"/>
                  </a:lnTo>
                  <a:lnTo>
                    <a:pt x="156387" y="843432"/>
                  </a:lnTo>
                  <a:lnTo>
                    <a:pt x="84112" y="843432"/>
                  </a:lnTo>
                  <a:lnTo>
                    <a:pt x="44221" y="830770"/>
                  </a:lnTo>
                  <a:lnTo>
                    <a:pt x="26581" y="799071"/>
                  </a:lnTo>
                  <a:lnTo>
                    <a:pt x="24053" y="757758"/>
                  </a:lnTo>
                  <a:lnTo>
                    <a:pt x="29540" y="716267"/>
                  </a:lnTo>
                  <a:lnTo>
                    <a:pt x="35915" y="684034"/>
                  </a:lnTo>
                  <a:lnTo>
                    <a:pt x="42252" y="632650"/>
                  </a:lnTo>
                  <a:lnTo>
                    <a:pt x="45186" y="580656"/>
                  </a:lnTo>
                  <a:lnTo>
                    <a:pt x="45478" y="546874"/>
                  </a:lnTo>
                  <a:lnTo>
                    <a:pt x="45593" y="525538"/>
                  </a:lnTo>
                  <a:lnTo>
                    <a:pt x="44564" y="476034"/>
                  </a:lnTo>
                  <a:lnTo>
                    <a:pt x="42862" y="424027"/>
                  </a:lnTo>
                  <a:lnTo>
                    <a:pt x="41478" y="372656"/>
                  </a:lnTo>
                  <a:lnTo>
                    <a:pt x="41376" y="326313"/>
                  </a:lnTo>
                  <a:lnTo>
                    <a:pt x="41071" y="272567"/>
                  </a:lnTo>
                  <a:lnTo>
                    <a:pt x="40601" y="222516"/>
                  </a:lnTo>
                  <a:lnTo>
                    <a:pt x="40030" y="174332"/>
                  </a:lnTo>
                  <a:lnTo>
                    <a:pt x="39331" y="123672"/>
                  </a:lnTo>
                  <a:lnTo>
                    <a:pt x="37947" y="33464"/>
                  </a:lnTo>
                  <a:lnTo>
                    <a:pt x="37934" y="33045"/>
                  </a:lnTo>
                  <a:lnTo>
                    <a:pt x="183032" y="29298"/>
                  </a:lnTo>
                  <a:lnTo>
                    <a:pt x="515962" y="26047"/>
                  </a:lnTo>
                  <a:lnTo>
                    <a:pt x="552107" y="26289"/>
                  </a:lnTo>
                  <a:lnTo>
                    <a:pt x="570179" y="26835"/>
                  </a:lnTo>
                  <a:lnTo>
                    <a:pt x="633171" y="32893"/>
                  </a:lnTo>
                  <a:lnTo>
                    <a:pt x="672960" y="70650"/>
                  </a:lnTo>
                  <a:lnTo>
                    <a:pt x="677214" y="113169"/>
                  </a:lnTo>
                  <a:lnTo>
                    <a:pt x="677468" y="134124"/>
                  </a:lnTo>
                  <a:lnTo>
                    <a:pt x="678129" y="168795"/>
                  </a:lnTo>
                  <a:lnTo>
                    <a:pt x="679056" y="214960"/>
                  </a:lnTo>
                  <a:lnTo>
                    <a:pt x="680123" y="270357"/>
                  </a:lnTo>
                  <a:lnTo>
                    <a:pt x="681202" y="332765"/>
                  </a:lnTo>
                  <a:lnTo>
                    <a:pt x="682142" y="399935"/>
                  </a:lnTo>
                  <a:lnTo>
                    <a:pt x="682815" y="469620"/>
                  </a:lnTo>
                  <a:lnTo>
                    <a:pt x="683044" y="528345"/>
                  </a:lnTo>
                  <a:lnTo>
                    <a:pt x="683044" y="24206"/>
                  </a:lnTo>
                  <a:lnTo>
                    <a:pt x="659917" y="11226"/>
                  </a:lnTo>
                  <a:lnTo>
                    <a:pt x="651256" y="6362"/>
                  </a:lnTo>
                  <a:lnTo>
                    <a:pt x="607098" y="0"/>
                  </a:lnTo>
                  <a:lnTo>
                    <a:pt x="560628" y="495"/>
                  </a:lnTo>
                  <a:lnTo>
                    <a:pt x="519671" y="1955"/>
                  </a:lnTo>
                  <a:lnTo>
                    <a:pt x="24790" y="9372"/>
                  </a:lnTo>
                  <a:lnTo>
                    <a:pt x="16459" y="13131"/>
                  </a:lnTo>
                  <a:lnTo>
                    <a:pt x="13677" y="21424"/>
                  </a:lnTo>
                  <a:lnTo>
                    <a:pt x="15582" y="27101"/>
                  </a:lnTo>
                  <a:lnTo>
                    <a:pt x="16078" y="73012"/>
                  </a:lnTo>
                  <a:lnTo>
                    <a:pt x="16535" y="123672"/>
                  </a:lnTo>
                  <a:lnTo>
                    <a:pt x="16903" y="174332"/>
                  </a:lnTo>
                  <a:lnTo>
                    <a:pt x="17729" y="305003"/>
                  </a:lnTo>
                  <a:lnTo>
                    <a:pt x="18199" y="372656"/>
                  </a:lnTo>
                  <a:lnTo>
                    <a:pt x="18643" y="424027"/>
                  </a:lnTo>
                  <a:lnTo>
                    <a:pt x="19138" y="469620"/>
                  </a:lnTo>
                  <a:lnTo>
                    <a:pt x="19113" y="528345"/>
                  </a:lnTo>
                  <a:lnTo>
                    <a:pt x="18529" y="571982"/>
                  </a:lnTo>
                  <a:lnTo>
                    <a:pt x="16827" y="618159"/>
                  </a:lnTo>
                  <a:lnTo>
                    <a:pt x="13538" y="664591"/>
                  </a:lnTo>
                  <a:lnTo>
                    <a:pt x="8115" y="711835"/>
                  </a:lnTo>
                  <a:lnTo>
                    <a:pt x="3276" y="743927"/>
                  </a:lnTo>
                  <a:lnTo>
                    <a:pt x="0" y="780872"/>
                  </a:lnTo>
                  <a:lnTo>
                    <a:pt x="15532" y="847140"/>
                  </a:lnTo>
                  <a:lnTo>
                    <a:pt x="48895" y="867524"/>
                  </a:lnTo>
                  <a:lnTo>
                    <a:pt x="556742" y="871232"/>
                  </a:lnTo>
                  <a:lnTo>
                    <a:pt x="626706" y="875639"/>
                  </a:lnTo>
                  <a:lnTo>
                    <a:pt x="693902" y="861961"/>
                  </a:lnTo>
                  <a:lnTo>
                    <a:pt x="704075" y="830770"/>
                  </a:lnTo>
                  <a:lnTo>
                    <a:pt x="703795" y="812177"/>
                  </a:lnTo>
                  <a:lnTo>
                    <a:pt x="703160" y="800798"/>
                  </a:lnTo>
                  <a:lnTo>
                    <a:pt x="703211" y="539584"/>
                  </a:lnTo>
                  <a:lnTo>
                    <a:pt x="703465" y="498906"/>
                  </a:lnTo>
                  <a:lnTo>
                    <a:pt x="704215" y="450659"/>
                  </a:lnTo>
                  <a:lnTo>
                    <a:pt x="706247" y="353644"/>
                  </a:lnTo>
                  <a:lnTo>
                    <a:pt x="707097" y="305003"/>
                  </a:lnTo>
                  <a:lnTo>
                    <a:pt x="707567" y="256362"/>
                  </a:lnTo>
                  <a:close/>
                </a:path>
              </a:pathLst>
            </a:custGeom>
            <a:solidFill>
              <a:srgbClr val="7857F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34735" y="1340112"/>
              <a:ext cx="144367" cy="163684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046020" y="1539950"/>
              <a:ext cx="296545" cy="386080"/>
            </a:xfrm>
            <a:custGeom>
              <a:avLst/>
              <a:gdLst/>
              <a:ahLst/>
              <a:cxnLst/>
              <a:rect l="l" t="t" r="r" b="b"/>
              <a:pathLst>
                <a:path w="296544" h="386080">
                  <a:moveTo>
                    <a:pt x="253923" y="373468"/>
                  </a:moveTo>
                  <a:lnTo>
                    <a:pt x="251142" y="365188"/>
                  </a:lnTo>
                  <a:lnTo>
                    <a:pt x="242811" y="361416"/>
                  </a:lnTo>
                  <a:lnTo>
                    <a:pt x="81559" y="361416"/>
                  </a:lnTo>
                  <a:lnTo>
                    <a:pt x="73215" y="365963"/>
                  </a:lnTo>
                  <a:lnTo>
                    <a:pt x="70434" y="374167"/>
                  </a:lnTo>
                  <a:lnTo>
                    <a:pt x="73215" y="382016"/>
                  </a:lnTo>
                  <a:lnTo>
                    <a:pt x="81559" y="385521"/>
                  </a:lnTo>
                  <a:lnTo>
                    <a:pt x="242811" y="385521"/>
                  </a:lnTo>
                  <a:lnTo>
                    <a:pt x="251142" y="381749"/>
                  </a:lnTo>
                  <a:lnTo>
                    <a:pt x="253923" y="373468"/>
                  </a:lnTo>
                  <a:close/>
                </a:path>
                <a:path w="296544" h="386080">
                  <a:moveTo>
                    <a:pt x="296519" y="175514"/>
                  </a:moveTo>
                  <a:lnTo>
                    <a:pt x="287629" y="127127"/>
                  </a:lnTo>
                  <a:lnTo>
                    <a:pt x="268757" y="80391"/>
                  </a:lnTo>
                  <a:lnTo>
                    <a:pt x="240614" y="40284"/>
                  </a:lnTo>
                  <a:lnTo>
                    <a:pt x="216509" y="21602"/>
                  </a:lnTo>
                  <a:lnTo>
                    <a:pt x="203923" y="11823"/>
                  </a:lnTo>
                  <a:lnTo>
                    <a:pt x="159397" y="0"/>
                  </a:lnTo>
                  <a:lnTo>
                    <a:pt x="111188" y="4914"/>
                  </a:lnTo>
                  <a:lnTo>
                    <a:pt x="73787" y="22771"/>
                  </a:lnTo>
                  <a:lnTo>
                    <a:pt x="45935" y="51054"/>
                  </a:lnTo>
                  <a:lnTo>
                    <a:pt x="26428" y="87299"/>
                  </a:lnTo>
                  <a:lnTo>
                    <a:pt x="14008" y="128981"/>
                  </a:lnTo>
                  <a:lnTo>
                    <a:pt x="7467" y="173621"/>
                  </a:lnTo>
                  <a:lnTo>
                    <a:pt x="6502" y="196456"/>
                  </a:lnTo>
                  <a:lnTo>
                    <a:pt x="11125" y="196456"/>
                  </a:lnTo>
                  <a:lnTo>
                    <a:pt x="29959" y="196456"/>
                  </a:lnTo>
                  <a:lnTo>
                    <a:pt x="34290" y="133908"/>
                  </a:lnTo>
                  <a:lnTo>
                    <a:pt x="45300" y="94119"/>
                  </a:lnTo>
                  <a:lnTo>
                    <a:pt x="66725" y="57454"/>
                  </a:lnTo>
                  <a:lnTo>
                    <a:pt x="101777" y="29565"/>
                  </a:lnTo>
                  <a:lnTo>
                    <a:pt x="141643" y="21602"/>
                  </a:lnTo>
                  <a:lnTo>
                    <a:pt x="181762" y="30365"/>
                  </a:lnTo>
                  <a:lnTo>
                    <a:pt x="217614" y="52654"/>
                  </a:lnTo>
                  <a:lnTo>
                    <a:pt x="244665" y="85255"/>
                  </a:lnTo>
                  <a:lnTo>
                    <a:pt x="262496" y="134835"/>
                  </a:lnTo>
                  <a:lnTo>
                    <a:pt x="270611" y="187198"/>
                  </a:lnTo>
                  <a:lnTo>
                    <a:pt x="262128" y="202895"/>
                  </a:lnTo>
                  <a:lnTo>
                    <a:pt x="238874" y="208508"/>
                  </a:lnTo>
                  <a:lnTo>
                    <a:pt x="212483" y="208572"/>
                  </a:lnTo>
                  <a:lnTo>
                    <a:pt x="194614" y="207581"/>
                  </a:lnTo>
                  <a:lnTo>
                    <a:pt x="148742" y="206629"/>
                  </a:lnTo>
                  <a:lnTo>
                    <a:pt x="102870" y="204101"/>
                  </a:lnTo>
                  <a:lnTo>
                    <a:pt x="56997" y="200545"/>
                  </a:lnTo>
                  <a:lnTo>
                    <a:pt x="29933" y="198132"/>
                  </a:lnTo>
                  <a:lnTo>
                    <a:pt x="29933" y="197993"/>
                  </a:lnTo>
                  <a:lnTo>
                    <a:pt x="28359" y="197993"/>
                  </a:lnTo>
                  <a:lnTo>
                    <a:pt x="6438" y="197993"/>
                  </a:lnTo>
                  <a:lnTo>
                    <a:pt x="2781" y="199186"/>
                  </a:lnTo>
                  <a:lnTo>
                    <a:pt x="0" y="207124"/>
                  </a:lnTo>
                  <a:lnTo>
                    <a:pt x="2781" y="215747"/>
                  </a:lnTo>
                  <a:lnTo>
                    <a:pt x="5613" y="217385"/>
                  </a:lnTo>
                  <a:lnTo>
                    <a:pt x="5562" y="218706"/>
                  </a:lnTo>
                  <a:lnTo>
                    <a:pt x="10109" y="227050"/>
                  </a:lnTo>
                  <a:lnTo>
                    <a:pt x="18300" y="229819"/>
                  </a:lnTo>
                  <a:lnTo>
                    <a:pt x="26149" y="227050"/>
                  </a:lnTo>
                  <a:lnTo>
                    <a:pt x="28168" y="222237"/>
                  </a:lnTo>
                  <a:lnTo>
                    <a:pt x="46977" y="224091"/>
                  </a:lnTo>
                  <a:lnTo>
                    <a:pt x="82486" y="226580"/>
                  </a:lnTo>
                  <a:lnTo>
                    <a:pt x="117983" y="228371"/>
                  </a:lnTo>
                  <a:lnTo>
                    <a:pt x="153835" y="229819"/>
                  </a:lnTo>
                  <a:lnTo>
                    <a:pt x="220560" y="233768"/>
                  </a:lnTo>
                  <a:lnTo>
                    <a:pt x="254965" y="233210"/>
                  </a:lnTo>
                  <a:lnTo>
                    <a:pt x="287286" y="227965"/>
                  </a:lnTo>
                  <a:lnTo>
                    <a:pt x="294703" y="224269"/>
                  </a:lnTo>
                  <a:lnTo>
                    <a:pt x="294779" y="218706"/>
                  </a:lnTo>
                  <a:lnTo>
                    <a:pt x="295186" y="208572"/>
                  </a:lnTo>
                  <a:lnTo>
                    <a:pt x="296519" y="175514"/>
                  </a:lnTo>
                  <a:close/>
                </a:path>
              </a:pathLst>
            </a:custGeom>
            <a:solidFill>
              <a:srgbClr val="7857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299949" y="41743"/>
              <a:ext cx="11688445" cy="20020915"/>
            </a:xfrm>
            <a:custGeom>
              <a:avLst/>
              <a:gdLst/>
              <a:ahLst/>
              <a:cxnLst/>
              <a:rect l="l" t="t" r="r" b="b"/>
              <a:pathLst>
                <a:path w="11688444" h="20020915">
                  <a:moveTo>
                    <a:pt x="11687975" y="20016890"/>
                  </a:moveTo>
                  <a:lnTo>
                    <a:pt x="0" y="20016890"/>
                  </a:lnTo>
                  <a:lnTo>
                    <a:pt x="0" y="20020623"/>
                  </a:lnTo>
                  <a:lnTo>
                    <a:pt x="11687975" y="20020623"/>
                  </a:lnTo>
                  <a:lnTo>
                    <a:pt x="11687975" y="20016890"/>
                  </a:lnTo>
                  <a:close/>
                </a:path>
                <a:path w="11688444" h="20020915">
                  <a:moveTo>
                    <a:pt x="11687975" y="0"/>
                  </a:moveTo>
                  <a:lnTo>
                    <a:pt x="0" y="0"/>
                  </a:lnTo>
                  <a:lnTo>
                    <a:pt x="0" y="16676789"/>
                  </a:lnTo>
                  <a:lnTo>
                    <a:pt x="11687975" y="16676789"/>
                  </a:lnTo>
                  <a:lnTo>
                    <a:pt x="11687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306217" y="47999"/>
              <a:ext cx="11675745" cy="20008215"/>
            </a:xfrm>
            <a:custGeom>
              <a:avLst/>
              <a:gdLst/>
              <a:ahLst/>
              <a:cxnLst/>
              <a:rect l="l" t="t" r="r" b="b"/>
              <a:pathLst>
                <a:path w="11675744" h="20008215">
                  <a:moveTo>
                    <a:pt x="0" y="0"/>
                  </a:moveTo>
                  <a:lnTo>
                    <a:pt x="11675451" y="0"/>
                  </a:lnTo>
                  <a:lnTo>
                    <a:pt x="11675451" y="20008100"/>
                  </a:lnTo>
                  <a:lnTo>
                    <a:pt x="0" y="20008100"/>
                  </a:lnTo>
                  <a:lnTo>
                    <a:pt x="0" y="0"/>
                  </a:lnTo>
                  <a:close/>
                </a:path>
              </a:pathLst>
            </a:custGeom>
            <a:ln w="12521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895203" y="820313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09" y="314218"/>
                  </a:moveTo>
                  <a:lnTo>
                    <a:pt x="107450" y="306208"/>
                  </a:lnTo>
                  <a:lnTo>
                    <a:pt x="64322" y="283905"/>
                  </a:lnTo>
                  <a:lnTo>
                    <a:pt x="30312" y="249895"/>
                  </a:lnTo>
                  <a:lnTo>
                    <a:pt x="8009" y="206767"/>
                  </a:lnTo>
                  <a:lnTo>
                    <a:pt x="0" y="157109"/>
                  </a:lnTo>
                  <a:lnTo>
                    <a:pt x="8009" y="107450"/>
                  </a:lnTo>
                  <a:lnTo>
                    <a:pt x="30312" y="64322"/>
                  </a:lnTo>
                  <a:lnTo>
                    <a:pt x="64322" y="30312"/>
                  </a:lnTo>
                  <a:lnTo>
                    <a:pt x="107450" y="8009"/>
                  </a:lnTo>
                  <a:lnTo>
                    <a:pt x="157109" y="0"/>
                  </a:lnTo>
                  <a:lnTo>
                    <a:pt x="206767" y="8009"/>
                  </a:lnTo>
                  <a:lnTo>
                    <a:pt x="249895" y="30312"/>
                  </a:lnTo>
                  <a:lnTo>
                    <a:pt x="283905" y="64322"/>
                  </a:lnTo>
                  <a:lnTo>
                    <a:pt x="306208" y="107450"/>
                  </a:lnTo>
                  <a:lnTo>
                    <a:pt x="314218" y="157109"/>
                  </a:lnTo>
                  <a:lnTo>
                    <a:pt x="306208" y="206767"/>
                  </a:lnTo>
                  <a:lnTo>
                    <a:pt x="283905" y="249895"/>
                  </a:lnTo>
                  <a:lnTo>
                    <a:pt x="249895" y="283905"/>
                  </a:lnTo>
                  <a:lnTo>
                    <a:pt x="206767" y="306208"/>
                  </a:lnTo>
                  <a:lnTo>
                    <a:pt x="157109" y="314218"/>
                  </a:lnTo>
                  <a:close/>
                </a:path>
              </a:pathLst>
            </a:custGeom>
            <a:solidFill>
              <a:srgbClr val="7857F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882699" y="834538"/>
            <a:ext cx="5091430" cy="13512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25"/>
              </a:spcBef>
            </a:pPr>
            <a:r>
              <a:rPr dirty="0" sz="1550" spc="200">
                <a:solidFill>
                  <a:srgbClr val="FFFFFF"/>
                </a:solidFill>
                <a:latin typeface="Segoe UI Symbol"/>
                <a:cs typeface="Segoe UI Symbol"/>
              </a:rPr>
              <a:t>✴</a:t>
            </a:r>
            <a:endParaRPr sz="155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</a:pPr>
            <a:r>
              <a:rPr dirty="0" sz="1950" spc="90" b="1">
                <a:latin typeface="Calibri"/>
                <a:cs typeface="Calibri"/>
              </a:rPr>
              <a:t>Build</a:t>
            </a:r>
            <a:r>
              <a:rPr dirty="0" sz="1950" spc="65" b="1">
                <a:latin typeface="Calibri"/>
                <a:cs typeface="Calibri"/>
              </a:rPr>
              <a:t> </a:t>
            </a:r>
            <a:r>
              <a:rPr dirty="0" sz="1950" spc="70" b="1">
                <a:latin typeface="Calibri"/>
                <a:cs typeface="Calibri"/>
              </a:rPr>
              <a:t>empathy</a:t>
            </a:r>
            <a:endParaRPr sz="1950">
              <a:latin typeface="Calibri"/>
              <a:cs typeface="Calibri"/>
            </a:endParaRPr>
          </a:p>
          <a:p>
            <a:pPr marL="28575" marR="5080">
              <a:lnSpc>
                <a:spcPct val="103000"/>
              </a:lnSpc>
              <a:spcBef>
                <a:spcPts val="944"/>
              </a:spcBef>
            </a:pPr>
            <a:r>
              <a:rPr dirty="0" sz="1450" spc="90">
                <a:latin typeface="Calibri"/>
                <a:cs typeface="Calibri"/>
              </a:rPr>
              <a:t>The</a:t>
            </a:r>
            <a:r>
              <a:rPr dirty="0" sz="1450" spc="16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information</a:t>
            </a:r>
            <a:r>
              <a:rPr dirty="0" sz="1450" spc="170">
                <a:latin typeface="Calibri"/>
                <a:cs typeface="Calibri"/>
              </a:rPr>
              <a:t> </a:t>
            </a:r>
            <a:r>
              <a:rPr dirty="0" sz="1450" spc="65">
                <a:latin typeface="Calibri"/>
                <a:cs typeface="Calibri"/>
              </a:rPr>
              <a:t>you</a:t>
            </a:r>
            <a:r>
              <a:rPr dirty="0" sz="1450" spc="170">
                <a:latin typeface="Calibri"/>
                <a:cs typeface="Calibri"/>
              </a:rPr>
              <a:t> </a:t>
            </a:r>
            <a:r>
              <a:rPr dirty="0" sz="1450" spc="80">
                <a:latin typeface="Calibri"/>
                <a:cs typeface="Calibri"/>
              </a:rPr>
              <a:t>add</a:t>
            </a:r>
            <a:r>
              <a:rPr dirty="0" sz="1450" spc="170">
                <a:latin typeface="Calibri"/>
                <a:cs typeface="Calibri"/>
              </a:rPr>
              <a:t> </a:t>
            </a:r>
            <a:r>
              <a:rPr dirty="0" sz="1450" spc="60">
                <a:latin typeface="Calibri"/>
                <a:cs typeface="Calibri"/>
              </a:rPr>
              <a:t>here</a:t>
            </a:r>
            <a:r>
              <a:rPr dirty="0" sz="1450" spc="170">
                <a:latin typeface="Calibri"/>
                <a:cs typeface="Calibri"/>
              </a:rPr>
              <a:t> </a:t>
            </a:r>
            <a:r>
              <a:rPr dirty="0" sz="1450" spc="55">
                <a:latin typeface="Calibri"/>
                <a:cs typeface="Calibri"/>
              </a:rPr>
              <a:t>should</a:t>
            </a:r>
            <a:r>
              <a:rPr dirty="0" sz="1450" spc="165">
                <a:latin typeface="Calibri"/>
                <a:cs typeface="Calibri"/>
              </a:rPr>
              <a:t> </a:t>
            </a:r>
            <a:r>
              <a:rPr dirty="0" sz="1450" spc="95">
                <a:latin typeface="Calibri"/>
                <a:cs typeface="Calibri"/>
              </a:rPr>
              <a:t>be</a:t>
            </a:r>
            <a:r>
              <a:rPr dirty="0" sz="1450" spc="17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representative</a:t>
            </a:r>
            <a:r>
              <a:rPr dirty="0" sz="1450" spc="17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of</a:t>
            </a:r>
            <a:r>
              <a:rPr dirty="0" sz="1450" spc="170">
                <a:latin typeface="Calibri"/>
                <a:cs typeface="Calibri"/>
              </a:rPr>
              <a:t> </a:t>
            </a:r>
            <a:r>
              <a:rPr dirty="0" sz="1450" spc="-25">
                <a:latin typeface="Calibri"/>
                <a:cs typeface="Calibri"/>
              </a:rPr>
              <a:t>the </a:t>
            </a:r>
            <a:r>
              <a:rPr dirty="0" sz="1450" spc="55">
                <a:latin typeface="Calibri"/>
                <a:cs typeface="Calibri"/>
              </a:rPr>
              <a:t>observations</a:t>
            </a:r>
            <a:r>
              <a:rPr dirty="0" sz="1450" spc="114">
                <a:latin typeface="Calibri"/>
                <a:cs typeface="Calibri"/>
              </a:rPr>
              <a:t> </a:t>
            </a:r>
            <a:r>
              <a:rPr dirty="0" sz="1450" spc="70">
                <a:latin typeface="Calibri"/>
                <a:cs typeface="Calibri"/>
              </a:rPr>
              <a:t>and</a:t>
            </a:r>
            <a:r>
              <a:rPr dirty="0" sz="1450" spc="120">
                <a:latin typeface="Calibri"/>
                <a:cs typeface="Calibri"/>
              </a:rPr>
              <a:t> </a:t>
            </a:r>
            <a:r>
              <a:rPr dirty="0" sz="1450" spc="60">
                <a:latin typeface="Calibri"/>
                <a:cs typeface="Calibri"/>
              </a:rPr>
              <a:t>research</a:t>
            </a:r>
            <a:r>
              <a:rPr dirty="0" sz="1450" spc="120">
                <a:latin typeface="Calibri"/>
                <a:cs typeface="Calibri"/>
              </a:rPr>
              <a:t> </a:t>
            </a:r>
            <a:r>
              <a:rPr dirty="0" sz="1450" spc="55">
                <a:latin typeface="Calibri"/>
                <a:cs typeface="Calibri"/>
              </a:rPr>
              <a:t>you've</a:t>
            </a:r>
            <a:r>
              <a:rPr dirty="0" sz="1450" spc="120">
                <a:latin typeface="Calibri"/>
                <a:cs typeface="Calibri"/>
              </a:rPr>
              <a:t> </a:t>
            </a:r>
            <a:r>
              <a:rPr dirty="0" sz="1450" spc="75">
                <a:latin typeface="Calibri"/>
                <a:cs typeface="Calibri"/>
              </a:rPr>
              <a:t>done</a:t>
            </a:r>
            <a:r>
              <a:rPr dirty="0" sz="1450" spc="12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about</a:t>
            </a:r>
            <a:r>
              <a:rPr dirty="0" sz="1450" spc="12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your</a:t>
            </a:r>
            <a:r>
              <a:rPr dirty="0" sz="1450" spc="120">
                <a:latin typeface="Calibri"/>
                <a:cs typeface="Calibri"/>
              </a:rPr>
              <a:t> </a:t>
            </a:r>
            <a:r>
              <a:rPr dirty="0" sz="1450" spc="45">
                <a:latin typeface="Calibri"/>
                <a:cs typeface="Calibri"/>
              </a:rPr>
              <a:t>users.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309651" y="3456468"/>
            <a:ext cx="11668760" cy="16602710"/>
            <a:chOff x="6309651" y="3456468"/>
            <a:chExt cx="11668760" cy="16602710"/>
          </a:xfrm>
        </p:grpSpPr>
        <p:sp>
          <p:nvSpPr>
            <p:cNvPr id="22" name="object 22" descr=""/>
            <p:cNvSpPr/>
            <p:nvPr/>
          </p:nvSpPr>
          <p:spPr>
            <a:xfrm>
              <a:off x="6928562" y="3456468"/>
              <a:ext cx="10017125" cy="41910"/>
            </a:xfrm>
            <a:custGeom>
              <a:avLst/>
              <a:gdLst/>
              <a:ahLst/>
              <a:cxnLst/>
              <a:rect l="l" t="t" r="r" b="b"/>
              <a:pathLst>
                <a:path w="10017125" h="41910">
                  <a:moveTo>
                    <a:pt x="0" y="0"/>
                  </a:moveTo>
                  <a:lnTo>
                    <a:pt x="10016899" y="0"/>
                  </a:lnTo>
                  <a:lnTo>
                    <a:pt x="10016899" y="41738"/>
                  </a:lnTo>
                  <a:lnTo>
                    <a:pt x="0" y="417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309651" y="16718531"/>
              <a:ext cx="11668760" cy="3340100"/>
            </a:xfrm>
            <a:custGeom>
              <a:avLst/>
              <a:gdLst/>
              <a:ahLst/>
              <a:cxnLst/>
              <a:rect l="l" t="t" r="r" b="b"/>
              <a:pathLst>
                <a:path w="11668760" h="3340100">
                  <a:moveTo>
                    <a:pt x="0" y="0"/>
                  </a:moveTo>
                  <a:lnTo>
                    <a:pt x="11668246" y="0"/>
                  </a:lnTo>
                  <a:lnTo>
                    <a:pt x="11668246" y="3340090"/>
                  </a:lnTo>
                  <a:lnTo>
                    <a:pt x="0" y="3340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01293" y="18321399"/>
              <a:ext cx="182183" cy="167608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80735" y="18321399"/>
              <a:ext cx="182183" cy="167608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7060356" y="17470893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5" h="2049144">
                  <a:moveTo>
                    <a:pt x="1756252" y="2048961"/>
                  </a:moveTo>
                  <a:lnTo>
                    <a:pt x="292708" y="2048961"/>
                  </a:lnTo>
                  <a:lnTo>
                    <a:pt x="245290" y="2045123"/>
                  </a:lnTo>
                  <a:lnTo>
                    <a:pt x="200286" y="2034015"/>
                  </a:lnTo>
                  <a:lnTo>
                    <a:pt x="158302" y="2016242"/>
                  </a:lnTo>
                  <a:lnTo>
                    <a:pt x="119947" y="1992413"/>
                  </a:lnTo>
                  <a:lnTo>
                    <a:pt x="85826" y="1963135"/>
                  </a:lnTo>
                  <a:lnTo>
                    <a:pt x="56547" y="1929014"/>
                  </a:lnTo>
                  <a:lnTo>
                    <a:pt x="32718" y="1890658"/>
                  </a:lnTo>
                  <a:lnTo>
                    <a:pt x="14946" y="1848675"/>
                  </a:lnTo>
                  <a:lnTo>
                    <a:pt x="3837" y="1803670"/>
                  </a:lnTo>
                  <a:lnTo>
                    <a:pt x="0" y="1756252"/>
                  </a:lnTo>
                  <a:lnTo>
                    <a:pt x="0" y="292708"/>
                  </a:lnTo>
                  <a:lnTo>
                    <a:pt x="3837" y="245290"/>
                  </a:lnTo>
                  <a:lnTo>
                    <a:pt x="14946" y="200286"/>
                  </a:lnTo>
                  <a:lnTo>
                    <a:pt x="32718" y="158302"/>
                  </a:lnTo>
                  <a:lnTo>
                    <a:pt x="56547" y="119947"/>
                  </a:lnTo>
                  <a:lnTo>
                    <a:pt x="85826" y="85826"/>
                  </a:lnTo>
                  <a:lnTo>
                    <a:pt x="119947" y="56547"/>
                  </a:lnTo>
                  <a:lnTo>
                    <a:pt x="158302" y="32718"/>
                  </a:lnTo>
                  <a:lnTo>
                    <a:pt x="200286" y="14946"/>
                  </a:lnTo>
                  <a:lnTo>
                    <a:pt x="245290" y="3837"/>
                  </a:lnTo>
                  <a:lnTo>
                    <a:pt x="292708" y="0"/>
                  </a:lnTo>
                  <a:lnTo>
                    <a:pt x="1756252" y="0"/>
                  </a:lnTo>
                  <a:lnTo>
                    <a:pt x="1803670" y="3837"/>
                  </a:lnTo>
                  <a:lnTo>
                    <a:pt x="1848675" y="14946"/>
                  </a:lnTo>
                  <a:lnTo>
                    <a:pt x="1890658" y="32718"/>
                  </a:lnTo>
                  <a:lnTo>
                    <a:pt x="1929014" y="56547"/>
                  </a:lnTo>
                  <a:lnTo>
                    <a:pt x="1963135" y="85826"/>
                  </a:lnTo>
                  <a:lnTo>
                    <a:pt x="1992413" y="119947"/>
                  </a:lnTo>
                  <a:lnTo>
                    <a:pt x="2016242" y="158302"/>
                  </a:lnTo>
                  <a:lnTo>
                    <a:pt x="2034015" y="200286"/>
                  </a:lnTo>
                  <a:lnTo>
                    <a:pt x="2045123" y="245290"/>
                  </a:lnTo>
                  <a:lnTo>
                    <a:pt x="2048961" y="292708"/>
                  </a:lnTo>
                  <a:lnTo>
                    <a:pt x="2048961" y="1756252"/>
                  </a:lnTo>
                  <a:lnTo>
                    <a:pt x="2045123" y="1803670"/>
                  </a:lnTo>
                  <a:lnTo>
                    <a:pt x="2034015" y="1848675"/>
                  </a:lnTo>
                  <a:lnTo>
                    <a:pt x="2016242" y="1890658"/>
                  </a:lnTo>
                  <a:lnTo>
                    <a:pt x="1992413" y="1929014"/>
                  </a:lnTo>
                  <a:lnTo>
                    <a:pt x="1963135" y="1963135"/>
                  </a:lnTo>
                  <a:lnTo>
                    <a:pt x="1929014" y="1992413"/>
                  </a:lnTo>
                  <a:lnTo>
                    <a:pt x="1890658" y="2016242"/>
                  </a:lnTo>
                  <a:lnTo>
                    <a:pt x="1848675" y="2034015"/>
                  </a:lnTo>
                  <a:lnTo>
                    <a:pt x="1803670" y="2045123"/>
                  </a:lnTo>
                  <a:lnTo>
                    <a:pt x="1756252" y="20489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978188" y="17374437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5" h="2049144">
                  <a:moveTo>
                    <a:pt x="1756252" y="2048961"/>
                  </a:moveTo>
                  <a:lnTo>
                    <a:pt x="292708" y="2048961"/>
                  </a:lnTo>
                  <a:lnTo>
                    <a:pt x="245290" y="2045123"/>
                  </a:lnTo>
                  <a:lnTo>
                    <a:pt x="200286" y="2034015"/>
                  </a:lnTo>
                  <a:lnTo>
                    <a:pt x="158302" y="2016242"/>
                  </a:lnTo>
                  <a:lnTo>
                    <a:pt x="119947" y="1992413"/>
                  </a:lnTo>
                  <a:lnTo>
                    <a:pt x="85826" y="1963135"/>
                  </a:lnTo>
                  <a:lnTo>
                    <a:pt x="56547" y="1929014"/>
                  </a:lnTo>
                  <a:lnTo>
                    <a:pt x="32718" y="1890658"/>
                  </a:lnTo>
                  <a:lnTo>
                    <a:pt x="14946" y="1848675"/>
                  </a:lnTo>
                  <a:lnTo>
                    <a:pt x="3837" y="1803670"/>
                  </a:lnTo>
                  <a:lnTo>
                    <a:pt x="0" y="1756252"/>
                  </a:lnTo>
                  <a:lnTo>
                    <a:pt x="0" y="292708"/>
                  </a:lnTo>
                  <a:lnTo>
                    <a:pt x="3837" y="245290"/>
                  </a:lnTo>
                  <a:lnTo>
                    <a:pt x="14946" y="200286"/>
                  </a:lnTo>
                  <a:lnTo>
                    <a:pt x="32718" y="158302"/>
                  </a:lnTo>
                  <a:lnTo>
                    <a:pt x="56547" y="119947"/>
                  </a:lnTo>
                  <a:lnTo>
                    <a:pt x="85826" y="85826"/>
                  </a:lnTo>
                  <a:lnTo>
                    <a:pt x="119947" y="56547"/>
                  </a:lnTo>
                  <a:lnTo>
                    <a:pt x="158302" y="32718"/>
                  </a:lnTo>
                  <a:lnTo>
                    <a:pt x="200286" y="14946"/>
                  </a:lnTo>
                  <a:lnTo>
                    <a:pt x="245290" y="3837"/>
                  </a:lnTo>
                  <a:lnTo>
                    <a:pt x="292708" y="0"/>
                  </a:lnTo>
                  <a:lnTo>
                    <a:pt x="1756252" y="0"/>
                  </a:lnTo>
                  <a:lnTo>
                    <a:pt x="1803670" y="3837"/>
                  </a:lnTo>
                  <a:lnTo>
                    <a:pt x="1848675" y="14946"/>
                  </a:lnTo>
                  <a:lnTo>
                    <a:pt x="1890658" y="32718"/>
                  </a:lnTo>
                  <a:lnTo>
                    <a:pt x="1929014" y="56547"/>
                  </a:lnTo>
                  <a:lnTo>
                    <a:pt x="1963135" y="85826"/>
                  </a:lnTo>
                  <a:lnTo>
                    <a:pt x="1992413" y="119947"/>
                  </a:lnTo>
                  <a:lnTo>
                    <a:pt x="2016242" y="158302"/>
                  </a:lnTo>
                  <a:lnTo>
                    <a:pt x="2034015" y="200286"/>
                  </a:lnTo>
                  <a:lnTo>
                    <a:pt x="2045123" y="245290"/>
                  </a:lnTo>
                  <a:lnTo>
                    <a:pt x="2048961" y="292708"/>
                  </a:lnTo>
                  <a:lnTo>
                    <a:pt x="2048961" y="1756252"/>
                  </a:lnTo>
                  <a:lnTo>
                    <a:pt x="2045123" y="1803670"/>
                  </a:lnTo>
                  <a:lnTo>
                    <a:pt x="2034015" y="1848675"/>
                  </a:lnTo>
                  <a:lnTo>
                    <a:pt x="2016242" y="1890658"/>
                  </a:lnTo>
                  <a:lnTo>
                    <a:pt x="1992413" y="1929014"/>
                  </a:lnTo>
                  <a:lnTo>
                    <a:pt x="1963135" y="1963135"/>
                  </a:lnTo>
                  <a:lnTo>
                    <a:pt x="1929014" y="1992413"/>
                  </a:lnTo>
                  <a:lnTo>
                    <a:pt x="1890658" y="2016242"/>
                  </a:lnTo>
                  <a:lnTo>
                    <a:pt x="1848675" y="2034015"/>
                  </a:lnTo>
                  <a:lnTo>
                    <a:pt x="1803670" y="2045123"/>
                  </a:lnTo>
                  <a:lnTo>
                    <a:pt x="1756252" y="2048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828694" y="17470388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5" h="2049144">
                  <a:moveTo>
                    <a:pt x="1756252" y="2048961"/>
                  </a:moveTo>
                  <a:lnTo>
                    <a:pt x="292708" y="2048961"/>
                  </a:lnTo>
                  <a:lnTo>
                    <a:pt x="245290" y="2045123"/>
                  </a:lnTo>
                  <a:lnTo>
                    <a:pt x="200286" y="2034015"/>
                  </a:lnTo>
                  <a:lnTo>
                    <a:pt x="158302" y="2016242"/>
                  </a:lnTo>
                  <a:lnTo>
                    <a:pt x="119947" y="1992413"/>
                  </a:lnTo>
                  <a:lnTo>
                    <a:pt x="85826" y="1963135"/>
                  </a:lnTo>
                  <a:lnTo>
                    <a:pt x="56547" y="1929014"/>
                  </a:lnTo>
                  <a:lnTo>
                    <a:pt x="32718" y="1890658"/>
                  </a:lnTo>
                  <a:lnTo>
                    <a:pt x="14946" y="1848675"/>
                  </a:lnTo>
                  <a:lnTo>
                    <a:pt x="3837" y="1803670"/>
                  </a:lnTo>
                  <a:lnTo>
                    <a:pt x="0" y="1756252"/>
                  </a:lnTo>
                  <a:lnTo>
                    <a:pt x="0" y="292708"/>
                  </a:lnTo>
                  <a:lnTo>
                    <a:pt x="3837" y="245290"/>
                  </a:lnTo>
                  <a:lnTo>
                    <a:pt x="14946" y="200286"/>
                  </a:lnTo>
                  <a:lnTo>
                    <a:pt x="32718" y="158302"/>
                  </a:lnTo>
                  <a:lnTo>
                    <a:pt x="56547" y="119947"/>
                  </a:lnTo>
                  <a:lnTo>
                    <a:pt x="85826" y="85826"/>
                  </a:lnTo>
                  <a:lnTo>
                    <a:pt x="119947" y="56547"/>
                  </a:lnTo>
                  <a:lnTo>
                    <a:pt x="158302" y="32718"/>
                  </a:lnTo>
                  <a:lnTo>
                    <a:pt x="200286" y="14946"/>
                  </a:lnTo>
                  <a:lnTo>
                    <a:pt x="245290" y="3837"/>
                  </a:lnTo>
                  <a:lnTo>
                    <a:pt x="292708" y="0"/>
                  </a:lnTo>
                  <a:lnTo>
                    <a:pt x="1756252" y="0"/>
                  </a:lnTo>
                  <a:lnTo>
                    <a:pt x="1803670" y="3837"/>
                  </a:lnTo>
                  <a:lnTo>
                    <a:pt x="1848675" y="14946"/>
                  </a:lnTo>
                  <a:lnTo>
                    <a:pt x="1890658" y="32718"/>
                  </a:lnTo>
                  <a:lnTo>
                    <a:pt x="1929014" y="56547"/>
                  </a:lnTo>
                  <a:lnTo>
                    <a:pt x="1963135" y="85826"/>
                  </a:lnTo>
                  <a:lnTo>
                    <a:pt x="1992413" y="119947"/>
                  </a:lnTo>
                  <a:lnTo>
                    <a:pt x="2016242" y="158302"/>
                  </a:lnTo>
                  <a:lnTo>
                    <a:pt x="2034015" y="200286"/>
                  </a:lnTo>
                  <a:lnTo>
                    <a:pt x="2045123" y="245290"/>
                  </a:lnTo>
                  <a:lnTo>
                    <a:pt x="2048961" y="292708"/>
                  </a:lnTo>
                  <a:lnTo>
                    <a:pt x="2048961" y="1756252"/>
                  </a:lnTo>
                  <a:lnTo>
                    <a:pt x="2045123" y="1803670"/>
                  </a:lnTo>
                  <a:lnTo>
                    <a:pt x="2034015" y="1848675"/>
                  </a:lnTo>
                  <a:lnTo>
                    <a:pt x="2016242" y="1890658"/>
                  </a:lnTo>
                  <a:lnTo>
                    <a:pt x="1992413" y="1929014"/>
                  </a:lnTo>
                  <a:lnTo>
                    <a:pt x="1963135" y="1963135"/>
                  </a:lnTo>
                  <a:lnTo>
                    <a:pt x="1929014" y="1992413"/>
                  </a:lnTo>
                  <a:lnTo>
                    <a:pt x="1890658" y="2016242"/>
                  </a:lnTo>
                  <a:lnTo>
                    <a:pt x="1848675" y="2034015"/>
                  </a:lnTo>
                  <a:lnTo>
                    <a:pt x="1803670" y="2045123"/>
                  </a:lnTo>
                  <a:lnTo>
                    <a:pt x="1756252" y="20489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9746520" y="17373930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5" h="2049144">
                  <a:moveTo>
                    <a:pt x="1756252" y="2048961"/>
                  </a:moveTo>
                  <a:lnTo>
                    <a:pt x="292708" y="2048961"/>
                  </a:lnTo>
                  <a:lnTo>
                    <a:pt x="245290" y="2045123"/>
                  </a:lnTo>
                  <a:lnTo>
                    <a:pt x="200286" y="2034015"/>
                  </a:lnTo>
                  <a:lnTo>
                    <a:pt x="158302" y="2016242"/>
                  </a:lnTo>
                  <a:lnTo>
                    <a:pt x="119947" y="1992413"/>
                  </a:lnTo>
                  <a:lnTo>
                    <a:pt x="85826" y="1963135"/>
                  </a:lnTo>
                  <a:lnTo>
                    <a:pt x="56547" y="1929014"/>
                  </a:lnTo>
                  <a:lnTo>
                    <a:pt x="32718" y="1890658"/>
                  </a:lnTo>
                  <a:lnTo>
                    <a:pt x="14946" y="1848675"/>
                  </a:lnTo>
                  <a:lnTo>
                    <a:pt x="3837" y="1803670"/>
                  </a:lnTo>
                  <a:lnTo>
                    <a:pt x="0" y="1756252"/>
                  </a:lnTo>
                  <a:lnTo>
                    <a:pt x="0" y="292708"/>
                  </a:lnTo>
                  <a:lnTo>
                    <a:pt x="3837" y="245290"/>
                  </a:lnTo>
                  <a:lnTo>
                    <a:pt x="14946" y="200286"/>
                  </a:lnTo>
                  <a:lnTo>
                    <a:pt x="32718" y="158302"/>
                  </a:lnTo>
                  <a:lnTo>
                    <a:pt x="56547" y="119947"/>
                  </a:lnTo>
                  <a:lnTo>
                    <a:pt x="85826" y="85826"/>
                  </a:lnTo>
                  <a:lnTo>
                    <a:pt x="119947" y="56547"/>
                  </a:lnTo>
                  <a:lnTo>
                    <a:pt x="158302" y="32718"/>
                  </a:lnTo>
                  <a:lnTo>
                    <a:pt x="200286" y="14946"/>
                  </a:lnTo>
                  <a:lnTo>
                    <a:pt x="245290" y="3837"/>
                  </a:lnTo>
                  <a:lnTo>
                    <a:pt x="292708" y="0"/>
                  </a:lnTo>
                  <a:lnTo>
                    <a:pt x="1756252" y="0"/>
                  </a:lnTo>
                  <a:lnTo>
                    <a:pt x="1803670" y="3837"/>
                  </a:lnTo>
                  <a:lnTo>
                    <a:pt x="1848675" y="14946"/>
                  </a:lnTo>
                  <a:lnTo>
                    <a:pt x="1890658" y="32718"/>
                  </a:lnTo>
                  <a:lnTo>
                    <a:pt x="1929014" y="56547"/>
                  </a:lnTo>
                  <a:lnTo>
                    <a:pt x="1963135" y="85826"/>
                  </a:lnTo>
                  <a:lnTo>
                    <a:pt x="1992413" y="119947"/>
                  </a:lnTo>
                  <a:lnTo>
                    <a:pt x="2016242" y="158302"/>
                  </a:lnTo>
                  <a:lnTo>
                    <a:pt x="2034015" y="200286"/>
                  </a:lnTo>
                  <a:lnTo>
                    <a:pt x="2045123" y="245290"/>
                  </a:lnTo>
                  <a:lnTo>
                    <a:pt x="2048961" y="292708"/>
                  </a:lnTo>
                  <a:lnTo>
                    <a:pt x="2048961" y="1756252"/>
                  </a:lnTo>
                  <a:lnTo>
                    <a:pt x="2045123" y="1803670"/>
                  </a:lnTo>
                  <a:lnTo>
                    <a:pt x="2034015" y="1848675"/>
                  </a:lnTo>
                  <a:lnTo>
                    <a:pt x="2016242" y="1890658"/>
                  </a:lnTo>
                  <a:lnTo>
                    <a:pt x="1992413" y="1929014"/>
                  </a:lnTo>
                  <a:lnTo>
                    <a:pt x="1963135" y="1963135"/>
                  </a:lnTo>
                  <a:lnTo>
                    <a:pt x="1929014" y="1992413"/>
                  </a:lnTo>
                  <a:lnTo>
                    <a:pt x="1890658" y="2016242"/>
                  </a:lnTo>
                  <a:lnTo>
                    <a:pt x="1848675" y="2034015"/>
                  </a:lnTo>
                  <a:lnTo>
                    <a:pt x="1803670" y="2045123"/>
                  </a:lnTo>
                  <a:lnTo>
                    <a:pt x="1756252" y="2048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2604825" y="17502670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4" h="2049144">
                  <a:moveTo>
                    <a:pt x="1756252" y="2048961"/>
                  </a:moveTo>
                  <a:lnTo>
                    <a:pt x="292708" y="2048961"/>
                  </a:lnTo>
                  <a:lnTo>
                    <a:pt x="245290" y="2045123"/>
                  </a:lnTo>
                  <a:lnTo>
                    <a:pt x="200286" y="2034015"/>
                  </a:lnTo>
                  <a:lnTo>
                    <a:pt x="158302" y="2016242"/>
                  </a:lnTo>
                  <a:lnTo>
                    <a:pt x="119947" y="1992413"/>
                  </a:lnTo>
                  <a:lnTo>
                    <a:pt x="85826" y="1963135"/>
                  </a:lnTo>
                  <a:lnTo>
                    <a:pt x="56547" y="1929014"/>
                  </a:lnTo>
                  <a:lnTo>
                    <a:pt x="32718" y="1890658"/>
                  </a:lnTo>
                  <a:lnTo>
                    <a:pt x="14946" y="1848675"/>
                  </a:lnTo>
                  <a:lnTo>
                    <a:pt x="3837" y="1803670"/>
                  </a:lnTo>
                  <a:lnTo>
                    <a:pt x="0" y="1756252"/>
                  </a:lnTo>
                  <a:lnTo>
                    <a:pt x="0" y="292708"/>
                  </a:lnTo>
                  <a:lnTo>
                    <a:pt x="3837" y="245290"/>
                  </a:lnTo>
                  <a:lnTo>
                    <a:pt x="14946" y="200286"/>
                  </a:lnTo>
                  <a:lnTo>
                    <a:pt x="32718" y="158302"/>
                  </a:lnTo>
                  <a:lnTo>
                    <a:pt x="56547" y="119947"/>
                  </a:lnTo>
                  <a:lnTo>
                    <a:pt x="85826" y="85826"/>
                  </a:lnTo>
                  <a:lnTo>
                    <a:pt x="119947" y="56547"/>
                  </a:lnTo>
                  <a:lnTo>
                    <a:pt x="158302" y="32718"/>
                  </a:lnTo>
                  <a:lnTo>
                    <a:pt x="200286" y="14946"/>
                  </a:lnTo>
                  <a:lnTo>
                    <a:pt x="245290" y="3837"/>
                  </a:lnTo>
                  <a:lnTo>
                    <a:pt x="292708" y="0"/>
                  </a:lnTo>
                  <a:lnTo>
                    <a:pt x="1756252" y="0"/>
                  </a:lnTo>
                  <a:lnTo>
                    <a:pt x="1803670" y="3837"/>
                  </a:lnTo>
                  <a:lnTo>
                    <a:pt x="1848675" y="14946"/>
                  </a:lnTo>
                  <a:lnTo>
                    <a:pt x="1890658" y="32718"/>
                  </a:lnTo>
                  <a:lnTo>
                    <a:pt x="1929014" y="56547"/>
                  </a:lnTo>
                  <a:lnTo>
                    <a:pt x="1963135" y="85826"/>
                  </a:lnTo>
                  <a:lnTo>
                    <a:pt x="1992413" y="119947"/>
                  </a:lnTo>
                  <a:lnTo>
                    <a:pt x="2016242" y="158302"/>
                  </a:lnTo>
                  <a:lnTo>
                    <a:pt x="2034015" y="200286"/>
                  </a:lnTo>
                  <a:lnTo>
                    <a:pt x="2045123" y="245290"/>
                  </a:lnTo>
                  <a:lnTo>
                    <a:pt x="2048961" y="292708"/>
                  </a:lnTo>
                  <a:lnTo>
                    <a:pt x="2048961" y="1756252"/>
                  </a:lnTo>
                  <a:lnTo>
                    <a:pt x="2045123" y="1803670"/>
                  </a:lnTo>
                  <a:lnTo>
                    <a:pt x="2034015" y="1848675"/>
                  </a:lnTo>
                  <a:lnTo>
                    <a:pt x="2016242" y="1890658"/>
                  </a:lnTo>
                  <a:lnTo>
                    <a:pt x="1992413" y="1929014"/>
                  </a:lnTo>
                  <a:lnTo>
                    <a:pt x="1963135" y="1963135"/>
                  </a:lnTo>
                  <a:lnTo>
                    <a:pt x="1929014" y="1992413"/>
                  </a:lnTo>
                  <a:lnTo>
                    <a:pt x="1890658" y="2016242"/>
                  </a:lnTo>
                  <a:lnTo>
                    <a:pt x="1848675" y="2034015"/>
                  </a:lnTo>
                  <a:lnTo>
                    <a:pt x="1803670" y="2045123"/>
                  </a:lnTo>
                  <a:lnTo>
                    <a:pt x="1756252" y="20489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2522652" y="17406213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4" h="2049144">
                  <a:moveTo>
                    <a:pt x="1756252" y="2048961"/>
                  </a:moveTo>
                  <a:lnTo>
                    <a:pt x="292708" y="2048961"/>
                  </a:lnTo>
                  <a:lnTo>
                    <a:pt x="245290" y="2045123"/>
                  </a:lnTo>
                  <a:lnTo>
                    <a:pt x="200286" y="2034015"/>
                  </a:lnTo>
                  <a:lnTo>
                    <a:pt x="158302" y="2016242"/>
                  </a:lnTo>
                  <a:lnTo>
                    <a:pt x="119947" y="1992413"/>
                  </a:lnTo>
                  <a:lnTo>
                    <a:pt x="85826" y="1963135"/>
                  </a:lnTo>
                  <a:lnTo>
                    <a:pt x="56547" y="1929014"/>
                  </a:lnTo>
                  <a:lnTo>
                    <a:pt x="32718" y="1890658"/>
                  </a:lnTo>
                  <a:lnTo>
                    <a:pt x="14946" y="1848675"/>
                  </a:lnTo>
                  <a:lnTo>
                    <a:pt x="3837" y="1803670"/>
                  </a:lnTo>
                  <a:lnTo>
                    <a:pt x="0" y="1756252"/>
                  </a:lnTo>
                  <a:lnTo>
                    <a:pt x="0" y="292708"/>
                  </a:lnTo>
                  <a:lnTo>
                    <a:pt x="3837" y="245290"/>
                  </a:lnTo>
                  <a:lnTo>
                    <a:pt x="14946" y="200286"/>
                  </a:lnTo>
                  <a:lnTo>
                    <a:pt x="32718" y="158302"/>
                  </a:lnTo>
                  <a:lnTo>
                    <a:pt x="56547" y="119947"/>
                  </a:lnTo>
                  <a:lnTo>
                    <a:pt x="85826" y="85826"/>
                  </a:lnTo>
                  <a:lnTo>
                    <a:pt x="119947" y="56547"/>
                  </a:lnTo>
                  <a:lnTo>
                    <a:pt x="158302" y="32718"/>
                  </a:lnTo>
                  <a:lnTo>
                    <a:pt x="200286" y="14946"/>
                  </a:lnTo>
                  <a:lnTo>
                    <a:pt x="245290" y="3837"/>
                  </a:lnTo>
                  <a:lnTo>
                    <a:pt x="292708" y="0"/>
                  </a:lnTo>
                  <a:lnTo>
                    <a:pt x="1756252" y="0"/>
                  </a:lnTo>
                  <a:lnTo>
                    <a:pt x="1803670" y="3837"/>
                  </a:lnTo>
                  <a:lnTo>
                    <a:pt x="1848675" y="14946"/>
                  </a:lnTo>
                  <a:lnTo>
                    <a:pt x="1890658" y="32718"/>
                  </a:lnTo>
                  <a:lnTo>
                    <a:pt x="1929014" y="56547"/>
                  </a:lnTo>
                  <a:lnTo>
                    <a:pt x="1963135" y="85826"/>
                  </a:lnTo>
                  <a:lnTo>
                    <a:pt x="1992413" y="119947"/>
                  </a:lnTo>
                  <a:lnTo>
                    <a:pt x="2016242" y="158302"/>
                  </a:lnTo>
                  <a:lnTo>
                    <a:pt x="2034015" y="200286"/>
                  </a:lnTo>
                  <a:lnTo>
                    <a:pt x="2045123" y="245290"/>
                  </a:lnTo>
                  <a:lnTo>
                    <a:pt x="2048961" y="292708"/>
                  </a:lnTo>
                  <a:lnTo>
                    <a:pt x="2048961" y="1756252"/>
                  </a:lnTo>
                  <a:lnTo>
                    <a:pt x="2045123" y="1803670"/>
                  </a:lnTo>
                  <a:lnTo>
                    <a:pt x="2034015" y="1848675"/>
                  </a:lnTo>
                  <a:lnTo>
                    <a:pt x="2016242" y="1890658"/>
                  </a:lnTo>
                  <a:lnTo>
                    <a:pt x="1992413" y="1929014"/>
                  </a:lnTo>
                  <a:lnTo>
                    <a:pt x="1963135" y="1963135"/>
                  </a:lnTo>
                  <a:lnTo>
                    <a:pt x="1929014" y="1992413"/>
                  </a:lnTo>
                  <a:lnTo>
                    <a:pt x="1890658" y="2016242"/>
                  </a:lnTo>
                  <a:lnTo>
                    <a:pt x="1848675" y="2034015"/>
                  </a:lnTo>
                  <a:lnTo>
                    <a:pt x="1803670" y="2045123"/>
                  </a:lnTo>
                  <a:lnTo>
                    <a:pt x="1756252" y="2048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097725" y="17485207"/>
              <a:ext cx="7346950" cy="1826895"/>
            </a:xfrm>
            <a:custGeom>
              <a:avLst/>
              <a:gdLst/>
              <a:ahLst/>
              <a:cxnLst/>
              <a:rect l="l" t="t" r="r" b="b"/>
              <a:pathLst>
                <a:path w="7346950" h="1826894">
                  <a:moveTo>
                    <a:pt x="1795957" y="882992"/>
                  </a:moveTo>
                  <a:lnTo>
                    <a:pt x="918857" y="882992"/>
                  </a:lnTo>
                  <a:lnTo>
                    <a:pt x="918857" y="6794"/>
                  </a:lnTo>
                  <a:lnTo>
                    <a:pt x="877112" y="6794"/>
                  </a:lnTo>
                  <a:lnTo>
                    <a:pt x="877112" y="882992"/>
                  </a:lnTo>
                  <a:lnTo>
                    <a:pt x="0" y="882992"/>
                  </a:lnTo>
                  <a:lnTo>
                    <a:pt x="0" y="924737"/>
                  </a:lnTo>
                  <a:lnTo>
                    <a:pt x="877112" y="924737"/>
                  </a:lnTo>
                  <a:lnTo>
                    <a:pt x="877112" y="1800936"/>
                  </a:lnTo>
                  <a:lnTo>
                    <a:pt x="918857" y="1800936"/>
                  </a:lnTo>
                  <a:lnTo>
                    <a:pt x="918857" y="924737"/>
                  </a:lnTo>
                  <a:lnTo>
                    <a:pt x="1795957" y="924737"/>
                  </a:lnTo>
                  <a:lnTo>
                    <a:pt x="1795957" y="882992"/>
                  </a:lnTo>
                  <a:close/>
                </a:path>
                <a:path w="7346950" h="1826894">
                  <a:moveTo>
                    <a:pt x="4570400" y="876198"/>
                  </a:moveTo>
                  <a:lnTo>
                    <a:pt x="3693299" y="876198"/>
                  </a:lnTo>
                  <a:lnTo>
                    <a:pt x="3693299" y="0"/>
                  </a:lnTo>
                  <a:lnTo>
                    <a:pt x="3651554" y="0"/>
                  </a:lnTo>
                  <a:lnTo>
                    <a:pt x="3651554" y="876198"/>
                  </a:lnTo>
                  <a:lnTo>
                    <a:pt x="2774442" y="876198"/>
                  </a:lnTo>
                  <a:lnTo>
                    <a:pt x="2774442" y="917943"/>
                  </a:lnTo>
                  <a:lnTo>
                    <a:pt x="3651554" y="917943"/>
                  </a:lnTo>
                  <a:lnTo>
                    <a:pt x="3651554" y="1794154"/>
                  </a:lnTo>
                  <a:lnTo>
                    <a:pt x="3693299" y="1794154"/>
                  </a:lnTo>
                  <a:lnTo>
                    <a:pt x="3693299" y="917943"/>
                  </a:lnTo>
                  <a:lnTo>
                    <a:pt x="4570400" y="917943"/>
                  </a:lnTo>
                  <a:lnTo>
                    <a:pt x="4570400" y="876198"/>
                  </a:lnTo>
                  <a:close/>
                </a:path>
                <a:path w="7346950" h="1826894">
                  <a:moveTo>
                    <a:pt x="7346531" y="908481"/>
                  </a:moveTo>
                  <a:lnTo>
                    <a:pt x="6469431" y="908481"/>
                  </a:lnTo>
                  <a:lnTo>
                    <a:pt x="6469431" y="32283"/>
                  </a:lnTo>
                  <a:lnTo>
                    <a:pt x="6427686" y="32283"/>
                  </a:lnTo>
                  <a:lnTo>
                    <a:pt x="6427686" y="908481"/>
                  </a:lnTo>
                  <a:lnTo>
                    <a:pt x="5550573" y="908481"/>
                  </a:lnTo>
                  <a:lnTo>
                    <a:pt x="5550573" y="950226"/>
                  </a:lnTo>
                  <a:lnTo>
                    <a:pt x="6427686" y="950226"/>
                  </a:lnTo>
                  <a:lnTo>
                    <a:pt x="6427686" y="1826425"/>
                  </a:lnTo>
                  <a:lnTo>
                    <a:pt x="6469431" y="1826425"/>
                  </a:lnTo>
                  <a:lnTo>
                    <a:pt x="6469431" y="950226"/>
                  </a:lnTo>
                  <a:lnTo>
                    <a:pt x="7346531" y="950226"/>
                  </a:lnTo>
                  <a:lnTo>
                    <a:pt x="7346531" y="908481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25128" y="18321402"/>
              <a:ext cx="182183" cy="167608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15449200" y="17502662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4" h="2049144">
                  <a:moveTo>
                    <a:pt x="1756252" y="2048961"/>
                  </a:moveTo>
                  <a:lnTo>
                    <a:pt x="292708" y="2048961"/>
                  </a:lnTo>
                  <a:lnTo>
                    <a:pt x="245290" y="2045123"/>
                  </a:lnTo>
                  <a:lnTo>
                    <a:pt x="200286" y="2034015"/>
                  </a:lnTo>
                  <a:lnTo>
                    <a:pt x="158302" y="2016242"/>
                  </a:lnTo>
                  <a:lnTo>
                    <a:pt x="119947" y="1992413"/>
                  </a:lnTo>
                  <a:lnTo>
                    <a:pt x="85826" y="1963135"/>
                  </a:lnTo>
                  <a:lnTo>
                    <a:pt x="56547" y="1929014"/>
                  </a:lnTo>
                  <a:lnTo>
                    <a:pt x="32718" y="1890658"/>
                  </a:lnTo>
                  <a:lnTo>
                    <a:pt x="14946" y="1848675"/>
                  </a:lnTo>
                  <a:lnTo>
                    <a:pt x="3837" y="1803670"/>
                  </a:lnTo>
                  <a:lnTo>
                    <a:pt x="0" y="1756252"/>
                  </a:lnTo>
                  <a:lnTo>
                    <a:pt x="0" y="292708"/>
                  </a:lnTo>
                  <a:lnTo>
                    <a:pt x="3837" y="245290"/>
                  </a:lnTo>
                  <a:lnTo>
                    <a:pt x="14946" y="200286"/>
                  </a:lnTo>
                  <a:lnTo>
                    <a:pt x="32718" y="158302"/>
                  </a:lnTo>
                  <a:lnTo>
                    <a:pt x="56547" y="119947"/>
                  </a:lnTo>
                  <a:lnTo>
                    <a:pt x="85826" y="85826"/>
                  </a:lnTo>
                  <a:lnTo>
                    <a:pt x="119947" y="56547"/>
                  </a:lnTo>
                  <a:lnTo>
                    <a:pt x="158302" y="32718"/>
                  </a:lnTo>
                  <a:lnTo>
                    <a:pt x="200286" y="14946"/>
                  </a:lnTo>
                  <a:lnTo>
                    <a:pt x="245290" y="3837"/>
                  </a:lnTo>
                  <a:lnTo>
                    <a:pt x="292708" y="0"/>
                  </a:lnTo>
                  <a:lnTo>
                    <a:pt x="1756252" y="0"/>
                  </a:lnTo>
                  <a:lnTo>
                    <a:pt x="1803670" y="3837"/>
                  </a:lnTo>
                  <a:lnTo>
                    <a:pt x="1848675" y="14946"/>
                  </a:lnTo>
                  <a:lnTo>
                    <a:pt x="1890658" y="32718"/>
                  </a:lnTo>
                  <a:lnTo>
                    <a:pt x="1929014" y="56547"/>
                  </a:lnTo>
                  <a:lnTo>
                    <a:pt x="1963135" y="85826"/>
                  </a:lnTo>
                  <a:lnTo>
                    <a:pt x="1992413" y="119947"/>
                  </a:lnTo>
                  <a:lnTo>
                    <a:pt x="2016242" y="158302"/>
                  </a:lnTo>
                  <a:lnTo>
                    <a:pt x="2034015" y="200286"/>
                  </a:lnTo>
                  <a:lnTo>
                    <a:pt x="2045123" y="245290"/>
                  </a:lnTo>
                  <a:lnTo>
                    <a:pt x="2048961" y="292708"/>
                  </a:lnTo>
                  <a:lnTo>
                    <a:pt x="2048961" y="1756252"/>
                  </a:lnTo>
                  <a:lnTo>
                    <a:pt x="2045123" y="1803670"/>
                  </a:lnTo>
                  <a:lnTo>
                    <a:pt x="2034015" y="1848675"/>
                  </a:lnTo>
                  <a:lnTo>
                    <a:pt x="2016242" y="1890658"/>
                  </a:lnTo>
                  <a:lnTo>
                    <a:pt x="1992413" y="1929014"/>
                  </a:lnTo>
                  <a:lnTo>
                    <a:pt x="1963135" y="1963135"/>
                  </a:lnTo>
                  <a:lnTo>
                    <a:pt x="1929014" y="1992413"/>
                  </a:lnTo>
                  <a:lnTo>
                    <a:pt x="1890658" y="2016242"/>
                  </a:lnTo>
                  <a:lnTo>
                    <a:pt x="1848675" y="2034015"/>
                  </a:lnTo>
                  <a:lnTo>
                    <a:pt x="1803670" y="2045123"/>
                  </a:lnTo>
                  <a:lnTo>
                    <a:pt x="1756252" y="20489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5367058" y="17406203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4" h="2049144">
                  <a:moveTo>
                    <a:pt x="1756252" y="2048961"/>
                  </a:moveTo>
                  <a:lnTo>
                    <a:pt x="292708" y="2048961"/>
                  </a:lnTo>
                  <a:lnTo>
                    <a:pt x="245290" y="2045123"/>
                  </a:lnTo>
                  <a:lnTo>
                    <a:pt x="200286" y="2034015"/>
                  </a:lnTo>
                  <a:lnTo>
                    <a:pt x="158302" y="2016242"/>
                  </a:lnTo>
                  <a:lnTo>
                    <a:pt x="119947" y="1992413"/>
                  </a:lnTo>
                  <a:lnTo>
                    <a:pt x="85826" y="1963135"/>
                  </a:lnTo>
                  <a:lnTo>
                    <a:pt x="56547" y="1929014"/>
                  </a:lnTo>
                  <a:lnTo>
                    <a:pt x="32718" y="1890658"/>
                  </a:lnTo>
                  <a:lnTo>
                    <a:pt x="14946" y="1848675"/>
                  </a:lnTo>
                  <a:lnTo>
                    <a:pt x="3837" y="1803670"/>
                  </a:lnTo>
                  <a:lnTo>
                    <a:pt x="0" y="1756252"/>
                  </a:lnTo>
                  <a:lnTo>
                    <a:pt x="0" y="292708"/>
                  </a:lnTo>
                  <a:lnTo>
                    <a:pt x="3837" y="245290"/>
                  </a:lnTo>
                  <a:lnTo>
                    <a:pt x="14946" y="200286"/>
                  </a:lnTo>
                  <a:lnTo>
                    <a:pt x="32718" y="158302"/>
                  </a:lnTo>
                  <a:lnTo>
                    <a:pt x="56547" y="119947"/>
                  </a:lnTo>
                  <a:lnTo>
                    <a:pt x="85826" y="85826"/>
                  </a:lnTo>
                  <a:lnTo>
                    <a:pt x="119947" y="56547"/>
                  </a:lnTo>
                  <a:lnTo>
                    <a:pt x="158302" y="32718"/>
                  </a:lnTo>
                  <a:lnTo>
                    <a:pt x="200286" y="14946"/>
                  </a:lnTo>
                  <a:lnTo>
                    <a:pt x="245290" y="3837"/>
                  </a:lnTo>
                  <a:lnTo>
                    <a:pt x="292708" y="0"/>
                  </a:lnTo>
                  <a:lnTo>
                    <a:pt x="1756252" y="0"/>
                  </a:lnTo>
                  <a:lnTo>
                    <a:pt x="1803670" y="3837"/>
                  </a:lnTo>
                  <a:lnTo>
                    <a:pt x="1848675" y="14946"/>
                  </a:lnTo>
                  <a:lnTo>
                    <a:pt x="1890658" y="32718"/>
                  </a:lnTo>
                  <a:lnTo>
                    <a:pt x="1929014" y="56547"/>
                  </a:lnTo>
                  <a:lnTo>
                    <a:pt x="1963135" y="85826"/>
                  </a:lnTo>
                  <a:lnTo>
                    <a:pt x="1992413" y="119947"/>
                  </a:lnTo>
                  <a:lnTo>
                    <a:pt x="2016242" y="158302"/>
                  </a:lnTo>
                  <a:lnTo>
                    <a:pt x="2034015" y="200286"/>
                  </a:lnTo>
                  <a:lnTo>
                    <a:pt x="2045123" y="245290"/>
                  </a:lnTo>
                  <a:lnTo>
                    <a:pt x="2048961" y="292708"/>
                  </a:lnTo>
                  <a:lnTo>
                    <a:pt x="2048961" y="1756252"/>
                  </a:lnTo>
                  <a:lnTo>
                    <a:pt x="2045123" y="1803670"/>
                  </a:lnTo>
                  <a:lnTo>
                    <a:pt x="2034015" y="1848675"/>
                  </a:lnTo>
                  <a:lnTo>
                    <a:pt x="2016242" y="1890658"/>
                  </a:lnTo>
                  <a:lnTo>
                    <a:pt x="1992413" y="1929014"/>
                  </a:lnTo>
                  <a:lnTo>
                    <a:pt x="1963135" y="1963135"/>
                  </a:lnTo>
                  <a:lnTo>
                    <a:pt x="1929014" y="1992413"/>
                  </a:lnTo>
                  <a:lnTo>
                    <a:pt x="1890658" y="2016242"/>
                  </a:lnTo>
                  <a:lnTo>
                    <a:pt x="1848675" y="2034015"/>
                  </a:lnTo>
                  <a:lnTo>
                    <a:pt x="1803670" y="2045123"/>
                  </a:lnTo>
                  <a:lnTo>
                    <a:pt x="1756252" y="2048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5492692" y="17517490"/>
              <a:ext cx="1796414" cy="1794510"/>
            </a:xfrm>
            <a:custGeom>
              <a:avLst/>
              <a:gdLst/>
              <a:ahLst/>
              <a:cxnLst/>
              <a:rect l="l" t="t" r="r" b="b"/>
              <a:pathLst>
                <a:path w="1796415" h="1794509">
                  <a:moveTo>
                    <a:pt x="1795957" y="876185"/>
                  </a:moveTo>
                  <a:lnTo>
                    <a:pt x="918845" y="876185"/>
                  </a:lnTo>
                  <a:lnTo>
                    <a:pt x="918845" y="0"/>
                  </a:lnTo>
                  <a:lnTo>
                    <a:pt x="877100" y="0"/>
                  </a:lnTo>
                  <a:lnTo>
                    <a:pt x="877100" y="876185"/>
                  </a:lnTo>
                  <a:lnTo>
                    <a:pt x="0" y="876185"/>
                  </a:lnTo>
                  <a:lnTo>
                    <a:pt x="0" y="917917"/>
                  </a:lnTo>
                  <a:lnTo>
                    <a:pt x="877100" y="917917"/>
                  </a:lnTo>
                  <a:lnTo>
                    <a:pt x="877100" y="1794154"/>
                  </a:lnTo>
                  <a:lnTo>
                    <a:pt x="918845" y="1794154"/>
                  </a:lnTo>
                  <a:lnTo>
                    <a:pt x="918845" y="917917"/>
                  </a:lnTo>
                  <a:lnTo>
                    <a:pt x="1795957" y="917917"/>
                  </a:lnTo>
                  <a:lnTo>
                    <a:pt x="1795957" y="876185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6545764" y="17623383"/>
              <a:ext cx="273050" cy="514984"/>
            </a:xfrm>
            <a:custGeom>
              <a:avLst/>
              <a:gdLst/>
              <a:ahLst/>
              <a:cxnLst/>
              <a:rect l="l" t="t" r="r" b="b"/>
              <a:pathLst>
                <a:path w="273050" h="514984">
                  <a:moveTo>
                    <a:pt x="86893" y="257238"/>
                  </a:moveTo>
                  <a:lnTo>
                    <a:pt x="0" y="257238"/>
                  </a:lnTo>
                  <a:lnTo>
                    <a:pt x="0" y="344119"/>
                  </a:lnTo>
                  <a:lnTo>
                    <a:pt x="86893" y="344119"/>
                  </a:lnTo>
                  <a:lnTo>
                    <a:pt x="86893" y="257238"/>
                  </a:lnTo>
                  <a:close/>
                </a:path>
                <a:path w="273050" h="514984">
                  <a:moveTo>
                    <a:pt x="86893" y="0"/>
                  </a:moveTo>
                  <a:lnTo>
                    <a:pt x="0" y="0"/>
                  </a:lnTo>
                  <a:lnTo>
                    <a:pt x="0" y="86893"/>
                  </a:lnTo>
                  <a:lnTo>
                    <a:pt x="86893" y="86893"/>
                  </a:lnTo>
                  <a:lnTo>
                    <a:pt x="86893" y="0"/>
                  </a:lnTo>
                  <a:close/>
                </a:path>
                <a:path w="273050" h="514984">
                  <a:moveTo>
                    <a:pt x="130340" y="427609"/>
                  </a:moveTo>
                  <a:lnTo>
                    <a:pt x="43446" y="427609"/>
                  </a:lnTo>
                  <a:lnTo>
                    <a:pt x="43446" y="514502"/>
                  </a:lnTo>
                  <a:lnTo>
                    <a:pt x="130340" y="514502"/>
                  </a:lnTo>
                  <a:lnTo>
                    <a:pt x="130340" y="427609"/>
                  </a:lnTo>
                  <a:close/>
                </a:path>
                <a:path w="273050" h="514984">
                  <a:moveTo>
                    <a:pt x="257263" y="86893"/>
                  </a:moveTo>
                  <a:lnTo>
                    <a:pt x="170383" y="86893"/>
                  </a:lnTo>
                  <a:lnTo>
                    <a:pt x="170383" y="173786"/>
                  </a:lnTo>
                  <a:lnTo>
                    <a:pt x="257263" y="173786"/>
                  </a:lnTo>
                  <a:lnTo>
                    <a:pt x="257263" y="86893"/>
                  </a:lnTo>
                  <a:close/>
                </a:path>
                <a:path w="273050" h="514984">
                  <a:moveTo>
                    <a:pt x="272503" y="257238"/>
                  </a:moveTo>
                  <a:lnTo>
                    <a:pt x="185610" y="257238"/>
                  </a:lnTo>
                  <a:lnTo>
                    <a:pt x="185610" y="344119"/>
                  </a:lnTo>
                  <a:lnTo>
                    <a:pt x="272503" y="344119"/>
                  </a:lnTo>
                  <a:lnTo>
                    <a:pt x="272503" y="257238"/>
                  </a:lnTo>
                  <a:close/>
                </a:path>
              </a:pathLst>
            </a:custGeom>
            <a:solidFill>
              <a:srgbClr val="FFC2E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23190" y="18221370"/>
              <a:ext cx="86889" cy="86889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16716146" y="17539906"/>
              <a:ext cx="458470" cy="748030"/>
            </a:xfrm>
            <a:custGeom>
              <a:avLst/>
              <a:gdLst/>
              <a:ahLst/>
              <a:cxnLst/>
              <a:rect l="l" t="t" r="r" b="b"/>
              <a:pathLst>
                <a:path w="458469" h="748030">
                  <a:moveTo>
                    <a:pt x="86880" y="660603"/>
                  </a:moveTo>
                  <a:lnTo>
                    <a:pt x="0" y="660603"/>
                  </a:lnTo>
                  <a:lnTo>
                    <a:pt x="0" y="747483"/>
                  </a:lnTo>
                  <a:lnTo>
                    <a:pt x="86880" y="747483"/>
                  </a:lnTo>
                  <a:lnTo>
                    <a:pt x="86880" y="660603"/>
                  </a:lnTo>
                  <a:close/>
                </a:path>
                <a:path w="458469" h="748030">
                  <a:moveTo>
                    <a:pt x="189026" y="0"/>
                  </a:moveTo>
                  <a:lnTo>
                    <a:pt x="102133" y="0"/>
                  </a:lnTo>
                  <a:lnTo>
                    <a:pt x="102133" y="86880"/>
                  </a:lnTo>
                  <a:lnTo>
                    <a:pt x="189026" y="86880"/>
                  </a:lnTo>
                  <a:lnTo>
                    <a:pt x="189026" y="0"/>
                  </a:lnTo>
                  <a:close/>
                </a:path>
                <a:path w="458469" h="748030">
                  <a:moveTo>
                    <a:pt x="257263" y="597992"/>
                  </a:moveTo>
                  <a:lnTo>
                    <a:pt x="170370" y="597992"/>
                  </a:lnTo>
                  <a:lnTo>
                    <a:pt x="170370" y="684885"/>
                  </a:lnTo>
                  <a:lnTo>
                    <a:pt x="257263" y="684885"/>
                  </a:lnTo>
                  <a:lnTo>
                    <a:pt x="257263" y="597992"/>
                  </a:lnTo>
                  <a:close/>
                </a:path>
                <a:path w="458469" h="748030">
                  <a:moveTo>
                    <a:pt x="257263" y="427609"/>
                  </a:moveTo>
                  <a:lnTo>
                    <a:pt x="170370" y="427609"/>
                  </a:lnTo>
                  <a:lnTo>
                    <a:pt x="170370" y="514502"/>
                  </a:lnTo>
                  <a:lnTo>
                    <a:pt x="257263" y="514502"/>
                  </a:lnTo>
                  <a:lnTo>
                    <a:pt x="257263" y="427609"/>
                  </a:lnTo>
                  <a:close/>
                </a:path>
                <a:path w="458469" h="748030">
                  <a:moveTo>
                    <a:pt x="340741" y="170370"/>
                  </a:moveTo>
                  <a:lnTo>
                    <a:pt x="253847" y="170370"/>
                  </a:lnTo>
                  <a:lnTo>
                    <a:pt x="253847" y="257263"/>
                  </a:lnTo>
                  <a:lnTo>
                    <a:pt x="340741" y="257263"/>
                  </a:lnTo>
                  <a:lnTo>
                    <a:pt x="340741" y="170370"/>
                  </a:lnTo>
                  <a:close/>
                </a:path>
                <a:path w="458469" h="748030">
                  <a:moveTo>
                    <a:pt x="427647" y="340715"/>
                  </a:moveTo>
                  <a:lnTo>
                    <a:pt x="340753" y="340715"/>
                  </a:lnTo>
                  <a:lnTo>
                    <a:pt x="340753" y="427596"/>
                  </a:lnTo>
                  <a:lnTo>
                    <a:pt x="427647" y="427596"/>
                  </a:lnTo>
                  <a:lnTo>
                    <a:pt x="427647" y="340715"/>
                  </a:lnTo>
                  <a:close/>
                </a:path>
                <a:path w="458469" h="748030">
                  <a:moveTo>
                    <a:pt x="458317" y="597992"/>
                  </a:moveTo>
                  <a:lnTo>
                    <a:pt x="371436" y="597992"/>
                  </a:lnTo>
                  <a:lnTo>
                    <a:pt x="371436" y="684885"/>
                  </a:lnTo>
                  <a:lnTo>
                    <a:pt x="458317" y="684885"/>
                  </a:lnTo>
                  <a:lnTo>
                    <a:pt x="458317" y="597992"/>
                  </a:lnTo>
                  <a:close/>
                </a:path>
              </a:pathLst>
            </a:custGeom>
            <a:solidFill>
              <a:srgbClr val="FFC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5552585" y="18637974"/>
              <a:ext cx="715645" cy="612140"/>
            </a:xfrm>
            <a:custGeom>
              <a:avLst/>
              <a:gdLst/>
              <a:ahLst/>
              <a:cxnLst/>
              <a:rect l="l" t="t" r="r" b="b"/>
              <a:pathLst>
                <a:path w="715644" h="612140">
                  <a:moveTo>
                    <a:pt x="86893" y="283324"/>
                  </a:moveTo>
                  <a:lnTo>
                    <a:pt x="0" y="283324"/>
                  </a:lnTo>
                  <a:lnTo>
                    <a:pt x="0" y="370217"/>
                  </a:lnTo>
                  <a:lnTo>
                    <a:pt x="86893" y="370217"/>
                  </a:lnTo>
                  <a:lnTo>
                    <a:pt x="86893" y="283324"/>
                  </a:lnTo>
                  <a:close/>
                </a:path>
                <a:path w="715644" h="612140">
                  <a:moveTo>
                    <a:pt x="173748" y="43446"/>
                  </a:moveTo>
                  <a:lnTo>
                    <a:pt x="86855" y="43446"/>
                  </a:lnTo>
                  <a:lnTo>
                    <a:pt x="86855" y="130340"/>
                  </a:lnTo>
                  <a:lnTo>
                    <a:pt x="173748" y="130340"/>
                  </a:lnTo>
                  <a:lnTo>
                    <a:pt x="173748" y="43446"/>
                  </a:lnTo>
                  <a:close/>
                </a:path>
                <a:path w="715644" h="612140">
                  <a:moveTo>
                    <a:pt x="260654" y="438340"/>
                  </a:moveTo>
                  <a:lnTo>
                    <a:pt x="173761" y="438340"/>
                  </a:lnTo>
                  <a:lnTo>
                    <a:pt x="173761" y="525233"/>
                  </a:lnTo>
                  <a:lnTo>
                    <a:pt x="260654" y="525233"/>
                  </a:lnTo>
                  <a:lnTo>
                    <a:pt x="260654" y="438340"/>
                  </a:lnTo>
                  <a:close/>
                </a:path>
                <a:path w="715644" h="612140">
                  <a:moveTo>
                    <a:pt x="260654" y="213829"/>
                  </a:moveTo>
                  <a:lnTo>
                    <a:pt x="173761" y="213829"/>
                  </a:lnTo>
                  <a:lnTo>
                    <a:pt x="173761" y="300723"/>
                  </a:lnTo>
                  <a:lnTo>
                    <a:pt x="260654" y="300723"/>
                  </a:lnTo>
                  <a:lnTo>
                    <a:pt x="260654" y="213829"/>
                  </a:lnTo>
                  <a:close/>
                </a:path>
                <a:path w="715644" h="612140">
                  <a:moveTo>
                    <a:pt x="371221" y="0"/>
                  </a:moveTo>
                  <a:lnTo>
                    <a:pt x="284327" y="0"/>
                  </a:lnTo>
                  <a:lnTo>
                    <a:pt x="284327" y="86893"/>
                  </a:lnTo>
                  <a:lnTo>
                    <a:pt x="371221" y="86893"/>
                  </a:lnTo>
                  <a:lnTo>
                    <a:pt x="371221" y="0"/>
                  </a:lnTo>
                  <a:close/>
                </a:path>
                <a:path w="715644" h="612140">
                  <a:moveTo>
                    <a:pt x="458114" y="300685"/>
                  </a:moveTo>
                  <a:lnTo>
                    <a:pt x="371221" y="300685"/>
                  </a:lnTo>
                  <a:lnTo>
                    <a:pt x="371221" y="387578"/>
                  </a:lnTo>
                  <a:lnTo>
                    <a:pt x="458114" y="387578"/>
                  </a:lnTo>
                  <a:lnTo>
                    <a:pt x="458114" y="300685"/>
                  </a:lnTo>
                  <a:close/>
                </a:path>
                <a:path w="715644" h="612140">
                  <a:moveTo>
                    <a:pt x="545020" y="525195"/>
                  </a:moveTo>
                  <a:lnTo>
                    <a:pt x="458127" y="525195"/>
                  </a:lnTo>
                  <a:lnTo>
                    <a:pt x="458127" y="612089"/>
                  </a:lnTo>
                  <a:lnTo>
                    <a:pt x="545020" y="612089"/>
                  </a:lnTo>
                  <a:lnTo>
                    <a:pt x="545020" y="525195"/>
                  </a:lnTo>
                  <a:close/>
                </a:path>
                <a:path w="715644" h="612140">
                  <a:moveTo>
                    <a:pt x="628497" y="0"/>
                  </a:moveTo>
                  <a:lnTo>
                    <a:pt x="541604" y="0"/>
                  </a:lnTo>
                  <a:lnTo>
                    <a:pt x="541604" y="86893"/>
                  </a:lnTo>
                  <a:lnTo>
                    <a:pt x="628497" y="86893"/>
                  </a:lnTo>
                  <a:lnTo>
                    <a:pt x="628497" y="0"/>
                  </a:lnTo>
                  <a:close/>
                </a:path>
                <a:path w="715644" h="612140">
                  <a:moveTo>
                    <a:pt x="715352" y="257238"/>
                  </a:moveTo>
                  <a:lnTo>
                    <a:pt x="628459" y="257238"/>
                  </a:lnTo>
                  <a:lnTo>
                    <a:pt x="628459" y="344119"/>
                  </a:lnTo>
                  <a:lnTo>
                    <a:pt x="715352" y="344119"/>
                  </a:lnTo>
                  <a:lnTo>
                    <a:pt x="715352" y="257238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6566630" y="18511050"/>
              <a:ext cx="651510" cy="739140"/>
            </a:xfrm>
            <a:custGeom>
              <a:avLst/>
              <a:gdLst/>
              <a:ahLst/>
              <a:cxnLst/>
              <a:rect l="l" t="t" r="r" b="b"/>
              <a:pathLst>
                <a:path w="651509" h="739140">
                  <a:moveTo>
                    <a:pt x="86893" y="340753"/>
                  </a:moveTo>
                  <a:lnTo>
                    <a:pt x="0" y="340753"/>
                  </a:lnTo>
                  <a:lnTo>
                    <a:pt x="0" y="427647"/>
                  </a:lnTo>
                  <a:lnTo>
                    <a:pt x="86893" y="427647"/>
                  </a:lnTo>
                  <a:lnTo>
                    <a:pt x="86893" y="340753"/>
                  </a:lnTo>
                  <a:close/>
                </a:path>
                <a:path w="651509" h="739140">
                  <a:moveTo>
                    <a:pt x="130340" y="554532"/>
                  </a:moveTo>
                  <a:lnTo>
                    <a:pt x="43459" y="554532"/>
                  </a:lnTo>
                  <a:lnTo>
                    <a:pt x="43459" y="641426"/>
                  </a:lnTo>
                  <a:lnTo>
                    <a:pt x="130340" y="641426"/>
                  </a:lnTo>
                  <a:lnTo>
                    <a:pt x="130340" y="554532"/>
                  </a:lnTo>
                  <a:close/>
                </a:path>
                <a:path w="651509" h="739140">
                  <a:moveTo>
                    <a:pt x="130340" y="170370"/>
                  </a:moveTo>
                  <a:lnTo>
                    <a:pt x="43459" y="170370"/>
                  </a:lnTo>
                  <a:lnTo>
                    <a:pt x="43459" y="257263"/>
                  </a:lnTo>
                  <a:lnTo>
                    <a:pt x="130340" y="257263"/>
                  </a:lnTo>
                  <a:lnTo>
                    <a:pt x="130340" y="170370"/>
                  </a:lnTo>
                  <a:close/>
                </a:path>
                <a:path w="651509" h="739140">
                  <a:moveTo>
                    <a:pt x="279857" y="0"/>
                  </a:moveTo>
                  <a:lnTo>
                    <a:pt x="192963" y="0"/>
                  </a:lnTo>
                  <a:lnTo>
                    <a:pt x="192963" y="86880"/>
                  </a:lnTo>
                  <a:lnTo>
                    <a:pt x="279857" y="86880"/>
                  </a:lnTo>
                  <a:lnTo>
                    <a:pt x="279857" y="0"/>
                  </a:lnTo>
                  <a:close/>
                </a:path>
                <a:path w="651509" h="739140">
                  <a:moveTo>
                    <a:pt x="300723" y="297307"/>
                  </a:moveTo>
                  <a:lnTo>
                    <a:pt x="213829" y="297307"/>
                  </a:lnTo>
                  <a:lnTo>
                    <a:pt x="213829" y="384187"/>
                  </a:lnTo>
                  <a:lnTo>
                    <a:pt x="300723" y="384187"/>
                  </a:lnTo>
                  <a:lnTo>
                    <a:pt x="300723" y="297307"/>
                  </a:lnTo>
                  <a:close/>
                </a:path>
                <a:path w="651509" h="739140">
                  <a:moveTo>
                    <a:pt x="363334" y="652119"/>
                  </a:moveTo>
                  <a:lnTo>
                    <a:pt x="276440" y="652119"/>
                  </a:lnTo>
                  <a:lnTo>
                    <a:pt x="276440" y="739013"/>
                  </a:lnTo>
                  <a:lnTo>
                    <a:pt x="363334" y="739013"/>
                  </a:lnTo>
                  <a:lnTo>
                    <a:pt x="363334" y="652119"/>
                  </a:lnTo>
                  <a:close/>
                </a:path>
                <a:path w="651509" h="739140">
                  <a:moveTo>
                    <a:pt x="450227" y="467639"/>
                  </a:moveTo>
                  <a:lnTo>
                    <a:pt x="363347" y="467639"/>
                  </a:lnTo>
                  <a:lnTo>
                    <a:pt x="363347" y="554532"/>
                  </a:lnTo>
                  <a:lnTo>
                    <a:pt x="450227" y="554532"/>
                  </a:lnTo>
                  <a:lnTo>
                    <a:pt x="450227" y="467639"/>
                  </a:lnTo>
                  <a:close/>
                </a:path>
                <a:path w="651509" h="739140">
                  <a:moveTo>
                    <a:pt x="450227" y="170370"/>
                  </a:moveTo>
                  <a:lnTo>
                    <a:pt x="363347" y="170370"/>
                  </a:lnTo>
                  <a:lnTo>
                    <a:pt x="363347" y="257263"/>
                  </a:lnTo>
                  <a:lnTo>
                    <a:pt x="450227" y="257263"/>
                  </a:lnTo>
                  <a:lnTo>
                    <a:pt x="450227" y="170370"/>
                  </a:lnTo>
                  <a:close/>
                </a:path>
                <a:path w="651509" h="739140">
                  <a:moveTo>
                    <a:pt x="620572" y="554532"/>
                  </a:moveTo>
                  <a:lnTo>
                    <a:pt x="533679" y="554532"/>
                  </a:lnTo>
                  <a:lnTo>
                    <a:pt x="533679" y="641426"/>
                  </a:lnTo>
                  <a:lnTo>
                    <a:pt x="620572" y="641426"/>
                  </a:lnTo>
                  <a:lnTo>
                    <a:pt x="620572" y="554532"/>
                  </a:lnTo>
                  <a:close/>
                </a:path>
                <a:path w="651509" h="739140">
                  <a:moveTo>
                    <a:pt x="620572" y="83477"/>
                  </a:moveTo>
                  <a:lnTo>
                    <a:pt x="533679" y="83477"/>
                  </a:lnTo>
                  <a:lnTo>
                    <a:pt x="533679" y="170357"/>
                  </a:lnTo>
                  <a:lnTo>
                    <a:pt x="620572" y="170357"/>
                  </a:lnTo>
                  <a:lnTo>
                    <a:pt x="620572" y="83477"/>
                  </a:lnTo>
                  <a:close/>
                </a:path>
                <a:path w="651509" h="739140">
                  <a:moveTo>
                    <a:pt x="651294" y="340753"/>
                  </a:moveTo>
                  <a:lnTo>
                    <a:pt x="564400" y="340753"/>
                  </a:lnTo>
                  <a:lnTo>
                    <a:pt x="564400" y="427647"/>
                  </a:lnTo>
                  <a:lnTo>
                    <a:pt x="651294" y="427647"/>
                  </a:lnTo>
                  <a:lnTo>
                    <a:pt x="651294" y="340753"/>
                  </a:lnTo>
                  <a:close/>
                </a:path>
              </a:pathLst>
            </a:custGeom>
            <a:solidFill>
              <a:srgbClr val="9BED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5558440" y="17618011"/>
              <a:ext cx="715645" cy="612140"/>
            </a:xfrm>
            <a:custGeom>
              <a:avLst/>
              <a:gdLst/>
              <a:ahLst/>
              <a:cxnLst/>
              <a:rect l="l" t="t" r="r" b="b"/>
              <a:pathLst>
                <a:path w="715644" h="612140">
                  <a:moveTo>
                    <a:pt x="86893" y="283324"/>
                  </a:moveTo>
                  <a:lnTo>
                    <a:pt x="0" y="283324"/>
                  </a:lnTo>
                  <a:lnTo>
                    <a:pt x="0" y="370217"/>
                  </a:lnTo>
                  <a:lnTo>
                    <a:pt x="86893" y="370217"/>
                  </a:lnTo>
                  <a:lnTo>
                    <a:pt x="86893" y="283324"/>
                  </a:lnTo>
                  <a:close/>
                </a:path>
                <a:path w="715644" h="612140">
                  <a:moveTo>
                    <a:pt x="173748" y="43459"/>
                  </a:moveTo>
                  <a:lnTo>
                    <a:pt x="86855" y="43459"/>
                  </a:lnTo>
                  <a:lnTo>
                    <a:pt x="86855" y="130340"/>
                  </a:lnTo>
                  <a:lnTo>
                    <a:pt x="173748" y="130340"/>
                  </a:lnTo>
                  <a:lnTo>
                    <a:pt x="173748" y="43459"/>
                  </a:lnTo>
                  <a:close/>
                </a:path>
                <a:path w="715644" h="612140">
                  <a:moveTo>
                    <a:pt x="260642" y="438353"/>
                  </a:moveTo>
                  <a:lnTo>
                    <a:pt x="173761" y="438353"/>
                  </a:lnTo>
                  <a:lnTo>
                    <a:pt x="173761" y="525233"/>
                  </a:lnTo>
                  <a:lnTo>
                    <a:pt x="260642" y="525233"/>
                  </a:lnTo>
                  <a:lnTo>
                    <a:pt x="260642" y="438353"/>
                  </a:lnTo>
                  <a:close/>
                </a:path>
                <a:path w="715644" h="612140">
                  <a:moveTo>
                    <a:pt x="260642" y="213829"/>
                  </a:moveTo>
                  <a:lnTo>
                    <a:pt x="173761" y="213829"/>
                  </a:lnTo>
                  <a:lnTo>
                    <a:pt x="173761" y="300723"/>
                  </a:lnTo>
                  <a:lnTo>
                    <a:pt x="260642" y="300723"/>
                  </a:lnTo>
                  <a:lnTo>
                    <a:pt x="260642" y="213829"/>
                  </a:lnTo>
                  <a:close/>
                </a:path>
                <a:path w="715644" h="612140">
                  <a:moveTo>
                    <a:pt x="371221" y="0"/>
                  </a:moveTo>
                  <a:lnTo>
                    <a:pt x="284327" y="0"/>
                  </a:lnTo>
                  <a:lnTo>
                    <a:pt x="284327" y="86893"/>
                  </a:lnTo>
                  <a:lnTo>
                    <a:pt x="371221" y="86893"/>
                  </a:lnTo>
                  <a:lnTo>
                    <a:pt x="371221" y="0"/>
                  </a:lnTo>
                  <a:close/>
                </a:path>
                <a:path w="715644" h="612140">
                  <a:moveTo>
                    <a:pt x="458114" y="300697"/>
                  </a:moveTo>
                  <a:lnTo>
                    <a:pt x="371221" y="300697"/>
                  </a:lnTo>
                  <a:lnTo>
                    <a:pt x="371221" y="387578"/>
                  </a:lnTo>
                  <a:lnTo>
                    <a:pt x="458114" y="387578"/>
                  </a:lnTo>
                  <a:lnTo>
                    <a:pt x="458114" y="300697"/>
                  </a:lnTo>
                  <a:close/>
                </a:path>
                <a:path w="715644" h="612140">
                  <a:moveTo>
                    <a:pt x="545020" y="525208"/>
                  </a:moveTo>
                  <a:lnTo>
                    <a:pt x="458127" y="525208"/>
                  </a:lnTo>
                  <a:lnTo>
                    <a:pt x="458127" y="612101"/>
                  </a:lnTo>
                  <a:lnTo>
                    <a:pt x="545020" y="612101"/>
                  </a:lnTo>
                  <a:lnTo>
                    <a:pt x="545020" y="525208"/>
                  </a:lnTo>
                  <a:close/>
                </a:path>
                <a:path w="715644" h="612140">
                  <a:moveTo>
                    <a:pt x="628497" y="0"/>
                  </a:moveTo>
                  <a:lnTo>
                    <a:pt x="541604" y="0"/>
                  </a:lnTo>
                  <a:lnTo>
                    <a:pt x="541604" y="86893"/>
                  </a:lnTo>
                  <a:lnTo>
                    <a:pt x="628497" y="86893"/>
                  </a:lnTo>
                  <a:lnTo>
                    <a:pt x="628497" y="0"/>
                  </a:lnTo>
                  <a:close/>
                </a:path>
                <a:path w="715644" h="612140">
                  <a:moveTo>
                    <a:pt x="715352" y="257238"/>
                  </a:moveTo>
                  <a:lnTo>
                    <a:pt x="628459" y="257238"/>
                  </a:lnTo>
                  <a:lnTo>
                    <a:pt x="628459" y="344131"/>
                  </a:lnTo>
                  <a:lnTo>
                    <a:pt x="715352" y="344131"/>
                  </a:lnTo>
                  <a:lnTo>
                    <a:pt x="715352" y="257238"/>
                  </a:lnTo>
                  <a:close/>
                </a:path>
              </a:pathLst>
            </a:custGeom>
            <a:solidFill>
              <a:srgbClr val="C7F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3729386" y="17683339"/>
              <a:ext cx="629285" cy="577215"/>
            </a:xfrm>
            <a:custGeom>
              <a:avLst/>
              <a:gdLst/>
              <a:ahLst/>
              <a:cxnLst/>
              <a:rect l="l" t="t" r="r" b="b"/>
              <a:pathLst>
                <a:path w="629284" h="577215">
                  <a:moveTo>
                    <a:pt x="86893" y="170370"/>
                  </a:moveTo>
                  <a:lnTo>
                    <a:pt x="0" y="170370"/>
                  </a:lnTo>
                  <a:lnTo>
                    <a:pt x="0" y="257251"/>
                  </a:lnTo>
                  <a:lnTo>
                    <a:pt x="86893" y="257251"/>
                  </a:lnTo>
                  <a:lnTo>
                    <a:pt x="86893" y="170370"/>
                  </a:lnTo>
                  <a:close/>
                </a:path>
                <a:path w="629284" h="577215">
                  <a:moveTo>
                    <a:pt x="257251" y="490232"/>
                  </a:moveTo>
                  <a:lnTo>
                    <a:pt x="170370" y="490232"/>
                  </a:lnTo>
                  <a:lnTo>
                    <a:pt x="170370" y="577113"/>
                  </a:lnTo>
                  <a:lnTo>
                    <a:pt x="257251" y="577113"/>
                  </a:lnTo>
                  <a:lnTo>
                    <a:pt x="257251" y="490232"/>
                  </a:lnTo>
                  <a:close/>
                </a:path>
                <a:path w="629284" h="577215">
                  <a:moveTo>
                    <a:pt x="257251" y="0"/>
                  </a:moveTo>
                  <a:lnTo>
                    <a:pt x="170370" y="0"/>
                  </a:lnTo>
                  <a:lnTo>
                    <a:pt x="170370" y="86893"/>
                  </a:lnTo>
                  <a:lnTo>
                    <a:pt x="257251" y="86893"/>
                  </a:lnTo>
                  <a:lnTo>
                    <a:pt x="257251" y="0"/>
                  </a:lnTo>
                  <a:close/>
                </a:path>
                <a:path w="629284" h="577215">
                  <a:moveTo>
                    <a:pt x="427621" y="257251"/>
                  </a:moveTo>
                  <a:lnTo>
                    <a:pt x="340728" y="257251"/>
                  </a:lnTo>
                  <a:lnTo>
                    <a:pt x="340728" y="344144"/>
                  </a:lnTo>
                  <a:lnTo>
                    <a:pt x="427621" y="344144"/>
                  </a:lnTo>
                  <a:lnTo>
                    <a:pt x="427621" y="257251"/>
                  </a:lnTo>
                  <a:close/>
                </a:path>
                <a:path w="629284" h="577215">
                  <a:moveTo>
                    <a:pt x="511098" y="0"/>
                  </a:moveTo>
                  <a:lnTo>
                    <a:pt x="424205" y="0"/>
                  </a:lnTo>
                  <a:lnTo>
                    <a:pt x="424205" y="86893"/>
                  </a:lnTo>
                  <a:lnTo>
                    <a:pt x="511098" y="86893"/>
                  </a:lnTo>
                  <a:lnTo>
                    <a:pt x="511098" y="0"/>
                  </a:lnTo>
                  <a:close/>
                </a:path>
                <a:path w="629284" h="577215">
                  <a:moveTo>
                    <a:pt x="628688" y="427621"/>
                  </a:moveTo>
                  <a:lnTo>
                    <a:pt x="541807" y="427621"/>
                  </a:lnTo>
                  <a:lnTo>
                    <a:pt x="541807" y="514515"/>
                  </a:lnTo>
                  <a:lnTo>
                    <a:pt x="628688" y="514515"/>
                  </a:lnTo>
                  <a:lnTo>
                    <a:pt x="628688" y="427621"/>
                  </a:lnTo>
                  <a:close/>
                </a:path>
              </a:pathLst>
            </a:custGeom>
            <a:solidFill>
              <a:srgbClr val="FFC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2736182" y="18611036"/>
              <a:ext cx="715645" cy="525780"/>
            </a:xfrm>
            <a:custGeom>
              <a:avLst/>
              <a:gdLst/>
              <a:ahLst/>
              <a:cxnLst/>
              <a:rect l="l" t="t" r="r" b="b"/>
              <a:pathLst>
                <a:path w="715644" h="525780">
                  <a:moveTo>
                    <a:pt x="86880" y="283324"/>
                  </a:moveTo>
                  <a:lnTo>
                    <a:pt x="0" y="283324"/>
                  </a:lnTo>
                  <a:lnTo>
                    <a:pt x="0" y="370217"/>
                  </a:lnTo>
                  <a:lnTo>
                    <a:pt x="86880" y="370217"/>
                  </a:lnTo>
                  <a:lnTo>
                    <a:pt x="86880" y="283324"/>
                  </a:lnTo>
                  <a:close/>
                </a:path>
                <a:path w="715644" h="525780">
                  <a:moveTo>
                    <a:pt x="173774" y="43446"/>
                  </a:moveTo>
                  <a:lnTo>
                    <a:pt x="86880" y="43446"/>
                  </a:lnTo>
                  <a:lnTo>
                    <a:pt x="86880" y="130340"/>
                  </a:lnTo>
                  <a:lnTo>
                    <a:pt x="173774" y="130340"/>
                  </a:lnTo>
                  <a:lnTo>
                    <a:pt x="173774" y="43446"/>
                  </a:lnTo>
                  <a:close/>
                </a:path>
                <a:path w="715644" h="525780">
                  <a:moveTo>
                    <a:pt x="260667" y="438327"/>
                  </a:moveTo>
                  <a:lnTo>
                    <a:pt x="173774" y="438327"/>
                  </a:lnTo>
                  <a:lnTo>
                    <a:pt x="173774" y="525221"/>
                  </a:lnTo>
                  <a:lnTo>
                    <a:pt x="260667" y="525221"/>
                  </a:lnTo>
                  <a:lnTo>
                    <a:pt x="260667" y="438327"/>
                  </a:lnTo>
                  <a:close/>
                </a:path>
                <a:path w="715644" h="525780">
                  <a:moveTo>
                    <a:pt x="371233" y="0"/>
                  </a:moveTo>
                  <a:lnTo>
                    <a:pt x="284340" y="0"/>
                  </a:lnTo>
                  <a:lnTo>
                    <a:pt x="284340" y="86893"/>
                  </a:lnTo>
                  <a:lnTo>
                    <a:pt x="371233" y="86893"/>
                  </a:lnTo>
                  <a:lnTo>
                    <a:pt x="371233" y="0"/>
                  </a:lnTo>
                  <a:close/>
                </a:path>
                <a:path w="715644" h="525780">
                  <a:moveTo>
                    <a:pt x="458114" y="300710"/>
                  </a:moveTo>
                  <a:lnTo>
                    <a:pt x="371233" y="300710"/>
                  </a:lnTo>
                  <a:lnTo>
                    <a:pt x="371233" y="387591"/>
                  </a:lnTo>
                  <a:lnTo>
                    <a:pt x="458114" y="387591"/>
                  </a:lnTo>
                  <a:lnTo>
                    <a:pt x="458114" y="300710"/>
                  </a:lnTo>
                  <a:close/>
                </a:path>
                <a:path w="715644" h="525780">
                  <a:moveTo>
                    <a:pt x="715378" y="257263"/>
                  </a:moveTo>
                  <a:lnTo>
                    <a:pt x="628484" y="257263"/>
                  </a:lnTo>
                  <a:lnTo>
                    <a:pt x="628484" y="344144"/>
                  </a:lnTo>
                  <a:lnTo>
                    <a:pt x="715378" y="344144"/>
                  </a:lnTo>
                  <a:lnTo>
                    <a:pt x="715378" y="257263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3750252" y="18484113"/>
              <a:ext cx="450215" cy="739140"/>
            </a:xfrm>
            <a:custGeom>
              <a:avLst/>
              <a:gdLst/>
              <a:ahLst/>
              <a:cxnLst/>
              <a:rect l="l" t="t" r="r" b="b"/>
              <a:pathLst>
                <a:path w="450215" h="739140">
                  <a:moveTo>
                    <a:pt x="86893" y="340741"/>
                  </a:moveTo>
                  <a:lnTo>
                    <a:pt x="0" y="340741"/>
                  </a:lnTo>
                  <a:lnTo>
                    <a:pt x="0" y="427634"/>
                  </a:lnTo>
                  <a:lnTo>
                    <a:pt x="86893" y="427634"/>
                  </a:lnTo>
                  <a:lnTo>
                    <a:pt x="86893" y="340741"/>
                  </a:lnTo>
                  <a:close/>
                </a:path>
                <a:path w="450215" h="739140">
                  <a:moveTo>
                    <a:pt x="279831" y="0"/>
                  </a:moveTo>
                  <a:lnTo>
                    <a:pt x="192938" y="0"/>
                  </a:lnTo>
                  <a:lnTo>
                    <a:pt x="192938" y="86893"/>
                  </a:lnTo>
                  <a:lnTo>
                    <a:pt x="279831" y="86893"/>
                  </a:lnTo>
                  <a:lnTo>
                    <a:pt x="279831" y="0"/>
                  </a:lnTo>
                  <a:close/>
                </a:path>
                <a:path w="450215" h="739140">
                  <a:moveTo>
                    <a:pt x="363308" y="652145"/>
                  </a:moveTo>
                  <a:lnTo>
                    <a:pt x="276428" y="652145"/>
                  </a:lnTo>
                  <a:lnTo>
                    <a:pt x="276428" y="739025"/>
                  </a:lnTo>
                  <a:lnTo>
                    <a:pt x="363308" y="739025"/>
                  </a:lnTo>
                  <a:lnTo>
                    <a:pt x="363308" y="652145"/>
                  </a:lnTo>
                  <a:close/>
                </a:path>
                <a:path w="450215" h="739140">
                  <a:moveTo>
                    <a:pt x="450202" y="467664"/>
                  </a:moveTo>
                  <a:lnTo>
                    <a:pt x="363308" y="467664"/>
                  </a:lnTo>
                  <a:lnTo>
                    <a:pt x="363308" y="554545"/>
                  </a:lnTo>
                  <a:lnTo>
                    <a:pt x="450202" y="554545"/>
                  </a:lnTo>
                  <a:lnTo>
                    <a:pt x="450202" y="467664"/>
                  </a:lnTo>
                  <a:close/>
                </a:path>
                <a:path w="450215" h="739140">
                  <a:moveTo>
                    <a:pt x="450202" y="170370"/>
                  </a:moveTo>
                  <a:lnTo>
                    <a:pt x="363308" y="170370"/>
                  </a:lnTo>
                  <a:lnTo>
                    <a:pt x="363308" y="257263"/>
                  </a:lnTo>
                  <a:lnTo>
                    <a:pt x="450202" y="257263"/>
                  </a:lnTo>
                  <a:lnTo>
                    <a:pt x="450202" y="170370"/>
                  </a:lnTo>
                  <a:close/>
                </a:path>
              </a:pathLst>
            </a:custGeom>
            <a:solidFill>
              <a:srgbClr val="9BED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2749720" y="17677994"/>
              <a:ext cx="715645" cy="525780"/>
            </a:xfrm>
            <a:custGeom>
              <a:avLst/>
              <a:gdLst/>
              <a:ahLst/>
              <a:cxnLst/>
              <a:rect l="l" t="t" r="r" b="b"/>
              <a:pathLst>
                <a:path w="715644" h="525780">
                  <a:moveTo>
                    <a:pt x="86893" y="283324"/>
                  </a:moveTo>
                  <a:lnTo>
                    <a:pt x="0" y="283324"/>
                  </a:lnTo>
                  <a:lnTo>
                    <a:pt x="0" y="370205"/>
                  </a:lnTo>
                  <a:lnTo>
                    <a:pt x="86893" y="370205"/>
                  </a:lnTo>
                  <a:lnTo>
                    <a:pt x="86893" y="283324"/>
                  </a:lnTo>
                  <a:close/>
                </a:path>
                <a:path w="715644" h="525780">
                  <a:moveTo>
                    <a:pt x="173774" y="43434"/>
                  </a:moveTo>
                  <a:lnTo>
                    <a:pt x="86893" y="43434"/>
                  </a:lnTo>
                  <a:lnTo>
                    <a:pt x="86893" y="130327"/>
                  </a:lnTo>
                  <a:lnTo>
                    <a:pt x="173774" y="130327"/>
                  </a:lnTo>
                  <a:lnTo>
                    <a:pt x="173774" y="43434"/>
                  </a:lnTo>
                  <a:close/>
                </a:path>
                <a:path w="715644" h="525780">
                  <a:moveTo>
                    <a:pt x="260667" y="438315"/>
                  </a:moveTo>
                  <a:lnTo>
                    <a:pt x="173786" y="438315"/>
                  </a:lnTo>
                  <a:lnTo>
                    <a:pt x="173786" y="525208"/>
                  </a:lnTo>
                  <a:lnTo>
                    <a:pt x="260667" y="525208"/>
                  </a:lnTo>
                  <a:lnTo>
                    <a:pt x="260667" y="438315"/>
                  </a:lnTo>
                  <a:close/>
                </a:path>
                <a:path w="715644" h="525780">
                  <a:moveTo>
                    <a:pt x="371233" y="0"/>
                  </a:moveTo>
                  <a:lnTo>
                    <a:pt x="284353" y="0"/>
                  </a:lnTo>
                  <a:lnTo>
                    <a:pt x="284353" y="86880"/>
                  </a:lnTo>
                  <a:lnTo>
                    <a:pt x="371233" y="86880"/>
                  </a:lnTo>
                  <a:lnTo>
                    <a:pt x="371233" y="0"/>
                  </a:lnTo>
                  <a:close/>
                </a:path>
                <a:path w="715644" h="525780">
                  <a:moveTo>
                    <a:pt x="458127" y="300697"/>
                  </a:moveTo>
                  <a:lnTo>
                    <a:pt x="371233" y="300697"/>
                  </a:lnTo>
                  <a:lnTo>
                    <a:pt x="371233" y="387591"/>
                  </a:lnTo>
                  <a:lnTo>
                    <a:pt x="458127" y="387591"/>
                  </a:lnTo>
                  <a:lnTo>
                    <a:pt x="458127" y="300697"/>
                  </a:lnTo>
                  <a:close/>
                </a:path>
                <a:path w="715644" h="525780">
                  <a:moveTo>
                    <a:pt x="715378" y="257251"/>
                  </a:moveTo>
                  <a:lnTo>
                    <a:pt x="628497" y="257251"/>
                  </a:lnTo>
                  <a:lnTo>
                    <a:pt x="628497" y="344144"/>
                  </a:lnTo>
                  <a:lnTo>
                    <a:pt x="715378" y="344144"/>
                  </a:lnTo>
                  <a:lnTo>
                    <a:pt x="715378" y="257251"/>
                  </a:lnTo>
                  <a:close/>
                </a:path>
              </a:pathLst>
            </a:custGeom>
            <a:solidFill>
              <a:srgbClr val="C7F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7729890" y="18123239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265825" y="531651"/>
                  </a:moveTo>
                  <a:lnTo>
                    <a:pt x="218043" y="527368"/>
                  </a:lnTo>
                  <a:lnTo>
                    <a:pt x="173070" y="515020"/>
                  </a:lnTo>
                  <a:lnTo>
                    <a:pt x="131658" y="495358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2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lnTo>
                    <a:pt x="4282" y="218043"/>
                  </a:lnTo>
                  <a:lnTo>
                    <a:pt x="16630" y="173070"/>
                  </a:lnTo>
                  <a:lnTo>
                    <a:pt x="36292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2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2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8" y="131658"/>
                  </a:lnTo>
                  <a:lnTo>
                    <a:pt x="515020" y="173070"/>
                  </a:lnTo>
                  <a:lnTo>
                    <a:pt x="527368" y="218043"/>
                  </a:lnTo>
                  <a:lnTo>
                    <a:pt x="531651" y="265825"/>
                  </a:lnTo>
                  <a:lnTo>
                    <a:pt x="527368" y="313608"/>
                  </a:lnTo>
                  <a:lnTo>
                    <a:pt x="515020" y="358580"/>
                  </a:lnTo>
                  <a:lnTo>
                    <a:pt x="495358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8"/>
                  </a:lnTo>
                  <a:lnTo>
                    <a:pt x="358580" y="515020"/>
                  </a:lnTo>
                  <a:lnTo>
                    <a:pt x="313608" y="527368"/>
                  </a:lnTo>
                  <a:lnTo>
                    <a:pt x="265825" y="531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729890" y="18123239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0" y="265825"/>
                  </a:moveTo>
                  <a:lnTo>
                    <a:pt x="4282" y="218043"/>
                  </a:lnTo>
                  <a:lnTo>
                    <a:pt x="16630" y="173070"/>
                  </a:lnTo>
                  <a:lnTo>
                    <a:pt x="36292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2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2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8" y="131658"/>
                  </a:lnTo>
                  <a:lnTo>
                    <a:pt x="515020" y="173070"/>
                  </a:lnTo>
                  <a:lnTo>
                    <a:pt x="527368" y="218043"/>
                  </a:lnTo>
                  <a:lnTo>
                    <a:pt x="531651" y="265825"/>
                  </a:lnTo>
                  <a:lnTo>
                    <a:pt x="527368" y="313608"/>
                  </a:lnTo>
                  <a:lnTo>
                    <a:pt x="515020" y="358580"/>
                  </a:lnTo>
                  <a:lnTo>
                    <a:pt x="495358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8"/>
                  </a:lnTo>
                  <a:lnTo>
                    <a:pt x="358580" y="515020"/>
                  </a:lnTo>
                  <a:lnTo>
                    <a:pt x="313608" y="527368"/>
                  </a:lnTo>
                  <a:lnTo>
                    <a:pt x="265825" y="531651"/>
                  </a:lnTo>
                  <a:lnTo>
                    <a:pt x="218043" y="527368"/>
                  </a:lnTo>
                  <a:lnTo>
                    <a:pt x="173070" y="515020"/>
                  </a:lnTo>
                  <a:lnTo>
                    <a:pt x="131658" y="495358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2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close/>
                </a:path>
              </a:pathLst>
            </a:custGeom>
            <a:ln w="29217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0519030" y="18113704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265825" y="531651"/>
                  </a:moveTo>
                  <a:lnTo>
                    <a:pt x="218043" y="527368"/>
                  </a:lnTo>
                  <a:lnTo>
                    <a:pt x="173070" y="515020"/>
                  </a:lnTo>
                  <a:lnTo>
                    <a:pt x="131658" y="495358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2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lnTo>
                    <a:pt x="4282" y="218043"/>
                  </a:lnTo>
                  <a:lnTo>
                    <a:pt x="16630" y="173070"/>
                  </a:lnTo>
                  <a:lnTo>
                    <a:pt x="36292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2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2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8" y="131658"/>
                  </a:lnTo>
                  <a:lnTo>
                    <a:pt x="515020" y="173070"/>
                  </a:lnTo>
                  <a:lnTo>
                    <a:pt x="527368" y="218043"/>
                  </a:lnTo>
                  <a:lnTo>
                    <a:pt x="531651" y="265825"/>
                  </a:lnTo>
                  <a:lnTo>
                    <a:pt x="527368" y="313608"/>
                  </a:lnTo>
                  <a:lnTo>
                    <a:pt x="515020" y="358580"/>
                  </a:lnTo>
                  <a:lnTo>
                    <a:pt x="495358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8"/>
                  </a:lnTo>
                  <a:lnTo>
                    <a:pt x="358580" y="515020"/>
                  </a:lnTo>
                  <a:lnTo>
                    <a:pt x="313608" y="527368"/>
                  </a:lnTo>
                  <a:lnTo>
                    <a:pt x="265825" y="531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0519030" y="18113704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0" y="265825"/>
                  </a:moveTo>
                  <a:lnTo>
                    <a:pt x="4282" y="218043"/>
                  </a:lnTo>
                  <a:lnTo>
                    <a:pt x="16630" y="173070"/>
                  </a:lnTo>
                  <a:lnTo>
                    <a:pt x="36292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2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2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8" y="131658"/>
                  </a:lnTo>
                  <a:lnTo>
                    <a:pt x="515020" y="173070"/>
                  </a:lnTo>
                  <a:lnTo>
                    <a:pt x="527368" y="218043"/>
                  </a:lnTo>
                  <a:lnTo>
                    <a:pt x="531651" y="265825"/>
                  </a:lnTo>
                  <a:lnTo>
                    <a:pt x="527368" y="313608"/>
                  </a:lnTo>
                  <a:lnTo>
                    <a:pt x="515020" y="358580"/>
                  </a:lnTo>
                  <a:lnTo>
                    <a:pt x="495358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8"/>
                  </a:lnTo>
                  <a:lnTo>
                    <a:pt x="358580" y="515020"/>
                  </a:lnTo>
                  <a:lnTo>
                    <a:pt x="313608" y="527368"/>
                  </a:lnTo>
                  <a:lnTo>
                    <a:pt x="265825" y="531651"/>
                  </a:lnTo>
                  <a:lnTo>
                    <a:pt x="218043" y="527368"/>
                  </a:lnTo>
                  <a:lnTo>
                    <a:pt x="173070" y="515020"/>
                  </a:lnTo>
                  <a:lnTo>
                    <a:pt x="131658" y="495358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2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close/>
                </a:path>
              </a:pathLst>
            </a:custGeom>
            <a:ln w="29217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43949" y="18214921"/>
              <a:ext cx="260862" cy="256427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10726722" y="18496455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0" y="0"/>
                  </a:moveTo>
                  <a:lnTo>
                    <a:pt x="86889" y="0"/>
                  </a:lnTo>
                  <a:lnTo>
                    <a:pt x="86889" y="86889"/>
                  </a:lnTo>
                  <a:lnTo>
                    <a:pt x="0" y="86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F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3280461" y="18127862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30" h="532130">
                  <a:moveTo>
                    <a:pt x="265825" y="531651"/>
                  </a:moveTo>
                  <a:lnTo>
                    <a:pt x="218043" y="527368"/>
                  </a:lnTo>
                  <a:lnTo>
                    <a:pt x="173070" y="515020"/>
                  </a:lnTo>
                  <a:lnTo>
                    <a:pt x="131658" y="495358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2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lnTo>
                    <a:pt x="4282" y="218043"/>
                  </a:lnTo>
                  <a:lnTo>
                    <a:pt x="16630" y="173070"/>
                  </a:lnTo>
                  <a:lnTo>
                    <a:pt x="36292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2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2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8" y="131658"/>
                  </a:lnTo>
                  <a:lnTo>
                    <a:pt x="515020" y="173070"/>
                  </a:lnTo>
                  <a:lnTo>
                    <a:pt x="527368" y="218043"/>
                  </a:lnTo>
                  <a:lnTo>
                    <a:pt x="531651" y="265825"/>
                  </a:lnTo>
                  <a:lnTo>
                    <a:pt x="527368" y="313608"/>
                  </a:lnTo>
                  <a:lnTo>
                    <a:pt x="515020" y="358580"/>
                  </a:lnTo>
                  <a:lnTo>
                    <a:pt x="495358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8"/>
                  </a:lnTo>
                  <a:lnTo>
                    <a:pt x="358580" y="515020"/>
                  </a:lnTo>
                  <a:lnTo>
                    <a:pt x="313608" y="527368"/>
                  </a:lnTo>
                  <a:lnTo>
                    <a:pt x="265825" y="531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3280461" y="18127862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30" h="532130">
                  <a:moveTo>
                    <a:pt x="0" y="265825"/>
                  </a:moveTo>
                  <a:lnTo>
                    <a:pt x="4282" y="218043"/>
                  </a:lnTo>
                  <a:lnTo>
                    <a:pt x="16630" y="173070"/>
                  </a:lnTo>
                  <a:lnTo>
                    <a:pt x="36292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2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2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8" y="131658"/>
                  </a:lnTo>
                  <a:lnTo>
                    <a:pt x="515020" y="173070"/>
                  </a:lnTo>
                  <a:lnTo>
                    <a:pt x="527368" y="218043"/>
                  </a:lnTo>
                  <a:lnTo>
                    <a:pt x="531651" y="265825"/>
                  </a:lnTo>
                  <a:lnTo>
                    <a:pt x="527368" y="313608"/>
                  </a:lnTo>
                  <a:lnTo>
                    <a:pt x="515020" y="358580"/>
                  </a:lnTo>
                  <a:lnTo>
                    <a:pt x="495358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8"/>
                  </a:lnTo>
                  <a:lnTo>
                    <a:pt x="358580" y="515020"/>
                  </a:lnTo>
                  <a:lnTo>
                    <a:pt x="313608" y="527368"/>
                  </a:lnTo>
                  <a:lnTo>
                    <a:pt x="265825" y="531651"/>
                  </a:lnTo>
                  <a:lnTo>
                    <a:pt x="218043" y="527368"/>
                  </a:lnTo>
                  <a:lnTo>
                    <a:pt x="173070" y="515020"/>
                  </a:lnTo>
                  <a:lnTo>
                    <a:pt x="131658" y="495358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2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close/>
                </a:path>
              </a:pathLst>
            </a:custGeom>
            <a:ln w="29217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05380" y="18229079"/>
              <a:ext cx="260862" cy="256427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13488154" y="1851061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4" h="86994">
                  <a:moveTo>
                    <a:pt x="0" y="0"/>
                  </a:moveTo>
                  <a:lnTo>
                    <a:pt x="86889" y="0"/>
                  </a:lnTo>
                  <a:lnTo>
                    <a:pt x="86889" y="86889"/>
                  </a:lnTo>
                  <a:lnTo>
                    <a:pt x="0" y="86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F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6125820" y="18141999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30" h="532130">
                  <a:moveTo>
                    <a:pt x="265825" y="531651"/>
                  </a:moveTo>
                  <a:lnTo>
                    <a:pt x="218043" y="527368"/>
                  </a:lnTo>
                  <a:lnTo>
                    <a:pt x="173070" y="515020"/>
                  </a:lnTo>
                  <a:lnTo>
                    <a:pt x="131658" y="495358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2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lnTo>
                    <a:pt x="4282" y="218043"/>
                  </a:lnTo>
                  <a:lnTo>
                    <a:pt x="16630" y="173070"/>
                  </a:lnTo>
                  <a:lnTo>
                    <a:pt x="36292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2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2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8" y="131658"/>
                  </a:lnTo>
                  <a:lnTo>
                    <a:pt x="515020" y="173070"/>
                  </a:lnTo>
                  <a:lnTo>
                    <a:pt x="527368" y="218043"/>
                  </a:lnTo>
                  <a:lnTo>
                    <a:pt x="531651" y="265825"/>
                  </a:lnTo>
                  <a:lnTo>
                    <a:pt x="527368" y="313608"/>
                  </a:lnTo>
                  <a:lnTo>
                    <a:pt x="515020" y="358580"/>
                  </a:lnTo>
                  <a:lnTo>
                    <a:pt x="495358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8"/>
                  </a:lnTo>
                  <a:lnTo>
                    <a:pt x="358580" y="515020"/>
                  </a:lnTo>
                  <a:lnTo>
                    <a:pt x="313608" y="527368"/>
                  </a:lnTo>
                  <a:lnTo>
                    <a:pt x="265825" y="531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6125820" y="18141999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30" h="532130">
                  <a:moveTo>
                    <a:pt x="0" y="265825"/>
                  </a:moveTo>
                  <a:lnTo>
                    <a:pt x="4282" y="218043"/>
                  </a:lnTo>
                  <a:lnTo>
                    <a:pt x="16630" y="173070"/>
                  </a:lnTo>
                  <a:lnTo>
                    <a:pt x="36292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2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2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8" y="131658"/>
                  </a:lnTo>
                  <a:lnTo>
                    <a:pt x="515020" y="173070"/>
                  </a:lnTo>
                  <a:lnTo>
                    <a:pt x="527368" y="218043"/>
                  </a:lnTo>
                  <a:lnTo>
                    <a:pt x="531651" y="265825"/>
                  </a:lnTo>
                  <a:lnTo>
                    <a:pt x="527368" y="313608"/>
                  </a:lnTo>
                  <a:lnTo>
                    <a:pt x="515020" y="358580"/>
                  </a:lnTo>
                  <a:lnTo>
                    <a:pt x="495358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8"/>
                  </a:lnTo>
                  <a:lnTo>
                    <a:pt x="358580" y="515020"/>
                  </a:lnTo>
                  <a:lnTo>
                    <a:pt x="313608" y="527368"/>
                  </a:lnTo>
                  <a:lnTo>
                    <a:pt x="265825" y="531651"/>
                  </a:lnTo>
                  <a:lnTo>
                    <a:pt x="218043" y="527368"/>
                  </a:lnTo>
                  <a:lnTo>
                    <a:pt x="173070" y="515020"/>
                  </a:lnTo>
                  <a:lnTo>
                    <a:pt x="131658" y="495358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2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close/>
                </a:path>
              </a:pathLst>
            </a:custGeom>
            <a:ln w="29217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50740" y="18243217"/>
              <a:ext cx="260862" cy="256427"/>
            </a:xfrm>
            <a:prstGeom prst="rect">
              <a:avLst/>
            </a:prstGeom>
          </p:spPr>
        </p:pic>
        <p:sp>
          <p:nvSpPr>
            <p:cNvPr id="60" name="object 60" descr=""/>
            <p:cNvSpPr/>
            <p:nvPr/>
          </p:nvSpPr>
          <p:spPr>
            <a:xfrm>
              <a:off x="16333514" y="18524751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4" h="86994">
                  <a:moveTo>
                    <a:pt x="0" y="0"/>
                  </a:moveTo>
                  <a:lnTo>
                    <a:pt x="86889" y="0"/>
                  </a:lnTo>
                  <a:lnTo>
                    <a:pt x="86889" y="86889"/>
                  </a:lnTo>
                  <a:lnTo>
                    <a:pt x="0" y="86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F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6937883" y="4043209"/>
              <a:ext cx="10017760" cy="12057380"/>
            </a:xfrm>
            <a:custGeom>
              <a:avLst/>
              <a:gdLst/>
              <a:ahLst/>
              <a:cxnLst/>
              <a:rect l="l" t="t" r="r" b="b"/>
              <a:pathLst>
                <a:path w="10017760" h="12057380">
                  <a:moveTo>
                    <a:pt x="10017417" y="6037618"/>
                  </a:moveTo>
                  <a:lnTo>
                    <a:pt x="5040858" y="6037618"/>
                  </a:lnTo>
                  <a:lnTo>
                    <a:pt x="5040858" y="0"/>
                  </a:lnTo>
                  <a:lnTo>
                    <a:pt x="4999126" y="0"/>
                  </a:lnTo>
                  <a:lnTo>
                    <a:pt x="4999126" y="6037618"/>
                  </a:lnTo>
                  <a:lnTo>
                    <a:pt x="0" y="6037618"/>
                  </a:lnTo>
                  <a:lnTo>
                    <a:pt x="0" y="6079363"/>
                  </a:lnTo>
                  <a:lnTo>
                    <a:pt x="4999126" y="6079363"/>
                  </a:lnTo>
                  <a:lnTo>
                    <a:pt x="4999126" y="12056796"/>
                  </a:lnTo>
                  <a:lnTo>
                    <a:pt x="5040858" y="12056796"/>
                  </a:lnTo>
                  <a:lnTo>
                    <a:pt x="5040858" y="6079363"/>
                  </a:lnTo>
                  <a:lnTo>
                    <a:pt x="10017417" y="6079363"/>
                  </a:lnTo>
                  <a:lnTo>
                    <a:pt x="10017417" y="6037618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0936806" y="9043437"/>
              <a:ext cx="2018030" cy="2018030"/>
            </a:xfrm>
            <a:custGeom>
              <a:avLst/>
              <a:gdLst/>
              <a:ahLst/>
              <a:cxnLst/>
              <a:rect l="l" t="t" r="r" b="b"/>
              <a:pathLst>
                <a:path w="2018029" h="2018029">
                  <a:moveTo>
                    <a:pt x="1008973" y="2017946"/>
                  </a:moveTo>
                  <a:lnTo>
                    <a:pt x="961476" y="2016848"/>
                  </a:lnTo>
                  <a:lnTo>
                    <a:pt x="914544" y="2013585"/>
                  </a:lnTo>
                  <a:lnTo>
                    <a:pt x="868226" y="2008207"/>
                  </a:lnTo>
                  <a:lnTo>
                    <a:pt x="822570" y="2000762"/>
                  </a:lnTo>
                  <a:lnTo>
                    <a:pt x="777624" y="1991298"/>
                  </a:lnTo>
                  <a:lnTo>
                    <a:pt x="733438" y="1979864"/>
                  </a:lnTo>
                  <a:lnTo>
                    <a:pt x="690059" y="1966508"/>
                  </a:lnTo>
                  <a:lnTo>
                    <a:pt x="647536" y="1951278"/>
                  </a:lnTo>
                  <a:lnTo>
                    <a:pt x="605918" y="1934224"/>
                  </a:lnTo>
                  <a:lnTo>
                    <a:pt x="565252" y="1915393"/>
                  </a:lnTo>
                  <a:lnTo>
                    <a:pt x="525587" y="1894833"/>
                  </a:lnTo>
                  <a:lnTo>
                    <a:pt x="486973" y="1872595"/>
                  </a:lnTo>
                  <a:lnTo>
                    <a:pt x="449456" y="1848725"/>
                  </a:lnTo>
                  <a:lnTo>
                    <a:pt x="413086" y="1823272"/>
                  </a:lnTo>
                  <a:lnTo>
                    <a:pt x="377911" y="1796286"/>
                  </a:lnTo>
                  <a:lnTo>
                    <a:pt x="343980" y="1767813"/>
                  </a:lnTo>
                  <a:lnTo>
                    <a:pt x="311341" y="1737903"/>
                  </a:lnTo>
                  <a:lnTo>
                    <a:pt x="280042" y="1706604"/>
                  </a:lnTo>
                  <a:lnTo>
                    <a:pt x="250132" y="1673965"/>
                  </a:lnTo>
                  <a:lnTo>
                    <a:pt x="221660" y="1640034"/>
                  </a:lnTo>
                  <a:lnTo>
                    <a:pt x="194673" y="1604859"/>
                  </a:lnTo>
                  <a:lnTo>
                    <a:pt x="169220" y="1568489"/>
                  </a:lnTo>
                  <a:lnTo>
                    <a:pt x="145350" y="1530973"/>
                  </a:lnTo>
                  <a:lnTo>
                    <a:pt x="123112" y="1492358"/>
                  </a:lnTo>
                  <a:lnTo>
                    <a:pt x="102553" y="1452693"/>
                  </a:lnTo>
                  <a:lnTo>
                    <a:pt x="83722" y="1412028"/>
                  </a:lnTo>
                  <a:lnTo>
                    <a:pt x="66667" y="1370409"/>
                  </a:lnTo>
                  <a:lnTo>
                    <a:pt x="51438" y="1327886"/>
                  </a:lnTo>
                  <a:lnTo>
                    <a:pt x="38081" y="1284507"/>
                  </a:lnTo>
                  <a:lnTo>
                    <a:pt x="26647" y="1240321"/>
                  </a:lnTo>
                  <a:lnTo>
                    <a:pt x="17183" y="1195375"/>
                  </a:lnTo>
                  <a:lnTo>
                    <a:pt x="9738" y="1149720"/>
                  </a:lnTo>
                  <a:lnTo>
                    <a:pt x="4360" y="1103401"/>
                  </a:lnTo>
                  <a:lnTo>
                    <a:pt x="1098" y="1056470"/>
                  </a:lnTo>
                  <a:lnTo>
                    <a:pt x="0" y="1008973"/>
                  </a:lnTo>
                  <a:lnTo>
                    <a:pt x="1098" y="961476"/>
                  </a:lnTo>
                  <a:lnTo>
                    <a:pt x="4360" y="914544"/>
                  </a:lnTo>
                  <a:lnTo>
                    <a:pt x="9738" y="868226"/>
                  </a:lnTo>
                  <a:lnTo>
                    <a:pt x="17183" y="822570"/>
                  </a:lnTo>
                  <a:lnTo>
                    <a:pt x="26647" y="777624"/>
                  </a:lnTo>
                  <a:lnTo>
                    <a:pt x="38081" y="733438"/>
                  </a:lnTo>
                  <a:lnTo>
                    <a:pt x="51438" y="690059"/>
                  </a:lnTo>
                  <a:lnTo>
                    <a:pt x="66667" y="647536"/>
                  </a:lnTo>
                  <a:lnTo>
                    <a:pt x="83722" y="605918"/>
                  </a:lnTo>
                  <a:lnTo>
                    <a:pt x="102553" y="565252"/>
                  </a:lnTo>
                  <a:lnTo>
                    <a:pt x="123112" y="525587"/>
                  </a:lnTo>
                  <a:lnTo>
                    <a:pt x="145350" y="486973"/>
                  </a:lnTo>
                  <a:lnTo>
                    <a:pt x="169220" y="449456"/>
                  </a:lnTo>
                  <a:lnTo>
                    <a:pt x="194673" y="413086"/>
                  </a:lnTo>
                  <a:lnTo>
                    <a:pt x="221660" y="377911"/>
                  </a:lnTo>
                  <a:lnTo>
                    <a:pt x="250132" y="343980"/>
                  </a:lnTo>
                  <a:lnTo>
                    <a:pt x="280042" y="311341"/>
                  </a:lnTo>
                  <a:lnTo>
                    <a:pt x="311341" y="280042"/>
                  </a:lnTo>
                  <a:lnTo>
                    <a:pt x="343980" y="250132"/>
                  </a:lnTo>
                  <a:lnTo>
                    <a:pt x="377911" y="221660"/>
                  </a:lnTo>
                  <a:lnTo>
                    <a:pt x="413086" y="194673"/>
                  </a:lnTo>
                  <a:lnTo>
                    <a:pt x="449456" y="169220"/>
                  </a:lnTo>
                  <a:lnTo>
                    <a:pt x="486973" y="145350"/>
                  </a:lnTo>
                  <a:lnTo>
                    <a:pt x="525587" y="123112"/>
                  </a:lnTo>
                  <a:lnTo>
                    <a:pt x="565252" y="102553"/>
                  </a:lnTo>
                  <a:lnTo>
                    <a:pt x="605918" y="83722"/>
                  </a:lnTo>
                  <a:lnTo>
                    <a:pt x="647536" y="66667"/>
                  </a:lnTo>
                  <a:lnTo>
                    <a:pt x="690059" y="51438"/>
                  </a:lnTo>
                  <a:lnTo>
                    <a:pt x="733438" y="38081"/>
                  </a:lnTo>
                  <a:lnTo>
                    <a:pt x="777624" y="26647"/>
                  </a:lnTo>
                  <a:lnTo>
                    <a:pt x="822570" y="17183"/>
                  </a:lnTo>
                  <a:lnTo>
                    <a:pt x="868226" y="9738"/>
                  </a:lnTo>
                  <a:lnTo>
                    <a:pt x="914544" y="4360"/>
                  </a:lnTo>
                  <a:lnTo>
                    <a:pt x="961476" y="1098"/>
                  </a:lnTo>
                  <a:lnTo>
                    <a:pt x="1008973" y="0"/>
                  </a:lnTo>
                  <a:lnTo>
                    <a:pt x="1056470" y="1098"/>
                  </a:lnTo>
                  <a:lnTo>
                    <a:pt x="1103401" y="4360"/>
                  </a:lnTo>
                  <a:lnTo>
                    <a:pt x="1149720" y="9738"/>
                  </a:lnTo>
                  <a:lnTo>
                    <a:pt x="1195375" y="17183"/>
                  </a:lnTo>
                  <a:lnTo>
                    <a:pt x="1240321" y="26647"/>
                  </a:lnTo>
                  <a:lnTo>
                    <a:pt x="1284507" y="38081"/>
                  </a:lnTo>
                  <a:lnTo>
                    <a:pt x="1327886" y="51438"/>
                  </a:lnTo>
                  <a:lnTo>
                    <a:pt x="1370409" y="66667"/>
                  </a:lnTo>
                  <a:lnTo>
                    <a:pt x="1412028" y="83722"/>
                  </a:lnTo>
                  <a:lnTo>
                    <a:pt x="1452693" y="102553"/>
                  </a:lnTo>
                  <a:lnTo>
                    <a:pt x="1492358" y="123112"/>
                  </a:lnTo>
                  <a:lnTo>
                    <a:pt x="1530973" y="145350"/>
                  </a:lnTo>
                  <a:lnTo>
                    <a:pt x="1568489" y="169220"/>
                  </a:lnTo>
                  <a:lnTo>
                    <a:pt x="1604859" y="194673"/>
                  </a:lnTo>
                  <a:lnTo>
                    <a:pt x="1640034" y="221660"/>
                  </a:lnTo>
                  <a:lnTo>
                    <a:pt x="1673965" y="250132"/>
                  </a:lnTo>
                  <a:lnTo>
                    <a:pt x="1706604" y="280042"/>
                  </a:lnTo>
                  <a:lnTo>
                    <a:pt x="1737903" y="311341"/>
                  </a:lnTo>
                  <a:lnTo>
                    <a:pt x="1767813" y="343980"/>
                  </a:lnTo>
                  <a:lnTo>
                    <a:pt x="1796286" y="377911"/>
                  </a:lnTo>
                  <a:lnTo>
                    <a:pt x="1823272" y="413086"/>
                  </a:lnTo>
                  <a:lnTo>
                    <a:pt x="1848725" y="449456"/>
                  </a:lnTo>
                  <a:lnTo>
                    <a:pt x="1872595" y="486973"/>
                  </a:lnTo>
                  <a:lnTo>
                    <a:pt x="1894833" y="525587"/>
                  </a:lnTo>
                  <a:lnTo>
                    <a:pt x="1915393" y="565252"/>
                  </a:lnTo>
                  <a:lnTo>
                    <a:pt x="1934224" y="605918"/>
                  </a:lnTo>
                  <a:lnTo>
                    <a:pt x="1951278" y="647536"/>
                  </a:lnTo>
                  <a:lnTo>
                    <a:pt x="1966508" y="690059"/>
                  </a:lnTo>
                  <a:lnTo>
                    <a:pt x="1979864" y="733438"/>
                  </a:lnTo>
                  <a:lnTo>
                    <a:pt x="1991298" y="777624"/>
                  </a:lnTo>
                  <a:lnTo>
                    <a:pt x="2000762" y="822570"/>
                  </a:lnTo>
                  <a:lnTo>
                    <a:pt x="2008207" y="868226"/>
                  </a:lnTo>
                  <a:lnTo>
                    <a:pt x="2013585" y="914544"/>
                  </a:lnTo>
                  <a:lnTo>
                    <a:pt x="2016848" y="961476"/>
                  </a:lnTo>
                  <a:lnTo>
                    <a:pt x="2017946" y="1008973"/>
                  </a:lnTo>
                  <a:lnTo>
                    <a:pt x="2016848" y="1056470"/>
                  </a:lnTo>
                  <a:lnTo>
                    <a:pt x="2013585" y="1103401"/>
                  </a:lnTo>
                  <a:lnTo>
                    <a:pt x="2008207" y="1149720"/>
                  </a:lnTo>
                  <a:lnTo>
                    <a:pt x="2000762" y="1195375"/>
                  </a:lnTo>
                  <a:lnTo>
                    <a:pt x="1991298" y="1240321"/>
                  </a:lnTo>
                  <a:lnTo>
                    <a:pt x="1979864" y="1284507"/>
                  </a:lnTo>
                  <a:lnTo>
                    <a:pt x="1966508" y="1327886"/>
                  </a:lnTo>
                  <a:lnTo>
                    <a:pt x="1951278" y="1370409"/>
                  </a:lnTo>
                  <a:lnTo>
                    <a:pt x="1934224" y="1412028"/>
                  </a:lnTo>
                  <a:lnTo>
                    <a:pt x="1915393" y="1452693"/>
                  </a:lnTo>
                  <a:lnTo>
                    <a:pt x="1894833" y="1492358"/>
                  </a:lnTo>
                  <a:lnTo>
                    <a:pt x="1872595" y="1530973"/>
                  </a:lnTo>
                  <a:lnTo>
                    <a:pt x="1848725" y="1568489"/>
                  </a:lnTo>
                  <a:lnTo>
                    <a:pt x="1823272" y="1604859"/>
                  </a:lnTo>
                  <a:lnTo>
                    <a:pt x="1796286" y="1640034"/>
                  </a:lnTo>
                  <a:lnTo>
                    <a:pt x="1767813" y="1673965"/>
                  </a:lnTo>
                  <a:lnTo>
                    <a:pt x="1737903" y="1706604"/>
                  </a:lnTo>
                  <a:lnTo>
                    <a:pt x="1706604" y="1737903"/>
                  </a:lnTo>
                  <a:lnTo>
                    <a:pt x="1673965" y="1767813"/>
                  </a:lnTo>
                  <a:lnTo>
                    <a:pt x="1640034" y="1796286"/>
                  </a:lnTo>
                  <a:lnTo>
                    <a:pt x="1604859" y="1823272"/>
                  </a:lnTo>
                  <a:lnTo>
                    <a:pt x="1568489" y="1848725"/>
                  </a:lnTo>
                  <a:lnTo>
                    <a:pt x="1530973" y="1872595"/>
                  </a:lnTo>
                  <a:lnTo>
                    <a:pt x="1492358" y="1894833"/>
                  </a:lnTo>
                  <a:lnTo>
                    <a:pt x="1452693" y="1915393"/>
                  </a:lnTo>
                  <a:lnTo>
                    <a:pt x="1412028" y="1934224"/>
                  </a:lnTo>
                  <a:lnTo>
                    <a:pt x="1370409" y="1951278"/>
                  </a:lnTo>
                  <a:lnTo>
                    <a:pt x="1327886" y="1966508"/>
                  </a:lnTo>
                  <a:lnTo>
                    <a:pt x="1284507" y="1979864"/>
                  </a:lnTo>
                  <a:lnTo>
                    <a:pt x="1240321" y="1991298"/>
                  </a:lnTo>
                  <a:lnTo>
                    <a:pt x="1195375" y="2000762"/>
                  </a:lnTo>
                  <a:lnTo>
                    <a:pt x="1149720" y="2008207"/>
                  </a:lnTo>
                  <a:lnTo>
                    <a:pt x="1103401" y="2013585"/>
                  </a:lnTo>
                  <a:lnTo>
                    <a:pt x="1056470" y="2016848"/>
                  </a:lnTo>
                  <a:lnTo>
                    <a:pt x="1008973" y="2017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0936806" y="9043437"/>
              <a:ext cx="2018030" cy="2018030"/>
            </a:xfrm>
            <a:custGeom>
              <a:avLst/>
              <a:gdLst/>
              <a:ahLst/>
              <a:cxnLst/>
              <a:rect l="l" t="t" r="r" b="b"/>
              <a:pathLst>
                <a:path w="2018029" h="2018029">
                  <a:moveTo>
                    <a:pt x="0" y="1008973"/>
                  </a:moveTo>
                  <a:lnTo>
                    <a:pt x="1098" y="961476"/>
                  </a:lnTo>
                  <a:lnTo>
                    <a:pt x="4360" y="914544"/>
                  </a:lnTo>
                  <a:lnTo>
                    <a:pt x="9738" y="868226"/>
                  </a:lnTo>
                  <a:lnTo>
                    <a:pt x="17183" y="822570"/>
                  </a:lnTo>
                  <a:lnTo>
                    <a:pt x="26647" y="777624"/>
                  </a:lnTo>
                  <a:lnTo>
                    <a:pt x="38081" y="733438"/>
                  </a:lnTo>
                  <a:lnTo>
                    <a:pt x="51438" y="690059"/>
                  </a:lnTo>
                  <a:lnTo>
                    <a:pt x="66667" y="647536"/>
                  </a:lnTo>
                  <a:lnTo>
                    <a:pt x="83722" y="605918"/>
                  </a:lnTo>
                  <a:lnTo>
                    <a:pt x="102553" y="565252"/>
                  </a:lnTo>
                  <a:lnTo>
                    <a:pt x="123112" y="525587"/>
                  </a:lnTo>
                  <a:lnTo>
                    <a:pt x="145350" y="486973"/>
                  </a:lnTo>
                  <a:lnTo>
                    <a:pt x="169220" y="449456"/>
                  </a:lnTo>
                  <a:lnTo>
                    <a:pt x="194673" y="413086"/>
                  </a:lnTo>
                  <a:lnTo>
                    <a:pt x="221660" y="377911"/>
                  </a:lnTo>
                  <a:lnTo>
                    <a:pt x="250132" y="343980"/>
                  </a:lnTo>
                  <a:lnTo>
                    <a:pt x="280042" y="311341"/>
                  </a:lnTo>
                  <a:lnTo>
                    <a:pt x="311341" y="280042"/>
                  </a:lnTo>
                  <a:lnTo>
                    <a:pt x="343980" y="250132"/>
                  </a:lnTo>
                  <a:lnTo>
                    <a:pt x="377911" y="221660"/>
                  </a:lnTo>
                  <a:lnTo>
                    <a:pt x="413086" y="194673"/>
                  </a:lnTo>
                  <a:lnTo>
                    <a:pt x="449456" y="169220"/>
                  </a:lnTo>
                  <a:lnTo>
                    <a:pt x="486973" y="145350"/>
                  </a:lnTo>
                  <a:lnTo>
                    <a:pt x="525587" y="123112"/>
                  </a:lnTo>
                  <a:lnTo>
                    <a:pt x="565252" y="102553"/>
                  </a:lnTo>
                  <a:lnTo>
                    <a:pt x="605918" y="83722"/>
                  </a:lnTo>
                  <a:lnTo>
                    <a:pt x="647536" y="66667"/>
                  </a:lnTo>
                  <a:lnTo>
                    <a:pt x="690059" y="51438"/>
                  </a:lnTo>
                  <a:lnTo>
                    <a:pt x="733438" y="38081"/>
                  </a:lnTo>
                  <a:lnTo>
                    <a:pt x="777624" y="26647"/>
                  </a:lnTo>
                  <a:lnTo>
                    <a:pt x="822570" y="17183"/>
                  </a:lnTo>
                  <a:lnTo>
                    <a:pt x="868226" y="9738"/>
                  </a:lnTo>
                  <a:lnTo>
                    <a:pt x="914544" y="4360"/>
                  </a:lnTo>
                  <a:lnTo>
                    <a:pt x="961476" y="1098"/>
                  </a:lnTo>
                  <a:lnTo>
                    <a:pt x="1008973" y="0"/>
                  </a:lnTo>
                  <a:lnTo>
                    <a:pt x="1056470" y="1098"/>
                  </a:lnTo>
                  <a:lnTo>
                    <a:pt x="1103401" y="4360"/>
                  </a:lnTo>
                  <a:lnTo>
                    <a:pt x="1149720" y="9738"/>
                  </a:lnTo>
                  <a:lnTo>
                    <a:pt x="1195375" y="17183"/>
                  </a:lnTo>
                  <a:lnTo>
                    <a:pt x="1240321" y="26647"/>
                  </a:lnTo>
                  <a:lnTo>
                    <a:pt x="1284507" y="38081"/>
                  </a:lnTo>
                  <a:lnTo>
                    <a:pt x="1327886" y="51438"/>
                  </a:lnTo>
                  <a:lnTo>
                    <a:pt x="1370409" y="66667"/>
                  </a:lnTo>
                  <a:lnTo>
                    <a:pt x="1412028" y="83722"/>
                  </a:lnTo>
                  <a:lnTo>
                    <a:pt x="1452693" y="102553"/>
                  </a:lnTo>
                  <a:lnTo>
                    <a:pt x="1492358" y="123112"/>
                  </a:lnTo>
                  <a:lnTo>
                    <a:pt x="1530973" y="145350"/>
                  </a:lnTo>
                  <a:lnTo>
                    <a:pt x="1568489" y="169220"/>
                  </a:lnTo>
                  <a:lnTo>
                    <a:pt x="1604859" y="194673"/>
                  </a:lnTo>
                  <a:lnTo>
                    <a:pt x="1640034" y="221660"/>
                  </a:lnTo>
                  <a:lnTo>
                    <a:pt x="1673965" y="250132"/>
                  </a:lnTo>
                  <a:lnTo>
                    <a:pt x="1706604" y="280042"/>
                  </a:lnTo>
                  <a:lnTo>
                    <a:pt x="1737903" y="311341"/>
                  </a:lnTo>
                  <a:lnTo>
                    <a:pt x="1767813" y="343980"/>
                  </a:lnTo>
                  <a:lnTo>
                    <a:pt x="1796286" y="377911"/>
                  </a:lnTo>
                  <a:lnTo>
                    <a:pt x="1823272" y="413086"/>
                  </a:lnTo>
                  <a:lnTo>
                    <a:pt x="1848725" y="449456"/>
                  </a:lnTo>
                  <a:lnTo>
                    <a:pt x="1872595" y="486973"/>
                  </a:lnTo>
                  <a:lnTo>
                    <a:pt x="1894833" y="525587"/>
                  </a:lnTo>
                  <a:lnTo>
                    <a:pt x="1915393" y="565252"/>
                  </a:lnTo>
                  <a:lnTo>
                    <a:pt x="1934224" y="605918"/>
                  </a:lnTo>
                  <a:lnTo>
                    <a:pt x="1951278" y="647536"/>
                  </a:lnTo>
                  <a:lnTo>
                    <a:pt x="1966508" y="690059"/>
                  </a:lnTo>
                  <a:lnTo>
                    <a:pt x="1979864" y="733438"/>
                  </a:lnTo>
                  <a:lnTo>
                    <a:pt x="1991298" y="777624"/>
                  </a:lnTo>
                  <a:lnTo>
                    <a:pt x="2000762" y="822570"/>
                  </a:lnTo>
                  <a:lnTo>
                    <a:pt x="2008207" y="868226"/>
                  </a:lnTo>
                  <a:lnTo>
                    <a:pt x="2013585" y="914544"/>
                  </a:lnTo>
                  <a:lnTo>
                    <a:pt x="2016848" y="961476"/>
                  </a:lnTo>
                  <a:lnTo>
                    <a:pt x="2017946" y="1008973"/>
                  </a:lnTo>
                  <a:lnTo>
                    <a:pt x="2016848" y="1056470"/>
                  </a:lnTo>
                  <a:lnTo>
                    <a:pt x="2013585" y="1103401"/>
                  </a:lnTo>
                  <a:lnTo>
                    <a:pt x="2008207" y="1149720"/>
                  </a:lnTo>
                  <a:lnTo>
                    <a:pt x="2000762" y="1195375"/>
                  </a:lnTo>
                  <a:lnTo>
                    <a:pt x="1991298" y="1240321"/>
                  </a:lnTo>
                  <a:lnTo>
                    <a:pt x="1979864" y="1284507"/>
                  </a:lnTo>
                  <a:lnTo>
                    <a:pt x="1966508" y="1327886"/>
                  </a:lnTo>
                  <a:lnTo>
                    <a:pt x="1951278" y="1370409"/>
                  </a:lnTo>
                  <a:lnTo>
                    <a:pt x="1934224" y="1412028"/>
                  </a:lnTo>
                  <a:lnTo>
                    <a:pt x="1915393" y="1452693"/>
                  </a:lnTo>
                  <a:lnTo>
                    <a:pt x="1894833" y="1492358"/>
                  </a:lnTo>
                  <a:lnTo>
                    <a:pt x="1872595" y="1530973"/>
                  </a:lnTo>
                  <a:lnTo>
                    <a:pt x="1848725" y="1568489"/>
                  </a:lnTo>
                  <a:lnTo>
                    <a:pt x="1823272" y="1604859"/>
                  </a:lnTo>
                  <a:lnTo>
                    <a:pt x="1796286" y="1640034"/>
                  </a:lnTo>
                  <a:lnTo>
                    <a:pt x="1767813" y="1673965"/>
                  </a:lnTo>
                  <a:lnTo>
                    <a:pt x="1737903" y="1706604"/>
                  </a:lnTo>
                  <a:lnTo>
                    <a:pt x="1706604" y="1737903"/>
                  </a:lnTo>
                  <a:lnTo>
                    <a:pt x="1673965" y="1767813"/>
                  </a:lnTo>
                  <a:lnTo>
                    <a:pt x="1640034" y="1796286"/>
                  </a:lnTo>
                  <a:lnTo>
                    <a:pt x="1604859" y="1823272"/>
                  </a:lnTo>
                  <a:lnTo>
                    <a:pt x="1568489" y="1848725"/>
                  </a:lnTo>
                  <a:lnTo>
                    <a:pt x="1530973" y="1872595"/>
                  </a:lnTo>
                  <a:lnTo>
                    <a:pt x="1492358" y="1894833"/>
                  </a:lnTo>
                  <a:lnTo>
                    <a:pt x="1452693" y="1915393"/>
                  </a:lnTo>
                  <a:lnTo>
                    <a:pt x="1412028" y="1934224"/>
                  </a:lnTo>
                  <a:lnTo>
                    <a:pt x="1370409" y="1951278"/>
                  </a:lnTo>
                  <a:lnTo>
                    <a:pt x="1327886" y="1966508"/>
                  </a:lnTo>
                  <a:lnTo>
                    <a:pt x="1284507" y="1979864"/>
                  </a:lnTo>
                  <a:lnTo>
                    <a:pt x="1240321" y="1991298"/>
                  </a:lnTo>
                  <a:lnTo>
                    <a:pt x="1195375" y="2000762"/>
                  </a:lnTo>
                  <a:lnTo>
                    <a:pt x="1149720" y="2008207"/>
                  </a:lnTo>
                  <a:lnTo>
                    <a:pt x="1103401" y="2013585"/>
                  </a:lnTo>
                  <a:lnTo>
                    <a:pt x="1056470" y="2016848"/>
                  </a:lnTo>
                  <a:lnTo>
                    <a:pt x="1008973" y="2017946"/>
                  </a:lnTo>
                  <a:lnTo>
                    <a:pt x="961476" y="2016848"/>
                  </a:lnTo>
                  <a:lnTo>
                    <a:pt x="914544" y="2013585"/>
                  </a:lnTo>
                  <a:lnTo>
                    <a:pt x="868226" y="2008207"/>
                  </a:lnTo>
                  <a:lnTo>
                    <a:pt x="822570" y="2000762"/>
                  </a:lnTo>
                  <a:lnTo>
                    <a:pt x="777624" y="1991298"/>
                  </a:lnTo>
                  <a:lnTo>
                    <a:pt x="733438" y="1979864"/>
                  </a:lnTo>
                  <a:lnTo>
                    <a:pt x="690059" y="1966508"/>
                  </a:lnTo>
                  <a:lnTo>
                    <a:pt x="647536" y="1951278"/>
                  </a:lnTo>
                  <a:lnTo>
                    <a:pt x="605918" y="1934224"/>
                  </a:lnTo>
                  <a:lnTo>
                    <a:pt x="565252" y="1915393"/>
                  </a:lnTo>
                  <a:lnTo>
                    <a:pt x="525587" y="1894833"/>
                  </a:lnTo>
                  <a:lnTo>
                    <a:pt x="486973" y="1872595"/>
                  </a:lnTo>
                  <a:lnTo>
                    <a:pt x="449456" y="1848725"/>
                  </a:lnTo>
                  <a:lnTo>
                    <a:pt x="413086" y="1823272"/>
                  </a:lnTo>
                  <a:lnTo>
                    <a:pt x="377911" y="1796286"/>
                  </a:lnTo>
                  <a:lnTo>
                    <a:pt x="343980" y="1767813"/>
                  </a:lnTo>
                  <a:lnTo>
                    <a:pt x="311341" y="1737903"/>
                  </a:lnTo>
                  <a:lnTo>
                    <a:pt x="280042" y="1706604"/>
                  </a:lnTo>
                  <a:lnTo>
                    <a:pt x="250132" y="1673965"/>
                  </a:lnTo>
                  <a:lnTo>
                    <a:pt x="221660" y="1640034"/>
                  </a:lnTo>
                  <a:lnTo>
                    <a:pt x="194673" y="1604859"/>
                  </a:lnTo>
                  <a:lnTo>
                    <a:pt x="169220" y="1568489"/>
                  </a:lnTo>
                  <a:lnTo>
                    <a:pt x="145350" y="1530973"/>
                  </a:lnTo>
                  <a:lnTo>
                    <a:pt x="123112" y="1492358"/>
                  </a:lnTo>
                  <a:lnTo>
                    <a:pt x="102553" y="1452693"/>
                  </a:lnTo>
                  <a:lnTo>
                    <a:pt x="83722" y="1412028"/>
                  </a:lnTo>
                  <a:lnTo>
                    <a:pt x="66667" y="1370409"/>
                  </a:lnTo>
                  <a:lnTo>
                    <a:pt x="51438" y="1327886"/>
                  </a:lnTo>
                  <a:lnTo>
                    <a:pt x="38081" y="1284507"/>
                  </a:lnTo>
                  <a:lnTo>
                    <a:pt x="26647" y="1240321"/>
                  </a:lnTo>
                  <a:lnTo>
                    <a:pt x="17183" y="1195375"/>
                  </a:lnTo>
                  <a:lnTo>
                    <a:pt x="9738" y="1149720"/>
                  </a:lnTo>
                  <a:lnTo>
                    <a:pt x="4360" y="1103401"/>
                  </a:lnTo>
                  <a:lnTo>
                    <a:pt x="1098" y="1056470"/>
                  </a:lnTo>
                  <a:lnTo>
                    <a:pt x="0" y="1008973"/>
                  </a:lnTo>
                  <a:close/>
                </a:path>
              </a:pathLst>
            </a:custGeom>
            <a:ln w="29217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7785615" y="11283291"/>
            <a:ext cx="576580" cy="576580"/>
          </a:xfrm>
          <a:prstGeom prst="rect">
            <a:avLst/>
          </a:prstGeom>
          <a:solidFill>
            <a:srgbClr val="FCF356"/>
          </a:solidFill>
        </p:spPr>
        <p:txBody>
          <a:bodyPr wrap="square" lIns="0" tIns="74930" rIns="0" bIns="0" rtlCol="0" vert="horz">
            <a:spAutoFit/>
          </a:bodyPr>
          <a:lstStyle/>
          <a:p>
            <a:pPr algn="ctr" marL="42545" marR="34925">
              <a:lnSpc>
                <a:spcPct val="103499"/>
              </a:lnSpc>
              <a:spcBef>
                <a:spcPts val="590"/>
              </a:spcBef>
            </a:pPr>
            <a:r>
              <a:rPr dirty="0" sz="850" spc="-20">
                <a:latin typeface="Calibri"/>
                <a:cs typeface="Calibri"/>
              </a:rPr>
              <a:t>user</a:t>
            </a:r>
            <a:r>
              <a:rPr dirty="0" sz="850" spc="500">
                <a:latin typeface="Calibri"/>
                <a:cs typeface="Calibri"/>
              </a:rPr>
              <a:t> </a:t>
            </a:r>
            <a:r>
              <a:rPr dirty="0" sz="850">
                <a:latin typeface="Calibri"/>
                <a:cs typeface="Calibri"/>
              </a:rPr>
              <a:t>enters</a:t>
            </a:r>
            <a:r>
              <a:rPr dirty="0" sz="850" spc="225">
                <a:latin typeface="Calibri"/>
                <a:cs typeface="Calibri"/>
              </a:rPr>
              <a:t> </a:t>
            </a:r>
            <a:r>
              <a:rPr dirty="0" sz="850" spc="-25">
                <a:latin typeface="Calibri"/>
                <a:cs typeface="Calibri"/>
              </a:rPr>
              <a:t>the</a:t>
            </a:r>
            <a:r>
              <a:rPr dirty="0" sz="850" spc="500">
                <a:latin typeface="Calibri"/>
                <a:cs typeface="Calibri"/>
              </a:rPr>
              <a:t> </a:t>
            </a:r>
            <a:r>
              <a:rPr dirty="0" sz="850" spc="-20">
                <a:latin typeface="Calibri"/>
                <a:cs typeface="Calibri"/>
              </a:rPr>
              <a:t>data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8445091" y="13127739"/>
            <a:ext cx="576580" cy="576580"/>
          </a:xfrm>
          <a:prstGeom prst="rect">
            <a:avLst/>
          </a:prstGeom>
          <a:solidFill>
            <a:srgbClr val="FCF356"/>
          </a:solidFill>
        </p:spPr>
        <p:txBody>
          <a:bodyPr wrap="square" lIns="0" tIns="87630" rIns="0" bIns="0" rtlCol="0" vert="horz">
            <a:spAutoFit/>
          </a:bodyPr>
          <a:lstStyle/>
          <a:p>
            <a:pPr algn="ctr" marL="44450" marR="36830">
              <a:lnSpc>
                <a:spcPct val="103299"/>
              </a:lnSpc>
              <a:spcBef>
                <a:spcPts val="690"/>
              </a:spcBef>
            </a:pPr>
            <a:r>
              <a:rPr dirty="0" sz="800" spc="-20">
                <a:latin typeface="Calibri"/>
                <a:cs typeface="Calibri"/>
              </a:rPr>
              <a:t>user</a:t>
            </a:r>
            <a:r>
              <a:rPr dirty="0" sz="800" spc="500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interacts</a:t>
            </a:r>
            <a:r>
              <a:rPr dirty="0" sz="800" spc="5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with</a:t>
            </a:r>
            <a:r>
              <a:rPr dirty="0" sz="800" spc="7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the</a:t>
            </a:r>
            <a:r>
              <a:rPr dirty="0" sz="800" spc="75">
                <a:latin typeface="Calibri"/>
                <a:cs typeface="Calibri"/>
              </a:rPr>
              <a:t> </a:t>
            </a:r>
            <a:r>
              <a:rPr dirty="0" sz="800" spc="-25">
                <a:latin typeface="Calibri"/>
                <a:cs typeface="Calibri"/>
              </a:rPr>
              <a:t>UI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4935548" y="12086537"/>
            <a:ext cx="576580" cy="576580"/>
          </a:xfrm>
          <a:prstGeom prst="rect">
            <a:avLst/>
          </a:prstGeom>
          <a:solidFill>
            <a:srgbClr val="9BEDFD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Times New Roman"/>
              <a:cs typeface="Times New Roman"/>
            </a:endParaRPr>
          </a:p>
          <a:p>
            <a:pPr algn="ctr" marL="86995" marR="79375">
              <a:lnSpc>
                <a:spcPct val="101499"/>
              </a:lnSpc>
            </a:pPr>
            <a:r>
              <a:rPr dirty="0" sz="750">
                <a:latin typeface="Calibri"/>
                <a:cs typeface="Calibri"/>
              </a:rPr>
              <a:t>anxious</a:t>
            </a:r>
            <a:r>
              <a:rPr dirty="0" sz="750" spc="225">
                <a:latin typeface="Calibri"/>
                <a:cs typeface="Calibri"/>
              </a:rPr>
              <a:t> </a:t>
            </a:r>
            <a:r>
              <a:rPr dirty="0" sz="750" spc="-50">
                <a:latin typeface="Calibri"/>
                <a:cs typeface="Calibri"/>
              </a:rPr>
              <a:t>-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about</a:t>
            </a:r>
            <a:r>
              <a:rPr dirty="0" sz="750" spc="13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the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results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9604031" y="12086537"/>
            <a:ext cx="576580" cy="576580"/>
          </a:xfrm>
          <a:prstGeom prst="rect">
            <a:avLst/>
          </a:prstGeom>
          <a:solidFill>
            <a:srgbClr val="FCF356"/>
          </a:solidFill>
        </p:spPr>
        <p:txBody>
          <a:bodyPr wrap="square" lIns="0" tIns="45085" rIns="0" bIns="0" rtlCol="0" vert="horz">
            <a:spAutoFit/>
          </a:bodyPr>
          <a:lstStyle/>
          <a:p>
            <a:pPr algn="ctr" marL="46990" marR="39370">
              <a:lnSpc>
                <a:spcPct val="102200"/>
              </a:lnSpc>
              <a:spcBef>
                <a:spcPts val="355"/>
              </a:spcBef>
            </a:pPr>
            <a:r>
              <a:rPr dirty="0" sz="600">
                <a:latin typeface="Calibri"/>
                <a:cs typeface="Calibri"/>
              </a:rPr>
              <a:t>helps</a:t>
            </a:r>
            <a:r>
              <a:rPr dirty="0" sz="600" spc="11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the</a:t>
            </a:r>
            <a:r>
              <a:rPr dirty="0" sz="600" spc="110">
                <a:latin typeface="Calibri"/>
                <a:cs typeface="Calibri"/>
              </a:rPr>
              <a:t> </a:t>
            </a:r>
            <a:r>
              <a:rPr dirty="0" sz="600" spc="-20">
                <a:latin typeface="Calibri"/>
                <a:cs typeface="Calibri"/>
              </a:rPr>
              <a:t>user</a:t>
            </a:r>
            <a:r>
              <a:rPr dirty="0" sz="600" spc="50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to</a:t>
            </a:r>
            <a:r>
              <a:rPr dirty="0" sz="600" spc="30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identify</a:t>
            </a:r>
            <a:r>
              <a:rPr dirty="0" sz="600" spc="50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whether</a:t>
            </a:r>
            <a:r>
              <a:rPr dirty="0" sz="600" spc="120">
                <a:latin typeface="Calibri"/>
                <a:cs typeface="Calibri"/>
              </a:rPr>
              <a:t> </a:t>
            </a:r>
            <a:r>
              <a:rPr dirty="0" sz="600" spc="-20">
                <a:latin typeface="Calibri"/>
                <a:cs typeface="Calibri"/>
              </a:rPr>
              <a:t>they</a:t>
            </a:r>
            <a:r>
              <a:rPr dirty="0" sz="600" spc="50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have</a:t>
            </a:r>
            <a:r>
              <a:rPr dirty="0" sz="600" spc="135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thyroid</a:t>
            </a:r>
            <a:r>
              <a:rPr dirty="0" sz="600" spc="50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disease</a:t>
            </a:r>
            <a:r>
              <a:rPr dirty="0" sz="600" spc="15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or</a:t>
            </a:r>
            <a:r>
              <a:rPr dirty="0" sz="600" spc="155">
                <a:latin typeface="Calibri"/>
                <a:cs typeface="Calibri"/>
              </a:rPr>
              <a:t> </a:t>
            </a:r>
            <a:r>
              <a:rPr dirty="0" sz="600" spc="-25">
                <a:latin typeface="Calibri"/>
                <a:cs typeface="Calibri"/>
              </a:rPr>
              <a:t>not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13516709" y="6226746"/>
            <a:ext cx="576580" cy="576580"/>
          </a:xfrm>
          <a:prstGeom prst="rect">
            <a:avLst/>
          </a:prstGeom>
          <a:solidFill>
            <a:srgbClr val="FFC2E7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48895" marR="41275" indent="34925">
              <a:lnSpc>
                <a:spcPct val="101499"/>
              </a:lnSpc>
              <a:spcBef>
                <a:spcPts val="5"/>
              </a:spcBef>
            </a:pPr>
            <a:r>
              <a:rPr dirty="0" sz="750">
                <a:latin typeface="Calibri"/>
                <a:cs typeface="Calibri"/>
              </a:rPr>
              <a:t>can</a:t>
            </a:r>
            <a:r>
              <a:rPr dirty="0" sz="750" spc="8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i</a:t>
            </a:r>
            <a:r>
              <a:rPr dirty="0" sz="750" spc="8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trust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the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results?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3720233" y="13054339"/>
            <a:ext cx="576580" cy="576580"/>
          </a:xfrm>
          <a:prstGeom prst="rect">
            <a:avLst/>
          </a:prstGeom>
          <a:solidFill>
            <a:srgbClr val="9BEDFD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53340" marR="39370" indent="-6985">
              <a:lnSpc>
                <a:spcPct val="101499"/>
              </a:lnSpc>
              <a:spcBef>
                <a:spcPts val="5"/>
              </a:spcBef>
            </a:pPr>
            <a:r>
              <a:rPr dirty="0" sz="750">
                <a:latin typeface="Calibri"/>
                <a:cs typeface="Calibri"/>
              </a:rPr>
              <a:t>good</a:t>
            </a:r>
            <a:r>
              <a:rPr dirty="0" sz="750" spc="10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-</a:t>
            </a:r>
            <a:r>
              <a:rPr dirty="0" sz="750" spc="114">
                <a:latin typeface="Calibri"/>
                <a:cs typeface="Calibri"/>
              </a:rPr>
              <a:t> </a:t>
            </a:r>
            <a:r>
              <a:rPr dirty="0" sz="750" spc="-20">
                <a:latin typeface="Calibri"/>
                <a:cs typeface="Calibri"/>
              </a:rPr>
              <a:t>user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experience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15223546" y="13342339"/>
            <a:ext cx="576580" cy="576580"/>
          </a:xfrm>
          <a:prstGeom prst="rect">
            <a:avLst/>
          </a:prstGeom>
          <a:solidFill>
            <a:srgbClr val="9BEDFD"/>
          </a:solidFill>
        </p:spPr>
        <p:txBody>
          <a:bodyPr wrap="square" lIns="0" tIns="77470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610"/>
              </a:spcBef>
            </a:pPr>
            <a:r>
              <a:rPr dirty="0" sz="650" spc="-10">
                <a:latin typeface="Calibri"/>
                <a:cs typeface="Calibri"/>
              </a:rPr>
              <a:t>overwhelmed</a:t>
            </a:r>
            <a:endParaRPr sz="650">
              <a:latin typeface="Calibri"/>
              <a:cs typeface="Calibri"/>
            </a:endParaRPr>
          </a:p>
          <a:p>
            <a:pPr algn="just" marL="95250" marR="87630" indent="26034">
              <a:lnSpc>
                <a:spcPct val="103099"/>
              </a:lnSpc>
            </a:pPr>
            <a:r>
              <a:rPr dirty="0" sz="650">
                <a:latin typeface="Calibri"/>
                <a:cs typeface="Calibri"/>
              </a:rPr>
              <a:t>-</a:t>
            </a:r>
            <a:r>
              <a:rPr dirty="0" sz="650" spc="95">
                <a:latin typeface="Calibri"/>
                <a:cs typeface="Calibri"/>
              </a:rPr>
              <a:t> </a:t>
            </a:r>
            <a:r>
              <a:rPr dirty="0" sz="650">
                <a:latin typeface="Calibri"/>
                <a:cs typeface="Calibri"/>
              </a:rPr>
              <a:t>need</a:t>
            </a:r>
            <a:r>
              <a:rPr dirty="0" sz="650" spc="100">
                <a:latin typeface="Calibri"/>
                <a:cs typeface="Calibri"/>
              </a:rPr>
              <a:t> </a:t>
            </a:r>
            <a:r>
              <a:rPr dirty="0" sz="650" spc="-25">
                <a:latin typeface="Calibri"/>
                <a:cs typeface="Calibri"/>
              </a:rPr>
              <a:t>to</a:t>
            </a:r>
            <a:r>
              <a:rPr dirty="0" sz="650" spc="500">
                <a:latin typeface="Calibri"/>
                <a:cs typeface="Calibri"/>
              </a:rPr>
              <a:t> </a:t>
            </a:r>
            <a:r>
              <a:rPr dirty="0" sz="650">
                <a:latin typeface="Calibri"/>
                <a:cs typeface="Calibri"/>
              </a:rPr>
              <a:t>enter</a:t>
            </a:r>
            <a:r>
              <a:rPr dirty="0" sz="650" spc="105">
                <a:latin typeface="Calibri"/>
                <a:cs typeface="Calibri"/>
              </a:rPr>
              <a:t> </a:t>
            </a:r>
            <a:r>
              <a:rPr dirty="0" sz="650" spc="-25">
                <a:latin typeface="Calibri"/>
                <a:cs typeface="Calibri"/>
              </a:rPr>
              <a:t>too</a:t>
            </a:r>
            <a:r>
              <a:rPr dirty="0" sz="650" spc="500">
                <a:latin typeface="Calibri"/>
                <a:cs typeface="Calibri"/>
              </a:rPr>
              <a:t> </a:t>
            </a:r>
            <a:r>
              <a:rPr dirty="0" sz="650">
                <a:latin typeface="Calibri"/>
                <a:cs typeface="Calibri"/>
              </a:rPr>
              <a:t>many</a:t>
            </a:r>
            <a:r>
              <a:rPr dirty="0" sz="650" spc="120">
                <a:latin typeface="Calibri"/>
                <a:cs typeface="Calibri"/>
              </a:rPr>
              <a:t> </a:t>
            </a:r>
            <a:r>
              <a:rPr dirty="0" sz="650" spc="-20">
                <a:latin typeface="Calibri"/>
                <a:cs typeface="Calibri"/>
              </a:rPr>
              <a:t>data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15895544" y="5938747"/>
            <a:ext cx="576580" cy="576580"/>
          </a:xfrm>
          <a:prstGeom prst="rect">
            <a:avLst/>
          </a:prstGeom>
          <a:solidFill>
            <a:srgbClr val="FFC2E7"/>
          </a:solidFill>
        </p:spPr>
        <p:txBody>
          <a:bodyPr wrap="square" lIns="0" tIns="74295" rIns="0" bIns="0" rtlCol="0" vert="horz">
            <a:spAutoFit/>
          </a:bodyPr>
          <a:lstStyle/>
          <a:p>
            <a:pPr algn="ctr" marL="34290" marR="26670">
              <a:lnSpc>
                <a:spcPct val="103099"/>
              </a:lnSpc>
              <a:spcBef>
                <a:spcPts val="585"/>
              </a:spcBef>
            </a:pPr>
            <a:r>
              <a:rPr dirty="0" sz="650">
                <a:latin typeface="Calibri"/>
                <a:cs typeface="Calibri"/>
              </a:rPr>
              <a:t>on</a:t>
            </a:r>
            <a:r>
              <a:rPr dirty="0" sz="650" spc="65">
                <a:latin typeface="Calibri"/>
                <a:cs typeface="Calibri"/>
              </a:rPr>
              <a:t> </a:t>
            </a:r>
            <a:r>
              <a:rPr dirty="0" sz="650">
                <a:latin typeface="Calibri"/>
                <a:cs typeface="Calibri"/>
              </a:rPr>
              <a:t>what</a:t>
            </a:r>
            <a:r>
              <a:rPr dirty="0" sz="650" spc="80">
                <a:latin typeface="Calibri"/>
                <a:cs typeface="Calibri"/>
              </a:rPr>
              <a:t> </a:t>
            </a:r>
            <a:r>
              <a:rPr dirty="0" sz="650" spc="-10">
                <a:latin typeface="Calibri"/>
                <a:cs typeface="Calibri"/>
              </a:rPr>
              <a:t>basis</a:t>
            </a:r>
            <a:r>
              <a:rPr dirty="0" sz="650" spc="500">
                <a:latin typeface="Calibri"/>
                <a:cs typeface="Calibri"/>
              </a:rPr>
              <a:t> </a:t>
            </a:r>
            <a:r>
              <a:rPr dirty="0" sz="650">
                <a:latin typeface="Calibri"/>
                <a:cs typeface="Calibri"/>
              </a:rPr>
              <a:t>the</a:t>
            </a:r>
            <a:r>
              <a:rPr dirty="0" sz="650" spc="110">
                <a:latin typeface="Calibri"/>
                <a:cs typeface="Calibri"/>
              </a:rPr>
              <a:t> </a:t>
            </a:r>
            <a:r>
              <a:rPr dirty="0" sz="650">
                <a:latin typeface="Calibri"/>
                <a:cs typeface="Calibri"/>
              </a:rPr>
              <a:t>model</a:t>
            </a:r>
            <a:r>
              <a:rPr dirty="0" sz="650" spc="114">
                <a:latin typeface="Calibri"/>
                <a:cs typeface="Calibri"/>
              </a:rPr>
              <a:t> </a:t>
            </a:r>
            <a:r>
              <a:rPr dirty="0" sz="650" spc="-35">
                <a:latin typeface="Calibri"/>
                <a:cs typeface="Calibri"/>
              </a:rPr>
              <a:t>is</a:t>
            </a:r>
            <a:r>
              <a:rPr dirty="0" sz="650" spc="500">
                <a:latin typeface="Calibri"/>
                <a:cs typeface="Calibri"/>
              </a:rPr>
              <a:t> </a:t>
            </a:r>
            <a:r>
              <a:rPr dirty="0" sz="650">
                <a:latin typeface="Calibri"/>
                <a:cs typeface="Calibri"/>
              </a:rPr>
              <a:t>giving</a:t>
            </a:r>
            <a:r>
              <a:rPr dirty="0" sz="650" spc="220">
                <a:latin typeface="Calibri"/>
                <a:cs typeface="Calibri"/>
              </a:rPr>
              <a:t> </a:t>
            </a:r>
            <a:r>
              <a:rPr dirty="0" sz="650" spc="-25">
                <a:latin typeface="Calibri"/>
                <a:cs typeface="Calibri"/>
              </a:rPr>
              <a:t>the</a:t>
            </a:r>
            <a:r>
              <a:rPr dirty="0" sz="650" spc="500">
                <a:latin typeface="Calibri"/>
                <a:cs typeface="Calibri"/>
              </a:rPr>
              <a:t> </a:t>
            </a:r>
            <a:r>
              <a:rPr dirty="0" sz="650" spc="-10">
                <a:latin typeface="Calibri"/>
                <a:cs typeface="Calibri"/>
              </a:rPr>
              <a:t>results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14392231" y="5266749"/>
            <a:ext cx="576580" cy="576580"/>
          </a:xfrm>
          <a:prstGeom prst="rect">
            <a:avLst/>
          </a:prstGeom>
          <a:solidFill>
            <a:srgbClr val="FFC2E7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Times New Roman"/>
              <a:cs typeface="Times New Roman"/>
            </a:endParaRPr>
          </a:p>
          <a:p>
            <a:pPr algn="just" marL="76200" marR="68580" indent="27940">
              <a:lnSpc>
                <a:spcPct val="101499"/>
              </a:lnSpc>
            </a:pPr>
            <a:r>
              <a:rPr dirty="0" sz="750">
                <a:latin typeface="Calibri"/>
                <a:cs typeface="Calibri"/>
              </a:rPr>
              <a:t>is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this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an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accurate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prediction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8848747" y="7801683"/>
            <a:ext cx="576580" cy="576580"/>
          </a:xfrm>
          <a:prstGeom prst="rect">
            <a:avLst/>
          </a:prstGeom>
          <a:solidFill>
            <a:srgbClr val="C7FE80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Times New Roman"/>
              <a:cs typeface="Times New Roman"/>
            </a:endParaRPr>
          </a:p>
          <a:p>
            <a:pPr algn="ctr" marL="53340" marR="45720">
              <a:lnSpc>
                <a:spcPct val="101499"/>
              </a:lnSpc>
            </a:pPr>
            <a:r>
              <a:rPr dirty="0" sz="750" spc="-10">
                <a:latin typeface="Calibri"/>
                <a:cs typeface="Calibri"/>
              </a:rPr>
              <a:t>overall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experience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is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 spc="-20">
                <a:latin typeface="Calibri"/>
                <a:cs typeface="Calibri"/>
              </a:rPr>
              <a:t>good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6915687" y="3952438"/>
            <a:ext cx="1922145" cy="62928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150" spc="80" b="1">
                <a:latin typeface="Calibri"/>
                <a:cs typeface="Calibri"/>
              </a:rPr>
              <a:t>Says</a:t>
            </a:r>
            <a:endParaRPr sz="1150">
              <a:latin typeface="Calibri"/>
              <a:cs typeface="Calibri"/>
            </a:endParaRPr>
          </a:p>
          <a:p>
            <a:pPr marL="12700" marR="5080">
              <a:lnSpc>
                <a:spcPct val="104700"/>
              </a:lnSpc>
              <a:spcBef>
                <a:spcPts val="420"/>
              </a:spcBef>
            </a:pP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What</a:t>
            </a:r>
            <a:r>
              <a:rPr dirty="0" sz="950" spc="13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60">
                <a:solidFill>
                  <a:srgbClr val="424242"/>
                </a:solidFill>
                <a:latin typeface="Calibri"/>
                <a:cs typeface="Calibri"/>
              </a:rPr>
              <a:t>have</a:t>
            </a:r>
            <a:r>
              <a:rPr dirty="0" sz="950" spc="13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60">
                <a:solidFill>
                  <a:srgbClr val="424242"/>
                </a:solidFill>
                <a:latin typeface="Calibri"/>
                <a:cs typeface="Calibri"/>
              </a:rPr>
              <a:t>we</a:t>
            </a:r>
            <a:r>
              <a:rPr dirty="0" sz="950" spc="13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heard</a:t>
            </a:r>
            <a:r>
              <a:rPr dirty="0" sz="950" spc="13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them</a:t>
            </a:r>
            <a:r>
              <a:rPr dirty="0" sz="950" spc="13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30">
                <a:solidFill>
                  <a:srgbClr val="424242"/>
                </a:solidFill>
                <a:latin typeface="Calibri"/>
                <a:cs typeface="Calibri"/>
              </a:rPr>
              <a:t>say?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What</a:t>
            </a:r>
            <a:r>
              <a:rPr dirty="0" sz="950" spc="8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60">
                <a:solidFill>
                  <a:srgbClr val="424242"/>
                </a:solidFill>
                <a:latin typeface="Calibri"/>
                <a:cs typeface="Calibri"/>
              </a:rPr>
              <a:t>can</a:t>
            </a:r>
            <a:r>
              <a:rPr dirty="0" sz="950" spc="8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60">
                <a:solidFill>
                  <a:srgbClr val="424242"/>
                </a:solidFill>
                <a:latin typeface="Calibri"/>
                <a:cs typeface="Calibri"/>
              </a:rPr>
              <a:t>we</a:t>
            </a:r>
            <a:r>
              <a:rPr dirty="0" sz="950" spc="8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55">
                <a:solidFill>
                  <a:srgbClr val="424242"/>
                </a:solidFill>
                <a:latin typeface="Calibri"/>
                <a:cs typeface="Calibri"/>
              </a:rPr>
              <a:t>magine</a:t>
            </a:r>
            <a:r>
              <a:rPr dirty="0" sz="950" spc="9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them</a:t>
            </a:r>
            <a:r>
              <a:rPr dirty="0" sz="950" spc="8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40">
                <a:solidFill>
                  <a:srgbClr val="424242"/>
                </a:solidFill>
                <a:latin typeface="Calibri"/>
                <a:cs typeface="Calibri"/>
              </a:rPr>
              <a:t>saying?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14971993" y="3952404"/>
            <a:ext cx="1982470" cy="78105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55"/>
              </a:spcBef>
            </a:pPr>
            <a:r>
              <a:rPr dirty="0" sz="1150" spc="60" b="1">
                <a:latin typeface="Calibri"/>
                <a:cs typeface="Calibri"/>
              </a:rPr>
              <a:t>Thinks</a:t>
            </a:r>
            <a:endParaRPr sz="1150">
              <a:latin typeface="Calibri"/>
              <a:cs typeface="Calibri"/>
            </a:endParaRPr>
          </a:p>
          <a:p>
            <a:pPr algn="r" marL="117475" marR="5080" indent="-105410">
              <a:lnSpc>
                <a:spcPct val="104700"/>
              </a:lnSpc>
              <a:spcBef>
                <a:spcPts val="420"/>
              </a:spcBef>
            </a:pP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What</a:t>
            </a:r>
            <a:r>
              <a:rPr dirty="0" sz="950" spc="13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are</a:t>
            </a:r>
            <a:r>
              <a:rPr dirty="0" sz="950" spc="14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their</a:t>
            </a:r>
            <a:r>
              <a:rPr dirty="0" sz="950" spc="14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wants,</a:t>
            </a:r>
            <a:r>
              <a:rPr dirty="0" sz="950" spc="13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55">
                <a:solidFill>
                  <a:srgbClr val="424242"/>
                </a:solidFill>
                <a:latin typeface="Calibri"/>
                <a:cs typeface="Calibri"/>
              </a:rPr>
              <a:t>needs,</a:t>
            </a:r>
            <a:r>
              <a:rPr dirty="0" sz="950" spc="14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40">
                <a:solidFill>
                  <a:srgbClr val="424242"/>
                </a:solidFill>
                <a:latin typeface="Calibri"/>
                <a:cs typeface="Calibri"/>
              </a:rPr>
              <a:t>hopes, </a:t>
            </a:r>
            <a:r>
              <a:rPr dirty="0" sz="950" spc="55">
                <a:solidFill>
                  <a:srgbClr val="424242"/>
                </a:solidFill>
                <a:latin typeface="Calibri"/>
                <a:cs typeface="Calibri"/>
              </a:rPr>
              <a:t>and</a:t>
            </a:r>
            <a:r>
              <a:rPr dirty="0" sz="950" spc="17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dreams?</a:t>
            </a:r>
            <a:r>
              <a:rPr dirty="0" sz="950" spc="17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What</a:t>
            </a:r>
            <a:r>
              <a:rPr dirty="0" sz="950" spc="17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other</a:t>
            </a:r>
            <a:r>
              <a:rPr dirty="0" sz="950" spc="17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424242"/>
                </a:solidFill>
                <a:latin typeface="Calibri"/>
                <a:cs typeface="Calibri"/>
              </a:rPr>
              <a:t>thoughts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might</a:t>
            </a:r>
            <a:r>
              <a:rPr dirty="0" sz="950" spc="23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influence</a:t>
            </a:r>
            <a:r>
              <a:rPr dirty="0" sz="950" spc="23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their</a:t>
            </a:r>
            <a:r>
              <a:rPr dirty="0" sz="950" spc="24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424242"/>
                </a:solidFill>
                <a:latin typeface="Calibri"/>
                <a:cs typeface="Calibri"/>
              </a:rPr>
              <a:t>behavior?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6915845" y="15411527"/>
            <a:ext cx="1921510" cy="60642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150" spc="65" b="1">
                <a:latin typeface="Calibri"/>
                <a:cs typeface="Calibri"/>
              </a:rPr>
              <a:t>Does</a:t>
            </a:r>
            <a:endParaRPr sz="1150">
              <a:latin typeface="Calibri"/>
              <a:cs typeface="Calibri"/>
            </a:endParaRPr>
          </a:p>
          <a:p>
            <a:pPr marL="12700" marR="5080">
              <a:lnSpc>
                <a:spcPct val="104700"/>
              </a:lnSpc>
              <a:spcBef>
                <a:spcPts val="340"/>
              </a:spcBef>
            </a:pP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What</a:t>
            </a:r>
            <a:r>
              <a:rPr dirty="0" sz="950" spc="14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behavior</a:t>
            </a:r>
            <a:r>
              <a:rPr dirty="0" sz="950" spc="15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60">
                <a:solidFill>
                  <a:srgbClr val="424242"/>
                </a:solidFill>
                <a:latin typeface="Calibri"/>
                <a:cs typeface="Calibri"/>
              </a:rPr>
              <a:t>have</a:t>
            </a:r>
            <a:r>
              <a:rPr dirty="0" sz="950" spc="15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60">
                <a:solidFill>
                  <a:srgbClr val="424242"/>
                </a:solidFill>
                <a:latin typeface="Calibri"/>
                <a:cs typeface="Calibri"/>
              </a:rPr>
              <a:t>we</a:t>
            </a:r>
            <a:r>
              <a:rPr dirty="0" sz="950" spc="14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40">
                <a:solidFill>
                  <a:srgbClr val="424242"/>
                </a:solidFill>
                <a:latin typeface="Calibri"/>
                <a:cs typeface="Calibri"/>
              </a:rPr>
              <a:t>observed?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What</a:t>
            </a:r>
            <a:r>
              <a:rPr dirty="0" sz="950" spc="15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60">
                <a:solidFill>
                  <a:srgbClr val="424242"/>
                </a:solidFill>
                <a:latin typeface="Calibri"/>
                <a:cs typeface="Calibri"/>
              </a:rPr>
              <a:t>can</a:t>
            </a:r>
            <a:r>
              <a:rPr dirty="0" sz="950" spc="15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60">
                <a:solidFill>
                  <a:srgbClr val="424242"/>
                </a:solidFill>
                <a:latin typeface="Calibri"/>
                <a:cs typeface="Calibri"/>
              </a:rPr>
              <a:t>we</a:t>
            </a:r>
            <a:r>
              <a:rPr dirty="0" sz="950" spc="15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imagine</a:t>
            </a:r>
            <a:r>
              <a:rPr dirty="0" sz="950" spc="15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them</a:t>
            </a:r>
            <a:r>
              <a:rPr dirty="0" sz="950" spc="15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424242"/>
                </a:solidFill>
                <a:latin typeface="Calibri"/>
                <a:cs typeface="Calibri"/>
              </a:rPr>
              <a:t>doing?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14923664" y="15205285"/>
            <a:ext cx="2040255" cy="75819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55"/>
              </a:spcBef>
            </a:pPr>
            <a:r>
              <a:rPr dirty="0" sz="1150" spc="70" b="1">
                <a:latin typeface="Calibri"/>
                <a:cs typeface="Calibri"/>
              </a:rPr>
              <a:t>Feels</a:t>
            </a:r>
            <a:endParaRPr sz="1150">
              <a:latin typeface="Calibri"/>
              <a:cs typeface="Calibri"/>
            </a:endParaRPr>
          </a:p>
          <a:p>
            <a:pPr algn="r" marL="46990" marR="5080" indent="-34925">
              <a:lnSpc>
                <a:spcPct val="104700"/>
              </a:lnSpc>
              <a:spcBef>
                <a:spcPts val="340"/>
              </a:spcBef>
            </a:pP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What</a:t>
            </a:r>
            <a:r>
              <a:rPr dirty="0" sz="950" spc="18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are</a:t>
            </a:r>
            <a:r>
              <a:rPr dirty="0" sz="950" spc="20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their</a:t>
            </a:r>
            <a:r>
              <a:rPr dirty="0" sz="950" spc="19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fears,</a:t>
            </a:r>
            <a:r>
              <a:rPr dirty="0" sz="950" spc="20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frustrations,</a:t>
            </a:r>
            <a:r>
              <a:rPr dirty="0" sz="950" spc="20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30">
                <a:solidFill>
                  <a:srgbClr val="424242"/>
                </a:solidFill>
                <a:latin typeface="Calibri"/>
                <a:cs typeface="Calibri"/>
              </a:rPr>
              <a:t>and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anxieties?</a:t>
            </a:r>
            <a:r>
              <a:rPr dirty="0" sz="950" spc="28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What</a:t>
            </a:r>
            <a:r>
              <a:rPr dirty="0" sz="950" spc="28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other</a:t>
            </a:r>
            <a:r>
              <a:rPr dirty="0" sz="950" spc="28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feelings</a:t>
            </a:r>
            <a:r>
              <a:rPr dirty="0" sz="950" spc="28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424242"/>
                </a:solidFill>
                <a:latin typeface="Calibri"/>
                <a:cs typeface="Calibri"/>
              </a:rPr>
              <a:t>might</a:t>
            </a:r>
            <a:endParaRPr sz="9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55"/>
              </a:spcBef>
            </a:pP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influence</a:t>
            </a:r>
            <a:r>
              <a:rPr dirty="0" sz="950" spc="254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their</a:t>
            </a:r>
            <a:r>
              <a:rPr dirty="0" sz="950" spc="26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424242"/>
                </a:solidFill>
                <a:latin typeface="Calibri"/>
                <a:cs typeface="Calibri"/>
              </a:rPr>
              <a:t>behavior?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11314131" y="9823925"/>
            <a:ext cx="1263650" cy="4794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>
              <a:lnSpc>
                <a:spcPct val="104700"/>
              </a:lnSpc>
              <a:spcBef>
                <a:spcPts val="80"/>
              </a:spcBef>
            </a:pPr>
            <a:r>
              <a:rPr dirty="0" sz="950" spc="60">
                <a:solidFill>
                  <a:srgbClr val="424242"/>
                </a:solidFill>
                <a:latin typeface="Calibri"/>
                <a:cs typeface="Calibri"/>
              </a:rPr>
              <a:t>Give</a:t>
            </a:r>
            <a:r>
              <a:rPr dirty="0" sz="950" spc="7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them</a:t>
            </a:r>
            <a:r>
              <a:rPr dirty="0" sz="950" spc="7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60">
                <a:solidFill>
                  <a:srgbClr val="424242"/>
                </a:solidFill>
                <a:latin typeface="Calibri"/>
                <a:cs typeface="Calibri"/>
              </a:rPr>
              <a:t>a</a:t>
            </a:r>
            <a:r>
              <a:rPr dirty="0" sz="950" spc="7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50">
                <a:solidFill>
                  <a:srgbClr val="424242"/>
                </a:solidFill>
                <a:latin typeface="Calibri"/>
                <a:cs typeface="Calibri"/>
              </a:rPr>
              <a:t>name</a:t>
            </a:r>
            <a:r>
              <a:rPr dirty="0" sz="950" spc="7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30">
                <a:solidFill>
                  <a:srgbClr val="424242"/>
                </a:solidFill>
                <a:latin typeface="Calibri"/>
                <a:cs typeface="Calibri"/>
              </a:rPr>
              <a:t>and </a:t>
            </a:r>
            <a:r>
              <a:rPr dirty="0" sz="950" spc="60">
                <a:solidFill>
                  <a:srgbClr val="424242"/>
                </a:solidFill>
                <a:latin typeface="Calibri"/>
                <a:cs typeface="Calibri"/>
              </a:rPr>
              <a:t>a</a:t>
            </a:r>
            <a:r>
              <a:rPr dirty="0" sz="950" spc="8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portrait</a:t>
            </a:r>
            <a:r>
              <a:rPr dirty="0" sz="950" spc="8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to</a:t>
            </a:r>
            <a:r>
              <a:rPr dirty="0" sz="950" spc="9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424242"/>
                </a:solidFill>
                <a:latin typeface="Calibri"/>
                <a:cs typeface="Calibri"/>
              </a:rPr>
              <a:t>empathize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with</a:t>
            </a:r>
            <a:r>
              <a:rPr dirty="0" sz="950" spc="13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424242"/>
                </a:solidFill>
                <a:latin typeface="Calibri"/>
                <a:cs typeface="Calibri"/>
              </a:rPr>
              <a:t>your</a:t>
            </a:r>
            <a:r>
              <a:rPr dirty="0" sz="950" spc="13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424242"/>
                </a:solidFill>
                <a:latin typeface="Calibri"/>
                <a:cs typeface="Calibri"/>
              </a:rPr>
              <a:t>persona.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10504660" y="8631787"/>
            <a:ext cx="2948940" cy="3008630"/>
            <a:chOff x="10504660" y="8631787"/>
            <a:chExt cx="2948940" cy="3008630"/>
          </a:xfrm>
        </p:grpSpPr>
        <p:sp>
          <p:nvSpPr>
            <p:cNvPr id="80" name="object 80" descr=""/>
            <p:cNvSpPr/>
            <p:nvPr/>
          </p:nvSpPr>
          <p:spPr>
            <a:xfrm>
              <a:off x="10541292" y="8672321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008" y="0"/>
                  </a:moveTo>
                  <a:lnTo>
                    <a:pt x="0" y="0"/>
                  </a:lnTo>
                  <a:lnTo>
                    <a:pt x="0" y="530415"/>
                  </a:lnTo>
                  <a:lnTo>
                    <a:pt x="0" y="575995"/>
                  </a:lnTo>
                  <a:lnTo>
                    <a:pt x="576008" y="575995"/>
                  </a:lnTo>
                  <a:lnTo>
                    <a:pt x="576008" y="530415"/>
                  </a:lnTo>
                  <a:lnTo>
                    <a:pt x="576008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0510921" y="8639258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79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F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0510921" y="8639258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79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ln w="12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2877089" y="867111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576008" y="0"/>
                  </a:moveTo>
                  <a:lnTo>
                    <a:pt x="0" y="0"/>
                  </a:lnTo>
                  <a:lnTo>
                    <a:pt x="0" y="530415"/>
                  </a:lnTo>
                  <a:lnTo>
                    <a:pt x="0" y="575995"/>
                  </a:lnTo>
                  <a:lnTo>
                    <a:pt x="576008" y="575995"/>
                  </a:lnTo>
                  <a:lnTo>
                    <a:pt x="576008" y="530415"/>
                  </a:lnTo>
                  <a:lnTo>
                    <a:pt x="576008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2846714" y="8638047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80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2846714" y="8638047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80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ln w="12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2940322" y="8761157"/>
              <a:ext cx="386080" cy="300990"/>
            </a:xfrm>
            <a:custGeom>
              <a:avLst/>
              <a:gdLst/>
              <a:ahLst/>
              <a:cxnLst/>
              <a:rect l="l" t="t" r="r" b="b"/>
              <a:pathLst>
                <a:path w="386080" h="300990">
                  <a:moveTo>
                    <a:pt x="42583" y="284048"/>
                  </a:moveTo>
                  <a:lnTo>
                    <a:pt x="41313" y="277964"/>
                  </a:lnTo>
                  <a:lnTo>
                    <a:pt x="41211" y="277469"/>
                  </a:lnTo>
                  <a:lnTo>
                    <a:pt x="36855" y="272110"/>
                  </a:lnTo>
                  <a:lnTo>
                    <a:pt x="32296" y="269646"/>
                  </a:lnTo>
                  <a:lnTo>
                    <a:pt x="32296" y="281241"/>
                  </a:lnTo>
                  <a:lnTo>
                    <a:pt x="32296" y="286854"/>
                  </a:lnTo>
                  <a:lnTo>
                    <a:pt x="28079" y="289661"/>
                  </a:lnTo>
                  <a:lnTo>
                    <a:pt x="15913" y="289661"/>
                  </a:lnTo>
                  <a:lnTo>
                    <a:pt x="11239" y="286385"/>
                  </a:lnTo>
                  <a:lnTo>
                    <a:pt x="11239" y="280771"/>
                  </a:lnTo>
                  <a:lnTo>
                    <a:pt x="15443" y="277964"/>
                  </a:lnTo>
                  <a:lnTo>
                    <a:pt x="28079" y="277964"/>
                  </a:lnTo>
                  <a:lnTo>
                    <a:pt x="32296" y="281241"/>
                  </a:lnTo>
                  <a:lnTo>
                    <a:pt x="32296" y="269646"/>
                  </a:lnTo>
                  <a:lnTo>
                    <a:pt x="30213" y="268516"/>
                  </a:lnTo>
                  <a:lnTo>
                    <a:pt x="21996" y="267195"/>
                  </a:lnTo>
                  <a:lnTo>
                    <a:pt x="13563" y="268439"/>
                  </a:lnTo>
                  <a:lnTo>
                    <a:pt x="6845" y="271881"/>
                  </a:lnTo>
                  <a:lnTo>
                    <a:pt x="2324" y="277075"/>
                  </a:lnTo>
                  <a:lnTo>
                    <a:pt x="469" y="283578"/>
                  </a:lnTo>
                  <a:lnTo>
                    <a:pt x="2044" y="290156"/>
                  </a:lnTo>
                  <a:lnTo>
                    <a:pt x="6375" y="295516"/>
                  </a:lnTo>
                  <a:lnTo>
                    <a:pt x="12915" y="299110"/>
                  </a:lnTo>
                  <a:lnTo>
                    <a:pt x="21069" y="300431"/>
                  </a:lnTo>
                  <a:lnTo>
                    <a:pt x="21526" y="300431"/>
                  </a:lnTo>
                  <a:lnTo>
                    <a:pt x="29692" y="299186"/>
                  </a:lnTo>
                  <a:lnTo>
                    <a:pt x="36271" y="295744"/>
                  </a:lnTo>
                  <a:lnTo>
                    <a:pt x="40741" y="290550"/>
                  </a:lnTo>
                  <a:lnTo>
                    <a:pt x="40995" y="289661"/>
                  </a:lnTo>
                  <a:lnTo>
                    <a:pt x="42583" y="284048"/>
                  </a:lnTo>
                  <a:close/>
                </a:path>
                <a:path w="386080" h="300990">
                  <a:moveTo>
                    <a:pt x="99682" y="262991"/>
                  </a:moveTo>
                  <a:lnTo>
                    <a:pt x="97536" y="254685"/>
                  </a:lnTo>
                  <a:lnTo>
                    <a:pt x="95046" y="251752"/>
                  </a:lnTo>
                  <a:lnTo>
                    <a:pt x="91668" y="247777"/>
                  </a:lnTo>
                  <a:lnTo>
                    <a:pt x="88912" y="246278"/>
                  </a:lnTo>
                  <a:lnTo>
                    <a:pt x="88912" y="269074"/>
                  </a:lnTo>
                  <a:lnTo>
                    <a:pt x="80962" y="273748"/>
                  </a:lnTo>
                  <a:lnTo>
                    <a:pt x="61772" y="273748"/>
                  </a:lnTo>
                  <a:lnTo>
                    <a:pt x="53822" y="268605"/>
                  </a:lnTo>
                  <a:lnTo>
                    <a:pt x="53822" y="256908"/>
                  </a:lnTo>
                  <a:lnTo>
                    <a:pt x="61772" y="251752"/>
                  </a:lnTo>
                  <a:lnTo>
                    <a:pt x="80492" y="251752"/>
                  </a:lnTo>
                  <a:lnTo>
                    <a:pt x="88442" y="256908"/>
                  </a:lnTo>
                  <a:lnTo>
                    <a:pt x="88442" y="262991"/>
                  </a:lnTo>
                  <a:lnTo>
                    <a:pt x="88912" y="269074"/>
                  </a:lnTo>
                  <a:lnTo>
                    <a:pt x="88912" y="246278"/>
                  </a:lnTo>
                  <a:lnTo>
                    <a:pt x="82905" y="242989"/>
                  </a:lnTo>
                  <a:lnTo>
                    <a:pt x="72072" y="240995"/>
                  </a:lnTo>
                  <a:lnTo>
                    <a:pt x="71602" y="240995"/>
                  </a:lnTo>
                  <a:lnTo>
                    <a:pt x="60769" y="242646"/>
                  </a:lnTo>
                  <a:lnTo>
                    <a:pt x="52006" y="247142"/>
                  </a:lnTo>
                  <a:lnTo>
                    <a:pt x="46139" y="253822"/>
                  </a:lnTo>
                  <a:lnTo>
                    <a:pt x="43992" y="262051"/>
                  </a:lnTo>
                  <a:lnTo>
                    <a:pt x="46075" y="270624"/>
                  </a:lnTo>
                  <a:lnTo>
                    <a:pt x="51828" y="277609"/>
                  </a:lnTo>
                  <a:lnTo>
                    <a:pt x="60579" y="282321"/>
                  </a:lnTo>
                  <a:lnTo>
                    <a:pt x="71602" y="284048"/>
                  </a:lnTo>
                  <a:lnTo>
                    <a:pt x="72072" y="284048"/>
                  </a:lnTo>
                  <a:lnTo>
                    <a:pt x="82905" y="282397"/>
                  </a:lnTo>
                  <a:lnTo>
                    <a:pt x="91668" y="277901"/>
                  </a:lnTo>
                  <a:lnTo>
                    <a:pt x="95313" y="273748"/>
                  </a:lnTo>
                  <a:lnTo>
                    <a:pt x="97536" y="271208"/>
                  </a:lnTo>
                  <a:lnTo>
                    <a:pt x="99682" y="262991"/>
                  </a:lnTo>
                  <a:close/>
                </a:path>
                <a:path w="386080" h="300990">
                  <a:moveTo>
                    <a:pt x="385597" y="136639"/>
                  </a:moveTo>
                  <a:lnTo>
                    <a:pt x="381508" y="116573"/>
                  </a:lnTo>
                  <a:lnTo>
                    <a:pt x="370624" y="100152"/>
                  </a:lnTo>
                  <a:lnTo>
                    <a:pt x="370624" y="136169"/>
                  </a:lnTo>
                  <a:lnTo>
                    <a:pt x="367233" y="152488"/>
                  </a:lnTo>
                  <a:lnTo>
                    <a:pt x="357174" y="166293"/>
                  </a:lnTo>
                  <a:lnTo>
                    <a:pt x="341668" y="176517"/>
                  </a:lnTo>
                  <a:lnTo>
                    <a:pt x="321957" y="182029"/>
                  </a:lnTo>
                  <a:lnTo>
                    <a:pt x="320090" y="182499"/>
                  </a:lnTo>
                  <a:lnTo>
                    <a:pt x="318211" y="183438"/>
                  </a:lnTo>
                  <a:lnTo>
                    <a:pt x="316814" y="185305"/>
                  </a:lnTo>
                  <a:lnTo>
                    <a:pt x="315874" y="187185"/>
                  </a:lnTo>
                  <a:lnTo>
                    <a:pt x="315404" y="189052"/>
                  </a:lnTo>
                  <a:lnTo>
                    <a:pt x="315874" y="190919"/>
                  </a:lnTo>
                  <a:lnTo>
                    <a:pt x="316331" y="193192"/>
                  </a:lnTo>
                  <a:lnTo>
                    <a:pt x="316814" y="196075"/>
                  </a:lnTo>
                  <a:lnTo>
                    <a:pt x="316814" y="198412"/>
                  </a:lnTo>
                  <a:lnTo>
                    <a:pt x="312127" y="216509"/>
                  </a:lnTo>
                  <a:lnTo>
                    <a:pt x="299377" y="231228"/>
                  </a:lnTo>
                  <a:lnTo>
                    <a:pt x="280492" y="241122"/>
                  </a:lnTo>
                  <a:lnTo>
                    <a:pt x="257378" y="244741"/>
                  </a:lnTo>
                  <a:lnTo>
                    <a:pt x="245732" y="243865"/>
                  </a:lnTo>
                  <a:lnTo>
                    <a:pt x="234746" y="241287"/>
                  </a:lnTo>
                  <a:lnTo>
                    <a:pt x="224548" y="237032"/>
                  </a:lnTo>
                  <a:lnTo>
                    <a:pt x="215265" y="231165"/>
                  </a:lnTo>
                  <a:lnTo>
                    <a:pt x="212458" y="228828"/>
                  </a:lnTo>
                  <a:lnTo>
                    <a:pt x="208241" y="229298"/>
                  </a:lnTo>
                  <a:lnTo>
                    <a:pt x="173062" y="247827"/>
                  </a:lnTo>
                  <a:lnTo>
                    <a:pt x="160045" y="248945"/>
                  </a:lnTo>
                  <a:lnTo>
                    <a:pt x="141732" y="246672"/>
                  </a:lnTo>
                  <a:lnTo>
                    <a:pt x="125476" y="240233"/>
                  </a:lnTo>
                  <a:lnTo>
                    <a:pt x="112471" y="230200"/>
                  </a:lnTo>
                  <a:lnTo>
                    <a:pt x="111264" y="228358"/>
                  </a:lnTo>
                  <a:lnTo>
                    <a:pt x="103886" y="217131"/>
                  </a:lnTo>
                  <a:lnTo>
                    <a:pt x="103428" y="216192"/>
                  </a:lnTo>
                  <a:lnTo>
                    <a:pt x="102489" y="214325"/>
                  </a:lnTo>
                  <a:lnTo>
                    <a:pt x="100152" y="212445"/>
                  </a:lnTo>
                  <a:lnTo>
                    <a:pt x="95935" y="212445"/>
                  </a:lnTo>
                  <a:lnTo>
                    <a:pt x="95465" y="212915"/>
                  </a:lnTo>
                  <a:lnTo>
                    <a:pt x="87985" y="215252"/>
                  </a:lnTo>
                  <a:lnTo>
                    <a:pt x="81432" y="216192"/>
                  </a:lnTo>
                  <a:lnTo>
                    <a:pt x="74409" y="216192"/>
                  </a:lnTo>
                  <a:lnTo>
                    <a:pt x="51308" y="212509"/>
                  </a:lnTo>
                  <a:lnTo>
                    <a:pt x="32410" y="202501"/>
                  </a:lnTo>
                  <a:lnTo>
                    <a:pt x="19659" y="187769"/>
                  </a:lnTo>
                  <a:lnTo>
                    <a:pt x="14986" y="169862"/>
                  </a:lnTo>
                  <a:lnTo>
                    <a:pt x="16103" y="160870"/>
                  </a:lnTo>
                  <a:lnTo>
                    <a:pt x="19367" y="152311"/>
                  </a:lnTo>
                  <a:lnTo>
                    <a:pt x="24650" y="144462"/>
                  </a:lnTo>
                  <a:lnTo>
                    <a:pt x="31826" y="137579"/>
                  </a:lnTo>
                  <a:lnTo>
                    <a:pt x="35102" y="135242"/>
                  </a:lnTo>
                  <a:lnTo>
                    <a:pt x="35572" y="130556"/>
                  </a:lnTo>
                  <a:lnTo>
                    <a:pt x="33235" y="127279"/>
                  </a:lnTo>
                  <a:lnTo>
                    <a:pt x="27609" y="119799"/>
                  </a:lnTo>
                  <a:lnTo>
                    <a:pt x="24803" y="111836"/>
                  </a:lnTo>
                  <a:lnTo>
                    <a:pt x="41656" y="71589"/>
                  </a:lnTo>
                  <a:lnTo>
                    <a:pt x="84239" y="57556"/>
                  </a:lnTo>
                  <a:lnTo>
                    <a:pt x="87515" y="57556"/>
                  </a:lnTo>
                  <a:lnTo>
                    <a:pt x="90792" y="58026"/>
                  </a:lnTo>
                  <a:lnTo>
                    <a:pt x="98272" y="58953"/>
                  </a:lnTo>
                  <a:lnTo>
                    <a:pt x="100241" y="57556"/>
                  </a:lnTo>
                  <a:lnTo>
                    <a:pt x="101549" y="56616"/>
                  </a:lnTo>
                  <a:lnTo>
                    <a:pt x="102489" y="52870"/>
                  </a:lnTo>
                  <a:lnTo>
                    <a:pt x="107200" y="43053"/>
                  </a:lnTo>
                  <a:lnTo>
                    <a:pt x="109778" y="37668"/>
                  </a:lnTo>
                  <a:lnTo>
                    <a:pt x="122961" y="25679"/>
                  </a:lnTo>
                  <a:lnTo>
                    <a:pt x="140525" y="17805"/>
                  </a:lnTo>
                  <a:lnTo>
                    <a:pt x="160985" y="14973"/>
                  </a:lnTo>
                  <a:lnTo>
                    <a:pt x="176326" y="16510"/>
                  </a:lnTo>
                  <a:lnTo>
                    <a:pt x="190347" y="20993"/>
                  </a:lnTo>
                  <a:lnTo>
                    <a:pt x="202438" y="28194"/>
                  </a:lnTo>
                  <a:lnTo>
                    <a:pt x="211988" y="37896"/>
                  </a:lnTo>
                  <a:lnTo>
                    <a:pt x="214325" y="40703"/>
                  </a:lnTo>
                  <a:lnTo>
                    <a:pt x="218071" y="41643"/>
                  </a:lnTo>
                  <a:lnTo>
                    <a:pt x="255981" y="30886"/>
                  </a:lnTo>
                  <a:lnTo>
                    <a:pt x="279082" y="34569"/>
                  </a:lnTo>
                  <a:lnTo>
                    <a:pt x="297980" y="44564"/>
                  </a:lnTo>
                  <a:lnTo>
                    <a:pt x="310730" y="59309"/>
                  </a:lnTo>
                  <a:lnTo>
                    <a:pt x="315404" y="77203"/>
                  </a:lnTo>
                  <a:lnTo>
                    <a:pt x="315404" y="79082"/>
                  </a:lnTo>
                  <a:lnTo>
                    <a:pt x="314934" y="80479"/>
                  </a:lnTo>
                  <a:lnTo>
                    <a:pt x="314934" y="81889"/>
                  </a:lnTo>
                  <a:lnTo>
                    <a:pt x="314477" y="82359"/>
                  </a:lnTo>
                  <a:lnTo>
                    <a:pt x="314007" y="84226"/>
                  </a:lnTo>
                  <a:lnTo>
                    <a:pt x="314477" y="86106"/>
                  </a:lnTo>
                  <a:lnTo>
                    <a:pt x="315874" y="87972"/>
                  </a:lnTo>
                  <a:lnTo>
                    <a:pt x="318681" y="90779"/>
                  </a:lnTo>
                  <a:lnTo>
                    <a:pt x="320560" y="90779"/>
                  </a:lnTo>
                  <a:lnTo>
                    <a:pt x="340614" y="96291"/>
                  </a:lnTo>
                  <a:lnTo>
                    <a:pt x="356476" y="106451"/>
                  </a:lnTo>
                  <a:lnTo>
                    <a:pt x="366877" y="120129"/>
                  </a:lnTo>
                  <a:lnTo>
                    <a:pt x="370624" y="136169"/>
                  </a:lnTo>
                  <a:lnTo>
                    <a:pt x="370624" y="100152"/>
                  </a:lnTo>
                  <a:lnTo>
                    <a:pt x="370039" y="99263"/>
                  </a:lnTo>
                  <a:lnTo>
                    <a:pt x="352437" y="85902"/>
                  </a:lnTo>
                  <a:lnTo>
                    <a:pt x="329920" y="77673"/>
                  </a:lnTo>
                  <a:lnTo>
                    <a:pt x="329920" y="77203"/>
                  </a:lnTo>
                  <a:lnTo>
                    <a:pt x="324091" y="53416"/>
                  </a:lnTo>
                  <a:lnTo>
                    <a:pt x="308216" y="33921"/>
                  </a:lnTo>
                  <a:lnTo>
                    <a:pt x="302780" y="30886"/>
                  </a:lnTo>
                  <a:lnTo>
                    <a:pt x="290258" y="23863"/>
                  </a:lnTo>
                  <a:lnTo>
                    <a:pt x="284708" y="20751"/>
                  </a:lnTo>
                  <a:lnTo>
                    <a:pt x="255981" y="15913"/>
                  </a:lnTo>
                  <a:lnTo>
                    <a:pt x="246519" y="16421"/>
                  </a:lnTo>
                  <a:lnTo>
                    <a:pt x="237197" y="17957"/>
                  </a:lnTo>
                  <a:lnTo>
                    <a:pt x="228142" y="20447"/>
                  </a:lnTo>
                  <a:lnTo>
                    <a:pt x="219481" y="23863"/>
                  </a:lnTo>
                  <a:lnTo>
                    <a:pt x="209003" y="14973"/>
                  </a:lnTo>
                  <a:lnTo>
                    <a:pt x="207645" y="13817"/>
                  </a:lnTo>
                  <a:lnTo>
                    <a:pt x="193560" y="6311"/>
                  </a:lnTo>
                  <a:lnTo>
                    <a:pt x="177825" y="1625"/>
                  </a:lnTo>
                  <a:lnTo>
                    <a:pt x="160985" y="0"/>
                  </a:lnTo>
                  <a:lnTo>
                    <a:pt x="137439" y="3175"/>
                  </a:lnTo>
                  <a:lnTo>
                    <a:pt x="116878" y="12052"/>
                  </a:lnTo>
                  <a:lnTo>
                    <a:pt x="100698" y="25666"/>
                  </a:lnTo>
                  <a:lnTo>
                    <a:pt x="90322" y="43053"/>
                  </a:lnTo>
                  <a:lnTo>
                    <a:pt x="87985" y="43053"/>
                  </a:lnTo>
                  <a:lnTo>
                    <a:pt x="86106" y="42583"/>
                  </a:lnTo>
                  <a:lnTo>
                    <a:pt x="84239" y="42583"/>
                  </a:lnTo>
                  <a:lnTo>
                    <a:pt x="43573" y="52451"/>
                  </a:lnTo>
                  <a:lnTo>
                    <a:pt x="15621" y="79895"/>
                  </a:lnTo>
                  <a:lnTo>
                    <a:pt x="9829" y="103416"/>
                  </a:lnTo>
                  <a:lnTo>
                    <a:pt x="10337" y="110147"/>
                  </a:lnTo>
                  <a:lnTo>
                    <a:pt x="11823" y="116928"/>
                  </a:lnTo>
                  <a:lnTo>
                    <a:pt x="14173" y="123621"/>
                  </a:lnTo>
                  <a:lnTo>
                    <a:pt x="17322" y="130086"/>
                  </a:lnTo>
                  <a:lnTo>
                    <a:pt x="9880" y="138734"/>
                  </a:lnTo>
                  <a:lnTo>
                    <a:pt x="4445" y="148336"/>
                  </a:lnTo>
                  <a:lnTo>
                    <a:pt x="1130" y="158648"/>
                  </a:lnTo>
                  <a:lnTo>
                    <a:pt x="0" y="169392"/>
                  </a:lnTo>
                  <a:lnTo>
                    <a:pt x="5829" y="193192"/>
                  </a:lnTo>
                  <a:lnTo>
                    <a:pt x="21704" y="212686"/>
                  </a:lnTo>
                  <a:lnTo>
                    <a:pt x="45212" y="225856"/>
                  </a:lnTo>
                  <a:lnTo>
                    <a:pt x="73939" y="230695"/>
                  </a:lnTo>
                  <a:lnTo>
                    <a:pt x="80022" y="230695"/>
                  </a:lnTo>
                  <a:lnTo>
                    <a:pt x="86575" y="229768"/>
                  </a:lnTo>
                  <a:lnTo>
                    <a:pt x="93129" y="228358"/>
                  </a:lnTo>
                  <a:lnTo>
                    <a:pt x="104635" y="242722"/>
                  </a:lnTo>
                  <a:lnTo>
                    <a:pt x="120269" y="253809"/>
                  </a:lnTo>
                  <a:lnTo>
                    <a:pt x="139065" y="260934"/>
                  </a:lnTo>
                  <a:lnTo>
                    <a:pt x="160045" y="263461"/>
                  </a:lnTo>
                  <a:lnTo>
                    <a:pt x="174205" y="262331"/>
                  </a:lnTo>
                  <a:lnTo>
                    <a:pt x="187718" y="259016"/>
                  </a:lnTo>
                  <a:lnTo>
                    <a:pt x="200253" y="253580"/>
                  </a:lnTo>
                  <a:lnTo>
                    <a:pt x="207276" y="248945"/>
                  </a:lnTo>
                  <a:lnTo>
                    <a:pt x="211518" y="246138"/>
                  </a:lnTo>
                  <a:lnTo>
                    <a:pt x="221843" y="251739"/>
                  </a:lnTo>
                  <a:lnTo>
                    <a:pt x="233045" y="255854"/>
                  </a:lnTo>
                  <a:lnTo>
                    <a:pt x="244957" y="258381"/>
                  </a:lnTo>
                  <a:lnTo>
                    <a:pt x="257378" y="259245"/>
                  </a:lnTo>
                  <a:lnTo>
                    <a:pt x="286105" y="254406"/>
                  </a:lnTo>
                  <a:lnTo>
                    <a:pt x="300926" y="246138"/>
                  </a:lnTo>
                  <a:lnTo>
                    <a:pt x="303441" y="244741"/>
                  </a:lnTo>
                  <a:lnTo>
                    <a:pt x="309613" y="241287"/>
                  </a:lnTo>
                  <a:lnTo>
                    <a:pt x="325488" y="221932"/>
                  </a:lnTo>
                  <a:lnTo>
                    <a:pt x="331317" y="198412"/>
                  </a:lnTo>
                  <a:lnTo>
                    <a:pt x="331317" y="195135"/>
                  </a:lnTo>
                  <a:lnTo>
                    <a:pt x="353225" y="186918"/>
                  </a:lnTo>
                  <a:lnTo>
                    <a:pt x="370395" y="173609"/>
                  </a:lnTo>
                  <a:lnTo>
                    <a:pt x="381596" y="156438"/>
                  </a:lnTo>
                  <a:lnTo>
                    <a:pt x="385597" y="1366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10541343" y="11064137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5995" y="0"/>
                  </a:moveTo>
                  <a:lnTo>
                    <a:pt x="0" y="0"/>
                  </a:lnTo>
                  <a:lnTo>
                    <a:pt x="0" y="530415"/>
                  </a:lnTo>
                  <a:lnTo>
                    <a:pt x="0" y="575995"/>
                  </a:lnTo>
                  <a:lnTo>
                    <a:pt x="575995" y="575995"/>
                  </a:lnTo>
                  <a:lnTo>
                    <a:pt x="575995" y="530415"/>
                  </a:lnTo>
                  <a:lnTo>
                    <a:pt x="575995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0511002" y="11031069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79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0511002" y="11031069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79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ln w="12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10636193" y="11107422"/>
              <a:ext cx="255904" cy="410209"/>
            </a:xfrm>
            <a:custGeom>
              <a:avLst/>
              <a:gdLst/>
              <a:ahLst/>
              <a:cxnLst/>
              <a:rect l="l" t="t" r="r" b="b"/>
              <a:pathLst>
                <a:path w="255904" h="410209">
                  <a:moveTo>
                    <a:pt x="64967" y="410080"/>
                  </a:moveTo>
                  <a:lnTo>
                    <a:pt x="63970" y="409724"/>
                  </a:lnTo>
                  <a:lnTo>
                    <a:pt x="62379" y="408420"/>
                  </a:lnTo>
                  <a:lnTo>
                    <a:pt x="61834" y="407512"/>
                  </a:lnTo>
                  <a:lnTo>
                    <a:pt x="61632" y="406503"/>
                  </a:lnTo>
                  <a:lnTo>
                    <a:pt x="55099" y="382445"/>
                  </a:lnTo>
                  <a:lnTo>
                    <a:pt x="45429" y="359588"/>
                  </a:lnTo>
                  <a:lnTo>
                    <a:pt x="32776" y="338238"/>
                  </a:lnTo>
                  <a:lnTo>
                    <a:pt x="17294" y="318698"/>
                  </a:lnTo>
                  <a:lnTo>
                    <a:pt x="9485" y="308203"/>
                  </a:lnTo>
                  <a:lnTo>
                    <a:pt x="3914" y="296500"/>
                  </a:lnTo>
                  <a:lnTo>
                    <a:pt x="710" y="283942"/>
                  </a:lnTo>
                  <a:lnTo>
                    <a:pt x="0" y="270879"/>
                  </a:lnTo>
                  <a:lnTo>
                    <a:pt x="1850" y="257928"/>
                  </a:lnTo>
                  <a:lnTo>
                    <a:pt x="6140" y="245698"/>
                  </a:lnTo>
                  <a:lnTo>
                    <a:pt x="12712" y="234527"/>
                  </a:lnTo>
                  <a:lnTo>
                    <a:pt x="21409" y="224755"/>
                  </a:lnTo>
                  <a:lnTo>
                    <a:pt x="41023" y="206649"/>
                  </a:lnTo>
                  <a:lnTo>
                    <a:pt x="41024" y="22314"/>
                  </a:lnTo>
                  <a:lnTo>
                    <a:pt x="44617" y="14208"/>
                  </a:lnTo>
                  <a:lnTo>
                    <a:pt x="57215" y="2784"/>
                  </a:lnTo>
                  <a:lnTo>
                    <a:pt x="65633" y="0"/>
                  </a:lnTo>
                  <a:lnTo>
                    <a:pt x="74096" y="828"/>
                  </a:lnTo>
                  <a:lnTo>
                    <a:pt x="81659" y="1758"/>
                  </a:lnTo>
                  <a:lnTo>
                    <a:pt x="88614" y="5444"/>
                  </a:lnTo>
                  <a:lnTo>
                    <a:pt x="91787" y="9073"/>
                  </a:lnTo>
                  <a:lnTo>
                    <a:pt x="67271" y="9073"/>
                  </a:lnTo>
                  <a:lnTo>
                    <a:pt x="61312" y="11044"/>
                  </a:lnTo>
                  <a:lnTo>
                    <a:pt x="52452" y="19131"/>
                  </a:lnTo>
                  <a:lnTo>
                    <a:pt x="49929" y="24835"/>
                  </a:lnTo>
                  <a:lnTo>
                    <a:pt x="49924" y="218762"/>
                  </a:lnTo>
                  <a:lnTo>
                    <a:pt x="41023" y="218762"/>
                  </a:lnTo>
                  <a:lnTo>
                    <a:pt x="14212" y="249445"/>
                  </a:lnTo>
                  <a:lnTo>
                    <a:pt x="8891" y="271268"/>
                  </a:lnTo>
                  <a:lnTo>
                    <a:pt x="9484" y="282179"/>
                  </a:lnTo>
                  <a:lnTo>
                    <a:pt x="39585" y="332437"/>
                  </a:lnTo>
                  <a:lnTo>
                    <a:pt x="52541" y="353948"/>
                  </a:lnTo>
                  <a:lnTo>
                    <a:pt x="62598" y="376957"/>
                  </a:lnTo>
                  <a:lnTo>
                    <a:pt x="69609" y="401180"/>
                  </a:lnTo>
                  <a:lnTo>
                    <a:pt x="230559" y="401180"/>
                  </a:lnTo>
                  <a:lnTo>
                    <a:pt x="230120" y="405897"/>
                  </a:lnTo>
                  <a:lnTo>
                    <a:pt x="230052" y="407029"/>
                  </a:lnTo>
                  <a:lnTo>
                    <a:pt x="229554" y="408092"/>
                  </a:lnTo>
                  <a:lnTo>
                    <a:pt x="227903" y="409647"/>
                  </a:lnTo>
                  <a:lnTo>
                    <a:pt x="226813" y="410080"/>
                  </a:lnTo>
                  <a:lnTo>
                    <a:pt x="64967" y="410080"/>
                  </a:lnTo>
                  <a:close/>
                </a:path>
                <a:path w="255904" h="410209">
                  <a:moveTo>
                    <a:pt x="97680" y="193081"/>
                  </a:moveTo>
                  <a:lnTo>
                    <a:pt x="95983" y="193081"/>
                  </a:lnTo>
                  <a:lnTo>
                    <a:pt x="93230" y="191491"/>
                  </a:lnTo>
                  <a:lnTo>
                    <a:pt x="92382" y="190022"/>
                  </a:lnTo>
                  <a:lnTo>
                    <a:pt x="92485" y="26513"/>
                  </a:lnTo>
                  <a:lnTo>
                    <a:pt x="90591" y="21255"/>
                  </a:lnTo>
                  <a:lnTo>
                    <a:pt x="83534" y="13051"/>
                  </a:lnTo>
                  <a:lnTo>
                    <a:pt x="78617" y="10394"/>
                  </a:lnTo>
                  <a:lnTo>
                    <a:pt x="73252" y="9689"/>
                  </a:lnTo>
                  <a:lnTo>
                    <a:pt x="67271" y="9073"/>
                  </a:lnTo>
                  <a:lnTo>
                    <a:pt x="91787" y="9073"/>
                  </a:lnTo>
                  <a:lnTo>
                    <a:pt x="98646" y="16918"/>
                  </a:lnTo>
                  <a:lnTo>
                    <a:pt x="101370" y="24303"/>
                  </a:lnTo>
                  <a:lnTo>
                    <a:pt x="101282" y="150533"/>
                  </a:lnTo>
                  <a:lnTo>
                    <a:pt x="117437" y="150533"/>
                  </a:lnTo>
                  <a:lnTo>
                    <a:pt x="112705" y="152093"/>
                  </a:lnTo>
                  <a:lnTo>
                    <a:pt x="103816" y="160143"/>
                  </a:lnTo>
                  <a:lnTo>
                    <a:pt x="101281" y="165860"/>
                  </a:lnTo>
                  <a:lnTo>
                    <a:pt x="101282" y="190022"/>
                  </a:lnTo>
                  <a:lnTo>
                    <a:pt x="100433" y="191491"/>
                  </a:lnTo>
                  <a:lnTo>
                    <a:pt x="97680" y="193081"/>
                  </a:lnTo>
                  <a:close/>
                </a:path>
                <a:path w="255904" h="410209">
                  <a:moveTo>
                    <a:pt x="117437" y="150533"/>
                  </a:moveTo>
                  <a:lnTo>
                    <a:pt x="101282" y="150533"/>
                  </a:lnTo>
                  <a:lnTo>
                    <a:pt x="101909" y="149865"/>
                  </a:lnTo>
                  <a:lnTo>
                    <a:pt x="108559" y="143839"/>
                  </a:lnTo>
                  <a:lnTo>
                    <a:pt x="116984" y="141048"/>
                  </a:lnTo>
                  <a:lnTo>
                    <a:pt x="125456" y="141867"/>
                  </a:lnTo>
                  <a:lnTo>
                    <a:pt x="131934" y="142634"/>
                  </a:lnTo>
                  <a:lnTo>
                    <a:pt x="137999" y="145446"/>
                  </a:lnTo>
                  <a:lnTo>
                    <a:pt x="143027" y="150135"/>
                  </a:lnTo>
                  <a:lnTo>
                    <a:pt x="118644" y="150135"/>
                  </a:lnTo>
                  <a:lnTo>
                    <a:pt x="117437" y="150533"/>
                  </a:lnTo>
                  <a:close/>
                </a:path>
                <a:path w="255904" h="410209">
                  <a:moveTo>
                    <a:pt x="149038" y="208488"/>
                  </a:moveTo>
                  <a:lnTo>
                    <a:pt x="147342" y="208488"/>
                  </a:lnTo>
                  <a:lnTo>
                    <a:pt x="144588" y="206899"/>
                  </a:lnTo>
                  <a:lnTo>
                    <a:pt x="143740" y="205430"/>
                  </a:lnTo>
                  <a:lnTo>
                    <a:pt x="143826" y="167501"/>
                  </a:lnTo>
                  <a:lnTo>
                    <a:pt x="141950" y="162292"/>
                  </a:lnTo>
                  <a:lnTo>
                    <a:pt x="134892" y="154090"/>
                  </a:lnTo>
                  <a:lnTo>
                    <a:pt x="129975" y="151433"/>
                  </a:lnTo>
                  <a:lnTo>
                    <a:pt x="124611" y="150728"/>
                  </a:lnTo>
                  <a:lnTo>
                    <a:pt x="118644" y="150135"/>
                  </a:lnTo>
                  <a:lnTo>
                    <a:pt x="143027" y="150135"/>
                  </a:lnTo>
                  <a:lnTo>
                    <a:pt x="147539" y="154344"/>
                  </a:lnTo>
                  <a:lnTo>
                    <a:pt x="150767" y="160198"/>
                  </a:lnTo>
                  <a:lnTo>
                    <a:pt x="151983" y="166607"/>
                  </a:lnTo>
                  <a:lnTo>
                    <a:pt x="166776" y="166607"/>
                  </a:lnTo>
                  <a:lnTo>
                    <a:pt x="164064" y="167501"/>
                  </a:lnTo>
                  <a:lnTo>
                    <a:pt x="155175" y="175551"/>
                  </a:lnTo>
                  <a:lnTo>
                    <a:pt x="152640" y="181267"/>
                  </a:lnTo>
                  <a:lnTo>
                    <a:pt x="152640" y="205430"/>
                  </a:lnTo>
                  <a:lnTo>
                    <a:pt x="151792" y="206899"/>
                  </a:lnTo>
                  <a:lnTo>
                    <a:pt x="149038" y="208488"/>
                  </a:lnTo>
                  <a:close/>
                </a:path>
                <a:path w="255904" h="410209">
                  <a:moveTo>
                    <a:pt x="166776" y="166607"/>
                  </a:moveTo>
                  <a:lnTo>
                    <a:pt x="151983" y="166607"/>
                  </a:lnTo>
                  <a:lnTo>
                    <a:pt x="153035" y="165486"/>
                  </a:lnTo>
                  <a:lnTo>
                    <a:pt x="159916" y="159253"/>
                  </a:lnTo>
                  <a:lnTo>
                    <a:pt x="168340" y="156461"/>
                  </a:lnTo>
                  <a:lnTo>
                    <a:pt x="176812" y="157274"/>
                  </a:lnTo>
                  <a:lnTo>
                    <a:pt x="183291" y="158041"/>
                  </a:lnTo>
                  <a:lnTo>
                    <a:pt x="189356" y="160852"/>
                  </a:lnTo>
                  <a:lnTo>
                    <a:pt x="194385" y="165543"/>
                  </a:lnTo>
                  <a:lnTo>
                    <a:pt x="170003" y="165543"/>
                  </a:lnTo>
                  <a:lnTo>
                    <a:pt x="166776" y="166607"/>
                  </a:lnTo>
                  <a:close/>
                </a:path>
                <a:path w="255904" h="410209">
                  <a:moveTo>
                    <a:pt x="200397" y="223896"/>
                  </a:moveTo>
                  <a:lnTo>
                    <a:pt x="198701" y="223896"/>
                  </a:lnTo>
                  <a:lnTo>
                    <a:pt x="195947" y="222306"/>
                  </a:lnTo>
                  <a:lnTo>
                    <a:pt x="195099" y="220837"/>
                  </a:lnTo>
                  <a:lnTo>
                    <a:pt x="195180" y="182896"/>
                  </a:lnTo>
                  <a:lnTo>
                    <a:pt x="193308" y="177700"/>
                  </a:lnTo>
                  <a:lnTo>
                    <a:pt x="186251" y="169497"/>
                  </a:lnTo>
                  <a:lnTo>
                    <a:pt x="181334" y="166840"/>
                  </a:lnTo>
                  <a:lnTo>
                    <a:pt x="175969" y="166135"/>
                  </a:lnTo>
                  <a:lnTo>
                    <a:pt x="170003" y="165543"/>
                  </a:lnTo>
                  <a:lnTo>
                    <a:pt x="194385" y="165543"/>
                  </a:lnTo>
                  <a:lnTo>
                    <a:pt x="198897" y="169751"/>
                  </a:lnTo>
                  <a:lnTo>
                    <a:pt x="202125" y="175605"/>
                  </a:lnTo>
                  <a:lnTo>
                    <a:pt x="203341" y="182014"/>
                  </a:lnTo>
                  <a:lnTo>
                    <a:pt x="218055" y="182014"/>
                  </a:lnTo>
                  <a:lnTo>
                    <a:pt x="215387" y="182896"/>
                  </a:lnTo>
                  <a:lnTo>
                    <a:pt x="206528" y="190984"/>
                  </a:lnTo>
                  <a:lnTo>
                    <a:pt x="204004" y="196688"/>
                  </a:lnTo>
                  <a:lnTo>
                    <a:pt x="203999" y="220837"/>
                  </a:lnTo>
                  <a:lnTo>
                    <a:pt x="203150" y="222306"/>
                  </a:lnTo>
                  <a:lnTo>
                    <a:pt x="200397" y="223896"/>
                  </a:lnTo>
                  <a:close/>
                </a:path>
                <a:path w="255904" h="410209">
                  <a:moveTo>
                    <a:pt x="218055" y="182014"/>
                  </a:moveTo>
                  <a:lnTo>
                    <a:pt x="203341" y="182014"/>
                  </a:lnTo>
                  <a:lnTo>
                    <a:pt x="204393" y="180893"/>
                  </a:lnTo>
                  <a:lnTo>
                    <a:pt x="211274" y="174659"/>
                  </a:lnTo>
                  <a:lnTo>
                    <a:pt x="219698" y="171867"/>
                  </a:lnTo>
                  <a:lnTo>
                    <a:pt x="228171" y="172682"/>
                  </a:lnTo>
                  <a:lnTo>
                    <a:pt x="235734" y="173611"/>
                  </a:lnTo>
                  <a:lnTo>
                    <a:pt x="242689" y="177297"/>
                  </a:lnTo>
                  <a:lnTo>
                    <a:pt x="245861" y="180926"/>
                  </a:lnTo>
                  <a:lnTo>
                    <a:pt x="221346" y="180926"/>
                  </a:lnTo>
                  <a:lnTo>
                    <a:pt x="218055" y="182014"/>
                  </a:lnTo>
                  <a:close/>
                </a:path>
                <a:path w="255904" h="410209">
                  <a:moveTo>
                    <a:pt x="230559" y="401180"/>
                  </a:moveTo>
                  <a:lnTo>
                    <a:pt x="221524" y="401180"/>
                  </a:lnTo>
                  <a:lnTo>
                    <a:pt x="223196" y="385656"/>
                  </a:lnTo>
                  <a:lnTo>
                    <a:pt x="225812" y="370277"/>
                  </a:lnTo>
                  <a:lnTo>
                    <a:pt x="229366" y="355088"/>
                  </a:lnTo>
                  <a:lnTo>
                    <a:pt x="233846" y="340131"/>
                  </a:lnTo>
                  <a:lnTo>
                    <a:pt x="239345" y="321132"/>
                  </a:lnTo>
                  <a:lnTo>
                    <a:pt x="243290" y="301783"/>
                  </a:lnTo>
                  <a:lnTo>
                    <a:pt x="245666" y="282179"/>
                  </a:lnTo>
                  <a:lnTo>
                    <a:pt x="246457" y="262416"/>
                  </a:lnTo>
                  <a:lnTo>
                    <a:pt x="246561" y="198365"/>
                  </a:lnTo>
                  <a:lnTo>
                    <a:pt x="244645" y="193081"/>
                  </a:lnTo>
                  <a:lnTo>
                    <a:pt x="237609" y="184904"/>
                  </a:lnTo>
                  <a:lnTo>
                    <a:pt x="232692" y="182247"/>
                  </a:lnTo>
                  <a:lnTo>
                    <a:pt x="227328" y="181542"/>
                  </a:lnTo>
                  <a:lnTo>
                    <a:pt x="221346" y="180926"/>
                  </a:lnTo>
                  <a:lnTo>
                    <a:pt x="245861" y="180926"/>
                  </a:lnTo>
                  <a:lnTo>
                    <a:pt x="252720" y="188770"/>
                  </a:lnTo>
                  <a:lnTo>
                    <a:pt x="255445" y="196155"/>
                  </a:lnTo>
                  <a:lnTo>
                    <a:pt x="255333" y="263015"/>
                  </a:lnTo>
                  <a:lnTo>
                    <a:pt x="252075" y="303209"/>
                  </a:lnTo>
                  <a:lnTo>
                    <a:pt x="242290" y="342947"/>
                  </a:lnTo>
                  <a:lnTo>
                    <a:pt x="237706" y="358360"/>
                  </a:lnTo>
                  <a:lnTo>
                    <a:pt x="234144" y="374023"/>
                  </a:lnTo>
                  <a:lnTo>
                    <a:pt x="231612" y="389886"/>
                  </a:lnTo>
                  <a:lnTo>
                    <a:pt x="230559" y="401180"/>
                  </a:lnTo>
                  <a:close/>
                </a:path>
                <a:path w="255904" h="410209">
                  <a:moveTo>
                    <a:pt x="46321" y="264605"/>
                  </a:moveTo>
                  <a:lnTo>
                    <a:pt x="44625" y="264605"/>
                  </a:lnTo>
                  <a:lnTo>
                    <a:pt x="41871" y="263015"/>
                  </a:lnTo>
                  <a:lnTo>
                    <a:pt x="41023" y="261546"/>
                  </a:lnTo>
                  <a:lnTo>
                    <a:pt x="41023" y="218762"/>
                  </a:lnTo>
                  <a:lnTo>
                    <a:pt x="49924" y="218762"/>
                  </a:lnTo>
                  <a:lnTo>
                    <a:pt x="49923" y="261546"/>
                  </a:lnTo>
                  <a:lnTo>
                    <a:pt x="49075" y="263015"/>
                  </a:lnTo>
                  <a:lnTo>
                    <a:pt x="46321" y="264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2876302" y="1106291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575995" y="0"/>
                  </a:moveTo>
                  <a:lnTo>
                    <a:pt x="0" y="0"/>
                  </a:lnTo>
                  <a:lnTo>
                    <a:pt x="0" y="530428"/>
                  </a:lnTo>
                  <a:lnTo>
                    <a:pt x="0" y="575995"/>
                  </a:lnTo>
                  <a:lnTo>
                    <a:pt x="575995" y="575995"/>
                  </a:lnTo>
                  <a:lnTo>
                    <a:pt x="575995" y="530428"/>
                  </a:lnTo>
                  <a:lnTo>
                    <a:pt x="575995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2845964" y="11029858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80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ED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12845964" y="11029858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80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ln w="12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10596855" y="8776639"/>
              <a:ext cx="2709545" cy="2712085"/>
            </a:xfrm>
            <a:custGeom>
              <a:avLst/>
              <a:gdLst/>
              <a:ahLst/>
              <a:cxnLst/>
              <a:rect l="l" t="t" r="r" b="b"/>
              <a:pathLst>
                <a:path w="2709544" h="2712084">
                  <a:moveTo>
                    <a:pt x="391591" y="224955"/>
                  </a:moveTo>
                  <a:lnTo>
                    <a:pt x="391502" y="30632"/>
                  </a:lnTo>
                  <a:lnTo>
                    <a:pt x="380212" y="3098"/>
                  </a:lnTo>
                  <a:lnTo>
                    <a:pt x="380212" y="216852"/>
                  </a:lnTo>
                  <a:lnTo>
                    <a:pt x="380098" y="229209"/>
                  </a:lnTo>
                  <a:lnTo>
                    <a:pt x="319443" y="242049"/>
                  </a:lnTo>
                  <a:lnTo>
                    <a:pt x="319341" y="299999"/>
                  </a:lnTo>
                  <a:lnTo>
                    <a:pt x="270852" y="251904"/>
                  </a:lnTo>
                  <a:lnTo>
                    <a:pt x="24612" y="241769"/>
                  </a:lnTo>
                  <a:lnTo>
                    <a:pt x="21234" y="241566"/>
                  </a:lnTo>
                  <a:lnTo>
                    <a:pt x="11353" y="216852"/>
                  </a:lnTo>
                  <a:lnTo>
                    <a:pt x="11430" y="30632"/>
                  </a:lnTo>
                  <a:lnTo>
                    <a:pt x="308025" y="11430"/>
                  </a:lnTo>
                  <a:lnTo>
                    <a:pt x="364058" y="11518"/>
                  </a:lnTo>
                  <a:lnTo>
                    <a:pt x="380212" y="216852"/>
                  </a:lnTo>
                  <a:lnTo>
                    <a:pt x="380212" y="3098"/>
                  </a:lnTo>
                  <a:lnTo>
                    <a:pt x="378523" y="1993"/>
                  </a:lnTo>
                  <a:lnTo>
                    <a:pt x="371932" y="393"/>
                  </a:lnTo>
                  <a:lnTo>
                    <a:pt x="367017" y="190"/>
                  </a:lnTo>
                  <a:lnTo>
                    <a:pt x="109982" y="0"/>
                  </a:lnTo>
                  <a:lnTo>
                    <a:pt x="29083" y="101"/>
                  </a:lnTo>
                  <a:lnTo>
                    <a:pt x="127" y="36271"/>
                  </a:lnTo>
                  <a:lnTo>
                    <a:pt x="0" y="199212"/>
                  </a:lnTo>
                  <a:lnTo>
                    <a:pt x="241" y="233095"/>
                  </a:lnTo>
                  <a:lnTo>
                    <a:pt x="256070" y="253263"/>
                  </a:lnTo>
                  <a:lnTo>
                    <a:pt x="316369" y="313055"/>
                  </a:lnTo>
                  <a:lnTo>
                    <a:pt x="325056" y="319405"/>
                  </a:lnTo>
                  <a:lnTo>
                    <a:pt x="326999" y="319405"/>
                  </a:lnTo>
                  <a:lnTo>
                    <a:pt x="330885" y="253263"/>
                  </a:lnTo>
                  <a:lnTo>
                    <a:pt x="366268" y="253263"/>
                  </a:lnTo>
                  <a:lnTo>
                    <a:pt x="391490" y="231863"/>
                  </a:lnTo>
                  <a:lnTo>
                    <a:pt x="391591" y="224955"/>
                  </a:lnTo>
                  <a:close/>
                </a:path>
                <a:path w="2709544" h="2712084">
                  <a:moveTo>
                    <a:pt x="2709380" y="2519248"/>
                  </a:moveTo>
                  <a:lnTo>
                    <a:pt x="2693657" y="2429903"/>
                  </a:lnTo>
                  <a:lnTo>
                    <a:pt x="2658618" y="2403259"/>
                  </a:lnTo>
                  <a:lnTo>
                    <a:pt x="2624201" y="2395664"/>
                  </a:lnTo>
                  <a:lnTo>
                    <a:pt x="2587968" y="2402979"/>
                  </a:lnTo>
                  <a:lnTo>
                    <a:pt x="2558288" y="2419070"/>
                  </a:lnTo>
                  <a:lnTo>
                    <a:pt x="2538222" y="2435148"/>
                  </a:lnTo>
                  <a:lnTo>
                    <a:pt x="2530856" y="2442464"/>
                  </a:lnTo>
                  <a:lnTo>
                    <a:pt x="2523477" y="2435161"/>
                  </a:lnTo>
                  <a:lnTo>
                    <a:pt x="2503424" y="2419070"/>
                  </a:lnTo>
                  <a:lnTo>
                    <a:pt x="2473744" y="2402979"/>
                  </a:lnTo>
                  <a:lnTo>
                    <a:pt x="2437523" y="2395664"/>
                  </a:lnTo>
                  <a:lnTo>
                    <a:pt x="2437536" y="2412085"/>
                  </a:lnTo>
                  <a:lnTo>
                    <a:pt x="2468346" y="2418486"/>
                  </a:lnTo>
                  <a:lnTo>
                    <a:pt x="2494115" y="2432608"/>
                  </a:lnTo>
                  <a:lnTo>
                    <a:pt x="2511869" y="2446807"/>
                  </a:lnTo>
                  <a:lnTo>
                    <a:pt x="2518638" y="2453449"/>
                  </a:lnTo>
                  <a:lnTo>
                    <a:pt x="2530856" y="2467038"/>
                  </a:lnTo>
                  <a:lnTo>
                    <a:pt x="2543073" y="2453449"/>
                  </a:lnTo>
                  <a:lnTo>
                    <a:pt x="2593517" y="2418486"/>
                  </a:lnTo>
                  <a:lnTo>
                    <a:pt x="2624188" y="2412085"/>
                  </a:lnTo>
                  <a:lnTo>
                    <a:pt x="2639441" y="2413863"/>
                  </a:lnTo>
                  <a:lnTo>
                    <a:pt x="2681503" y="2440952"/>
                  </a:lnTo>
                  <a:lnTo>
                    <a:pt x="2698889" y="2479256"/>
                  </a:lnTo>
                  <a:lnTo>
                    <a:pt x="2698546" y="2493949"/>
                  </a:lnTo>
                  <a:lnTo>
                    <a:pt x="2671927" y="2556332"/>
                  </a:lnTo>
                  <a:lnTo>
                    <a:pt x="2644241" y="2591727"/>
                  </a:lnTo>
                  <a:lnTo>
                    <a:pt x="2607386" y="2629293"/>
                  </a:lnTo>
                  <a:lnTo>
                    <a:pt x="2563012" y="2667393"/>
                  </a:lnTo>
                  <a:lnTo>
                    <a:pt x="2530856" y="2691714"/>
                  </a:lnTo>
                  <a:lnTo>
                    <a:pt x="2517013" y="2681567"/>
                  </a:lnTo>
                  <a:lnTo>
                    <a:pt x="2477287" y="2649778"/>
                  </a:lnTo>
                  <a:lnTo>
                    <a:pt x="2417445" y="2591739"/>
                  </a:lnTo>
                  <a:lnTo>
                    <a:pt x="2389746" y="2556345"/>
                  </a:lnTo>
                  <a:lnTo>
                    <a:pt x="2363139" y="2493962"/>
                  </a:lnTo>
                  <a:lnTo>
                    <a:pt x="2362797" y="2479256"/>
                  </a:lnTo>
                  <a:lnTo>
                    <a:pt x="2365502" y="2465590"/>
                  </a:lnTo>
                  <a:lnTo>
                    <a:pt x="2393670" y="2428252"/>
                  </a:lnTo>
                  <a:lnTo>
                    <a:pt x="2437473" y="2412085"/>
                  </a:lnTo>
                  <a:lnTo>
                    <a:pt x="2437511" y="2395664"/>
                  </a:lnTo>
                  <a:lnTo>
                    <a:pt x="2385517" y="2413838"/>
                  </a:lnTo>
                  <a:lnTo>
                    <a:pt x="2352294" y="2519235"/>
                  </a:lnTo>
                  <a:lnTo>
                    <a:pt x="2412835" y="2611094"/>
                  </a:lnTo>
                  <a:lnTo>
                    <a:pt x="2491689" y="2682798"/>
                  </a:lnTo>
                  <a:lnTo>
                    <a:pt x="2530856" y="2711742"/>
                  </a:lnTo>
                  <a:lnTo>
                    <a:pt x="2557957" y="2691714"/>
                  </a:lnTo>
                  <a:lnTo>
                    <a:pt x="2570010" y="2682798"/>
                  </a:lnTo>
                  <a:lnTo>
                    <a:pt x="2648851" y="2611094"/>
                  </a:lnTo>
                  <a:lnTo>
                    <a:pt x="2709380" y="251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 descr=""/>
          <p:cNvSpPr txBox="1"/>
          <p:nvPr/>
        </p:nvSpPr>
        <p:spPr>
          <a:xfrm>
            <a:off x="10216660" y="6386089"/>
            <a:ext cx="576580" cy="576580"/>
          </a:xfrm>
          <a:prstGeom prst="rect">
            <a:avLst/>
          </a:prstGeom>
          <a:solidFill>
            <a:srgbClr val="C7FE80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Times New Roman"/>
              <a:cs typeface="Times New Roman"/>
            </a:endParaRPr>
          </a:p>
          <a:p>
            <a:pPr algn="ctr" marL="53975" marR="46355">
              <a:lnSpc>
                <a:spcPct val="101499"/>
              </a:lnSpc>
            </a:pPr>
            <a:r>
              <a:rPr dirty="0" sz="750" spc="-10">
                <a:latin typeface="Calibri"/>
                <a:cs typeface="Calibri"/>
              </a:rPr>
              <a:t>predictions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are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accurate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8166800" y="5938747"/>
            <a:ext cx="576580" cy="576580"/>
          </a:xfrm>
          <a:prstGeom prst="rect">
            <a:avLst/>
          </a:prstGeom>
          <a:solidFill>
            <a:srgbClr val="C7FE80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212090" marR="45085" indent="-159385">
              <a:lnSpc>
                <a:spcPct val="101600"/>
              </a:lnSpc>
            </a:pPr>
            <a:r>
              <a:rPr dirty="0" sz="750">
                <a:latin typeface="Calibri"/>
                <a:cs typeface="Calibri"/>
              </a:rPr>
              <a:t>it</a:t>
            </a:r>
            <a:r>
              <a:rPr dirty="0" sz="750" spc="8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is</a:t>
            </a:r>
            <a:r>
              <a:rPr dirty="0" sz="750" spc="9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easy</a:t>
            </a:r>
            <a:r>
              <a:rPr dirty="0" sz="750" spc="9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to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use</a:t>
            </a:r>
            <a:endParaRPr sz="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2023-04-05T12:34:06Z</dcterms:created>
  <dcterms:modified xsi:type="dcterms:W3CDTF">2023-04-05T12:34:06Z</dcterms:modified>
</cp:coreProperties>
</file>