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2F295-7C70-4D25-91E2-BA1E326A9464}" v="3" dt="2020-02-28T14:32:52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tchins" userId="a2ff9ce1e679d4c3" providerId="LiveId" clId="{3382267C-59FF-4DA9-93E3-87BCEE5C5D2F}"/>
    <pc:docChg chg="custSel modSld">
      <pc:chgData name="Michael Hitchins" userId="a2ff9ce1e679d4c3" providerId="LiveId" clId="{3382267C-59FF-4DA9-93E3-87BCEE5C5D2F}" dt="2018-11-14T15:46:34.562" v="2" actId="478"/>
      <pc:docMkLst>
        <pc:docMk/>
      </pc:docMkLst>
      <pc:sldChg chg="delSp modSp">
        <pc:chgData name="Michael Hitchins" userId="a2ff9ce1e679d4c3" providerId="LiveId" clId="{3382267C-59FF-4DA9-93E3-87BCEE5C5D2F}" dt="2018-11-14T15:46:34.562" v="2" actId="478"/>
        <pc:sldMkLst>
          <pc:docMk/>
          <pc:sldMk cId="348891223" sldId="362"/>
        </pc:sldMkLst>
        <pc:spChg chg="del mod">
          <ac:chgData name="Michael Hitchins" userId="a2ff9ce1e679d4c3" providerId="LiveId" clId="{3382267C-59FF-4DA9-93E3-87BCEE5C5D2F}" dt="2018-11-14T15:46:34.562" v="2" actId="478"/>
          <ac:spMkLst>
            <pc:docMk/>
            <pc:sldMk cId="348891223" sldId="362"/>
            <ac:spMk id="38" creationId="{492F92A1-BFF1-4666-A23D-3A4A448B2593}"/>
          </ac:spMkLst>
        </pc:spChg>
      </pc:sldChg>
    </pc:docChg>
  </pc:docChgLst>
  <pc:docChgLst>
    <pc:chgData name="Michael Hitchins" userId="daa2d19c-7a2b-4abb-a424-ed646473972d" providerId="ADAL" clId="{B792F295-7C70-4D25-91E2-BA1E326A9464}"/>
    <pc:docChg chg="modSld">
      <pc:chgData name="Michael Hitchins" userId="daa2d19c-7a2b-4abb-a424-ed646473972d" providerId="ADAL" clId="{B792F295-7C70-4D25-91E2-BA1E326A9464}" dt="2020-02-28T14:32:52.363" v="2" actId="1076"/>
      <pc:docMkLst>
        <pc:docMk/>
      </pc:docMkLst>
      <pc:sldChg chg="modSp">
        <pc:chgData name="Michael Hitchins" userId="daa2d19c-7a2b-4abb-a424-ed646473972d" providerId="ADAL" clId="{B792F295-7C70-4D25-91E2-BA1E326A9464}" dt="2020-02-28T14:32:52.363" v="2" actId="1076"/>
        <pc:sldMkLst>
          <pc:docMk/>
          <pc:sldMk cId="348891223" sldId="362"/>
        </pc:sldMkLst>
        <pc:picChg chg="mod">
          <ac:chgData name="Michael Hitchins" userId="daa2d19c-7a2b-4abb-a424-ed646473972d" providerId="ADAL" clId="{B792F295-7C70-4D25-91E2-BA1E326A9464}" dt="2020-02-28T14:32:52.363" v="2" actId="1076"/>
          <ac:picMkLst>
            <pc:docMk/>
            <pc:sldMk cId="348891223" sldId="362"/>
            <ac:picMk id="18" creationId="{C84CCE36-7E58-44B9-AD42-084B984033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93B24-DE22-4C76-B3D0-67AD5BBF44CD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B381-2C19-4861-8F10-DA05D999D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19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2BE-0D39-469E-8B13-E83FE0E0A27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52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AC47-B59F-42E1-B19D-C08F2E1D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BBC0-A34A-410C-A47A-0BD2D7A1F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BF57-4325-4D1F-AE2F-65DA643E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7CDC-F2BC-4AAA-8202-AE37ED94DD9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A56D-C32F-49A6-95E3-B499C85D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DE13C-D093-4E19-843F-B5DB04E4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9D11-3C4A-4A5D-AC2D-FE27145CA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2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D825-05EC-4A8A-B5B2-FC479328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1C27F-4083-441F-A09E-B84C85080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D854-94C8-4279-8FFA-C5CB14DE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7CDC-F2BC-4AAA-8202-AE37ED94DD9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25239-06BA-43F8-AED7-C9B1941C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C7D8E-36D7-40DA-95B6-B29683B3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9D11-3C4A-4A5D-AC2D-FE27145CA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79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C5E52-57D2-4589-BBB2-567B9C31D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B844F-0418-4A53-B33B-B4995052B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B53F3-3DCE-45B1-938B-CDDCEB20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7CDC-F2BC-4AAA-8202-AE37ED94DD9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1BFB-DE0F-4642-AA9B-7450A737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8CE1-F455-4F62-AEDC-46024118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9D11-3C4A-4A5D-AC2D-FE27145CA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77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99E7-D639-4853-A5DE-9C705C5D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2939-A9BA-4B61-A66B-96BFDCEB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9169-EB40-46CE-8AE6-3706827F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7CDC-F2BC-4AAA-8202-AE37ED94DD9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1973-3D41-4C8E-95C5-1D399184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8FFEA-6EE4-44F8-A0F8-99916026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9D11-3C4A-4A5D-AC2D-FE27145CA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1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3587-1C40-4321-B7BD-B5D5F6A7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5439D-0D74-43A7-87CC-AD95B263B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C433D-0A64-4C43-9DE8-19025FBC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7CDC-F2BC-4AAA-8202-AE37ED94DD9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28B6-1EBA-4A03-A0E4-D4CF3B6A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1012-D384-4FDC-9209-1CCF2C7C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9D11-3C4A-4A5D-AC2D-FE27145CA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21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359E-CBDC-4AFD-B937-AB361F83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B6C9-A467-424C-822F-FD7F4203A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B6E21-6EF2-41A0-91EC-73DF2B58E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A183F-CBCC-4849-B456-4917B819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7CDC-F2BC-4AAA-8202-AE37ED94DD9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EBFEC-48BA-4EBA-BAD9-293E646B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61B98-52A6-43A5-9CF7-F57D24EA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9D11-3C4A-4A5D-AC2D-FE27145CA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62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6604-68C6-4326-8825-EAA9CCA7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F98DE-F249-4811-B4D1-97400BCB4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64D7F-1C99-4DF3-8DCB-0BFDE0950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D5FA5-BFC4-4E62-967B-DA83F9802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23684-C394-46E5-8CD0-89C72E4A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6FB92-7FF6-41B0-87B4-198598E7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7CDC-F2BC-4AAA-8202-AE37ED94DD9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9AB53-F00E-4D17-AD5D-B6B86F54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278DF-C160-4BBB-8B6F-474281FC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9D11-3C4A-4A5D-AC2D-FE27145CA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86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8F8F-0688-4FCF-8408-705316A5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915FD-B752-4C97-B145-8641A4B5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7CDC-F2BC-4AAA-8202-AE37ED94DD9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E8ACF-92C7-4F37-8913-9D795F63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87A98-8328-4584-AC31-C85A6074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9D11-3C4A-4A5D-AC2D-FE27145CA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8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D3156-E525-44DE-8C59-E4588B1E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7CDC-F2BC-4AAA-8202-AE37ED94DD9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5BC5C-5CBA-4EB7-9E4A-BC886472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ACEF-D79C-421D-BBAE-A651F5F1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9D11-3C4A-4A5D-AC2D-FE27145CA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36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960D-09D7-441F-B894-EDC74B12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E48C-629F-4364-9D87-9A122DD4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8CAC7-ED08-4C7F-BA9D-BB1F59C43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DE581-3D9D-4D27-A0C5-880E46B6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7CDC-F2BC-4AAA-8202-AE37ED94DD9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4DD6F-194E-4632-8135-298490EF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F099D-EAA4-4628-A795-CAEBB7FE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9D11-3C4A-4A5D-AC2D-FE27145CA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DE65-BFEB-46AF-9BCE-ED347B5A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568C9-C0BA-4665-A438-FEE937DCE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4B8C8-B018-4A34-A13F-D08336A6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4623A-36AD-4476-A6E6-7F23D566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7CDC-F2BC-4AAA-8202-AE37ED94DD9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C49AE-EABC-4776-BD21-574BB541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C31F3-90B0-4CCF-A1F9-8A05DD2C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9D11-3C4A-4A5D-AC2D-FE27145CA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43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C5A8C-5991-4601-A290-B611E256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2D46B-C0B8-4C43-BD85-9DAA4FA68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09A3E-B9DA-4B59-A4E7-DC2C69CDA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67CDC-F2BC-4AAA-8202-AE37ED94DD9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7E85-F6B0-41E2-8229-455F0833B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6213-7903-4F9C-848E-BCC6F17DF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39D11-3C4A-4A5D-AC2D-FE27145CA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5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CD3A09-B3F6-4311-87A7-B84E7A9996D8}"/>
              </a:ext>
            </a:extLst>
          </p:cNvPr>
          <p:cNvCxnSpPr>
            <a:cxnSpLocks/>
          </p:cNvCxnSpPr>
          <p:nvPr/>
        </p:nvCxnSpPr>
        <p:spPr>
          <a:xfrm flipH="1" flipV="1">
            <a:off x="8458604" y="5497094"/>
            <a:ext cx="1762823" cy="1833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8476F4-7C20-4FE9-A13E-EB6D4F298384}"/>
              </a:ext>
            </a:extLst>
          </p:cNvPr>
          <p:cNvCxnSpPr/>
          <p:nvPr/>
        </p:nvCxnSpPr>
        <p:spPr>
          <a:xfrm flipH="1">
            <a:off x="8444598" y="3230503"/>
            <a:ext cx="168600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D06667-A404-47A2-B32E-B048EED4708A}"/>
              </a:ext>
            </a:extLst>
          </p:cNvPr>
          <p:cNvCxnSpPr/>
          <p:nvPr/>
        </p:nvCxnSpPr>
        <p:spPr>
          <a:xfrm flipH="1">
            <a:off x="8444598" y="2120344"/>
            <a:ext cx="168600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0771E6-2061-4165-872D-48F5B8363F0F}"/>
              </a:ext>
            </a:extLst>
          </p:cNvPr>
          <p:cNvCxnSpPr/>
          <p:nvPr/>
        </p:nvCxnSpPr>
        <p:spPr>
          <a:xfrm flipH="1">
            <a:off x="8493289" y="4343250"/>
            <a:ext cx="17693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84A3E437-5716-462D-91FE-1CAE0158A436}"/>
              </a:ext>
            </a:extLst>
          </p:cNvPr>
          <p:cNvSpPr/>
          <p:nvPr/>
        </p:nvSpPr>
        <p:spPr>
          <a:xfrm>
            <a:off x="7602179" y="1418231"/>
            <a:ext cx="1150504" cy="47091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67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284394-67AA-4316-9D49-9E50E172718F}"/>
              </a:ext>
            </a:extLst>
          </p:cNvPr>
          <p:cNvSpPr/>
          <p:nvPr/>
        </p:nvSpPr>
        <p:spPr>
          <a:xfrm>
            <a:off x="9959761" y="1652269"/>
            <a:ext cx="1762822" cy="9807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/>
              <a:t>Vision Health</a:t>
            </a:r>
          </a:p>
          <a:p>
            <a:pPr algn="ctr"/>
            <a:r>
              <a:rPr lang="en-GB" sz="1400" dirty="0"/>
              <a:t>Vision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693FF8-DFE9-4762-ABEC-5A2555F784CD}"/>
              </a:ext>
            </a:extLst>
          </p:cNvPr>
          <p:cNvSpPr/>
          <p:nvPr/>
        </p:nvSpPr>
        <p:spPr>
          <a:xfrm>
            <a:off x="9974756" y="2748931"/>
            <a:ext cx="1762822" cy="98070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 err="1"/>
              <a:t>SystmOne</a:t>
            </a:r>
            <a:endParaRPr lang="en-GB" sz="2000" dirty="0"/>
          </a:p>
          <a:p>
            <a:pPr algn="ctr"/>
            <a:r>
              <a:rPr lang="en-GB" sz="1400" dirty="0"/>
              <a:t>TPP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D09645-7BC4-4761-99E9-4F07FCB2DFA3}"/>
              </a:ext>
            </a:extLst>
          </p:cNvPr>
          <p:cNvSpPr/>
          <p:nvPr/>
        </p:nvSpPr>
        <p:spPr>
          <a:xfrm>
            <a:off x="9974756" y="3882420"/>
            <a:ext cx="1762822" cy="9807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/>
              <a:t>EMIS Web</a:t>
            </a:r>
          </a:p>
          <a:p>
            <a:pPr algn="ctr"/>
            <a:r>
              <a:rPr lang="en-GB" sz="1400" dirty="0"/>
              <a:t>EMIS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D03A42-E7B9-44F3-88FC-279E0AC0174A}"/>
              </a:ext>
            </a:extLst>
          </p:cNvPr>
          <p:cNvSpPr/>
          <p:nvPr/>
        </p:nvSpPr>
        <p:spPr>
          <a:xfrm>
            <a:off x="10001211" y="5015909"/>
            <a:ext cx="1725595" cy="98070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/>
              <a:t>Evolution</a:t>
            </a:r>
          </a:p>
          <a:p>
            <a:pPr algn="ctr"/>
            <a:r>
              <a:rPr lang="en-GB" sz="1400" dirty="0" err="1"/>
              <a:t>Microtest</a:t>
            </a:r>
            <a:endParaRPr lang="en-GB" sz="1400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D4647E93-7BC0-4AA2-87BB-9C5BE42844CB}"/>
              </a:ext>
            </a:extLst>
          </p:cNvPr>
          <p:cNvSpPr txBox="1">
            <a:spLocks/>
          </p:cNvSpPr>
          <p:nvPr/>
        </p:nvSpPr>
        <p:spPr>
          <a:xfrm rot="16200000">
            <a:off x="5844734" y="3436928"/>
            <a:ext cx="4649450" cy="550278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chemeClr val="bg1"/>
                </a:solidFill>
              </a:rPr>
              <a:t>Spine</a:t>
            </a:r>
          </a:p>
        </p:txBody>
      </p:sp>
      <p:pic>
        <p:nvPicPr>
          <p:cNvPr id="18" name="Picture 17" descr="C:\Users\chgr3\AppData\Local\Microsoft\Windows\Temporary Internet Files\Content.IE5\89XXCJ76\seguridad[1].png">
            <a:extLst>
              <a:ext uri="{FF2B5EF4-FFF2-40B4-BE49-F238E27FC236}">
                <a16:creationId xmlns:a16="http://schemas.microsoft.com/office/drawing/2014/main" id="{C84CCE36-7E58-44B9-AD42-084B98403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00" y="5373164"/>
            <a:ext cx="565144" cy="53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06ADE2E3-1F7D-4648-83A7-C34DC6D0711A}"/>
              </a:ext>
            </a:extLst>
          </p:cNvPr>
          <p:cNvSpPr/>
          <p:nvPr/>
        </p:nvSpPr>
        <p:spPr>
          <a:xfrm>
            <a:off x="2606081" y="1082969"/>
            <a:ext cx="1455653" cy="980706"/>
          </a:xfrm>
          <a:prstGeom prst="ellipse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b="1" dirty="0"/>
              <a:t>GP practices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CFE8ED-F9B5-443C-96B7-D31B19914FD1}"/>
              </a:ext>
            </a:extLst>
          </p:cNvPr>
          <p:cNvCxnSpPr>
            <a:cxnSpLocks/>
            <a:stCxn id="73" idx="5"/>
            <a:endCxn id="35" idx="1"/>
          </p:cNvCxnSpPr>
          <p:nvPr/>
        </p:nvCxnSpPr>
        <p:spPr>
          <a:xfrm>
            <a:off x="3848559" y="1920054"/>
            <a:ext cx="2050869" cy="2636334"/>
          </a:xfrm>
          <a:prstGeom prst="line">
            <a:avLst/>
          </a:prstGeom>
          <a:ln w="571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E2992E-C39B-49EE-97A3-9766A8A3F2FE}"/>
              </a:ext>
            </a:extLst>
          </p:cNvPr>
          <p:cNvCxnSpPr>
            <a:cxnSpLocks/>
            <a:stCxn id="73" idx="5"/>
            <a:endCxn id="33" idx="1"/>
          </p:cNvCxnSpPr>
          <p:nvPr/>
        </p:nvCxnSpPr>
        <p:spPr>
          <a:xfrm>
            <a:off x="3848559" y="1920054"/>
            <a:ext cx="2050868" cy="810068"/>
          </a:xfrm>
          <a:prstGeom prst="line">
            <a:avLst/>
          </a:prstGeom>
          <a:ln w="571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05">
            <a:extLst>
              <a:ext uri="{FF2B5EF4-FFF2-40B4-BE49-F238E27FC236}">
                <a16:creationId xmlns:a16="http://schemas.microsoft.com/office/drawing/2014/main" id="{8437F206-47C4-4DE6-9843-25B7CF696F26}"/>
              </a:ext>
            </a:extLst>
          </p:cNvPr>
          <p:cNvSpPr txBox="1"/>
          <p:nvPr/>
        </p:nvSpPr>
        <p:spPr>
          <a:xfrm>
            <a:off x="9749531" y="648790"/>
            <a:ext cx="1977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/>
              <a:t>GP Principal Clinical Systems</a:t>
            </a:r>
          </a:p>
        </p:txBody>
      </p:sp>
      <p:sp>
        <p:nvSpPr>
          <p:cNvPr id="30" name="TextBox 120">
            <a:extLst>
              <a:ext uri="{FF2B5EF4-FFF2-40B4-BE49-F238E27FC236}">
                <a16:creationId xmlns:a16="http://schemas.microsoft.com/office/drawing/2014/main" id="{C588C11B-4A2C-47CE-B6F6-CC118EECA99F}"/>
              </a:ext>
            </a:extLst>
          </p:cNvPr>
          <p:cNvSpPr txBox="1"/>
          <p:nvPr/>
        </p:nvSpPr>
        <p:spPr>
          <a:xfrm>
            <a:off x="340666" y="57901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Consumers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586ABA-4261-42F2-8B88-FEAC88580C84}"/>
              </a:ext>
            </a:extLst>
          </p:cNvPr>
          <p:cNvGrpSpPr/>
          <p:nvPr/>
        </p:nvGrpSpPr>
        <p:grpSpPr>
          <a:xfrm>
            <a:off x="4307723" y="2730122"/>
            <a:ext cx="1591705" cy="3780599"/>
            <a:chOff x="2570277" y="2074449"/>
            <a:chExt cx="1525249" cy="293284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0AC8FEB-B293-4B34-8243-8AE0E2C5BF24}"/>
                </a:ext>
              </a:extLst>
            </p:cNvPr>
            <p:cNvSpPr/>
            <p:nvPr/>
          </p:nvSpPr>
          <p:spPr>
            <a:xfrm>
              <a:off x="2570277" y="4271764"/>
              <a:ext cx="1382655" cy="73553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67" b="1" dirty="0">
                  <a:solidFill>
                    <a:schemeClr val="tx1"/>
                  </a:solidFill>
                </a:rPr>
                <a:t>Federation or hub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FC84B84-194F-4081-B3FD-ABD3C0DC0C5C}"/>
                </a:ext>
              </a:extLst>
            </p:cNvPr>
            <p:cNvCxnSpPr>
              <a:cxnSpLocks/>
              <a:stCxn id="67" idx="0"/>
              <a:endCxn id="33" idx="1"/>
            </p:cNvCxnSpPr>
            <p:nvPr/>
          </p:nvCxnSpPr>
          <p:spPr>
            <a:xfrm flipV="1">
              <a:off x="3261604" y="2074449"/>
              <a:ext cx="833921" cy="2197315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11958FD-5EC3-4F70-B184-21A063594538}"/>
                </a:ext>
              </a:extLst>
            </p:cNvPr>
            <p:cNvCxnSpPr>
              <a:cxnSpLocks/>
              <a:stCxn id="67" idx="0"/>
              <a:endCxn id="35" idx="1"/>
            </p:cNvCxnSpPr>
            <p:nvPr/>
          </p:nvCxnSpPr>
          <p:spPr>
            <a:xfrm flipV="1">
              <a:off x="3261604" y="3491197"/>
              <a:ext cx="833922" cy="780567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D969A-7DF9-4692-BF8D-F5BE584A3CC9}"/>
              </a:ext>
            </a:extLst>
          </p:cNvPr>
          <p:cNvGrpSpPr/>
          <p:nvPr/>
        </p:nvGrpSpPr>
        <p:grpSpPr>
          <a:xfrm>
            <a:off x="564923" y="1740276"/>
            <a:ext cx="5334506" cy="4540198"/>
            <a:chOff x="71731" y="1411170"/>
            <a:chExt cx="4000880" cy="340514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739D39-BB0B-4835-9EA4-225ADD2647D7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1223991" y="1789253"/>
              <a:ext cx="2848620" cy="173400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FF9834-1C3E-4F74-978D-BAF30E8810DE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1316069" y="3523254"/>
              <a:ext cx="2756541" cy="12816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012480F-3994-4D99-B093-8DFF617E3D3A}"/>
                </a:ext>
              </a:extLst>
            </p:cNvPr>
            <p:cNvSpPr/>
            <p:nvPr/>
          </p:nvSpPr>
          <p:spPr>
            <a:xfrm>
              <a:off x="424032" y="1411170"/>
              <a:ext cx="1149635" cy="73553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67" b="1" dirty="0">
                  <a:solidFill>
                    <a:schemeClr val="bg1"/>
                  </a:solidFill>
                </a:rPr>
                <a:t>Shared care record portal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40F7AA1-8768-4041-B8F7-8AFCBD899E33}"/>
                </a:ext>
              </a:extLst>
            </p:cNvPr>
            <p:cNvSpPr/>
            <p:nvPr/>
          </p:nvSpPr>
          <p:spPr>
            <a:xfrm>
              <a:off x="311859" y="3403320"/>
              <a:ext cx="1091740" cy="7355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67" b="1" dirty="0"/>
                <a:t>Hospital trusts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EB96A42-73A7-4EB4-AB1D-084B86B30E44}"/>
                </a:ext>
              </a:extLst>
            </p:cNvPr>
            <p:cNvSpPr/>
            <p:nvPr/>
          </p:nvSpPr>
          <p:spPr>
            <a:xfrm>
              <a:off x="71731" y="2407741"/>
              <a:ext cx="1091740" cy="73553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67" b="1" dirty="0"/>
                <a:t>Social care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870022-B282-41AD-AC60-8C74404CB132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983858" y="2789467"/>
              <a:ext cx="3088752" cy="733787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4893B6-86EE-419A-89DB-E5054005ABB0}"/>
                </a:ext>
              </a:extLst>
            </p:cNvPr>
            <p:cNvSpPr/>
            <p:nvPr/>
          </p:nvSpPr>
          <p:spPr>
            <a:xfrm>
              <a:off x="1322985" y="4080789"/>
              <a:ext cx="1082174" cy="7355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67" b="1" dirty="0"/>
                <a:t>111 services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1B60019-8B9C-4C22-9EA1-BFF408FE2AAE}"/>
                </a:ext>
              </a:extLst>
            </p:cNvPr>
            <p:cNvCxnSpPr>
              <a:cxnSpLocks/>
              <a:stCxn id="51" idx="7"/>
              <a:endCxn id="33" idx="1"/>
            </p:cNvCxnSpPr>
            <p:nvPr/>
          </p:nvCxnSpPr>
          <p:spPr>
            <a:xfrm flipV="1">
              <a:off x="2246677" y="2153555"/>
              <a:ext cx="1825932" cy="203495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DA058E-3667-422C-A15D-360BAC0C918C}"/>
                </a:ext>
              </a:extLst>
            </p:cNvPr>
            <p:cNvCxnSpPr>
              <a:cxnSpLocks/>
              <a:stCxn id="51" idx="7"/>
              <a:endCxn id="35" idx="1"/>
            </p:cNvCxnSpPr>
            <p:nvPr/>
          </p:nvCxnSpPr>
          <p:spPr>
            <a:xfrm flipV="1">
              <a:off x="2246677" y="3523254"/>
              <a:ext cx="1825933" cy="66525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37FC99-BA6D-463B-B8F1-29E0EE66D967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230676" y="2730122"/>
            <a:ext cx="3668751" cy="195745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1A59B9D7-C3A0-4CA9-A3C8-5D5ECF9FDF0B}"/>
              </a:ext>
            </a:extLst>
          </p:cNvPr>
          <p:cNvSpPr/>
          <p:nvPr/>
        </p:nvSpPr>
        <p:spPr>
          <a:xfrm>
            <a:off x="5899427" y="2301612"/>
            <a:ext cx="1807184" cy="85702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50800" tIns="50800" rIns="50800" bIns="5080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592652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dirty="0">
                <a:solidFill>
                  <a:schemeClr val="bg1"/>
                </a:solidFill>
              </a:rPr>
              <a:t>Book/amend/</a:t>
            </a:r>
          </a:p>
          <a:p>
            <a:pPr marL="0" lvl="1" algn="ctr" defTabSz="592652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dirty="0">
                <a:solidFill>
                  <a:schemeClr val="bg1"/>
                </a:solidFill>
              </a:rPr>
              <a:t>cancel appointment</a:t>
            </a:r>
          </a:p>
        </p:txBody>
      </p:sp>
      <p:sp>
        <p:nvSpPr>
          <p:cNvPr id="35" name="Rounded Rectangle 4">
            <a:extLst>
              <a:ext uri="{FF2B5EF4-FFF2-40B4-BE49-F238E27FC236}">
                <a16:creationId xmlns:a16="http://schemas.microsoft.com/office/drawing/2014/main" id="{09A8F4C8-CE0A-4879-B71A-BEEC65999250}"/>
              </a:ext>
            </a:extLst>
          </p:cNvPr>
          <p:cNvSpPr/>
          <p:nvPr/>
        </p:nvSpPr>
        <p:spPr>
          <a:xfrm>
            <a:off x="5899428" y="4127878"/>
            <a:ext cx="1807184" cy="85702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50800" tIns="50800" rIns="50800" bIns="5080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592652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dirty="0">
                <a:solidFill>
                  <a:schemeClr val="bg1"/>
                </a:solidFill>
              </a:rPr>
              <a:t>View record/export </a:t>
            </a:r>
          </a:p>
          <a:p>
            <a:pPr marL="0" lvl="1" algn="ctr" defTabSz="592652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dirty="0">
                <a:solidFill>
                  <a:schemeClr val="bg1"/>
                </a:solidFill>
              </a:rPr>
              <a:t>structured data </a:t>
            </a:r>
          </a:p>
        </p:txBody>
      </p:sp>
      <p:sp>
        <p:nvSpPr>
          <p:cNvPr id="134" name="TextBox 120">
            <a:extLst>
              <a:ext uri="{FF2B5EF4-FFF2-40B4-BE49-F238E27FC236}">
                <a16:creationId xmlns:a16="http://schemas.microsoft.com/office/drawing/2014/main" id="{4C23E845-2E0F-4F66-B67D-A479D6FE241A}"/>
              </a:ext>
            </a:extLst>
          </p:cNvPr>
          <p:cNvSpPr txBox="1"/>
          <p:nvPr/>
        </p:nvSpPr>
        <p:spPr>
          <a:xfrm>
            <a:off x="6407450" y="5335343"/>
            <a:ext cx="103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34889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45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Pidgeon</dc:creator>
  <cp:lastModifiedBy>Jonny Rylands</cp:lastModifiedBy>
  <cp:revision>41</cp:revision>
  <dcterms:created xsi:type="dcterms:W3CDTF">2018-09-14T09:39:30Z</dcterms:created>
  <dcterms:modified xsi:type="dcterms:W3CDTF">2020-03-02T11:40:03Z</dcterms:modified>
</cp:coreProperties>
</file>