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D26"/>
    <a:srgbClr val="21408C"/>
    <a:srgbClr val="00A89E"/>
    <a:srgbClr val="911A38"/>
    <a:srgbClr val="46ABC4"/>
    <a:srgbClr val="D1EDF2"/>
    <a:srgbClr val="D9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/>
    <p:restoredTop sz="94712"/>
  </p:normalViewPr>
  <p:slideViewPr>
    <p:cSldViewPr snapToGrid="0" snapToObjects="1">
      <p:cViewPr varScale="1">
        <p:scale>
          <a:sx n="111" d="100"/>
          <a:sy n="111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B48D-3C41-9F4C-A465-C054CF69165D}" type="datetimeFigureOut"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7F52-AEA8-914D-95D8-8F8DEECB0D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7F52-AEA8-914D-95D8-8F8DEECB0DD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C2EE-F82F-DA4D-9D54-6E1BF1E5D771}" type="datetimeFigureOut"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/>
          <p:cNvCxnSpPr/>
          <p:nvPr/>
        </p:nvCxnSpPr>
        <p:spPr>
          <a:xfrm flipH="1">
            <a:off x="2186068" y="4409528"/>
            <a:ext cx="1140591" cy="880283"/>
          </a:xfrm>
          <a:prstGeom prst="straightConnector1">
            <a:avLst/>
          </a:prstGeom>
          <a:ln w="171450">
            <a:solidFill>
              <a:srgbClr val="21408C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2163148" y="5873834"/>
            <a:ext cx="1547679" cy="217037"/>
          </a:xfrm>
          <a:prstGeom prst="straightConnector1">
            <a:avLst/>
          </a:prstGeom>
          <a:ln w="171450">
            <a:solidFill>
              <a:srgbClr val="21408C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216422" y="5260113"/>
            <a:ext cx="3685856" cy="11268"/>
          </a:xfrm>
          <a:prstGeom prst="straightConnector1">
            <a:avLst/>
          </a:prstGeom>
          <a:ln w="171450">
            <a:solidFill>
              <a:srgbClr val="00A89E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0" idx="0"/>
          </p:cNvCxnSpPr>
          <p:nvPr/>
        </p:nvCxnSpPr>
        <p:spPr>
          <a:xfrm flipH="1">
            <a:off x="10284906" y="1640431"/>
            <a:ext cx="464813" cy="1827903"/>
          </a:xfrm>
          <a:prstGeom prst="straightConnector1">
            <a:avLst/>
          </a:prstGeom>
          <a:ln w="171450">
            <a:solidFill>
              <a:srgbClr val="911A38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02610" y="514348"/>
            <a:ext cx="4624346" cy="1363881"/>
          </a:xfrm>
          <a:prstGeom prst="rect">
            <a:avLst/>
          </a:prstGeom>
          <a:solidFill>
            <a:srgbClr val="D1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496590" y="433035"/>
            <a:ext cx="2360048" cy="2360048"/>
          </a:xfrm>
          <a:prstGeom prst="ellipse">
            <a:avLst/>
          </a:prstGeom>
          <a:solidFill>
            <a:srgbClr val="D9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7665" y="3697356"/>
            <a:ext cx="2985881" cy="2985881"/>
          </a:xfrm>
          <a:prstGeom prst="ellipse">
            <a:avLst/>
          </a:prstGeom>
          <a:solidFill>
            <a:srgbClr val="D1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14650" y="4026053"/>
            <a:ext cx="3002320" cy="1103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6963" y="514348"/>
            <a:ext cx="1636904" cy="5949609"/>
          </a:xfrm>
          <a:prstGeom prst="rect">
            <a:avLst/>
          </a:prstGeom>
          <a:solidFill>
            <a:srgbClr val="E28D26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6389" y="2092331"/>
            <a:ext cx="2209890" cy="2209890"/>
          </a:xfrm>
          <a:prstGeom prst="ellipse">
            <a:avLst/>
          </a:prstGeom>
          <a:noFill/>
          <a:ln w="984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2610" y="203225"/>
            <a:ext cx="41611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46ABC4"/>
                </a:solidFill>
                <a:latin typeface="Arial" charset="0"/>
                <a:ea typeface="Arial" charset="0"/>
                <a:cs typeface="Arial" charset="0"/>
              </a:rPr>
              <a:t>1. Get Started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6380" y="206057"/>
            <a:ext cx="41611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911A38"/>
                </a:solidFill>
                <a:latin typeface="Arial" charset="0"/>
                <a:ea typeface="Arial" charset="0"/>
                <a:cs typeface="Arial" charset="0"/>
              </a:rPr>
              <a:t>2. Explore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2876" y="3400413"/>
            <a:ext cx="41611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00A89E"/>
                </a:solidFill>
                <a:latin typeface="Arial" charset="0"/>
                <a:ea typeface="Arial" charset="0"/>
                <a:cs typeface="Arial" charset="0"/>
              </a:rPr>
              <a:t>3. Develop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4651" y="3478321"/>
            <a:ext cx="42659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4. Assure</a:t>
            </a:r>
          </a:p>
          <a:p>
            <a:r>
              <a:rPr lang="en-US" sz="1400" b="1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a. Technical Conformance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963" y="201534"/>
            <a:ext cx="13764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E28D26"/>
                </a:solidFill>
                <a:latin typeface="Arial" charset="0"/>
                <a:ea typeface="Arial" charset="0"/>
                <a:cs typeface="Arial" charset="0"/>
              </a:rPr>
              <a:t>5. Deploy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2556" y="3332849"/>
            <a:ext cx="1977557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>
                <a:latin typeface="Arial" charset="0"/>
                <a:ea typeface="Arial" charset="0"/>
                <a:cs typeface="Arial" charset="0"/>
              </a:rPr>
              <a:t>Communications</a:t>
            </a:r>
          </a:p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Github</a:t>
            </a:r>
          </a:p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NHS Developers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1097" y="956429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GP Connect</a:t>
            </a:r>
          </a:p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Prerequisites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42630" y="1128649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Explore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26920" y="2266128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API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16764" y="4765201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Design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94920" y="6213247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Self-Testing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65098" y="5456598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Build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29841" y="6054684"/>
            <a:ext cx="149004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Technical Conformance</a:t>
            </a:r>
          </a:p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Prerequisites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651" y="5289811"/>
            <a:ext cx="42659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b. End-Product </a:t>
            </a:r>
            <a:r>
              <a:rPr lang="en-US" sz="1400" b="1" dirty="0" smtClean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Assurance</a:t>
            </a:r>
            <a:endParaRPr lang="en-US" sz="1400" b="1" dirty="0">
              <a:solidFill>
                <a:srgbClr val="21408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8464" y="4777472"/>
            <a:ext cx="146158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Added to Conformance Catalogue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56918" y="4777472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Intergration Test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616" y="5991720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Approval to Go Live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528" y="3960772"/>
            <a:ext cx="134377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Commissioner &amp;</a:t>
            </a:r>
          </a:p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Supplier Deployment Approach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3528" y="1766230"/>
            <a:ext cx="13437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Go Live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70193" y="699347"/>
            <a:ext cx="1040400" cy="915375"/>
            <a:chOff x="3168592" y="903599"/>
            <a:chExt cx="1040400" cy="915375"/>
          </a:xfrm>
        </p:grpSpPr>
        <p:sp>
          <p:nvSpPr>
            <p:cNvPr id="16" name="TextBox 15"/>
            <p:cNvSpPr txBox="1"/>
            <p:nvPr/>
          </p:nvSpPr>
          <p:spPr>
            <a:xfrm>
              <a:off x="3168592" y="1632769"/>
              <a:ext cx="1040400" cy="1862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latin typeface="Arial" charset="0"/>
                  <a:ea typeface="Arial" charset="0"/>
                  <a:cs typeface="Arial" charset="0"/>
                </a:rPr>
                <a:t>Supplier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792" y="903599"/>
              <a:ext cx="684000" cy="60080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4493308" y="681817"/>
            <a:ext cx="1040400" cy="915978"/>
            <a:chOff x="4752385" y="886069"/>
            <a:chExt cx="1040400" cy="915978"/>
          </a:xfrm>
        </p:grpSpPr>
        <p:sp>
          <p:nvSpPr>
            <p:cNvPr id="17" name="TextBox 16"/>
            <p:cNvSpPr txBox="1"/>
            <p:nvPr/>
          </p:nvSpPr>
          <p:spPr>
            <a:xfrm>
              <a:off x="4752385" y="1632770"/>
              <a:ext cx="10404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latin typeface="Arial" charset="0"/>
                  <a:ea typeface="Arial" charset="0"/>
                  <a:cs typeface="Arial" charset="0"/>
                </a:rPr>
                <a:t>API Web Portal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585" y="886069"/>
              <a:ext cx="900000" cy="635868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216422" y="676134"/>
            <a:ext cx="1040400" cy="1116329"/>
            <a:chOff x="6614821" y="880386"/>
            <a:chExt cx="1040400" cy="1116329"/>
          </a:xfrm>
        </p:grpSpPr>
        <p:sp>
          <p:nvSpPr>
            <p:cNvPr id="18" name="TextBox 17"/>
            <p:cNvSpPr txBox="1"/>
            <p:nvPr/>
          </p:nvSpPr>
          <p:spPr>
            <a:xfrm>
              <a:off x="6614821" y="1624306"/>
              <a:ext cx="1040400" cy="372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latin typeface="Arial" charset="0"/>
                  <a:ea typeface="Arial" charset="0"/>
                  <a:cs typeface="Arial" charset="0"/>
                </a:rPr>
                <a:t>Developer’s</a:t>
              </a:r>
            </a:p>
            <a:p>
              <a:pPr algn="ctr"/>
              <a:r>
                <a:rPr lang="en-US" sz="1100">
                  <a:latin typeface="Arial" charset="0"/>
                  <a:ea typeface="Arial" charset="0"/>
                  <a:cs typeface="Arial" charset="0"/>
                </a:rPr>
                <a:t>Guide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21" y="880386"/>
              <a:ext cx="468000" cy="647234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49" y="602176"/>
            <a:ext cx="612000" cy="7103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19" y="1640431"/>
            <a:ext cx="684000" cy="54506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825" y="3823816"/>
            <a:ext cx="301477" cy="93673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618" y="4481014"/>
            <a:ext cx="394559" cy="9004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19" y="5525424"/>
            <a:ext cx="864000" cy="6377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35" y="4134416"/>
            <a:ext cx="618965" cy="6189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55" y="4170068"/>
            <a:ext cx="396000" cy="5476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5" y="5165103"/>
            <a:ext cx="1014781" cy="8058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0" y="676134"/>
            <a:ext cx="923050" cy="101334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34" y="2400343"/>
            <a:ext cx="1066800" cy="7493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3810593" y="1084211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13502" y="1084211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117807" y="4443898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914650" y="5568031"/>
            <a:ext cx="3002320" cy="1103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156456" y="6292124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License Signed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56918" y="6292124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Target Operating Model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4117807" y="6010581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>
            <a:off x="903955" y="4856081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>
            <a:off x="903955" y="2278622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0357547" y="4577660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9233295" y="5407746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204141" y="4380010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ircular Arrow 76"/>
          <p:cNvSpPr/>
          <p:nvPr/>
        </p:nvSpPr>
        <p:spPr>
          <a:xfrm rot="5400000">
            <a:off x="10582523" y="1019059"/>
            <a:ext cx="1296000" cy="1188000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16200000">
            <a:off x="9500184" y="1019059"/>
            <a:ext cx="1296000" cy="1188000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2054248" y="3022120"/>
            <a:ext cx="3780125" cy="38228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5343622" y="1941006"/>
            <a:ext cx="672899" cy="569417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8166279" y="1995139"/>
            <a:ext cx="1317176" cy="664171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8088213" y="3827892"/>
            <a:ext cx="627648" cy="315195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129743" y="3402642"/>
            <a:ext cx="704630" cy="251672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326956" y="1441376"/>
            <a:ext cx="1849424" cy="0"/>
          </a:xfrm>
          <a:prstGeom prst="straightConnector1">
            <a:avLst/>
          </a:prstGeom>
          <a:ln w="171450">
            <a:solidFill>
              <a:srgbClr val="46ABC4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riangle 130"/>
          <p:cNvSpPr/>
          <p:nvPr/>
        </p:nvSpPr>
        <p:spPr>
          <a:xfrm>
            <a:off x="7851330" y="514348"/>
            <a:ext cx="405132" cy="3492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n-US" b="1">
                <a:latin typeface="Arial" charset="0"/>
                <a:ea typeface="Arial" charset="0"/>
                <a:cs typeface="Arial" charset="0"/>
              </a:rPr>
              <a:t>!</a:t>
            </a:r>
          </a:p>
        </p:txBody>
      </p:sp>
      <p:sp>
        <p:nvSpPr>
          <p:cNvPr id="132" name="Triangle 131"/>
          <p:cNvSpPr/>
          <p:nvPr/>
        </p:nvSpPr>
        <p:spPr>
          <a:xfrm>
            <a:off x="7372295" y="5662757"/>
            <a:ext cx="405132" cy="3492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n-US" b="1">
                <a:latin typeface="Arial" charset="0"/>
                <a:ea typeface="Arial" charset="0"/>
                <a:cs typeface="Arial" charset="0"/>
              </a:rPr>
              <a:t>!</a:t>
            </a:r>
          </a:p>
        </p:txBody>
      </p:sp>
      <p:sp>
        <p:nvSpPr>
          <p:cNvPr id="2" name="Rectangle 1"/>
          <p:cNvSpPr/>
          <p:nvPr/>
        </p:nvSpPr>
        <p:spPr>
          <a:xfrm>
            <a:off x="5589200" y="5830795"/>
            <a:ext cx="11929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i="1" dirty="0" smtClean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Commissioning</a:t>
            </a:r>
          </a:p>
          <a:p>
            <a:r>
              <a:rPr lang="en-US" sz="1050" b="1" i="1" dirty="0" smtClean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Organisation</a:t>
            </a:r>
            <a:endParaRPr lang="en-GB" sz="1050" i="1" dirty="0"/>
          </a:p>
        </p:txBody>
      </p:sp>
      <p:sp>
        <p:nvSpPr>
          <p:cNvPr id="74" name="Rectangle 73"/>
          <p:cNvSpPr/>
          <p:nvPr/>
        </p:nvSpPr>
        <p:spPr>
          <a:xfrm>
            <a:off x="5645512" y="4265351"/>
            <a:ext cx="91563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i="1" dirty="0" smtClean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Consumer</a:t>
            </a:r>
            <a:br>
              <a:rPr lang="en-US" sz="1050" b="1" i="1" dirty="0" smtClean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050" b="1" i="1" dirty="0" smtClean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br>
              <a:rPr lang="en-US" sz="1050" b="1" i="1" dirty="0" smtClean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050" b="1" i="1" dirty="0" smtClean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Supplier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10" y="5685737"/>
            <a:ext cx="381430" cy="52751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59" y="5736272"/>
            <a:ext cx="671435" cy="5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74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Cullimore</dc:creator>
  <cp:lastModifiedBy>Richard Pugmire</cp:lastModifiedBy>
  <cp:revision>23</cp:revision>
  <dcterms:created xsi:type="dcterms:W3CDTF">2017-01-09T08:53:36Z</dcterms:created>
  <dcterms:modified xsi:type="dcterms:W3CDTF">2017-02-17T14:21:39Z</dcterms:modified>
</cp:coreProperties>
</file>