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notesMasterIdLst>
    <p:notesMasterId r:id="rId9"/>
  </p:notesMasterIdLst>
  <p:sldIdLst>
    <p:sldId id="35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DA584-60EA-40FD-B2D5-08B08AB352E3}" v="16" dt="2019-06-24T12:57:26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286FB8-7705-4F4D-BFFF-C286AD49D8C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3F98456-F58B-429F-82BC-CA5487A2CB7A}">
      <dgm:prSet phldrT="[Text]"/>
      <dgm:spPr/>
      <dgm:t>
        <a:bodyPr/>
        <a:lstStyle/>
        <a:p>
          <a:r>
            <a:rPr lang="en-GB"/>
            <a:t>Search  documents in Primary Care</a:t>
          </a:r>
        </a:p>
      </dgm:t>
    </dgm:pt>
    <dgm:pt modelId="{3F017B5F-112E-43B4-A8C0-A0D4116C2645}" type="parTrans" cxnId="{92DC3CA3-9369-4D30-8D43-501FE537B5FF}">
      <dgm:prSet/>
      <dgm:spPr/>
      <dgm:t>
        <a:bodyPr/>
        <a:lstStyle/>
        <a:p>
          <a:endParaRPr lang="en-GB"/>
        </a:p>
      </dgm:t>
    </dgm:pt>
    <dgm:pt modelId="{E6FD5926-714A-41C2-8D46-149DBDE4E950}" type="sibTrans" cxnId="{92DC3CA3-9369-4D30-8D43-501FE537B5FF}">
      <dgm:prSet/>
      <dgm:spPr/>
      <dgm:t>
        <a:bodyPr/>
        <a:lstStyle/>
        <a:p>
          <a:endParaRPr lang="en-GB"/>
        </a:p>
      </dgm:t>
    </dgm:pt>
    <dgm:pt modelId="{94D52EB7-7885-4DA3-BDE9-B7910ACC4CE6}">
      <dgm:prSet phldrT="[Text]"/>
      <dgm:spPr/>
      <dgm:t>
        <a:bodyPr/>
        <a:lstStyle/>
        <a:p>
          <a:r>
            <a:rPr lang="en-GB"/>
            <a:t>Retrieve  documents in Primary Care</a:t>
          </a:r>
        </a:p>
      </dgm:t>
    </dgm:pt>
    <dgm:pt modelId="{9E1028CD-21A5-45DC-8DF4-FF010E2CF232}" type="parTrans" cxnId="{12BA6BFD-EC0C-42D5-9943-2D08927CA2D9}">
      <dgm:prSet/>
      <dgm:spPr/>
      <dgm:t>
        <a:bodyPr/>
        <a:lstStyle/>
        <a:p>
          <a:endParaRPr lang="en-GB"/>
        </a:p>
      </dgm:t>
    </dgm:pt>
    <dgm:pt modelId="{3B23F54A-768F-4D14-A446-068F5FEE3275}" type="sibTrans" cxnId="{12BA6BFD-EC0C-42D5-9943-2D08927CA2D9}">
      <dgm:prSet/>
      <dgm:spPr/>
      <dgm:t>
        <a:bodyPr/>
        <a:lstStyle/>
        <a:p>
          <a:endParaRPr lang="en-GB"/>
        </a:p>
      </dgm:t>
    </dgm:pt>
    <dgm:pt modelId="{19FA885E-FD02-4548-9B92-CC3F9561383F}">
      <dgm:prSet phldrT="[Text]"/>
      <dgm:spPr/>
      <dgm:t>
        <a:bodyPr/>
        <a:lstStyle/>
        <a:p>
          <a:r>
            <a:rPr lang="en-GB"/>
            <a:t>View  binary documents in Primary Care</a:t>
          </a:r>
        </a:p>
      </dgm:t>
    </dgm:pt>
    <dgm:pt modelId="{086E4507-4C2A-4B25-8284-67EAC31CE0C8}" type="parTrans" cxnId="{36B3390A-3F7A-43F1-9A04-3BBF035FD307}">
      <dgm:prSet/>
      <dgm:spPr/>
      <dgm:t>
        <a:bodyPr/>
        <a:lstStyle/>
        <a:p>
          <a:endParaRPr lang="en-GB"/>
        </a:p>
      </dgm:t>
    </dgm:pt>
    <dgm:pt modelId="{69B52D09-C147-449B-804E-6117CFC7D465}" type="sibTrans" cxnId="{36B3390A-3F7A-43F1-9A04-3BBF035FD307}">
      <dgm:prSet/>
      <dgm:spPr/>
      <dgm:t>
        <a:bodyPr/>
        <a:lstStyle/>
        <a:p>
          <a:endParaRPr lang="en-GB"/>
        </a:p>
      </dgm:t>
    </dgm:pt>
    <dgm:pt modelId="{17FFCC13-0DE8-4AD1-B120-08C3A28D3E62}">
      <dgm:prSet phldrT="[Text]"/>
      <dgm:spPr/>
      <dgm:t>
        <a:bodyPr/>
        <a:lstStyle/>
        <a:p>
          <a:r>
            <a:rPr lang="en-GB"/>
            <a:t>Document Access - Security</a:t>
          </a:r>
        </a:p>
      </dgm:t>
    </dgm:pt>
    <dgm:pt modelId="{B217BF36-EF20-4A84-949D-A29D88CF3EC1}" type="parTrans" cxnId="{8D5E65BB-CB63-476E-BC6F-E2A92E0C722F}">
      <dgm:prSet/>
      <dgm:spPr/>
      <dgm:t>
        <a:bodyPr/>
        <a:lstStyle/>
        <a:p>
          <a:endParaRPr lang="en-GB"/>
        </a:p>
      </dgm:t>
    </dgm:pt>
    <dgm:pt modelId="{AD6E3B96-52E2-4F96-B540-35329344D8CA}" type="sibTrans" cxnId="{8D5E65BB-CB63-476E-BC6F-E2A92E0C722F}">
      <dgm:prSet/>
      <dgm:spPr/>
      <dgm:t>
        <a:bodyPr/>
        <a:lstStyle/>
        <a:p>
          <a:endParaRPr lang="en-GB"/>
        </a:p>
      </dgm:t>
    </dgm:pt>
    <dgm:pt modelId="{C23756C3-E6F8-4E78-BA70-CDA601E8AF87}">
      <dgm:prSet phldrT="[Text]"/>
      <dgm:spPr/>
      <dgm:t>
        <a:bodyPr/>
        <a:lstStyle/>
        <a:p>
          <a:r>
            <a:rPr lang="en-GB"/>
            <a:t>Auditing</a:t>
          </a:r>
        </a:p>
      </dgm:t>
    </dgm:pt>
    <dgm:pt modelId="{19DC7852-CD73-40BB-812C-CF8D524C73C5}" type="parTrans" cxnId="{16F91FE1-4ADC-4F5B-B8B3-9B44156B20D6}">
      <dgm:prSet/>
      <dgm:spPr/>
      <dgm:t>
        <a:bodyPr/>
        <a:lstStyle/>
        <a:p>
          <a:endParaRPr lang="en-GB"/>
        </a:p>
      </dgm:t>
    </dgm:pt>
    <dgm:pt modelId="{3B5DB4AF-B0B4-4642-B200-19F0D6ECB546}" type="sibTrans" cxnId="{16F91FE1-4ADC-4F5B-B8B3-9B44156B20D6}">
      <dgm:prSet/>
      <dgm:spPr/>
      <dgm:t>
        <a:bodyPr/>
        <a:lstStyle/>
        <a:p>
          <a:endParaRPr lang="en-GB"/>
        </a:p>
      </dgm:t>
    </dgm:pt>
    <dgm:pt modelId="{00BD5C72-5C1C-4175-906C-A4AB060B4174}">
      <dgm:prSet phldrT="[Text]"/>
      <dgm:spPr/>
      <dgm:t>
        <a:bodyPr/>
        <a:lstStyle/>
        <a:p>
          <a:r>
            <a:rPr lang="en-GB"/>
            <a:t>Metadata</a:t>
          </a:r>
        </a:p>
      </dgm:t>
    </dgm:pt>
    <dgm:pt modelId="{F4031ABF-6F48-49BE-AF9F-27A73393FDB0}" type="parTrans" cxnId="{122FC4BE-3F98-402B-8559-C8EB1E66769D}">
      <dgm:prSet/>
      <dgm:spPr/>
      <dgm:t>
        <a:bodyPr/>
        <a:lstStyle/>
        <a:p>
          <a:endParaRPr lang="en-GB"/>
        </a:p>
      </dgm:t>
    </dgm:pt>
    <dgm:pt modelId="{ED63FB1C-11E2-4D69-86B3-B4C989778F57}" type="sibTrans" cxnId="{122FC4BE-3F98-402B-8559-C8EB1E66769D}">
      <dgm:prSet/>
      <dgm:spPr/>
      <dgm:t>
        <a:bodyPr/>
        <a:lstStyle/>
        <a:p>
          <a:endParaRPr lang="en-GB"/>
        </a:p>
      </dgm:t>
    </dgm:pt>
    <dgm:pt modelId="{B6193B01-49C5-4EA2-852B-AF9463EBD653}">
      <dgm:prSet phldrT="[Text]"/>
      <dgm:spPr/>
      <dgm:t>
        <a:bodyPr/>
        <a:lstStyle/>
        <a:p>
          <a:r>
            <a:rPr lang="en-GB"/>
            <a:t>IG Requirements</a:t>
          </a:r>
        </a:p>
      </dgm:t>
    </dgm:pt>
    <dgm:pt modelId="{A3509820-F324-4AF9-8985-1D5F4EF337DB}" type="parTrans" cxnId="{950EB20D-A4AA-4BDD-9492-D5EB26515675}">
      <dgm:prSet/>
      <dgm:spPr/>
      <dgm:t>
        <a:bodyPr/>
        <a:lstStyle/>
        <a:p>
          <a:endParaRPr lang="en-GB"/>
        </a:p>
      </dgm:t>
    </dgm:pt>
    <dgm:pt modelId="{05A2E76E-5AFE-430D-B67A-5C3DB9BFE060}" type="sibTrans" cxnId="{950EB20D-A4AA-4BDD-9492-D5EB26515675}">
      <dgm:prSet/>
      <dgm:spPr/>
      <dgm:t>
        <a:bodyPr/>
        <a:lstStyle/>
        <a:p>
          <a:endParaRPr lang="en-GB"/>
        </a:p>
      </dgm:t>
    </dgm:pt>
    <dgm:pt modelId="{997E3F87-1A22-488C-91A7-165B4AA09AC9}" type="pres">
      <dgm:prSet presAssocID="{C9286FB8-7705-4F4D-BFFF-C286AD49D8C3}" presName="diagram" presStyleCnt="0">
        <dgm:presLayoutVars>
          <dgm:dir/>
          <dgm:resizeHandles val="exact"/>
        </dgm:presLayoutVars>
      </dgm:prSet>
      <dgm:spPr/>
    </dgm:pt>
    <dgm:pt modelId="{8C4DF41E-D8CA-48EC-BDAC-4A7F907BF00D}" type="pres">
      <dgm:prSet presAssocID="{00BD5C72-5C1C-4175-906C-A4AB060B4174}" presName="node" presStyleLbl="node1" presStyleIdx="0" presStyleCnt="7" custLinFactX="8391" custLinFactNeighborX="100000" custLinFactNeighborY="3668">
        <dgm:presLayoutVars>
          <dgm:bulletEnabled val="1"/>
        </dgm:presLayoutVars>
      </dgm:prSet>
      <dgm:spPr/>
    </dgm:pt>
    <dgm:pt modelId="{6EAE70ED-1BBD-47EA-AF4E-256E254E7956}" type="pres">
      <dgm:prSet presAssocID="{ED63FB1C-11E2-4D69-86B3-B4C989778F57}" presName="sibTrans" presStyleCnt="0"/>
      <dgm:spPr/>
    </dgm:pt>
    <dgm:pt modelId="{B8892495-D099-438E-9861-EAFDDCF38FCB}" type="pres">
      <dgm:prSet presAssocID="{B3F98456-F58B-429F-82BC-CA5487A2CB7A}" presName="node" presStyleLbl="node1" presStyleIdx="1" presStyleCnt="7" custLinFactX="-9903" custLinFactNeighborX="-100000" custLinFactNeighborY="2256">
        <dgm:presLayoutVars>
          <dgm:bulletEnabled val="1"/>
        </dgm:presLayoutVars>
      </dgm:prSet>
      <dgm:spPr/>
    </dgm:pt>
    <dgm:pt modelId="{5ED0F821-412E-4495-8AD2-6D5D7C0165D2}" type="pres">
      <dgm:prSet presAssocID="{E6FD5926-714A-41C2-8D46-149DBDE4E950}" presName="sibTrans" presStyleCnt="0"/>
      <dgm:spPr/>
    </dgm:pt>
    <dgm:pt modelId="{B9E994AF-8FB5-4D31-9F6B-BF3952AE1693}" type="pres">
      <dgm:prSet presAssocID="{94D52EB7-7885-4DA3-BDE9-B7910ACC4CE6}" presName="node" presStyleLbl="node1" presStyleIdx="2" presStyleCnt="7">
        <dgm:presLayoutVars>
          <dgm:bulletEnabled val="1"/>
        </dgm:presLayoutVars>
      </dgm:prSet>
      <dgm:spPr/>
    </dgm:pt>
    <dgm:pt modelId="{74E47B18-43C4-409E-9CB6-AEAF8E839E7B}" type="pres">
      <dgm:prSet presAssocID="{3B23F54A-768F-4D14-A446-068F5FEE3275}" presName="sibTrans" presStyleCnt="0"/>
      <dgm:spPr/>
    </dgm:pt>
    <dgm:pt modelId="{667451C7-440F-4612-8F2C-EDEA8F2CE097}" type="pres">
      <dgm:prSet presAssocID="{19FA885E-FD02-4548-9B92-CC3F9561383F}" presName="node" presStyleLbl="node1" presStyleIdx="3" presStyleCnt="7">
        <dgm:presLayoutVars>
          <dgm:bulletEnabled val="1"/>
        </dgm:presLayoutVars>
      </dgm:prSet>
      <dgm:spPr/>
    </dgm:pt>
    <dgm:pt modelId="{DCDC6C98-078B-4CFB-9B28-269229862CC1}" type="pres">
      <dgm:prSet presAssocID="{69B52D09-C147-449B-804E-6117CFC7D465}" presName="sibTrans" presStyleCnt="0"/>
      <dgm:spPr/>
    </dgm:pt>
    <dgm:pt modelId="{4EEDC028-0A5C-4E1F-94C4-7AC9EA514785}" type="pres">
      <dgm:prSet presAssocID="{17FFCC13-0DE8-4AD1-B120-08C3A28D3E62}" presName="node" presStyleLbl="node1" presStyleIdx="4" presStyleCnt="7">
        <dgm:presLayoutVars>
          <dgm:bulletEnabled val="1"/>
        </dgm:presLayoutVars>
      </dgm:prSet>
      <dgm:spPr/>
    </dgm:pt>
    <dgm:pt modelId="{4EDE915E-8DDA-4E91-9964-DAEE93BA70EC}" type="pres">
      <dgm:prSet presAssocID="{AD6E3B96-52E2-4F96-B540-35329344D8CA}" presName="sibTrans" presStyleCnt="0"/>
      <dgm:spPr/>
    </dgm:pt>
    <dgm:pt modelId="{57036534-7F27-46D3-AC52-775CF1D94574}" type="pres">
      <dgm:prSet presAssocID="{C23756C3-E6F8-4E78-BA70-CDA601E8AF87}" presName="node" presStyleLbl="node1" presStyleIdx="5" presStyleCnt="7">
        <dgm:presLayoutVars>
          <dgm:bulletEnabled val="1"/>
        </dgm:presLayoutVars>
      </dgm:prSet>
      <dgm:spPr/>
    </dgm:pt>
    <dgm:pt modelId="{8A33880B-194D-4ABA-92EC-C7A733B1EF65}" type="pres">
      <dgm:prSet presAssocID="{3B5DB4AF-B0B4-4642-B200-19F0D6ECB546}" presName="sibTrans" presStyleCnt="0"/>
      <dgm:spPr/>
    </dgm:pt>
    <dgm:pt modelId="{BE6C331D-9DEE-463C-9648-EB5D9AC5F9C5}" type="pres">
      <dgm:prSet presAssocID="{B6193B01-49C5-4EA2-852B-AF9463EBD653}" presName="node" presStyleLbl="node1" presStyleIdx="6" presStyleCnt="7">
        <dgm:presLayoutVars>
          <dgm:bulletEnabled val="1"/>
        </dgm:presLayoutVars>
      </dgm:prSet>
      <dgm:spPr/>
    </dgm:pt>
  </dgm:ptLst>
  <dgm:cxnLst>
    <dgm:cxn modelId="{36B3390A-3F7A-43F1-9A04-3BBF035FD307}" srcId="{C9286FB8-7705-4F4D-BFFF-C286AD49D8C3}" destId="{19FA885E-FD02-4548-9B92-CC3F9561383F}" srcOrd="3" destOrd="0" parTransId="{086E4507-4C2A-4B25-8284-67EAC31CE0C8}" sibTransId="{69B52D09-C147-449B-804E-6117CFC7D465}"/>
    <dgm:cxn modelId="{950EB20D-A4AA-4BDD-9492-D5EB26515675}" srcId="{C9286FB8-7705-4F4D-BFFF-C286AD49D8C3}" destId="{B6193B01-49C5-4EA2-852B-AF9463EBD653}" srcOrd="6" destOrd="0" parTransId="{A3509820-F324-4AF9-8985-1D5F4EF337DB}" sibTransId="{05A2E76E-5AFE-430D-B67A-5C3DB9BFE060}"/>
    <dgm:cxn modelId="{B80F0A19-A599-4A74-AF3B-6FEA439FB416}" type="presOf" srcId="{94D52EB7-7885-4DA3-BDE9-B7910ACC4CE6}" destId="{B9E994AF-8FB5-4D31-9F6B-BF3952AE1693}" srcOrd="0" destOrd="0" presId="urn:microsoft.com/office/officeart/2005/8/layout/default"/>
    <dgm:cxn modelId="{52E0621B-0F14-4E57-BCC0-2B4BEF88366E}" type="presOf" srcId="{00BD5C72-5C1C-4175-906C-A4AB060B4174}" destId="{8C4DF41E-D8CA-48EC-BDAC-4A7F907BF00D}" srcOrd="0" destOrd="0" presId="urn:microsoft.com/office/officeart/2005/8/layout/default"/>
    <dgm:cxn modelId="{80F8602A-E03A-40CC-8277-ABE4B6C20084}" type="presOf" srcId="{C23756C3-E6F8-4E78-BA70-CDA601E8AF87}" destId="{57036534-7F27-46D3-AC52-775CF1D94574}" srcOrd="0" destOrd="0" presId="urn:microsoft.com/office/officeart/2005/8/layout/default"/>
    <dgm:cxn modelId="{D7630758-7819-4428-995D-00CA93270B87}" type="presOf" srcId="{17FFCC13-0DE8-4AD1-B120-08C3A28D3E62}" destId="{4EEDC028-0A5C-4E1F-94C4-7AC9EA514785}" srcOrd="0" destOrd="0" presId="urn:microsoft.com/office/officeart/2005/8/layout/default"/>
    <dgm:cxn modelId="{61C4F287-CA6E-4BA1-8A8D-55C0C699BCCE}" type="presOf" srcId="{B6193B01-49C5-4EA2-852B-AF9463EBD653}" destId="{BE6C331D-9DEE-463C-9648-EB5D9AC5F9C5}" srcOrd="0" destOrd="0" presId="urn:microsoft.com/office/officeart/2005/8/layout/default"/>
    <dgm:cxn modelId="{92DC3CA3-9369-4D30-8D43-501FE537B5FF}" srcId="{C9286FB8-7705-4F4D-BFFF-C286AD49D8C3}" destId="{B3F98456-F58B-429F-82BC-CA5487A2CB7A}" srcOrd="1" destOrd="0" parTransId="{3F017B5F-112E-43B4-A8C0-A0D4116C2645}" sibTransId="{E6FD5926-714A-41C2-8D46-149DBDE4E950}"/>
    <dgm:cxn modelId="{6B4FBFAD-85CB-46BD-A5F4-98A97CC13711}" type="presOf" srcId="{19FA885E-FD02-4548-9B92-CC3F9561383F}" destId="{667451C7-440F-4612-8F2C-EDEA8F2CE097}" srcOrd="0" destOrd="0" presId="urn:microsoft.com/office/officeart/2005/8/layout/default"/>
    <dgm:cxn modelId="{8D5E65BB-CB63-476E-BC6F-E2A92E0C722F}" srcId="{C9286FB8-7705-4F4D-BFFF-C286AD49D8C3}" destId="{17FFCC13-0DE8-4AD1-B120-08C3A28D3E62}" srcOrd="4" destOrd="0" parTransId="{B217BF36-EF20-4A84-949D-A29D88CF3EC1}" sibTransId="{AD6E3B96-52E2-4F96-B540-35329344D8CA}"/>
    <dgm:cxn modelId="{79F539BE-1FD6-4B6A-97DD-99A4EDAB2A71}" type="presOf" srcId="{C9286FB8-7705-4F4D-BFFF-C286AD49D8C3}" destId="{997E3F87-1A22-488C-91A7-165B4AA09AC9}" srcOrd="0" destOrd="0" presId="urn:microsoft.com/office/officeart/2005/8/layout/default"/>
    <dgm:cxn modelId="{122FC4BE-3F98-402B-8559-C8EB1E66769D}" srcId="{C9286FB8-7705-4F4D-BFFF-C286AD49D8C3}" destId="{00BD5C72-5C1C-4175-906C-A4AB060B4174}" srcOrd="0" destOrd="0" parTransId="{F4031ABF-6F48-49BE-AF9F-27A73393FDB0}" sibTransId="{ED63FB1C-11E2-4D69-86B3-B4C989778F57}"/>
    <dgm:cxn modelId="{C74E4DCA-5879-4654-8154-ABAFD86F3827}" type="presOf" srcId="{B3F98456-F58B-429F-82BC-CA5487A2CB7A}" destId="{B8892495-D099-438E-9861-EAFDDCF38FCB}" srcOrd="0" destOrd="0" presId="urn:microsoft.com/office/officeart/2005/8/layout/default"/>
    <dgm:cxn modelId="{16F91FE1-4ADC-4F5B-B8B3-9B44156B20D6}" srcId="{C9286FB8-7705-4F4D-BFFF-C286AD49D8C3}" destId="{C23756C3-E6F8-4E78-BA70-CDA601E8AF87}" srcOrd="5" destOrd="0" parTransId="{19DC7852-CD73-40BB-812C-CF8D524C73C5}" sibTransId="{3B5DB4AF-B0B4-4642-B200-19F0D6ECB546}"/>
    <dgm:cxn modelId="{12BA6BFD-EC0C-42D5-9943-2D08927CA2D9}" srcId="{C9286FB8-7705-4F4D-BFFF-C286AD49D8C3}" destId="{94D52EB7-7885-4DA3-BDE9-B7910ACC4CE6}" srcOrd="2" destOrd="0" parTransId="{9E1028CD-21A5-45DC-8DF4-FF010E2CF232}" sibTransId="{3B23F54A-768F-4D14-A446-068F5FEE3275}"/>
    <dgm:cxn modelId="{721C8859-9D85-419A-8CC4-91B764A46E67}" type="presParOf" srcId="{997E3F87-1A22-488C-91A7-165B4AA09AC9}" destId="{8C4DF41E-D8CA-48EC-BDAC-4A7F907BF00D}" srcOrd="0" destOrd="0" presId="urn:microsoft.com/office/officeart/2005/8/layout/default"/>
    <dgm:cxn modelId="{4BEF9E72-55BA-4757-9EE9-D5B3860CBD4F}" type="presParOf" srcId="{997E3F87-1A22-488C-91A7-165B4AA09AC9}" destId="{6EAE70ED-1BBD-47EA-AF4E-256E254E7956}" srcOrd="1" destOrd="0" presId="urn:microsoft.com/office/officeart/2005/8/layout/default"/>
    <dgm:cxn modelId="{7293FC6C-1DAC-4510-9F7D-E3286EB6AADE}" type="presParOf" srcId="{997E3F87-1A22-488C-91A7-165B4AA09AC9}" destId="{B8892495-D099-438E-9861-EAFDDCF38FCB}" srcOrd="2" destOrd="0" presId="urn:microsoft.com/office/officeart/2005/8/layout/default"/>
    <dgm:cxn modelId="{11347500-9157-491B-8845-15831238F756}" type="presParOf" srcId="{997E3F87-1A22-488C-91A7-165B4AA09AC9}" destId="{5ED0F821-412E-4495-8AD2-6D5D7C0165D2}" srcOrd="3" destOrd="0" presId="urn:microsoft.com/office/officeart/2005/8/layout/default"/>
    <dgm:cxn modelId="{B0CC1F9C-D1F1-44CD-AFFA-8B6036FCA90D}" type="presParOf" srcId="{997E3F87-1A22-488C-91A7-165B4AA09AC9}" destId="{B9E994AF-8FB5-4D31-9F6B-BF3952AE1693}" srcOrd="4" destOrd="0" presId="urn:microsoft.com/office/officeart/2005/8/layout/default"/>
    <dgm:cxn modelId="{3C43996E-ADF3-4AC9-A263-311FA17167AE}" type="presParOf" srcId="{997E3F87-1A22-488C-91A7-165B4AA09AC9}" destId="{74E47B18-43C4-409E-9CB6-AEAF8E839E7B}" srcOrd="5" destOrd="0" presId="urn:microsoft.com/office/officeart/2005/8/layout/default"/>
    <dgm:cxn modelId="{6A368A78-8A36-4BB6-AAC3-036E03D87F65}" type="presParOf" srcId="{997E3F87-1A22-488C-91A7-165B4AA09AC9}" destId="{667451C7-440F-4612-8F2C-EDEA8F2CE097}" srcOrd="6" destOrd="0" presId="urn:microsoft.com/office/officeart/2005/8/layout/default"/>
    <dgm:cxn modelId="{5648F4DC-D051-4FA8-89B5-8A6019BE5BFA}" type="presParOf" srcId="{997E3F87-1A22-488C-91A7-165B4AA09AC9}" destId="{DCDC6C98-078B-4CFB-9B28-269229862CC1}" srcOrd="7" destOrd="0" presId="urn:microsoft.com/office/officeart/2005/8/layout/default"/>
    <dgm:cxn modelId="{5D282E8F-0C02-4364-BEF3-3EB6C12F7F49}" type="presParOf" srcId="{997E3F87-1A22-488C-91A7-165B4AA09AC9}" destId="{4EEDC028-0A5C-4E1F-94C4-7AC9EA514785}" srcOrd="8" destOrd="0" presId="urn:microsoft.com/office/officeart/2005/8/layout/default"/>
    <dgm:cxn modelId="{49A19ED7-8016-406F-974D-89C980952348}" type="presParOf" srcId="{997E3F87-1A22-488C-91A7-165B4AA09AC9}" destId="{4EDE915E-8DDA-4E91-9964-DAEE93BA70EC}" srcOrd="9" destOrd="0" presId="urn:microsoft.com/office/officeart/2005/8/layout/default"/>
    <dgm:cxn modelId="{976ED479-780E-4A3E-AE54-E283F9BD2492}" type="presParOf" srcId="{997E3F87-1A22-488C-91A7-165B4AA09AC9}" destId="{57036534-7F27-46D3-AC52-775CF1D94574}" srcOrd="10" destOrd="0" presId="urn:microsoft.com/office/officeart/2005/8/layout/default"/>
    <dgm:cxn modelId="{423AA621-DAAC-4203-8B9B-739AE4EA91E5}" type="presParOf" srcId="{997E3F87-1A22-488C-91A7-165B4AA09AC9}" destId="{8A33880B-194D-4ABA-92EC-C7A733B1EF65}" srcOrd="11" destOrd="0" presId="urn:microsoft.com/office/officeart/2005/8/layout/default"/>
    <dgm:cxn modelId="{6F3AB718-99AB-4969-B592-7C81B2B384E6}" type="presParOf" srcId="{997E3F87-1A22-488C-91A7-165B4AA09AC9}" destId="{BE6C331D-9DEE-463C-9648-EB5D9AC5F9C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F41E-D8CA-48EC-BDAC-4A7F907BF00D}">
      <dsp:nvSpPr>
        <dsp:cNvPr id="0" name=""/>
        <dsp:cNvSpPr/>
      </dsp:nvSpPr>
      <dsp:spPr>
        <a:xfrm>
          <a:off x="2557979" y="38583"/>
          <a:ext cx="1719620" cy="1031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Metadata</a:t>
          </a:r>
        </a:p>
      </dsp:txBody>
      <dsp:txXfrm>
        <a:off x="2557979" y="38583"/>
        <a:ext cx="1719620" cy="1031772"/>
      </dsp:txXfrm>
    </dsp:sp>
    <dsp:sp modelId="{B8892495-D099-438E-9861-EAFDDCF38FCB}">
      <dsp:nvSpPr>
        <dsp:cNvPr id="0" name=""/>
        <dsp:cNvSpPr/>
      </dsp:nvSpPr>
      <dsp:spPr>
        <a:xfrm>
          <a:off x="695734" y="24014"/>
          <a:ext cx="1719620" cy="1031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Search  documents in Primary Care</a:t>
          </a:r>
        </a:p>
      </dsp:txBody>
      <dsp:txXfrm>
        <a:off x="695734" y="24014"/>
        <a:ext cx="1719620" cy="1031772"/>
      </dsp:txXfrm>
    </dsp:sp>
    <dsp:sp modelId="{B9E994AF-8FB5-4D31-9F6B-BF3952AE1693}">
      <dsp:nvSpPr>
        <dsp:cNvPr id="0" name=""/>
        <dsp:cNvSpPr/>
      </dsp:nvSpPr>
      <dsp:spPr>
        <a:xfrm>
          <a:off x="4477230" y="737"/>
          <a:ext cx="1719620" cy="1031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Retrieve  documents in Primary Care</a:t>
          </a:r>
        </a:p>
      </dsp:txBody>
      <dsp:txXfrm>
        <a:off x="4477230" y="737"/>
        <a:ext cx="1719620" cy="1031772"/>
      </dsp:txXfrm>
    </dsp:sp>
    <dsp:sp modelId="{667451C7-440F-4612-8F2C-EDEA8F2CE097}">
      <dsp:nvSpPr>
        <dsp:cNvPr id="0" name=""/>
        <dsp:cNvSpPr/>
      </dsp:nvSpPr>
      <dsp:spPr>
        <a:xfrm>
          <a:off x="6368812" y="737"/>
          <a:ext cx="1719620" cy="1031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View  binary documents in Primary Care</a:t>
          </a:r>
        </a:p>
      </dsp:txBody>
      <dsp:txXfrm>
        <a:off x="6368812" y="737"/>
        <a:ext cx="1719620" cy="1031772"/>
      </dsp:txXfrm>
    </dsp:sp>
    <dsp:sp modelId="{4EEDC028-0A5C-4E1F-94C4-7AC9EA514785}">
      <dsp:nvSpPr>
        <dsp:cNvPr id="0" name=""/>
        <dsp:cNvSpPr/>
      </dsp:nvSpPr>
      <dsp:spPr>
        <a:xfrm>
          <a:off x="1639857" y="1204472"/>
          <a:ext cx="1719620" cy="1031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Document Access - Security</a:t>
          </a:r>
        </a:p>
      </dsp:txBody>
      <dsp:txXfrm>
        <a:off x="1639857" y="1204472"/>
        <a:ext cx="1719620" cy="1031772"/>
      </dsp:txXfrm>
    </dsp:sp>
    <dsp:sp modelId="{57036534-7F27-46D3-AC52-775CF1D94574}">
      <dsp:nvSpPr>
        <dsp:cNvPr id="0" name=""/>
        <dsp:cNvSpPr/>
      </dsp:nvSpPr>
      <dsp:spPr>
        <a:xfrm>
          <a:off x="3531439" y="1204472"/>
          <a:ext cx="1719620" cy="1031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Auditing</a:t>
          </a:r>
        </a:p>
      </dsp:txBody>
      <dsp:txXfrm>
        <a:off x="3531439" y="1204472"/>
        <a:ext cx="1719620" cy="1031772"/>
      </dsp:txXfrm>
    </dsp:sp>
    <dsp:sp modelId="{BE6C331D-9DEE-463C-9648-EB5D9AC5F9C5}">
      <dsp:nvSpPr>
        <dsp:cNvPr id="0" name=""/>
        <dsp:cNvSpPr/>
      </dsp:nvSpPr>
      <dsp:spPr>
        <a:xfrm>
          <a:off x="5423021" y="1204472"/>
          <a:ext cx="1719620" cy="1031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IG Requirements</a:t>
          </a:r>
        </a:p>
      </dsp:txBody>
      <dsp:txXfrm>
        <a:off x="5423021" y="1204472"/>
        <a:ext cx="1719620" cy="1031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A6866-7768-4045-B7A7-131241EF0344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7DF24-1592-4413-BDFB-8D11C2977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01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1248000"/>
            <a:ext cx="12192000" cy="561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960000" y="480000"/>
            <a:ext cx="10176000" cy="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4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960000" y="1440000"/>
            <a:ext cx="10272000" cy="4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609585" marR="0" lvl="0" indent="-55878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  <a:defRPr sz="3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24920" algn="l">
              <a:lnSpc>
                <a:spcPct val="100000"/>
              </a:lnSpc>
              <a:spcBef>
                <a:spcPts val="693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91054" algn="l">
              <a:lnSpc>
                <a:spcPct val="100000"/>
              </a:lnSpc>
              <a:spcBef>
                <a:spcPts val="587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3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00256" y="6309320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7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Slide">
  <p:cSld name="12_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12192000" cy="58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0" y="5808000"/>
            <a:ext cx="12192000" cy="10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70948" y="339648"/>
            <a:ext cx="1597659" cy="126368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0000" y="2304000"/>
            <a:ext cx="8880400" cy="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24920" algn="l">
              <a:lnSpc>
                <a:spcPct val="100000"/>
              </a:lnSpc>
              <a:spcBef>
                <a:spcPts val="693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34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91054" algn="l">
              <a:lnSpc>
                <a:spcPct val="100000"/>
              </a:lnSpc>
              <a:spcBef>
                <a:spcPts val="587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9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960000" y="3024000"/>
            <a:ext cx="88804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B81C"/>
              </a:buClr>
              <a:buSzPts val="2100"/>
              <a:buFont typeface="Arial"/>
              <a:buNone/>
              <a:defRPr sz="2800" b="1" i="0" u="none" strike="noStrike" cap="none">
                <a:solidFill>
                  <a:srgbClr val="FFB81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24920" algn="l">
              <a:lnSpc>
                <a:spcPct val="100000"/>
              </a:lnSpc>
              <a:spcBef>
                <a:spcPts val="693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34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91054" algn="l">
              <a:lnSpc>
                <a:spcPct val="100000"/>
              </a:lnSpc>
              <a:spcBef>
                <a:spcPts val="587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9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3"/>
          </p:nvPr>
        </p:nvSpPr>
        <p:spPr>
          <a:xfrm>
            <a:off x="6192011" y="5952000"/>
            <a:ext cx="523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24920" algn="l">
              <a:lnSpc>
                <a:spcPct val="100000"/>
              </a:lnSpc>
              <a:spcBef>
                <a:spcPts val="693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34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91054" algn="l">
              <a:lnSpc>
                <a:spcPct val="100000"/>
              </a:lnSpc>
              <a:spcBef>
                <a:spcPts val="587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9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000" y="5904001"/>
            <a:ext cx="4031091" cy="7823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59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58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0" y="5808000"/>
            <a:ext cx="12192000" cy="10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70948" y="339648"/>
            <a:ext cx="1597659" cy="1263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000" y="5904001"/>
            <a:ext cx="4031091" cy="78232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1007435" y="1864313"/>
            <a:ext cx="8064800" cy="2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www.digital.nhs.uk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GB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@nhsdigital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3200" b="1" i="0" u="none" strike="noStrike" cap="none">
                <a:solidFill>
                  <a:srgbClr val="FFB81C"/>
                </a:solidFill>
                <a:latin typeface="Arial"/>
                <a:ea typeface="Arial"/>
                <a:cs typeface="Arial"/>
                <a:sym typeface="Arial"/>
              </a:rPr>
              <a:t>enquiries@nhsdigital.nhs.uk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3200" b="1" i="0" u="none" strike="noStrike" cap="none">
                <a:solidFill>
                  <a:srgbClr val="FFB81C"/>
                </a:solidFill>
                <a:latin typeface="Arial"/>
                <a:ea typeface="Arial"/>
                <a:cs typeface="Arial"/>
                <a:sym typeface="Arial"/>
              </a:rPr>
              <a:t>0300 303 5678</a:t>
            </a:r>
            <a:endParaRPr sz="3200" b="0" i="0" u="none" strike="noStrike" cap="none">
              <a:solidFill>
                <a:srgbClr val="FFB8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2567" y="2624026"/>
            <a:ext cx="516943" cy="516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0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12192000" cy="688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0" y="5253203"/>
            <a:ext cx="121920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960000" y="932925"/>
            <a:ext cx="90724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sz="4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911424" y="5829267"/>
            <a:ext cx="106708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24920" algn="l">
              <a:lnSpc>
                <a:spcPct val="100000"/>
              </a:lnSpc>
              <a:spcBef>
                <a:spcPts val="693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–"/>
              <a:defRPr sz="3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91054" algn="l">
              <a:lnSpc>
                <a:spcPct val="100000"/>
              </a:lnSpc>
              <a:spcBef>
                <a:spcPts val="587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sz="29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82588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2955" algn="l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Arial"/>
              <a:buChar char="»"/>
              <a:defRPr sz="23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00256" y="6309320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95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913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80482A-9C1B-4BA0-9805-26C7852CD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851212"/>
              </p:ext>
            </p:extLst>
          </p:nvPr>
        </p:nvGraphicFramePr>
        <p:xfrm>
          <a:off x="492131" y="1834050"/>
          <a:ext cx="8782499" cy="2236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916814"/>
      </p:ext>
    </p:extLst>
  </p:cSld>
  <p:clrMapOvr>
    <a:masterClrMapping/>
  </p:clrMapOvr>
</p:sld>
</file>

<file path=ppt/theme/theme1.xml><?xml version="1.0" encoding="utf-8"?>
<a:theme xmlns:a="http://schemas.openxmlformats.org/drawingml/2006/main" name="HSCIC_Powepoint_v2.5_0115">
  <a:themeElements>
    <a:clrScheme name="Custom 2">
      <a:dk1>
        <a:srgbClr val="0F0F0F"/>
      </a:dk1>
      <a:lt1>
        <a:srgbClr val="FFFFFF"/>
      </a:lt1>
      <a:dk2>
        <a:srgbClr val="033F85"/>
      </a:dk2>
      <a:lt2>
        <a:srgbClr val="F9F9F9"/>
      </a:lt2>
      <a:accent1>
        <a:srgbClr val="005EB8"/>
      </a:accent1>
      <a:accent2>
        <a:srgbClr val="84919C"/>
      </a:accent2>
      <a:accent3>
        <a:srgbClr val="003087"/>
      </a:accent3>
      <a:accent4>
        <a:srgbClr val="5EBCE8"/>
      </a:accent4>
      <a:accent5>
        <a:srgbClr val="CED1D5"/>
      </a:accent5>
      <a:accent6>
        <a:srgbClr val="424D58"/>
      </a:accent6>
      <a:hlink>
        <a:srgbClr val="FFFFFF"/>
      </a:hlink>
      <a:folHlink>
        <a:srgbClr val="F2F2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bb72b7f4-c981-47a4-a26e-043e4b78ebf3" ContentTypeId="0x010100CE61D9DC7AFC6844B595FD0A55B75DF7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HSD Portfolio Document (8 years)" ma:contentTypeID="0x010100CE61D9DC7AFC6844B595FD0A55B75DF7004F50C1BCCACB1449A1E6F21B442043ED" ma:contentTypeVersion="4" ma:contentTypeDescription="" ma:contentTypeScope="" ma:versionID="a1c15b439565651e633ab854196fb81e">
  <xsd:schema xmlns:xsd="http://www.w3.org/2001/XMLSchema" xmlns:xs="http://www.w3.org/2001/XMLSchema" xmlns:p="http://schemas.microsoft.com/office/2006/metadata/properties" xmlns:ns1="http://schemas.microsoft.com/sharepoint/v3" xmlns:ns2="5668c8bc-6c30-45e9-80ca-5109d4270dfd" xmlns:ns3="fd99328b-ad0f-4a07-bc01-42c4f74e2fcd" targetNamespace="http://schemas.microsoft.com/office/2006/metadata/properties" ma:root="true" ma:fieldsID="60d1fb537fdff0e2362399e67e746ed8" ns1:_="" ns2:_="" ns3:_="">
    <xsd:import namespace="http://schemas.microsoft.com/sharepoint/v3"/>
    <xsd:import namespace="5668c8bc-6c30-45e9-80ca-5109d4270dfd"/>
    <xsd:import namespace="fd99328b-ad0f-4a07-bc01-42c4f74e2fcd"/>
    <xsd:element name="properties">
      <xsd:complexType>
        <xsd:sequence>
          <xsd:element name="documentManagement">
            <xsd:complexType>
              <xsd:all>
                <xsd:element ref="ns2:ApprovalDate" minOccurs="0"/>
                <xsd:element ref="ns2:ApproverName" minOccurs="0"/>
                <xsd:element ref="ns2:AuthorName" minOccurs="0"/>
                <xsd:element ref="ns2:AuthoredDate"/>
                <xsd:element ref="ns2:InformationAudience" minOccurs="0"/>
                <xsd:element ref="ns2:InformationSource" minOccurs="0"/>
                <xsd:element ref="ns2:InformationStatus"/>
                <xsd:element ref="ns2:e076e489fa624670a6d5030aa6510568" minOccurs="0"/>
                <xsd:element ref="ns2:TaxCatchAll" minOccurs="0"/>
                <xsd:element ref="ns2:TaxCatchAllLabel" minOccurs="0"/>
                <xsd:element ref="ns2:InformationVersion" minOccurs="0"/>
                <xsd:element ref="ns2:i8502cb9d1b74c4f9e1ea45824336350" minOccurs="0"/>
                <xsd:element ref="ns2:SecurityClassification"/>
                <xsd:element ref="ns2:SecurityDescriptor" minOccurs="0"/>
                <xsd:element ref="ns1:_dlc_Exempt" minOccurs="0"/>
                <xsd:element ref="ns1:_dlc_ExpireDateSaved" minOccurs="0"/>
                <xsd:element ref="ns1:_dlc_ExpireDat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24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25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6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8c8bc-6c30-45e9-80ca-5109d4270dfd" elementFormDefault="qualified">
    <xsd:import namespace="http://schemas.microsoft.com/office/2006/documentManagement/types"/>
    <xsd:import namespace="http://schemas.microsoft.com/office/infopath/2007/PartnerControls"/>
    <xsd:element name="ApprovalDate" ma:index="8" nillable="true" ma:displayName="Approval Date" ma:default="[Today]" ma:internalName="ApprovalDate">
      <xsd:simpleType>
        <xsd:restriction base="dms:DateTime"/>
      </xsd:simpleType>
    </xsd:element>
    <xsd:element name="ApproverName" ma:index="9" nillable="true" ma:displayName="Approver Name" ma:internalName="ApproverName">
      <xsd:simpleType>
        <xsd:restriction base="dms:Text"/>
      </xsd:simpleType>
    </xsd:element>
    <xsd:element name="AuthorName" ma:index="10" nillable="true" ma:displayName="Author Name" ma:description="The name of the primary author or contact" ma:internalName="Author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edDate" ma:index="11" ma:displayName="Authored Date" ma:default="[Today]" ma:internalName="AuthoredDate">
      <xsd:simpleType>
        <xsd:restriction base="dms:DateTime"/>
      </xsd:simpleType>
    </xsd:element>
    <xsd:element name="InformationAudience" ma:index="12" nillable="true" ma:displayName="Information Audience" ma:default="NHS Digital" ma:description="A category of user for whom the resource is intended" ma:internalName="InformationAudience">
      <xsd:simpleType>
        <xsd:restriction base="dms:Text"/>
      </xsd:simpleType>
    </xsd:element>
    <xsd:element name="InformationSource" ma:index="13" nillable="true" ma:displayName="Information Source" ma:description="The source from which the described resource is derived" ma:internalName="InformationSource">
      <xsd:simpleType>
        <xsd:restriction base="dms:Text"/>
      </xsd:simpleType>
    </xsd:element>
    <xsd:element name="InformationStatus" ma:index="14" ma:displayName="Information Status" ma:default="Draft" ma:description="The position of state of the resource" ma:internalName="InformationStatus">
      <xsd:simpleType>
        <xsd:restriction base="dms:Choice">
          <xsd:enumeration value="Draft"/>
          <xsd:enumeration value="In Review"/>
          <xsd:enumeration value="Approved"/>
          <xsd:enumeration value="Archived"/>
          <xsd:enumeration value="Public"/>
        </xsd:restriction>
      </xsd:simpleType>
    </xsd:element>
    <xsd:element name="e076e489fa624670a6d5030aa6510568" ma:index="15" ma:taxonomy="true" ma:internalName="e076e489fa624670a6d5030aa6510568" ma:taxonomyFieldName="InformationType" ma:displayName="Information Type" ma:default="" ma:fieldId="{e076e489-fa62-4670-a6d5-030aa6510568}" ma:taxonomyMulti="true" ma:sspId="bb72b7f4-c981-47a4-a26e-043e4b78ebf3" ma:termSetId="62923a2f-f421-4e6f-b03c-6d9050967a3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736074c8-99f0-4915-9cc2-30675099581e}" ma:internalName="TaxCatchAll" ma:showField="CatchAllData" ma:web="fd99328b-ad0f-4a07-bc01-42c4f74e2f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736074c8-99f0-4915-9cc2-30675099581e}" ma:internalName="TaxCatchAllLabel" ma:readOnly="true" ma:showField="CatchAllDataLabel" ma:web="fd99328b-ad0f-4a07-bc01-42c4f74e2f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formationVersion" ma:index="19" nillable="true" ma:displayName="Information Version" ma:decimals="2" ma:description="Identifies version number of the resource" ma:internalName="InformationVersion">
      <xsd:simpleType>
        <xsd:restriction base="dms:Number">
          <xsd:maxInclusive value="5000"/>
          <xsd:minInclusive value="0"/>
        </xsd:restriction>
      </xsd:simpleType>
    </xsd:element>
    <xsd:element name="i8502cb9d1b74c4f9e1ea45824336350" ma:index="20" nillable="true" ma:taxonomy="true" ma:internalName="i8502cb9d1b74c4f9e1ea45824336350" ma:taxonomyFieldName="PortfolioCode" ma:displayName="Portfolio Code" ma:default="" ma:fieldId="{28502cb9-d1b7-4c4f-9e1e-a45824336350}" ma:sspId="bb72b7f4-c981-47a4-a26e-043e4b78ebf3" ma:termSetId="83dca0dc-49f4-4ab6-814d-a10e46f2d065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SecurityClassification" ma:index="22" ma:displayName="Security Classification" ma:default="Official" ma:format="Dropdown" ma:internalName="SecurityClassification">
      <xsd:simpleType>
        <xsd:restriction base="dms:Choice">
          <xsd:enumeration value="Official"/>
          <xsd:enumeration value="Official - Sensitive"/>
        </xsd:restriction>
      </xsd:simpleType>
    </xsd:element>
    <xsd:element name="SecurityDescriptor" ma:index="23" nillable="true" ma:displayName="Security Descriptor" ma:format="Dropdown" ma:internalName="SecurityDescriptor">
      <xsd:simpleType>
        <xsd:restriction base="dms:Choice">
          <xsd:enumeration value="Commercial"/>
          <xsd:enumeration value="Personal"/>
          <xsd:enumeration value="Local Sensitive (LOCSEN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9328b-ad0f-4a07-bc01-42c4f74e2fcd" elementFormDefault="qualified">
    <xsd:import namespace="http://schemas.microsoft.com/office/2006/documentManagement/types"/>
    <xsd:import namespace="http://schemas.microsoft.com/office/infopath/2007/PartnerControls"/>
    <xsd:element name="_dlc_DocId" ma:index="2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d99328b-ad0f-4a07-bc01-42c4f74e2fcd">NHSD-2079-2066917125-8218</_dlc_DocId>
    <_dlc_DocIdUrl xmlns="fd99328b-ad0f-4a07-bc01-42c4f74e2fcd">
      <Url>https://hscic365.sharepoint.com/sites/GPConnect/_layouts/15/DocIdRedir.aspx?ID=NHSD-2079-2066917125-8218</Url>
      <Description>NHSD-2079-2066917125-8218</Description>
    </_dlc_DocIdUrl>
    <_dlc_ExpireDate xmlns="http://schemas.microsoft.com/sharepoint/v3">2027-02-21T16:23:31+00:00</_dlc_ExpireDate>
    <InformationAudience xmlns="5668c8bc-6c30-45e9-80ca-5109d4270dfd">NHS Digital</InformationAudience>
    <SecurityClassification xmlns="5668c8bc-6c30-45e9-80ca-5109d4270dfd">Official</SecurityClassification>
    <InformationVersion xmlns="5668c8bc-6c30-45e9-80ca-5109d4270dfd" xsi:nil="true"/>
    <ApprovalDate xmlns="5668c8bc-6c30-45e9-80ca-5109d4270dfd">2019-02-21T16:23:31+00:00</ApprovalDate>
    <ApproverName xmlns="5668c8bc-6c30-45e9-80ca-5109d4270dfd" xsi:nil="true"/>
    <i8502cb9d1b74c4f9e1ea45824336350 xmlns="5668c8bc-6c30-45e9-80ca-5109d4270dfd">
      <Terms xmlns="http://schemas.microsoft.com/office/infopath/2007/PartnerControls"/>
    </i8502cb9d1b74c4f9e1ea45824336350>
    <SecurityDescriptor xmlns="5668c8bc-6c30-45e9-80ca-5109d4270dfd" xsi:nil="true"/>
    <InformationSource xmlns="5668c8bc-6c30-45e9-80ca-5109d4270dfd" xsi:nil="true"/>
    <InformationStatus xmlns="5668c8bc-6c30-45e9-80ca-5109d4270dfd">Draft</InformationStatus>
    <AuthoredDate xmlns="5668c8bc-6c30-45e9-80ca-5109d4270dfd">2019-02-21T16:23:31+00:00</AuthoredDate>
    <TaxCatchAll xmlns="5668c8bc-6c30-45e9-80ca-5109d4270dfd">
      <Value>4</Value>
    </TaxCatchAll>
    <AuthorName xmlns="5668c8bc-6c30-45e9-80ca-5109d4270dfd">
      <UserInfo>
        <DisplayName/>
        <AccountId xsi:nil="true"/>
        <AccountType/>
      </UserInfo>
    </AuthorName>
    <e076e489fa624670a6d5030aa6510568 xmlns="5668c8bc-6c30-45e9-80ca-5109d4270dfd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ee650e81-096d-4403-84a9-0f09614326ef</TermId>
        </TermInfo>
      </Terms>
    </e076e489fa624670a6d5030aa6510568>
    <_dlc_ExpireDateSaved xmlns="http://schemas.microsoft.com/sharepoint/v3" xsi:nil="true"/>
  </documentManagement>
</p:properties>
</file>

<file path=customXml/item4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p:Policy xmlns:p="office.server.policy" id="" local="true">
  <p:Name>NHSD Portfolio Document (8 years)</p:Name>
  <p:Description/>
  <p:Statement>This document implements 8 years retention from Authored Date</p:Statement>
  <p:PolicyItems>
    <p:PolicyItem featureId="Microsoft.Office.RecordsManagement.PolicyFeatures.Expiration" staticId="0x010100CE61D9DC7AFC6844B595FD0A55B75DF7|-2054357789" UniqueId="c9a81329-e124-4cbc-9b7a-8099d020f266">
      <p:Name>Retention</p:Name>
      <p:Description>Automatic scheduling of content for processing, and performing a retention action on content that has reached its due date.</p:Description>
      <p:CustomData>
        <Schedules nextStageId="3">
          <Schedule type="Default">
            <stages>
              <data stageId="1">
                <formula id="Microsoft.Office.RecordsManagement.PolicyFeatures.Expiration.Formula.BuiltIn">
                  <number>8</number>
                  <property>AuthoredDate</property>
                  <propertyId>78342c6d-8801-441d-a333-a9f070617aff</propertyId>
                  <period>years</period>
                </formula>
                <action type="action" id="Microsoft.Office.RecordsManagement.PolicyFeatures.Expiration.Action.Skip"/>
              </data>
              <data stageId="2">
                <formula id="Microsoft.Office.RecordsManagement.PolicyFeatures.Expiration.Formula.BuiltIn">
                  <number>22</number>
                  <property>AuthoredDate</property>
                  <propertyId>78342c6d-8801-441d-a333-a9f070617aff</propertyId>
                  <period>years</period>
                </formula>
                <action type="action" id="Microsoft.Office.RecordsManagement.PolicyFeatures.Expiration.Action.MoveToRecycleBin"/>
              </data>
            </stages>
          </Schedule>
        </Schedules>
      </p:CustomData>
    </p:PolicyItem>
  </p:PolicyItems>
</p:Policy>
</file>

<file path=customXml/itemProps1.xml><?xml version="1.0" encoding="utf-8"?>
<ds:datastoreItem xmlns:ds="http://schemas.openxmlformats.org/officeDocument/2006/customXml" ds:itemID="{B7B2F37A-B5B4-43DA-B387-E993BAB1D957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B7D07D3F-1A4C-42DF-9FF3-BAABCF9EE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68c8bc-6c30-45e9-80ca-5109d4270dfd"/>
    <ds:schemaRef ds:uri="fd99328b-ad0f-4a07-bc01-42c4f74e2f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C871B1-9CD2-4314-B565-8B3AC5CC8E8B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5668c8bc-6c30-45e9-80ca-5109d4270dfd"/>
    <ds:schemaRef ds:uri="http://schemas.microsoft.com/office/infopath/2007/PartnerControls"/>
    <ds:schemaRef ds:uri="fd99328b-ad0f-4a07-bc01-42c4f74e2fcd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DEE97F57-0F84-4F10-9E63-5DAA5379A01C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4CC26A2F-FFAB-4DAC-BCD3-EF36CAD86203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4117DF0-FEE9-4BC3-B85B-7514CADB32DC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208</TotalTime>
  <Words>24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 Symbols</vt:lpstr>
      <vt:lpstr>HSCIC_Powepoint_v2.5_0115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Stacey</dc:creator>
  <cp:lastModifiedBy>Jonathan Rylands</cp:lastModifiedBy>
  <cp:revision>7</cp:revision>
  <dcterms:created xsi:type="dcterms:W3CDTF">2019-02-21T16:15:04Z</dcterms:created>
  <dcterms:modified xsi:type="dcterms:W3CDTF">2020-02-11T14:57:35Z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>0x010100CE61D9DC7AFC6844B595FD0A55B75DF7|-2054357789</vt:lpwstr>
  </property>
  <property fmtid="{D5CDD505-2E9C-101B-9397-08002B2CF9AE}" pid="3" name="ContentTypeId">
    <vt:lpwstr>0x010100CE61D9DC7AFC6844B595FD0A55B75DF7004F50C1BCCACB1449A1E6F21B442043ED</vt:lpwstr>
  </property>
  <property fmtid="{D5CDD505-2E9C-101B-9397-08002B2CF9AE}" pid="4" name="ItemRetentionFormula">
    <vt:lpwstr>&lt;formula id="Microsoft.Office.RecordsManagement.PolicyFeatures.Expiration.Formula.BuiltIn"&gt;&lt;number&gt;8&lt;/number&gt;&lt;property&gt;AuthoredDate&lt;/property&gt;&lt;propertyId&gt;78342c6d-8801-441d-a333-a9f070617aff&lt;/propertyId&gt;&lt;period&gt;years&lt;/period&gt;&lt;/formula&gt;</vt:lpwstr>
  </property>
  <property fmtid="{D5CDD505-2E9C-101B-9397-08002B2CF9AE}" pid="5" name="_dlc_DocIdItemGuid">
    <vt:lpwstr>52c4eba5-e395-4b91-8f9d-c4c70d20a4ca</vt:lpwstr>
  </property>
  <property fmtid="{D5CDD505-2E9C-101B-9397-08002B2CF9AE}" pid="6" name="InformationType">
    <vt:lpwstr>4;#Presentation|ee650e81-096d-4403-84a9-0f09614326ef</vt:lpwstr>
  </property>
  <property fmtid="{D5CDD505-2E9C-101B-9397-08002B2CF9AE}" pid="7" name="AuthorIds_UIVersion_2048">
    <vt:lpwstr>40</vt:lpwstr>
  </property>
  <property fmtid="{D5CDD505-2E9C-101B-9397-08002B2CF9AE}" pid="8" name="PortfolioCode">
    <vt:lpwstr/>
  </property>
  <property fmtid="{D5CDD505-2E9C-101B-9397-08002B2CF9AE}" pid="9" name="AuthorIds_UIVersion_3584">
    <vt:lpwstr>46</vt:lpwstr>
  </property>
  <property fmtid="{D5CDD505-2E9C-101B-9397-08002B2CF9AE}" pid="10" name="AuthorIds_UIVersion_4096">
    <vt:lpwstr>46</vt:lpwstr>
  </property>
  <property fmtid="{D5CDD505-2E9C-101B-9397-08002B2CF9AE}" pid="11" name="AuthorIds_UIVersion_5120">
    <vt:lpwstr>40</vt:lpwstr>
  </property>
  <property fmtid="{D5CDD505-2E9C-101B-9397-08002B2CF9AE}" pid="12" name="AuthorIds_UIVersion_8704">
    <vt:lpwstr>46</vt:lpwstr>
  </property>
</Properties>
</file>