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cap="rnd"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05789B5F-8E65-4CDA-B614-46508952279D}" type="datetime">
              <a:rPr b="0" lang="en-US" sz="1400" spc="-1" strike="noStrike">
                <a:solidFill>
                  <a:srgbClr val="ffffff"/>
                </a:solidFill>
                <a:latin typeface="Georgia"/>
              </a:rPr>
              <a:t>2/10/20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155160" y="2419920"/>
            <a:ext cx="8833320" cy="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cap="rnd"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fld id="{17B2FA46-F658-49A7-B55F-3F13F2BE7923}" type="slidenum">
              <a:rPr b="0" lang="en-US" sz="1600" spc="-1" strike="noStrike">
                <a:solidFill>
                  <a:srgbClr val="6d8687"/>
                </a:solidFill>
                <a:latin typeface="Georgia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d16349"/>
                </a:solidFill>
                <a:latin typeface="Georgia"/>
              </a:rPr>
              <a:t>Click to edit Master title style</a:t>
            </a:r>
            <a:endParaRPr b="0" lang="en-US" sz="4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46b86"/>
                </a:solidFill>
                <a:latin typeface="Georgia"/>
              </a:rPr>
              <a:t>Third Outline Level</a:t>
            </a:r>
            <a:endParaRPr b="0" lang="en-US" sz="2000" spc="-1" strike="noStrike">
              <a:solidFill>
                <a:srgbClr val="646b86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cap="rnd"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9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850C0706-5C25-4E86-9327-C749E7D320F6}" type="datetime">
              <a:rPr b="0" lang="en-US" sz="1400" spc="-1" strike="noStrike">
                <a:solidFill>
                  <a:srgbClr val="ffffff"/>
                </a:solidFill>
                <a:latin typeface="Georgia"/>
              </a:rPr>
              <a:t>2/10/20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fld id="{21091359-5175-4FCC-8FFB-56B59F67B1D6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Click to edit Master text styles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Second level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2" marL="822960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rgbClr val="646b86"/>
              </a:solidFill>
              <a:latin typeface="Georgia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646b86"/>
                </a:solidFill>
                <a:latin typeface="Georgi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4" marL="1371600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cap="rnd"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9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19A4F235-7E56-4B75-92AC-7C628A91E833}" type="datetime">
              <a:rPr b="0" lang="en-US" sz="1400" spc="-1" strike="noStrike">
                <a:solidFill>
                  <a:srgbClr val="ffffff"/>
                </a:solidFill>
                <a:latin typeface="Georgia"/>
              </a:rPr>
              <a:t>2/10/20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sldNum"/>
          </p:nvPr>
        </p:nvSpPr>
        <p:spPr>
          <a:xfrm>
            <a:off x="4343400" y="1036080"/>
            <a:ext cx="456840" cy="44100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</a:pPr>
            <a:fld id="{55066793-546B-49D7-9701-685D47CEBD0A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22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46b86"/>
                </a:solidFill>
                <a:latin typeface="Georgia"/>
              </a:rPr>
              <a:t>Third Outline Level</a:t>
            </a:r>
            <a:endParaRPr b="0" lang="en-US" sz="2000" spc="-1" strike="noStrike">
              <a:solidFill>
                <a:srgbClr val="646b86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5334120"/>
            <a:ext cx="7619760" cy="129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200" spc="248" strike="noStrike" cap="all">
                <a:solidFill>
                  <a:srgbClr val="71481c"/>
                </a:solidFill>
                <a:latin typeface="Georgia"/>
              </a:rPr>
              <a:t>Under the guidance of: 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200" spc="248" strike="noStrike" cap="all">
                <a:solidFill>
                  <a:srgbClr val="000000"/>
                </a:solidFill>
                <a:latin typeface="Georgia"/>
              </a:rPr>
              <a:t>   </a:t>
            </a:r>
            <a:r>
              <a:rPr b="1" lang="en-US" sz="2200" spc="248" strike="noStrike" cap="all">
                <a:solidFill>
                  <a:srgbClr val="000000"/>
                </a:solidFill>
                <a:latin typeface="Georgia"/>
              </a:rPr>
              <a:t>Malam Umar Danjuma Maiwada</a:t>
            </a:r>
            <a:r>
              <a:rPr b="1" lang="en-US" sz="2200" spc="248" strike="noStrike" cap="all">
                <a:solidFill>
                  <a:srgbClr val="000000"/>
                </a:solidFill>
                <a:latin typeface="Georgia"/>
              </a:rPr>
              <a:t>	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6760" y="304920"/>
            <a:ext cx="88588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70c0"/>
                </a:solidFill>
                <a:uFillTx/>
                <a:latin typeface="Georgia"/>
              </a:rPr>
              <a:t>“</a:t>
            </a:r>
            <a:r>
              <a:rPr b="0" lang="en-US" sz="3600" spc="-1" strike="noStrike" u="sng">
                <a:solidFill>
                  <a:srgbClr val="0070c0"/>
                </a:solidFill>
                <a:uFillTx/>
                <a:latin typeface="Georgia"/>
              </a:rPr>
              <a:t>Age And Gender Prediction with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70c0"/>
                </a:solidFill>
                <a:uFillTx/>
                <a:latin typeface="Georgia"/>
              </a:rPr>
              <a:t>Convolutional Neural Network using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70c0"/>
                </a:solidFill>
                <a:uFillTx/>
                <a:latin typeface="Georgia"/>
              </a:rPr>
              <a:t>OpenCV”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752480" y="2895480"/>
            <a:ext cx="5028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71481c"/>
                </a:solidFill>
                <a:latin typeface="Georgia"/>
              </a:rPr>
              <a:t>By: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71481c"/>
                </a:solidFill>
                <a:latin typeface="Georgia"/>
              </a:rPr>
              <a:t>Muhammad Hamisu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71481c"/>
                </a:solidFill>
                <a:latin typeface="Georgia"/>
              </a:rPr>
              <a:t>(U1/15/CSC/2151)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c00000"/>
                </a:solidFill>
                <a:latin typeface="Georgia"/>
              </a:rPr>
              <a:t>CONCLUSION AND RECOMMENDATION</a:t>
            </a:r>
            <a:endParaRPr b="0" lang="en-US" sz="3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algn="just"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1" lang="en-US" sz="2700" spc="-1" strike="noStrike">
                <a:solidFill>
                  <a:srgbClr val="000000"/>
                </a:solidFill>
                <a:latin typeface="Georgia"/>
              </a:rPr>
              <a:t>Conclusion</a:t>
            </a: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 CNN can be used to provide improved age and gender classification results, even considering the much smaller size of contemporary unconstrained image sets labeled for age and gender. 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algn="just"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1" lang="en-US" sz="2700" spc="-1" strike="noStrike">
                <a:solidFill>
                  <a:srgbClr val="000000"/>
                </a:solidFill>
                <a:latin typeface="Georgia"/>
              </a:rPr>
              <a:t>Recommendation </a:t>
            </a: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A further improvement is needed to advance the system in order to adapt with real life application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7" name="Line 3"/>
          <p:cNvSpPr/>
          <p:nvPr/>
        </p:nvSpPr>
        <p:spPr>
          <a:xfrm>
            <a:off x="387720" y="1218960"/>
            <a:ext cx="7620120" cy="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25909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c00000"/>
                </a:solidFill>
                <a:latin typeface="Georgia"/>
              </a:rPr>
              <a:t>THANK YOU </a:t>
            </a:r>
            <a:endParaRPr b="0" lang="en-US" sz="66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Georgia"/>
              </a:rPr>
              <a:t>CONTENTS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905120"/>
            <a:ext cx="7619760" cy="373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97000"/>
          </a:bodyPr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Abstract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Introduction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Statement of the problem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Aim and Objectives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Literature Review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Methodology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Result and Finding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Conclusion &amp; Recommendation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114480"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4" name="Line 3"/>
          <p:cNvSpPr/>
          <p:nvPr/>
        </p:nvSpPr>
        <p:spPr>
          <a:xfrm>
            <a:off x="457200" y="1295280"/>
            <a:ext cx="7619760" cy="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c00000"/>
                </a:solidFill>
                <a:latin typeface="Georgia"/>
              </a:rPr>
              <a:t>ABSTRACT</a:t>
            </a:r>
            <a:endParaRPr b="0" lang="en-US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In the past few years, human facial age and gender estimation has drawn a lot of attention in the computer vision and pattern recognition communities.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Estimating the age and gender of a person from the numerical analysis of his/her face image is a relatively new topic.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c00000"/>
                </a:solidFill>
                <a:latin typeface="Georgia"/>
              </a:rPr>
              <a:t>I</a:t>
            </a:r>
            <a:r>
              <a:rPr b="0" lang="en-US" sz="4400" spc="-1" strike="noStrike">
                <a:solidFill>
                  <a:srgbClr val="c00000"/>
                </a:solidFill>
                <a:latin typeface="Georgia"/>
              </a:rPr>
              <a:t>NTRODUCTION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algn="just"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Automatic age and gender classification has become relevant to an increasing amount of applications, particularly since the rise of social platforms and social media.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marL="114480"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Performance of existing methods on real-world images is still significantly lacking.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9" name="Line 3"/>
          <p:cNvSpPr/>
          <p:nvPr/>
        </p:nvSpPr>
        <p:spPr>
          <a:xfrm>
            <a:off x="457200" y="1295280"/>
            <a:ext cx="7619760" cy="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 fontScale="49000"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         </a:t>
            </a:r>
            <a:r>
              <a:rPr b="0" lang="en-US" sz="3600" spc="-1" strike="noStrike">
                <a:solidFill>
                  <a:srgbClr val="c00000"/>
                </a:solidFill>
                <a:latin typeface="Georgia"/>
              </a:rPr>
              <a:t>STATEMENT OF THE PROBLEM </a:t>
            </a:r>
            <a:endParaRPr b="0" lang="en-US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762120" y="1447920"/>
            <a:ext cx="7619760" cy="464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114480" algn="just">
              <a:lnSpc>
                <a:spcPct val="150000"/>
              </a:lnSpc>
              <a:spcBef>
                <a:spcPts val="479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algn="just">
              <a:lnSpc>
                <a:spcPct val="150000"/>
              </a:lnSpc>
              <a:spcBef>
                <a:spcPts val="479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50000"/>
              </a:lnSpc>
              <a:spcBef>
                <a:spcPts val="479"/>
              </a:spcBef>
              <a:buClr>
                <a:srgbClr val="d16349"/>
              </a:buClr>
              <a:buSzPct val="8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Georgia"/>
              </a:rPr>
              <a:t>The task is to predicts the age and gender of a person from his facial attributes using Adience dataset.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2" name="Line 3"/>
          <p:cNvSpPr/>
          <p:nvPr/>
        </p:nvSpPr>
        <p:spPr>
          <a:xfrm>
            <a:off x="457200" y="1295280"/>
            <a:ext cx="7619760" cy="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Georgia"/>
              </a:rPr>
              <a:t>AIM AND OBJECTIVES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85800" y="144792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91000"/>
          </a:bodyPr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The main aim of this project is focused on face detection and recognition capabilities that will identify age and gender of a person in an image or by opening laptop webcam (in real time).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The objectives includes the followings: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000000"/>
                </a:solidFill>
                <a:latin typeface="Georgia"/>
              </a:rPr>
              <a:t>To  establish an image recognition system.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000000"/>
                </a:solidFill>
                <a:latin typeface="Georgia"/>
              </a:rPr>
              <a:t>To create a python script for training and testing.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000000"/>
                </a:solidFill>
                <a:latin typeface="Georgia"/>
              </a:rPr>
              <a:t>To detect a face in  given frame and extract features.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000000"/>
                </a:solidFill>
                <a:latin typeface="Georgia"/>
              </a:rPr>
              <a:t>To use a adience dataset for age and gender classification.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5" name="Line 3"/>
          <p:cNvSpPr/>
          <p:nvPr/>
        </p:nvSpPr>
        <p:spPr>
          <a:xfrm>
            <a:off x="457200" y="1295280"/>
            <a:ext cx="7619760" cy="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80880" y="304920"/>
            <a:ext cx="761976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Georgia"/>
              </a:rPr>
              <a:t>LITERATURE REVIEW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88080" y="144792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114480" algn="just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(Pratik Devikar , 2016) demonstrated image classification using machine learning technique, He used the pretrained model, Inception v3 to do transfer learning.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marL="114480" algn="just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(Tapas,  2016) also utilize machine learning in image recognition to classify plant phenotyping.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marL="114480" algn="just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(Thukral, et al , 2012) proposed a related work to our study area , they obtain their database from FG-NET website.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8" name="Line 3"/>
          <p:cNvSpPr/>
          <p:nvPr/>
        </p:nvSpPr>
        <p:spPr>
          <a:xfrm>
            <a:off x="609480" y="1295280"/>
            <a:ext cx="7620120" cy="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4500" spc="-1" strike="noStrike">
                <a:solidFill>
                  <a:srgbClr val="c00000"/>
                </a:solidFill>
                <a:latin typeface="Georgia"/>
              </a:rPr>
              <a:t>METHODOLOGY</a:t>
            </a:r>
            <a:endParaRPr b="0" lang="en-US" sz="45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 algn="just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" charset="2"/>
              <a:buChar char="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We use an Adience Dataset for age and Gender classification.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" charset="2"/>
              <a:buChar char="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Trained CNN and using adience dataset to perform age and gender prediction.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" charset="2"/>
              <a:buChar char="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Created a python script using openCV to perform real time age and gender detection.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" charset="2"/>
              <a:buChar char="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Created a desktop application using PyQT5.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1" name="Line 3"/>
          <p:cNvSpPr/>
          <p:nvPr/>
        </p:nvSpPr>
        <p:spPr>
          <a:xfrm>
            <a:off x="387720" y="1218960"/>
            <a:ext cx="7620120" cy="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c00000"/>
                </a:solidFill>
                <a:latin typeface="Georgia"/>
              </a:rPr>
              <a:t>RESULT AND FINDING</a:t>
            </a:r>
            <a:endParaRPr b="0" lang="en-U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3" name="Line 2"/>
          <p:cNvSpPr/>
          <p:nvPr/>
        </p:nvSpPr>
        <p:spPr>
          <a:xfrm>
            <a:off x="685800" y="1295280"/>
            <a:ext cx="7619760" cy="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84" name="TextShape 3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Stated by writing algorithm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Followed by Pseudocode to start implementing algorithm.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We train the model and achieve the accuracy around 86%.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We test the model using cross-validation protocol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1216</TotalTime>
  <Application>LibreOffice/6.3.4.2.0$Linux_X86_64 LibreOffice_project/30$Build-2</Application>
  <Words>442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2019-02-17T03:43:10Z</dcterms:created>
  <dc:creator>komalchauhan</dc:creator>
  <dc:description/>
  <dc:language>en-US</dc:language>
  <cp:lastModifiedBy/>
  <dcterms:modified xsi:type="dcterms:W3CDTF">2020-02-10T11:17:26Z</dcterms:modified>
  <cp:revision>132</cp:revision>
  <dc:subject/>
  <dc:title>Age and Gender Detection using Tensorflow and Opencv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