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BE3AD1-6B24-4BF3-8333-16DAF748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6" y="195943"/>
            <a:ext cx="7811588" cy="6139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9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A668-34D5-4592-9E4E-0DB0F3A5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D986-A315-4124-8D80-55563DC8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What is TheDrive</a:t>
            </a:r>
          </a:p>
          <a:p>
            <a:pPr lvl="1"/>
            <a:r>
              <a:rPr lang="en-ZA" dirty="0"/>
              <a:t>TheDrive is a car dealership system that lets the user choose the car of choice and customise it to their specifications, anywhere, anytime</a:t>
            </a:r>
          </a:p>
          <a:p>
            <a:pPr lvl="1"/>
            <a:r>
              <a:rPr lang="en-ZA" dirty="0"/>
              <a:t>Users can also TheDrive to make service appointment and can choose what type of service they want.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6570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15C8-4D95-4096-BB43-07ED58B6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Limitations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DCC9-72AE-4D2B-AF3F-0898B964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ZA" dirty="0"/>
              <a:t> It is electronic therefore users won’t be able to access it without a computer or a digital devices</a:t>
            </a:r>
          </a:p>
          <a:p>
            <a:pPr lvl="1"/>
            <a:r>
              <a:rPr lang="en-ZA" dirty="0"/>
              <a:t>The system will operate 24 hours but employees will not always be available to process queries </a:t>
            </a:r>
          </a:p>
          <a:p>
            <a:pPr lvl="1"/>
            <a:r>
              <a:rPr lang="en-ZA" dirty="0"/>
              <a:t>People who are not well informed about technology and the use </a:t>
            </a:r>
            <a:r>
              <a:rPr lang="en-ZA"/>
              <a:t>of computers </a:t>
            </a:r>
            <a:r>
              <a:rPr lang="en-ZA" dirty="0"/>
              <a:t>might struggle to use the system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369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619A4-7A86-4AF8-AC28-E90E58005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30" y="253871"/>
            <a:ext cx="10364233" cy="6225305"/>
          </a:xfrm>
        </p:spPr>
      </p:pic>
    </p:spTree>
    <p:extLst>
      <p:ext uri="{BB962C8B-B14F-4D97-AF65-F5344CB8AC3E}">
        <p14:creationId xmlns:p14="http://schemas.microsoft.com/office/powerpoint/2010/main" val="222874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F3EEF-485F-4F1A-9474-054805034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129481"/>
            <a:ext cx="9170126" cy="6382587"/>
          </a:xfrm>
        </p:spPr>
      </p:pic>
    </p:spTree>
    <p:extLst>
      <p:ext uri="{BB962C8B-B14F-4D97-AF65-F5344CB8AC3E}">
        <p14:creationId xmlns:p14="http://schemas.microsoft.com/office/powerpoint/2010/main" val="248179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0E3-E29C-4AC1-85B0-7B42615B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PHYSICAL DFD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85F92-C273-4ADA-BB5D-A0605689D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211" y="1371600"/>
            <a:ext cx="9998637" cy="5245538"/>
          </a:xfrm>
        </p:spPr>
      </p:pic>
    </p:spTree>
    <p:extLst>
      <p:ext uri="{BB962C8B-B14F-4D97-AF65-F5344CB8AC3E}">
        <p14:creationId xmlns:p14="http://schemas.microsoft.com/office/powerpoint/2010/main" val="28866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381A-C6F2-4E7C-B535-A6682B9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Database Design – </a:t>
            </a:r>
            <a:r>
              <a:rPr lang="en-ZA" sz="3200" dirty="0"/>
              <a:t>Database Schema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36B3D-46AD-49F9-8D62-06644619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915" y="1423851"/>
            <a:ext cx="10842170" cy="5264332"/>
          </a:xfrm>
        </p:spPr>
      </p:pic>
    </p:spTree>
    <p:extLst>
      <p:ext uri="{BB962C8B-B14F-4D97-AF65-F5344CB8AC3E}">
        <p14:creationId xmlns:p14="http://schemas.microsoft.com/office/powerpoint/2010/main" val="39955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F1AD-4CEA-4FA5-8E2F-8914A438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Anticipated Capacity Planning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7CEAE3-87B9-40D3-93D8-FC7A85ACF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23" y="1214845"/>
            <a:ext cx="11482251" cy="5447211"/>
          </a:xfrm>
        </p:spPr>
      </p:pic>
    </p:spTree>
    <p:extLst>
      <p:ext uri="{BB962C8B-B14F-4D97-AF65-F5344CB8AC3E}">
        <p14:creationId xmlns:p14="http://schemas.microsoft.com/office/powerpoint/2010/main" val="18349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2ABB-AB93-435F-87BF-B6F7E062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64" y="3130603"/>
            <a:ext cx="9404723" cy="1400530"/>
          </a:xfrm>
        </p:spPr>
        <p:txBody>
          <a:bodyPr/>
          <a:lstStyle/>
          <a:p>
            <a:pPr algn="ctr"/>
            <a:r>
              <a:rPr lang="en-ZA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116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Overview</vt:lpstr>
      <vt:lpstr>Limitations of the system</vt:lpstr>
      <vt:lpstr>PowerPoint Presentation</vt:lpstr>
      <vt:lpstr>PowerPoint Presentation</vt:lpstr>
      <vt:lpstr>PHYSICAL DFD  </vt:lpstr>
      <vt:lpstr>Database Design – Database Schema</vt:lpstr>
      <vt:lpstr>Anticipated Capacity Planning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 Thwala</dc:creator>
  <cp:lastModifiedBy>Mhlengi Nkosi</cp:lastModifiedBy>
  <cp:revision>13</cp:revision>
  <dcterms:created xsi:type="dcterms:W3CDTF">2019-10-07T09:26:17Z</dcterms:created>
  <dcterms:modified xsi:type="dcterms:W3CDTF">2019-10-07T15:20:29Z</dcterms:modified>
</cp:coreProperties>
</file>