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2" r:id="rId2"/>
    <p:sldId id="344" r:id="rId3"/>
    <p:sldId id="343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723" autoAdjust="0"/>
  </p:normalViewPr>
  <p:slideViewPr>
    <p:cSldViewPr>
      <p:cViewPr>
        <p:scale>
          <a:sx n="75" d="100"/>
          <a:sy n="75" d="100"/>
        </p:scale>
        <p:origin x="-1944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r>
              <a:rPr lang="en-US" smtClean="0"/>
              <a:t>Performance Specifications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r>
              <a:rPr lang="en-US" smtClean="0"/>
              <a:t>PE for Electric Drive Vehicles, Fall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CFF2F874-4F04-4509-AE15-00CC51433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8215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r>
              <a:rPr lang="en-US" smtClean="0"/>
              <a:t>Performance Specifications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r>
              <a:rPr lang="en-US" smtClean="0"/>
              <a:t>PE for Electric Drive Vehicles,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D695F2A8-D937-4B8D-8A48-AF706B9E2A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06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Performance Specifications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 for Electric Drive Vehicles,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95F2A8-D937-4B8D-8A48-AF706B9E2A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7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Performance Specifications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 for Electric Drive Vehicles,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95F2A8-D937-4B8D-8A48-AF706B9E2A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7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Performance Specifications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 for Electric Drive Vehicles,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95F2A8-D937-4B8D-8A48-AF706B9E2A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43A1EC-5DF4-413C-9472-8A8A58DE2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43A1EC-5DF4-413C-9472-8A8A58DE2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43A1EC-5DF4-413C-9472-8A8A58DE2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43A1EC-5DF4-413C-9472-8A8A58DE2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43A1EC-5DF4-413C-9472-8A8A58DE2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43A1EC-5DF4-413C-9472-8A8A58DE2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5344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943A1EC-5DF4-413C-9472-8A8A58DE2A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MATLAB/Simulink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ECEN 5017/ECE 6930 </a:t>
            </a:r>
          </a:p>
          <a:p>
            <a:r>
              <a:rPr lang="en-US" dirty="0" smtClean="0"/>
              <a:t>Power Electronics for Electric Drive Vehicles</a:t>
            </a:r>
          </a:p>
          <a:p>
            <a:r>
              <a:rPr lang="en-US" dirty="0" smtClean="0"/>
              <a:t>Supplementary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A1EC-5DF4-413C-9472-8A8A58DE2A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6488668"/>
            <a:ext cx="3833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Recorded by </a:t>
            </a:r>
            <a:r>
              <a:rPr lang="en-US" sz="1400" dirty="0" err="1" smtClean="0"/>
              <a:t>D.Maksimovic</a:t>
            </a:r>
            <a:r>
              <a:rPr lang="en-US" sz="1400" dirty="0" smtClean="0"/>
              <a:t>, CU-Boulder, 9/3/2013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21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Vehicle Dynamics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A1EC-5DF4-413C-9472-8A8A58DE2A44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515742"/>
              </p:ext>
            </p:extLst>
          </p:nvPr>
        </p:nvGraphicFramePr>
        <p:xfrm>
          <a:off x="2362200" y="990600"/>
          <a:ext cx="4188759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4" imgW="1130040" imgH="431640" progId="Equation.3">
                  <p:embed/>
                </p:oleObj>
              </mc:Choice>
              <mc:Fallback>
                <p:oleObj name="Equation" r:id="rId4" imgW="1130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990600"/>
                        <a:ext cx="4188759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831510"/>
              </p:ext>
            </p:extLst>
          </p:nvPr>
        </p:nvGraphicFramePr>
        <p:xfrm>
          <a:off x="1654175" y="2667000"/>
          <a:ext cx="5840413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Equation" r:id="rId6" imgW="1574640" imgH="393480" progId="Equation.3">
                  <p:embed/>
                </p:oleObj>
              </mc:Choice>
              <mc:Fallback>
                <p:oleObj name="Equation" r:id="rId6" imgW="1574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4175" y="2667000"/>
                        <a:ext cx="5840413" cy="145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38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Objective: evaluate acceleration performance by simulation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A1EC-5DF4-413C-9472-8A8A58DE2A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18" y="1295400"/>
            <a:ext cx="671211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900918" y="2819400"/>
            <a:ext cx="7620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43818" y="2362200"/>
            <a:ext cx="117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Pe_max</a:t>
            </a:r>
            <a:endParaRPr lang="en-US" sz="2400" i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29118" y="1905000"/>
            <a:ext cx="6817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619" y="1671935"/>
            <a:ext cx="115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Fe_max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69963" y="2108200"/>
            <a:ext cx="2652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Maximum motor power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2057400"/>
            <a:ext cx="1326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Maximum motor force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14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75</Words>
  <Application>Microsoft Office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Microsoft Equation 3.0</vt:lpstr>
      <vt:lpstr>Introduction to MATLAB/Simulink</vt:lpstr>
      <vt:lpstr>Basic Vehicle Dynamics</vt:lpstr>
      <vt:lpstr>Objective: evaluate acceleration performance by simulation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Dragan Maksimovic</dc:creator>
  <cp:lastModifiedBy> Dragan Maksimovic</cp:lastModifiedBy>
  <cp:revision>145</cp:revision>
  <cp:lastPrinted>2013-08-30T15:38:58Z</cp:lastPrinted>
  <dcterms:created xsi:type="dcterms:W3CDTF">2012-08-23T17:55:24Z</dcterms:created>
  <dcterms:modified xsi:type="dcterms:W3CDTF">2013-09-03T20:31:42Z</dcterms:modified>
</cp:coreProperties>
</file>