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534F-BD10-BCB3-4AE7-248DC8583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98E1C-590D-0ACF-42FC-2B43D617F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4DF29-BCB3-C231-0CB1-64028B1C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A942-38BB-49AE-BF12-8FF307FB252C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D1346-2C38-58D6-BB8A-1D721A4F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01070-BFF3-E539-7761-BD6FE13E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096B-16BA-425D-A9DA-945F0243E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64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F276-F5E4-F23C-D192-AF9BB1D6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97C87-F0F5-0EBE-21FD-FF5563067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F9F51-01EB-1ECB-D0DD-7A11B2C9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A942-38BB-49AE-BF12-8FF307FB252C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5A08C-DF7E-03E5-C28A-8C09C479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580EA-14F9-51C8-22EE-CC2184C5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096B-16BA-425D-A9DA-945F0243E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94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AC6F6C-C5C9-FAA2-AA58-488095066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1D4E2-61AB-00DF-3F67-6B2D01805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AEE25-7511-8567-CD42-C8D1C9EE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A942-38BB-49AE-BF12-8FF307FB252C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40FC3-2933-3F6F-AB79-5BD88996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44029-0B57-2F48-09F3-FA1F8DC2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096B-16BA-425D-A9DA-945F0243E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28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BA88-246D-47A5-F353-A222F2C7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FF108-D66B-361D-9EA8-9E434224E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E3B41-001B-41C5-794C-87F617DB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A942-38BB-49AE-BF12-8FF307FB252C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CA078-F2D7-28CA-97A9-C3BEA0BD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2F37-D8D1-9218-41B8-BADF9672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096B-16BA-425D-A9DA-945F0243E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56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0E29-5346-6114-37BA-FA855ECC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3183B-D468-6143-4156-646B2CD76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49BA6-D056-A846-D556-DE9B79AD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A942-38BB-49AE-BF12-8FF307FB252C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A293-AAFE-AD67-1F05-368ECD3E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867D2-6A3B-A783-0444-8798BED4D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096B-16BA-425D-A9DA-945F0243E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95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E62B-E92A-8A54-84BD-B319C824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33D4A-5CCF-ECB4-11CF-DD9512E08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ABECE-EEEA-8815-D9CD-D5966E695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792A-AF87-6495-A683-B4FBEDB1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A942-38BB-49AE-BF12-8FF307FB252C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AF59F-2382-FBDD-0271-19805CF3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1A5CB-F2CD-DC5B-E395-D40FC88A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096B-16BA-425D-A9DA-945F0243E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27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54C6-91E0-B798-F9D0-068D4A2CE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A7E2-CAD5-F272-CF99-0297FB29B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3523A-8D11-D087-AD7C-735019402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BB415-F6EA-E902-1A13-2ED589167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7984A-D207-FE84-79D4-C5A03CB4E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4BD52-99EC-017B-FFD0-6F6B5428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A942-38BB-49AE-BF12-8FF307FB252C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D28B4-4B56-BCE9-0436-01DB05EC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6BA03-6FB2-E382-0CB6-1EEE64A9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096B-16BA-425D-A9DA-945F0243E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54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458A-D3A5-5B0B-82C4-41B168AD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773CA-513B-E468-AC7E-CDDEA512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A942-38BB-49AE-BF12-8FF307FB252C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41DA2-9C87-FECF-3B80-9DFD2EB7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1AC42-BFF0-9F6C-761F-91C82146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096B-16BA-425D-A9DA-945F0243E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98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C9087-E390-B684-5664-F6ED2440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A942-38BB-49AE-BF12-8FF307FB252C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2791E-829B-6E24-B4A0-253176AF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DCC89-D6B2-A3AC-66E2-6734BF5E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096B-16BA-425D-A9DA-945F0243E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47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0315-BA86-4878-6592-4B33A698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D63CA-2FFE-FC01-304E-B8DC4DC6E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DACB0-6BD3-E428-C250-F902227A0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5B58E-52D7-11AE-3D2A-311BDB1A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A942-38BB-49AE-BF12-8FF307FB252C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97782-53C6-7B8D-AB6F-EC1B1B06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A9729-DA9B-70E2-9BEE-0049A39B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096B-16BA-425D-A9DA-945F0243E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16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E3DF-80E7-D6A3-ED0A-B9737C89A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57B77-FEC8-1840-8BE5-E25A5D11D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4D192-EBDA-FE83-521F-3C5DA462D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A4346-AF1E-AD01-1477-343FA954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A942-38BB-49AE-BF12-8FF307FB252C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CD2E6-8579-9F5A-A29C-89ED76D1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BDD7C-8839-ED80-52C6-5043C9D4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096B-16BA-425D-A9DA-945F0243E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10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65840-013F-4F69-7DFB-D8E03CE9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2C98A-2F82-4DE3-AC6A-7D854ECF1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BB2B3-7579-A319-5AED-39630880A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9A942-38BB-49AE-BF12-8FF307FB252C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3296A-9740-8229-59D5-01B2D6B58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C235-F618-02DE-0C0D-754382A41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C096B-16BA-425D-A9DA-945F0243E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73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C304-183F-3067-7FBC-F7708674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828"/>
          </a:xfrm>
        </p:spPr>
        <p:txBody>
          <a:bodyPr>
            <a:normAutofit fontScale="90000"/>
          </a:bodyPr>
          <a:lstStyle/>
          <a:p>
            <a:r>
              <a:rPr lang="en-GB" sz="4800" dirty="0"/>
              <a:t>Why is cooling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6751C-4396-C113-A348-87C2DCC6C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02" y="1091955"/>
            <a:ext cx="10675768" cy="5400920"/>
          </a:xfrm>
        </p:spPr>
        <p:txBody>
          <a:bodyPr/>
          <a:lstStyle/>
          <a:p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an electric motor is in operation, the rotor and stator losses generate heat.</a:t>
            </a:r>
          </a:p>
          <a:p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Efficient cooling has a significant impact on the lifetime of motor.</a:t>
            </a:r>
          </a:p>
          <a:p>
            <a:r>
              <a:rPr lang="en-GB" dirty="0">
                <a:latin typeface="Calibri" panose="020F0502020204030204" pitchFamily="34" charset="0"/>
                <a:cs typeface="Arial" panose="020B0604020202020204" pitchFamily="34" charset="0"/>
              </a:rPr>
              <a:t>The most 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vulnerable components to overheating are the isolation system and the bearings.</a:t>
            </a:r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40AAF45-BB62-E285-C9D7-33B1EC27823E}"/>
              </a:ext>
            </a:extLst>
          </p:cNvPr>
          <p:cNvSpPr/>
          <p:nvPr/>
        </p:nvSpPr>
        <p:spPr>
          <a:xfrm>
            <a:off x="2086253" y="3536089"/>
            <a:ext cx="2059618" cy="92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Isolation system</a:t>
            </a:r>
            <a:endParaRPr lang="en-GB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3F4A55F-E75D-3B75-77B3-497E22A421FC}"/>
                  </a:ext>
                </a:extLst>
              </p:cNvPr>
              <p:cNvSpPr/>
              <p:nvPr/>
            </p:nvSpPr>
            <p:spPr>
              <a:xfrm>
                <a:off x="838200" y="4636333"/>
                <a:ext cx="4861264" cy="16224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GB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Every 10°C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4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en-GB" sz="2400" dirty="0"/>
                  <a:t>, lifetime is divided by 2.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Every 10°C below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GB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GB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,lifetime is multiplied by 2.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3F4A55F-E75D-3B75-77B3-497E22A42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36333"/>
                <a:ext cx="4861264" cy="1622423"/>
              </a:xfrm>
              <a:prstGeom prst="rect">
                <a:avLst/>
              </a:prstGeom>
              <a:blipFill>
                <a:blip r:embed="rId2"/>
                <a:stretch>
                  <a:fillRect l="-1877" t="-8955" r="-16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6D992E68-A5AF-6D8D-5B7F-15D6A349518C}"/>
              </a:ext>
            </a:extLst>
          </p:cNvPr>
          <p:cNvSpPr/>
          <p:nvPr/>
        </p:nvSpPr>
        <p:spPr>
          <a:xfrm>
            <a:off x="7893361" y="3536088"/>
            <a:ext cx="2059618" cy="924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Bearings</a:t>
            </a:r>
            <a:endParaRPr lang="en-GB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9FAE6DB-84E6-1143-AAD7-CC559929560C}"/>
                  </a:ext>
                </a:extLst>
              </p:cNvPr>
              <p:cNvSpPr/>
              <p:nvPr/>
            </p:nvSpPr>
            <p:spPr>
              <a:xfrm>
                <a:off x="6492538" y="4636332"/>
                <a:ext cx="4861264" cy="16224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GB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Every 15°C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4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en-GB" sz="2400" dirty="0"/>
                  <a:t>, lifetime is divided by 2.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Every 15°C below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GB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GB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,lifetime is multiplied by 2.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9FAE6DB-84E6-1143-AAD7-CC5599295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538" y="4636332"/>
                <a:ext cx="4861264" cy="1622423"/>
              </a:xfrm>
              <a:prstGeom prst="rect">
                <a:avLst/>
              </a:prstGeom>
              <a:blipFill>
                <a:blip r:embed="rId3"/>
                <a:stretch>
                  <a:fillRect l="-1750" t="-8955" r="-1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27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C304-183F-3067-7FBC-F7708674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365126"/>
            <a:ext cx="10599198" cy="726828"/>
          </a:xfrm>
        </p:spPr>
        <p:txBody>
          <a:bodyPr>
            <a:normAutofit fontScale="90000"/>
          </a:bodyPr>
          <a:lstStyle/>
          <a:p>
            <a:r>
              <a:rPr lang="en-GB" sz="4800" dirty="0"/>
              <a:t>What are the benefits of appropriate cooling?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6751C-4396-C113-A348-87C2DCC6C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02" y="1091955"/>
            <a:ext cx="10675768" cy="5400920"/>
          </a:xfrm>
        </p:spPr>
        <p:txBody>
          <a:bodyPr/>
          <a:lstStyle/>
          <a:p>
            <a:r>
              <a:rPr lang="en-GB" dirty="0"/>
              <a:t>Avoid overheating, so we protect our motor.</a:t>
            </a:r>
          </a:p>
          <a:p>
            <a:r>
              <a:rPr lang="en-GB" dirty="0"/>
              <a:t>Maintaining optimal temperature levels leads to avoiding efficiency reduction.</a:t>
            </a:r>
          </a:p>
        </p:txBody>
      </p:sp>
    </p:spTree>
    <p:extLst>
      <p:ext uri="{BB962C8B-B14F-4D97-AF65-F5344CB8AC3E}">
        <p14:creationId xmlns:p14="http://schemas.microsoft.com/office/powerpoint/2010/main" val="156151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81CA-F146-7C9E-5518-02AF5AC0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choose the best cooling method?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99AF4-6C1F-171F-F14B-586FA1343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optimal choice depends on: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Arial" panose="020B0604020202020204" pitchFamily="34" charset="0"/>
              </a:rPr>
              <a:t>1. The application.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Arial" panose="020B0604020202020204" pitchFamily="34" charset="0"/>
              </a:rPr>
              <a:t>2. 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the motor is mounted?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Arial" panose="020B0604020202020204" pitchFamily="34" charset="0"/>
              </a:rPr>
              <a:t>3. 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operating environment.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12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161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Why is cooling needed?</vt:lpstr>
      <vt:lpstr>What are the benefits of appropriate cooling?</vt:lpstr>
      <vt:lpstr>How to choose the best cooling method?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 cooling needed?</dc:title>
  <dc:creator>محمد طارق عبدالسلام امين</dc:creator>
  <cp:lastModifiedBy>محمد طارق عبدالسلام امين</cp:lastModifiedBy>
  <cp:revision>1</cp:revision>
  <dcterms:created xsi:type="dcterms:W3CDTF">2022-12-06T18:13:40Z</dcterms:created>
  <dcterms:modified xsi:type="dcterms:W3CDTF">2022-12-06T18:56:44Z</dcterms:modified>
</cp:coreProperties>
</file>