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1B444B-9B01-4DAF-9718-1733F6532FE3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197062-B278-42F3-AB88-E3B2B63E3FEC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GB" dirty="0"/>
            <a:t>Start mechanism (Light, Ringing, Doors, DC machine)</a:t>
          </a:r>
          <a:endParaRPr lang="en-US" dirty="0"/>
        </a:p>
      </dgm:t>
    </dgm:pt>
    <dgm:pt modelId="{B0D82F4D-FFCE-4B2D-A6B6-12B3C6925062}" type="parTrans" cxnId="{3FBEE601-74D0-4CDB-8587-1752DAC78CF5}">
      <dgm:prSet/>
      <dgm:spPr/>
      <dgm:t>
        <a:bodyPr/>
        <a:lstStyle/>
        <a:p>
          <a:endParaRPr lang="en-US"/>
        </a:p>
      </dgm:t>
    </dgm:pt>
    <dgm:pt modelId="{529B4086-B940-4A16-8C21-1BD814552EB1}" type="sibTrans" cxnId="{3FBEE601-74D0-4CDB-8587-1752DAC78CF5}">
      <dgm:prSet/>
      <dgm:spPr/>
      <dgm:t>
        <a:bodyPr/>
        <a:lstStyle/>
        <a:p>
          <a:endParaRPr lang="en-US"/>
        </a:p>
      </dgm:t>
    </dgm:pt>
    <dgm:pt modelId="{7EC288B5-9169-473C-923E-F33B71411854}">
      <dgm:prSet/>
      <dgm:spPr/>
      <dgm:t>
        <a:bodyPr/>
        <a:lstStyle/>
        <a:p>
          <a:r>
            <a:rPr lang="en-GB"/>
            <a:t>Move to ground floor</a:t>
          </a:r>
          <a:endParaRPr lang="en-GB" dirty="0"/>
        </a:p>
      </dgm:t>
    </dgm:pt>
    <dgm:pt modelId="{2B99D055-960B-4A94-A294-2EBE0FB67B3F}" type="parTrans" cxnId="{29043969-EFCF-4673-B4C6-3D3A26469901}">
      <dgm:prSet/>
      <dgm:spPr/>
      <dgm:t>
        <a:bodyPr/>
        <a:lstStyle/>
        <a:p>
          <a:endParaRPr lang="en-US"/>
        </a:p>
      </dgm:t>
    </dgm:pt>
    <dgm:pt modelId="{E3668937-BCEC-4CB9-989A-6ADF56FEE61F}" type="sibTrans" cxnId="{29043969-EFCF-4673-B4C6-3D3A26469901}">
      <dgm:prSet/>
      <dgm:spPr/>
      <dgm:t>
        <a:bodyPr/>
        <a:lstStyle/>
        <a:p>
          <a:endParaRPr lang="en-US"/>
        </a:p>
      </dgm:t>
    </dgm:pt>
    <dgm:pt modelId="{116DAA63-7AA4-49C5-BBD9-E8F2A83D9A40}">
      <dgm:prSet/>
      <dgm:spPr/>
      <dgm:t>
        <a:bodyPr/>
        <a:lstStyle/>
        <a:p>
          <a:r>
            <a:rPr lang="en-GB"/>
            <a:t>If button is pressed, then move to corresponding floor</a:t>
          </a:r>
          <a:endParaRPr lang="en-GB" dirty="0"/>
        </a:p>
      </dgm:t>
    </dgm:pt>
    <dgm:pt modelId="{26A79798-2EFF-4181-9DF2-2E0FC7876255}" type="parTrans" cxnId="{1D273331-20A7-4C08-82D4-ACEA2499E79A}">
      <dgm:prSet/>
      <dgm:spPr/>
      <dgm:t>
        <a:bodyPr/>
        <a:lstStyle/>
        <a:p>
          <a:endParaRPr lang="en-US"/>
        </a:p>
      </dgm:t>
    </dgm:pt>
    <dgm:pt modelId="{CCFE1BB8-B31A-4883-BB4B-B20F432EACE3}" type="sibTrans" cxnId="{1D273331-20A7-4C08-82D4-ACEA2499E79A}">
      <dgm:prSet/>
      <dgm:spPr/>
      <dgm:t>
        <a:bodyPr/>
        <a:lstStyle/>
        <a:p>
          <a:endParaRPr lang="en-US"/>
        </a:p>
      </dgm:t>
    </dgm:pt>
    <dgm:pt modelId="{0588B54A-DEAF-481D-8BFB-AC18D3751526}">
      <dgm:prSet/>
      <dgm:spPr/>
      <dgm:t>
        <a:bodyPr/>
        <a:lstStyle/>
        <a:p>
          <a:r>
            <a:rPr lang="en-GB"/>
            <a:t>Wait 2 seconds for passengers to get in</a:t>
          </a:r>
          <a:endParaRPr lang="en-GB" dirty="0"/>
        </a:p>
      </dgm:t>
    </dgm:pt>
    <dgm:pt modelId="{566512CE-800D-44F3-A043-04881B8BF17F}" type="parTrans" cxnId="{CB2C4B82-EE01-40EC-9EB1-5E363429C1F3}">
      <dgm:prSet/>
      <dgm:spPr/>
      <dgm:t>
        <a:bodyPr/>
        <a:lstStyle/>
        <a:p>
          <a:endParaRPr lang="en-US"/>
        </a:p>
      </dgm:t>
    </dgm:pt>
    <dgm:pt modelId="{76F0400A-9A98-46ED-BF46-20425430A844}" type="sibTrans" cxnId="{CB2C4B82-EE01-40EC-9EB1-5E363429C1F3}">
      <dgm:prSet/>
      <dgm:spPr/>
      <dgm:t>
        <a:bodyPr/>
        <a:lstStyle/>
        <a:p>
          <a:endParaRPr lang="en-US"/>
        </a:p>
      </dgm:t>
    </dgm:pt>
    <dgm:pt modelId="{1F4E9F5B-F416-4861-82BC-0130A8913F5A}">
      <dgm:prSet/>
      <dgm:spPr/>
      <dgm:t>
        <a:bodyPr/>
        <a:lstStyle/>
        <a:p>
          <a:r>
            <a:rPr lang="en-GB"/>
            <a:t>Move down to ground floor</a:t>
          </a:r>
          <a:endParaRPr lang="en-US" dirty="0"/>
        </a:p>
      </dgm:t>
    </dgm:pt>
    <dgm:pt modelId="{837A736B-E726-489A-9933-1B9DC08A3F8B}" type="parTrans" cxnId="{65146123-294C-4A6B-8DD2-D73C1E23ACFE}">
      <dgm:prSet/>
      <dgm:spPr/>
      <dgm:t>
        <a:bodyPr/>
        <a:lstStyle/>
        <a:p>
          <a:endParaRPr lang="en-US"/>
        </a:p>
      </dgm:t>
    </dgm:pt>
    <dgm:pt modelId="{CFCEB4CC-C881-40D4-A14D-4357B5F9D2B7}" type="sibTrans" cxnId="{65146123-294C-4A6B-8DD2-D73C1E23ACFE}">
      <dgm:prSet/>
      <dgm:spPr/>
      <dgm:t>
        <a:bodyPr/>
        <a:lstStyle/>
        <a:p>
          <a:endParaRPr lang="en-US"/>
        </a:p>
      </dgm:t>
    </dgm:pt>
    <dgm:pt modelId="{27AB50C4-B448-4733-A7BF-93A2AF507C29}" type="pres">
      <dgm:prSet presAssocID="{A31B444B-9B01-4DAF-9718-1733F6532FE3}" presName="rootnode" presStyleCnt="0">
        <dgm:presLayoutVars>
          <dgm:chMax/>
          <dgm:chPref/>
          <dgm:dir/>
          <dgm:animLvl val="lvl"/>
        </dgm:presLayoutVars>
      </dgm:prSet>
      <dgm:spPr/>
    </dgm:pt>
    <dgm:pt modelId="{D48A3E59-A8BF-49B1-8083-1C35937ECB55}" type="pres">
      <dgm:prSet presAssocID="{47197062-B278-42F3-AB88-E3B2B63E3FEC}" presName="composite" presStyleCnt="0"/>
      <dgm:spPr/>
    </dgm:pt>
    <dgm:pt modelId="{721B24FF-B143-47D7-ABEE-18889BF893D9}" type="pres">
      <dgm:prSet presAssocID="{47197062-B278-42F3-AB88-E3B2B63E3FEC}" presName="LShape" presStyleLbl="alignNode1" presStyleIdx="0" presStyleCnt="9"/>
      <dgm:spPr/>
    </dgm:pt>
    <dgm:pt modelId="{C7AEFCEF-35D2-4009-B95D-947DCE6B4448}" type="pres">
      <dgm:prSet presAssocID="{47197062-B278-42F3-AB88-E3B2B63E3FEC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ADD4BC1A-1C31-4368-B792-BB40E4F42998}" type="pres">
      <dgm:prSet presAssocID="{47197062-B278-42F3-AB88-E3B2B63E3FEC}" presName="Triangle" presStyleLbl="alignNode1" presStyleIdx="1" presStyleCnt="9"/>
      <dgm:spPr/>
    </dgm:pt>
    <dgm:pt modelId="{B90B39A2-A1F7-4929-B695-5ADB16E88E8C}" type="pres">
      <dgm:prSet presAssocID="{529B4086-B940-4A16-8C21-1BD814552EB1}" presName="sibTrans" presStyleCnt="0"/>
      <dgm:spPr/>
    </dgm:pt>
    <dgm:pt modelId="{B0D7E1D3-0F92-41D9-86F5-674C64C39549}" type="pres">
      <dgm:prSet presAssocID="{529B4086-B940-4A16-8C21-1BD814552EB1}" presName="space" presStyleCnt="0"/>
      <dgm:spPr/>
    </dgm:pt>
    <dgm:pt modelId="{01597963-CDB3-4676-A1E2-A7272E1B55AD}" type="pres">
      <dgm:prSet presAssocID="{7EC288B5-9169-473C-923E-F33B71411854}" presName="composite" presStyleCnt="0"/>
      <dgm:spPr/>
    </dgm:pt>
    <dgm:pt modelId="{F8A889FF-4395-49C3-A5FE-8654A47CAA04}" type="pres">
      <dgm:prSet presAssocID="{7EC288B5-9169-473C-923E-F33B71411854}" presName="LShape" presStyleLbl="alignNode1" presStyleIdx="2" presStyleCnt="9"/>
      <dgm:spPr/>
    </dgm:pt>
    <dgm:pt modelId="{0EBDEEDB-39E0-43B4-BDF6-2DC4A4D7289E}" type="pres">
      <dgm:prSet presAssocID="{7EC288B5-9169-473C-923E-F33B71411854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10B220F0-01BC-4A7B-B0A7-8D233E6286D8}" type="pres">
      <dgm:prSet presAssocID="{7EC288B5-9169-473C-923E-F33B71411854}" presName="Triangle" presStyleLbl="alignNode1" presStyleIdx="3" presStyleCnt="9"/>
      <dgm:spPr/>
    </dgm:pt>
    <dgm:pt modelId="{F309A322-FD24-4814-9E46-A5DF8ED58C6A}" type="pres">
      <dgm:prSet presAssocID="{E3668937-BCEC-4CB9-989A-6ADF56FEE61F}" presName="sibTrans" presStyleCnt="0"/>
      <dgm:spPr/>
    </dgm:pt>
    <dgm:pt modelId="{47F00A05-7E1B-49E2-A456-DC33E5954F89}" type="pres">
      <dgm:prSet presAssocID="{E3668937-BCEC-4CB9-989A-6ADF56FEE61F}" presName="space" presStyleCnt="0"/>
      <dgm:spPr/>
    </dgm:pt>
    <dgm:pt modelId="{F285C4D4-4A63-443D-AFC2-F50A963E867A}" type="pres">
      <dgm:prSet presAssocID="{116DAA63-7AA4-49C5-BBD9-E8F2A83D9A40}" presName="composite" presStyleCnt="0"/>
      <dgm:spPr/>
    </dgm:pt>
    <dgm:pt modelId="{0F5121F1-A8C7-406E-8006-DCA2A4F25EF4}" type="pres">
      <dgm:prSet presAssocID="{116DAA63-7AA4-49C5-BBD9-E8F2A83D9A40}" presName="LShape" presStyleLbl="alignNode1" presStyleIdx="4" presStyleCnt="9"/>
      <dgm:spPr/>
    </dgm:pt>
    <dgm:pt modelId="{BB88CA74-1776-4FEE-80BB-D0E3B9E51556}" type="pres">
      <dgm:prSet presAssocID="{116DAA63-7AA4-49C5-BBD9-E8F2A83D9A40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7A281A1E-B9D0-4586-AE23-E9A58D4D5BFD}" type="pres">
      <dgm:prSet presAssocID="{116DAA63-7AA4-49C5-BBD9-E8F2A83D9A40}" presName="Triangle" presStyleLbl="alignNode1" presStyleIdx="5" presStyleCnt="9"/>
      <dgm:spPr/>
    </dgm:pt>
    <dgm:pt modelId="{574565EB-E833-4B26-B59C-D109D8FBCE2D}" type="pres">
      <dgm:prSet presAssocID="{CCFE1BB8-B31A-4883-BB4B-B20F432EACE3}" presName="sibTrans" presStyleCnt="0"/>
      <dgm:spPr/>
    </dgm:pt>
    <dgm:pt modelId="{4289CBFC-66CE-4763-916D-32968C11A0FA}" type="pres">
      <dgm:prSet presAssocID="{CCFE1BB8-B31A-4883-BB4B-B20F432EACE3}" presName="space" presStyleCnt="0"/>
      <dgm:spPr/>
    </dgm:pt>
    <dgm:pt modelId="{3C30F8AA-8DA2-4600-9FC3-5E03565B89F2}" type="pres">
      <dgm:prSet presAssocID="{0588B54A-DEAF-481D-8BFB-AC18D3751526}" presName="composite" presStyleCnt="0"/>
      <dgm:spPr/>
    </dgm:pt>
    <dgm:pt modelId="{4D265554-94B6-4F19-A11C-D0CAE9259DE0}" type="pres">
      <dgm:prSet presAssocID="{0588B54A-DEAF-481D-8BFB-AC18D3751526}" presName="LShape" presStyleLbl="alignNode1" presStyleIdx="6" presStyleCnt="9"/>
      <dgm:spPr/>
    </dgm:pt>
    <dgm:pt modelId="{264D3452-D2F2-41AE-9F7A-6F7C64FF0AFB}" type="pres">
      <dgm:prSet presAssocID="{0588B54A-DEAF-481D-8BFB-AC18D3751526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76D228A9-2AD0-4AC9-BBFF-4D76713ED665}" type="pres">
      <dgm:prSet presAssocID="{0588B54A-DEAF-481D-8BFB-AC18D3751526}" presName="Triangle" presStyleLbl="alignNode1" presStyleIdx="7" presStyleCnt="9"/>
      <dgm:spPr/>
    </dgm:pt>
    <dgm:pt modelId="{F9F69DDE-72F4-4191-9C7A-BD4DBE09233E}" type="pres">
      <dgm:prSet presAssocID="{76F0400A-9A98-46ED-BF46-20425430A844}" presName="sibTrans" presStyleCnt="0"/>
      <dgm:spPr/>
    </dgm:pt>
    <dgm:pt modelId="{6CD26396-E577-4F84-BE87-9950F35DB404}" type="pres">
      <dgm:prSet presAssocID="{76F0400A-9A98-46ED-BF46-20425430A844}" presName="space" presStyleCnt="0"/>
      <dgm:spPr/>
    </dgm:pt>
    <dgm:pt modelId="{037ADC10-4D6A-42F1-8F24-186E3687CA8C}" type="pres">
      <dgm:prSet presAssocID="{1F4E9F5B-F416-4861-82BC-0130A8913F5A}" presName="composite" presStyleCnt="0"/>
      <dgm:spPr/>
    </dgm:pt>
    <dgm:pt modelId="{A1DD3D99-54E8-48BA-9D70-601B268A48F0}" type="pres">
      <dgm:prSet presAssocID="{1F4E9F5B-F416-4861-82BC-0130A8913F5A}" presName="LShape" presStyleLbl="alignNode1" presStyleIdx="8" presStyleCnt="9"/>
      <dgm:spPr/>
    </dgm:pt>
    <dgm:pt modelId="{95238FFB-36F4-4441-973B-5831BA65CF85}" type="pres">
      <dgm:prSet presAssocID="{1F4E9F5B-F416-4861-82BC-0130A8913F5A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3FBEE601-74D0-4CDB-8587-1752DAC78CF5}" srcId="{A31B444B-9B01-4DAF-9718-1733F6532FE3}" destId="{47197062-B278-42F3-AB88-E3B2B63E3FEC}" srcOrd="0" destOrd="0" parTransId="{B0D82F4D-FFCE-4B2D-A6B6-12B3C6925062}" sibTransId="{529B4086-B940-4A16-8C21-1BD814552EB1}"/>
    <dgm:cxn modelId="{F6201E21-BF80-4028-BF44-F892E55BC965}" type="presOf" srcId="{0588B54A-DEAF-481D-8BFB-AC18D3751526}" destId="{264D3452-D2F2-41AE-9F7A-6F7C64FF0AFB}" srcOrd="0" destOrd="0" presId="urn:microsoft.com/office/officeart/2009/3/layout/StepUpProcess"/>
    <dgm:cxn modelId="{65146123-294C-4A6B-8DD2-D73C1E23ACFE}" srcId="{A31B444B-9B01-4DAF-9718-1733F6532FE3}" destId="{1F4E9F5B-F416-4861-82BC-0130A8913F5A}" srcOrd="4" destOrd="0" parTransId="{837A736B-E726-489A-9933-1B9DC08A3F8B}" sibTransId="{CFCEB4CC-C881-40D4-A14D-4357B5F9D2B7}"/>
    <dgm:cxn modelId="{1D273331-20A7-4C08-82D4-ACEA2499E79A}" srcId="{A31B444B-9B01-4DAF-9718-1733F6532FE3}" destId="{116DAA63-7AA4-49C5-BBD9-E8F2A83D9A40}" srcOrd="2" destOrd="0" parTransId="{26A79798-2EFF-4181-9DF2-2E0FC7876255}" sibTransId="{CCFE1BB8-B31A-4883-BB4B-B20F432EACE3}"/>
    <dgm:cxn modelId="{29043969-EFCF-4673-B4C6-3D3A26469901}" srcId="{A31B444B-9B01-4DAF-9718-1733F6532FE3}" destId="{7EC288B5-9169-473C-923E-F33B71411854}" srcOrd="1" destOrd="0" parTransId="{2B99D055-960B-4A94-A294-2EBE0FB67B3F}" sibTransId="{E3668937-BCEC-4CB9-989A-6ADF56FEE61F}"/>
    <dgm:cxn modelId="{ADA4BE6E-2C77-4F94-89DB-D9943AD1F8C4}" type="presOf" srcId="{116DAA63-7AA4-49C5-BBD9-E8F2A83D9A40}" destId="{BB88CA74-1776-4FEE-80BB-D0E3B9E51556}" srcOrd="0" destOrd="0" presId="urn:microsoft.com/office/officeart/2009/3/layout/StepUpProcess"/>
    <dgm:cxn modelId="{FBA00F70-BBCC-47FE-BDEF-4714DF223F23}" type="presOf" srcId="{7EC288B5-9169-473C-923E-F33B71411854}" destId="{0EBDEEDB-39E0-43B4-BDF6-2DC4A4D7289E}" srcOrd="0" destOrd="0" presId="urn:microsoft.com/office/officeart/2009/3/layout/StepUpProcess"/>
    <dgm:cxn modelId="{CB2C4B82-EE01-40EC-9EB1-5E363429C1F3}" srcId="{A31B444B-9B01-4DAF-9718-1733F6532FE3}" destId="{0588B54A-DEAF-481D-8BFB-AC18D3751526}" srcOrd="3" destOrd="0" parTransId="{566512CE-800D-44F3-A043-04881B8BF17F}" sibTransId="{76F0400A-9A98-46ED-BF46-20425430A844}"/>
    <dgm:cxn modelId="{372BBB8E-2F3D-404F-92F0-9DD00239B88F}" type="presOf" srcId="{1F4E9F5B-F416-4861-82BC-0130A8913F5A}" destId="{95238FFB-36F4-4441-973B-5831BA65CF85}" srcOrd="0" destOrd="0" presId="urn:microsoft.com/office/officeart/2009/3/layout/StepUpProcess"/>
    <dgm:cxn modelId="{9887EFA6-3314-4E66-A0B6-E3B529B6676D}" type="presOf" srcId="{47197062-B278-42F3-AB88-E3B2B63E3FEC}" destId="{C7AEFCEF-35D2-4009-B95D-947DCE6B4448}" srcOrd="0" destOrd="0" presId="urn:microsoft.com/office/officeart/2009/3/layout/StepUpProcess"/>
    <dgm:cxn modelId="{7B844BB6-A4C6-40C4-8E83-1A10D5D227A8}" type="presOf" srcId="{A31B444B-9B01-4DAF-9718-1733F6532FE3}" destId="{27AB50C4-B448-4733-A7BF-93A2AF507C29}" srcOrd="0" destOrd="0" presId="urn:microsoft.com/office/officeart/2009/3/layout/StepUpProcess"/>
    <dgm:cxn modelId="{7521ECBC-DCC0-4712-BA07-7006FF50C54C}" type="presParOf" srcId="{27AB50C4-B448-4733-A7BF-93A2AF507C29}" destId="{D48A3E59-A8BF-49B1-8083-1C35937ECB55}" srcOrd="0" destOrd="0" presId="urn:microsoft.com/office/officeart/2009/3/layout/StepUpProcess"/>
    <dgm:cxn modelId="{F8F8A22A-D603-4047-B42B-9E2C0691E6F9}" type="presParOf" srcId="{D48A3E59-A8BF-49B1-8083-1C35937ECB55}" destId="{721B24FF-B143-47D7-ABEE-18889BF893D9}" srcOrd="0" destOrd="0" presId="urn:microsoft.com/office/officeart/2009/3/layout/StepUpProcess"/>
    <dgm:cxn modelId="{0EA22BBB-A6AC-4BB2-8BB9-968381A9B1FF}" type="presParOf" srcId="{D48A3E59-A8BF-49B1-8083-1C35937ECB55}" destId="{C7AEFCEF-35D2-4009-B95D-947DCE6B4448}" srcOrd="1" destOrd="0" presId="urn:microsoft.com/office/officeart/2009/3/layout/StepUpProcess"/>
    <dgm:cxn modelId="{086CDC77-F101-484C-8389-63CB60E3BDBC}" type="presParOf" srcId="{D48A3E59-A8BF-49B1-8083-1C35937ECB55}" destId="{ADD4BC1A-1C31-4368-B792-BB40E4F42998}" srcOrd="2" destOrd="0" presId="urn:microsoft.com/office/officeart/2009/3/layout/StepUpProcess"/>
    <dgm:cxn modelId="{388F70AD-A4B8-404C-8211-6CCE235D1A33}" type="presParOf" srcId="{27AB50C4-B448-4733-A7BF-93A2AF507C29}" destId="{B90B39A2-A1F7-4929-B695-5ADB16E88E8C}" srcOrd="1" destOrd="0" presId="urn:microsoft.com/office/officeart/2009/3/layout/StepUpProcess"/>
    <dgm:cxn modelId="{C0126FC0-6766-41A9-9660-772C5C869E34}" type="presParOf" srcId="{B90B39A2-A1F7-4929-B695-5ADB16E88E8C}" destId="{B0D7E1D3-0F92-41D9-86F5-674C64C39549}" srcOrd="0" destOrd="0" presId="urn:microsoft.com/office/officeart/2009/3/layout/StepUpProcess"/>
    <dgm:cxn modelId="{704814CE-0752-4E6C-B1E8-6E8F87C48DF0}" type="presParOf" srcId="{27AB50C4-B448-4733-A7BF-93A2AF507C29}" destId="{01597963-CDB3-4676-A1E2-A7272E1B55AD}" srcOrd="2" destOrd="0" presId="urn:microsoft.com/office/officeart/2009/3/layout/StepUpProcess"/>
    <dgm:cxn modelId="{9156F30E-182C-467C-B761-2A2437893116}" type="presParOf" srcId="{01597963-CDB3-4676-A1E2-A7272E1B55AD}" destId="{F8A889FF-4395-49C3-A5FE-8654A47CAA04}" srcOrd="0" destOrd="0" presId="urn:microsoft.com/office/officeart/2009/3/layout/StepUpProcess"/>
    <dgm:cxn modelId="{FE3F0955-CD7C-4B1E-BB0B-D2A8CCD11984}" type="presParOf" srcId="{01597963-CDB3-4676-A1E2-A7272E1B55AD}" destId="{0EBDEEDB-39E0-43B4-BDF6-2DC4A4D7289E}" srcOrd="1" destOrd="0" presId="urn:microsoft.com/office/officeart/2009/3/layout/StepUpProcess"/>
    <dgm:cxn modelId="{F64C1BF9-E4E8-42C7-AB36-ED51E62B4447}" type="presParOf" srcId="{01597963-CDB3-4676-A1E2-A7272E1B55AD}" destId="{10B220F0-01BC-4A7B-B0A7-8D233E6286D8}" srcOrd="2" destOrd="0" presId="urn:microsoft.com/office/officeart/2009/3/layout/StepUpProcess"/>
    <dgm:cxn modelId="{A540D218-C25B-4ADA-9D13-0F8BC99D059F}" type="presParOf" srcId="{27AB50C4-B448-4733-A7BF-93A2AF507C29}" destId="{F309A322-FD24-4814-9E46-A5DF8ED58C6A}" srcOrd="3" destOrd="0" presId="urn:microsoft.com/office/officeart/2009/3/layout/StepUpProcess"/>
    <dgm:cxn modelId="{04ED199E-8682-4DE5-B58B-A1CC1F4D6BC3}" type="presParOf" srcId="{F309A322-FD24-4814-9E46-A5DF8ED58C6A}" destId="{47F00A05-7E1B-49E2-A456-DC33E5954F89}" srcOrd="0" destOrd="0" presId="urn:microsoft.com/office/officeart/2009/3/layout/StepUpProcess"/>
    <dgm:cxn modelId="{50B7F71D-5737-4C78-A340-86BEF0843054}" type="presParOf" srcId="{27AB50C4-B448-4733-A7BF-93A2AF507C29}" destId="{F285C4D4-4A63-443D-AFC2-F50A963E867A}" srcOrd="4" destOrd="0" presId="urn:microsoft.com/office/officeart/2009/3/layout/StepUpProcess"/>
    <dgm:cxn modelId="{190344FF-3658-4517-A489-FEFAD48063C6}" type="presParOf" srcId="{F285C4D4-4A63-443D-AFC2-F50A963E867A}" destId="{0F5121F1-A8C7-406E-8006-DCA2A4F25EF4}" srcOrd="0" destOrd="0" presId="urn:microsoft.com/office/officeart/2009/3/layout/StepUpProcess"/>
    <dgm:cxn modelId="{48C0479C-DD5A-41F8-AAE1-BE8399BEE753}" type="presParOf" srcId="{F285C4D4-4A63-443D-AFC2-F50A963E867A}" destId="{BB88CA74-1776-4FEE-80BB-D0E3B9E51556}" srcOrd="1" destOrd="0" presId="urn:microsoft.com/office/officeart/2009/3/layout/StepUpProcess"/>
    <dgm:cxn modelId="{5A9F2F1A-5140-47CC-8B6D-CC32EA8F2F47}" type="presParOf" srcId="{F285C4D4-4A63-443D-AFC2-F50A963E867A}" destId="{7A281A1E-B9D0-4586-AE23-E9A58D4D5BFD}" srcOrd="2" destOrd="0" presId="urn:microsoft.com/office/officeart/2009/3/layout/StepUpProcess"/>
    <dgm:cxn modelId="{5C137B81-A949-4E43-AE84-71895E66DF91}" type="presParOf" srcId="{27AB50C4-B448-4733-A7BF-93A2AF507C29}" destId="{574565EB-E833-4B26-B59C-D109D8FBCE2D}" srcOrd="5" destOrd="0" presId="urn:microsoft.com/office/officeart/2009/3/layout/StepUpProcess"/>
    <dgm:cxn modelId="{A3F4F2F0-D88B-412D-8F74-C13BBB605BB4}" type="presParOf" srcId="{574565EB-E833-4B26-B59C-D109D8FBCE2D}" destId="{4289CBFC-66CE-4763-916D-32968C11A0FA}" srcOrd="0" destOrd="0" presId="urn:microsoft.com/office/officeart/2009/3/layout/StepUpProcess"/>
    <dgm:cxn modelId="{A35FDD06-B789-41B2-8ABF-B3B61B0C665A}" type="presParOf" srcId="{27AB50C4-B448-4733-A7BF-93A2AF507C29}" destId="{3C30F8AA-8DA2-4600-9FC3-5E03565B89F2}" srcOrd="6" destOrd="0" presId="urn:microsoft.com/office/officeart/2009/3/layout/StepUpProcess"/>
    <dgm:cxn modelId="{F0CD30C6-737C-44DB-B961-C8732879817F}" type="presParOf" srcId="{3C30F8AA-8DA2-4600-9FC3-5E03565B89F2}" destId="{4D265554-94B6-4F19-A11C-D0CAE9259DE0}" srcOrd="0" destOrd="0" presId="urn:microsoft.com/office/officeart/2009/3/layout/StepUpProcess"/>
    <dgm:cxn modelId="{2CC487A5-A772-47DF-8E88-7DCF08BE8743}" type="presParOf" srcId="{3C30F8AA-8DA2-4600-9FC3-5E03565B89F2}" destId="{264D3452-D2F2-41AE-9F7A-6F7C64FF0AFB}" srcOrd="1" destOrd="0" presId="urn:microsoft.com/office/officeart/2009/3/layout/StepUpProcess"/>
    <dgm:cxn modelId="{F10AF72E-7208-4B7D-908B-753E18F2D1D6}" type="presParOf" srcId="{3C30F8AA-8DA2-4600-9FC3-5E03565B89F2}" destId="{76D228A9-2AD0-4AC9-BBFF-4D76713ED665}" srcOrd="2" destOrd="0" presId="urn:microsoft.com/office/officeart/2009/3/layout/StepUpProcess"/>
    <dgm:cxn modelId="{50541B63-F2D2-4D65-A4FC-C56975B97527}" type="presParOf" srcId="{27AB50C4-B448-4733-A7BF-93A2AF507C29}" destId="{F9F69DDE-72F4-4191-9C7A-BD4DBE09233E}" srcOrd="7" destOrd="0" presId="urn:microsoft.com/office/officeart/2009/3/layout/StepUpProcess"/>
    <dgm:cxn modelId="{CC5F973A-F2AB-4D5B-913A-BF62C27D9062}" type="presParOf" srcId="{F9F69DDE-72F4-4191-9C7A-BD4DBE09233E}" destId="{6CD26396-E577-4F84-BE87-9950F35DB404}" srcOrd="0" destOrd="0" presId="urn:microsoft.com/office/officeart/2009/3/layout/StepUpProcess"/>
    <dgm:cxn modelId="{7F9BBD34-DF86-43C0-B4B5-521F4DDF5ED1}" type="presParOf" srcId="{27AB50C4-B448-4733-A7BF-93A2AF507C29}" destId="{037ADC10-4D6A-42F1-8F24-186E3687CA8C}" srcOrd="8" destOrd="0" presId="urn:microsoft.com/office/officeart/2009/3/layout/StepUpProcess"/>
    <dgm:cxn modelId="{CE6DA959-0E18-4A28-87CC-EF3BD5851EC1}" type="presParOf" srcId="{037ADC10-4D6A-42F1-8F24-186E3687CA8C}" destId="{A1DD3D99-54E8-48BA-9D70-601B268A48F0}" srcOrd="0" destOrd="0" presId="urn:microsoft.com/office/officeart/2009/3/layout/StepUpProcess"/>
    <dgm:cxn modelId="{6E8206FF-2F06-4086-A10B-AD377DC206F3}" type="presParOf" srcId="{037ADC10-4D6A-42F1-8F24-186E3687CA8C}" destId="{95238FFB-36F4-4441-973B-5831BA65CF85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B24FF-B143-47D7-ABEE-18889BF893D9}">
      <dsp:nvSpPr>
        <dsp:cNvPr id="0" name=""/>
        <dsp:cNvSpPr/>
      </dsp:nvSpPr>
      <dsp:spPr>
        <a:xfrm rot="5400000">
          <a:off x="300557" y="2562715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EFCEF-35D2-4009-B95D-947DCE6B4448}">
      <dsp:nvSpPr>
        <dsp:cNvPr id="0" name=""/>
        <dsp:cNvSpPr/>
      </dsp:nvSpPr>
      <dsp:spPr>
        <a:xfrm>
          <a:off x="150258" y="3010366"/>
          <a:ext cx="1352620" cy="118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1500" kern="1200" dirty="0"/>
            <a:t>Start mechanism (Light, Ringing, Doors, DC machine)</a:t>
          </a:r>
          <a:endParaRPr lang="en-US" sz="1500" kern="1200" dirty="0"/>
        </a:p>
      </dsp:txBody>
      <dsp:txXfrm>
        <a:off x="150258" y="3010366"/>
        <a:ext cx="1352620" cy="1185650"/>
      </dsp:txXfrm>
    </dsp:sp>
    <dsp:sp modelId="{ADD4BC1A-1C31-4368-B792-BB40E4F42998}">
      <dsp:nvSpPr>
        <dsp:cNvPr id="0" name=""/>
        <dsp:cNvSpPr/>
      </dsp:nvSpPr>
      <dsp:spPr>
        <a:xfrm>
          <a:off x="1247667" y="2452413"/>
          <a:ext cx="255211" cy="255211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A889FF-4395-49C3-A5FE-8654A47CAA04}">
      <dsp:nvSpPr>
        <dsp:cNvPr id="0" name=""/>
        <dsp:cNvSpPr/>
      </dsp:nvSpPr>
      <dsp:spPr>
        <a:xfrm rot="5400000">
          <a:off x="1956428" y="2152968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DEEDB-39E0-43B4-BDF6-2DC4A4D7289E}">
      <dsp:nvSpPr>
        <dsp:cNvPr id="0" name=""/>
        <dsp:cNvSpPr/>
      </dsp:nvSpPr>
      <dsp:spPr>
        <a:xfrm>
          <a:off x="1806130" y="2600619"/>
          <a:ext cx="1352620" cy="118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Move to ground floor</a:t>
          </a:r>
          <a:endParaRPr lang="en-GB" sz="1500" kern="1200" dirty="0"/>
        </a:p>
      </dsp:txBody>
      <dsp:txXfrm>
        <a:off x="1806130" y="2600619"/>
        <a:ext cx="1352620" cy="1185650"/>
      </dsp:txXfrm>
    </dsp:sp>
    <dsp:sp modelId="{10B220F0-01BC-4A7B-B0A7-8D233E6286D8}">
      <dsp:nvSpPr>
        <dsp:cNvPr id="0" name=""/>
        <dsp:cNvSpPr/>
      </dsp:nvSpPr>
      <dsp:spPr>
        <a:xfrm>
          <a:off x="2903538" y="2042666"/>
          <a:ext cx="255211" cy="255211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121F1-A8C7-406E-8006-DCA2A4F25EF4}">
      <dsp:nvSpPr>
        <dsp:cNvPr id="0" name=""/>
        <dsp:cNvSpPr/>
      </dsp:nvSpPr>
      <dsp:spPr>
        <a:xfrm rot="5400000">
          <a:off x="3612300" y="1743221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8CA74-1776-4FEE-80BB-D0E3B9E51556}">
      <dsp:nvSpPr>
        <dsp:cNvPr id="0" name=""/>
        <dsp:cNvSpPr/>
      </dsp:nvSpPr>
      <dsp:spPr>
        <a:xfrm>
          <a:off x="3462001" y="2190872"/>
          <a:ext cx="1352620" cy="118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If button is pressed, then move to corresponding floor</a:t>
          </a:r>
          <a:endParaRPr lang="en-GB" sz="1500" kern="1200" dirty="0"/>
        </a:p>
      </dsp:txBody>
      <dsp:txXfrm>
        <a:off x="3462001" y="2190872"/>
        <a:ext cx="1352620" cy="1185650"/>
      </dsp:txXfrm>
    </dsp:sp>
    <dsp:sp modelId="{7A281A1E-B9D0-4586-AE23-E9A58D4D5BFD}">
      <dsp:nvSpPr>
        <dsp:cNvPr id="0" name=""/>
        <dsp:cNvSpPr/>
      </dsp:nvSpPr>
      <dsp:spPr>
        <a:xfrm>
          <a:off x="4559410" y="1632919"/>
          <a:ext cx="255211" cy="255211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265554-94B6-4F19-A11C-D0CAE9259DE0}">
      <dsp:nvSpPr>
        <dsp:cNvPr id="0" name=""/>
        <dsp:cNvSpPr/>
      </dsp:nvSpPr>
      <dsp:spPr>
        <a:xfrm rot="5400000">
          <a:off x="5268171" y="1333474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4D3452-D2F2-41AE-9F7A-6F7C64FF0AFB}">
      <dsp:nvSpPr>
        <dsp:cNvPr id="0" name=""/>
        <dsp:cNvSpPr/>
      </dsp:nvSpPr>
      <dsp:spPr>
        <a:xfrm>
          <a:off x="5117872" y="1781125"/>
          <a:ext cx="1352620" cy="118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Wait 2 seconds for passengers to get in</a:t>
          </a:r>
          <a:endParaRPr lang="en-GB" sz="1500" kern="1200" dirty="0"/>
        </a:p>
      </dsp:txBody>
      <dsp:txXfrm>
        <a:off x="5117872" y="1781125"/>
        <a:ext cx="1352620" cy="1185650"/>
      </dsp:txXfrm>
    </dsp:sp>
    <dsp:sp modelId="{76D228A9-2AD0-4AC9-BBFF-4D76713ED665}">
      <dsp:nvSpPr>
        <dsp:cNvPr id="0" name=""/>
        <dsp:cNvSpPr/>
      </dsp:nvSpPr>
      <dsp:spPr>
        <a:xfrm>
          <a:off x="6215281" y="1223172"/>
          <a:ext cx="255211" cy="255211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D3D99-54E8-48BA-9D70-601B268A48F0}">
      <dsp:nvSpPr>
        <dsp:cNvPr id="0" name=""/>
        <dsp:cNvSpPr/>
      </dsp:nvSpPr>
      <dsp:spPr>
        <a:xfrm rot="5400000">
          <a:off x="6924042" y="923727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38FFB-36F4-4441-973B-5831BA65CF85}">
      <dsp:nvSpPr>
        <dsp:cNvPr id="0" name=""/>
        <dsp:cNvSpPr/>
      </dsp:nvSpPr>
      <dsp:spPr>
        <a:xfrm>
          <a:off x="6773744" y="1371378"/>
          <a:ext cx="1352620" cy="118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Move down to ground floor</a:t>
          </a:r>
          <a:endParaRPr lang="en-US" sz="1500" kern="1200" dirty="0"/>
        </a:p>
      </dsp:txBody>
      <dsp:txXfrm>
        <a:off x="6773744" y="1371378"/>
        <a:ext cx="1352620" cy="1185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6CDC1-F8AE-9112-B7EC-18403C604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A2AA1-A240-F28E-E6A4-7D0BF144C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B88F2-11E1-5939-55D7-AEE15F24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6EE5-B7FC-46AA-A306-3E1A33188C4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FAFD3-D247-B525-377B-0B4F89A5D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9EAE2-060B-506E-298A-3EF3A7D0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9993-203B-4C32-B4E8-2379BE5CC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2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F9A6-25CC-54A7-2471-64444018A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EFE28-1046-9521-3A4C-7E093CC4D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8189A-6869-C8AE-DE40-38FC989C6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6EE5-B7FC-46AA-A306-3E1A33188C4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FECC8-953A-64FA-4693-292440DA3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C7F8E-158A-272E-211D-452685AC9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9993-203B-4C32-B4E8-2379BE5CC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88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293059-FB10-843D-E659-4C9183BE1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56A20-97CF-3A3C-29BE-1A593EB91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70A10-4488-30D0-6077-B91B44475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6EE5-B7FC-46AA-A306-3E1A33188C4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4E777-D746-9454-09A6-5CE195D1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45FD3-E184-B558-3EDB-75BBAC23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9993-203B-4C32-B4E8-2379BE5CC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0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715B-E843-25DB-6137-C59B231A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2F9C2-91C2-753C-6014-235E2F882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AE39D-29EE-3A20-3D62-2825593E3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6EE5-B7FC-46AA-A306-3E1A33188C4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3AED7-9870-BE14-6E13-CF950567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B05F2-EC1A-15A9-4584-37A15293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9993-203B-4C32-B4E8-2379BE5CC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7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5B8F-5C8E-C84E-D96D-A4C21C175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389A1-F0AE-9736-A3AA-B81A0BFA3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2B451-0C2C-EAC7-6655-E2D3ECD4D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6EE5-B7FC-46AA-A306-3E1A33188C4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D228C-B45E-DAFC-90EA-AB0C331BD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D8EBE-8224-0860-8008-EE1014DC0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9993-203B-4C32-B4E8-2379BE5CC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51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39605-FD76-84D2-5491-933531E52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412AC-A0D9-EB09-0AB9-4DED09134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C07CC-55F9-6693-EE80-F264FACE5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DB0F3-E64E-A068-2401-78322DA9A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6EE5-B7FC-46AA-A306-3E1A33188C4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43F58-A9DC-87F3-93DB-5A267B3BB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E5B58-D622-9AB8-E275-C2843A31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9993-203B-4C32-B4E8-2379BE5CC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3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0EF6-DA91-BF7F-EDB8-1CE7E9092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39A68-0E11-88C1-718F-9C89CA5E4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BE734-6B47-A47C-08A1-AE42DBD72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02859-9468-0BA6-0E85-808B4D16E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AD9AA8-ABB7-ECA4-1C1E-49D9D5395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6A661A-0028-9484-3958-60D1F17A6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6EE5-B7FC-46AA-A306-3E1A33188C4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95007-2107-0FB0-5BA3-1F7230A19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289FC1-F946-28C6-24CC-A9B230DD3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9993-203B-4C32-B4E8-2379BE5CC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1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E698-1DA0-587D-716E-9AFFDE841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F1088C-3D92-A7B2-6919-356D944C6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6EE5-B7FC-46AA-A306-3E1A33188C4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627E0-F181-8599-4163-16237841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A0E24-23D1-1D9C-4D38-FFAD5247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9993-203B-4C32-B4E8-2379BE5CC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3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D7B15A-D4BE-141A-C67D-D1411864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6EE5-B7FC-46AA-A306-3E1A33188C4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6E7571-45F1-5389-D9AF-971830311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4B615-3079-631D-20A7-BDB164FF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9993-203B-4C32-B4E8-2379BE5CC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4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6F86-3564-88FC-D31D-005642A69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DB343-F7F2-3306-74B5-0F4813E1C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E828E-E90F-FAFA-3140-317EAAA8C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44807-6CA0-0A68-59B2-72269B62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6EE5-B7FC-46AA-A306-3E1A33188C4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EB2A8-A64A-015B-CA42-1E530E87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D2EF0-F9B9-4378-067F-CE94830B9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9993-203B-4C32-B4E8-2379BE5CC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F49AA-4E81-0ED8-2BB6-0EA966F56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C88859-EE70-672E-98DD-1669CC697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55019-2F7F-386D-3A61-6313AF6CF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DB4C7-D846-B40F-D7A9-5D6EFECB6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6EE5-B7FC-46AA-A306-3E1A33188C4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C0929-0DA2-D793-CDE4-257D5D36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4D425-0CF9-3812-E448-7823AC3A6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9993-203B-4C32-B4E8-2379BE5CC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6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846343-80F5-A177-1913-B11DDD20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799CB-D72A-D120-C57B-CD01EBC80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C2886-0474-4D92-7AB7-9E6A73AE5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AA6EE5-B7FC-46AA-A306-3E1A33188C4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75C70-E9E7-673D-3F85-E12E346B7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F96C1-F710-81A9-EBAC-A3D3B449C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519993-203B-4C32-B4E8-2379BE5CC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5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A4559-5AFA-8FAE-59A8-725E77EF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PCBoard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FCF21-B822-938A-9EEE-A1E040315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Single layer PCB</a:t>
            </a:r>
          </a:p>
          <a:p>
            <a:r>
              <a:rPr lang="en-GB" dirty="0"/>
              <a:t>Using shield technique </a:t>
            </a:r>
          </a:p>
          <a:p>
            <a:pPr lvl="1"/>
            <a:r>
              <a:rPr lang="en-GB" dirty="0"/>
              <a:t>Robust design</a:t>
            </a:r>
          </a:p>
          <a:p>
            <a:pPr lvl="1"/>
            <a:r>
              <a:rPr lang="en-GB" dirty="0"/>
              <a:t>Easily assembled</a:t>
            </a:r>
          </a:p>
          <a:p>
            <a:pPr lvl="1"/>
            <a:r>
              <a:rPr lang="en-GB" dirty="0"/>
              <a:t>No need for wires</a:t>
            </a:r>
          </a:p>
          <a:p>
            <a:r>
              <a:rPr lang="en-GB" dirty="0"/>
              <a:t>Printed locally &amp; assembled manually</a:t>
            </a:r>
          </a:p>
          <a:p>
            <a:r>
              <a:rPr lang="en-GB" dirty="0"/>
              <a:t>Tested for malfunctions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59367A-BBCF-F4FF-5415-12529C5E3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958" y="491370"/>
            <a:ext cx="4421064" cy="3429000"/>
          </a:xfrm>
          <a:prstGeom prst="rect">
            <a:avLst/>
          </a:prstGeom>
        </p:spPr>
      </p:pic>
      <p:pic>
        <p:nvPicPr>
          <p:cNvPr id="7" name="Picture 6" descr="A yellow electronic device on a rug&#10;&#10;Description automatically generated">
            <a:extLst>
              <a:ext uri="{FF2B5EF4-FFF2-40B4-BE49-F238E27FC236}">
                <a16:creationId xmlns:a16="http://schemas.microsoft.com/office/drawing/2014/main" id="{2CC5A8C2-058B-A18A-24E8-DCF9C562A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89" b="25053"/>
          <a:stretch/>
        </p:blipFill>
        <p:spPr>
          <a:xfrm>
            <a:off x="7319958" y="4120433"/>
            <a:ext cx="3165231" cy="213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1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67B5-AE87-3BAE-89BA-8F3D661C7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Microprocessor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82DB0-8A00-1560-1125-A80DB1D7A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ARDUINO UNO</a:t>
            </a:r>
          </a:p>
          <a:p>
            <a:r>
              <a:rPr lang="en-GB" dirty="0"/>
              <a:t>Features:</a:t>
            </a:r>
          </a:p>
          <a:p>
            <a:pPr lvl="1"/>
            <a:r>
              <a:rPr lang="en-GB" dirty="0"/>
              <a:t>Cost effective</a:t>
            </a:r>
          </a:p>
          <a:p>
            <a:pPr lvl="1"/>
            <a:r>
              <a:rPr lang="en-GB" dirty="0"/>
              <a:t>Easily programmable</a:t>
            </a:r>
          </a:p>
          <a:p>
            <a:pPr lvl="1"/>
            <a:r>
              <a:rPr lang="en-GB" dirty="0"/>
              <a:t>Error checking capabilities</a:t>
            </a:r>
          </a:p>
          <a:p>
            <a:r>
              <a:rPr lang="en-GB" dirty="0"/>
              <a:t>Using sensors which are available in the market</a:t>
            </a:r>
          </a:p>
          <a:p>
            <a:endParaRPr lang="en-GB" dirty="0"/>
          </a:p>
          <a:p>
            <a:endParaRPr lang="en-US" dirty="0"/>
          </a:p>
        </p:txBody>
      </p:sp>
      <p:pic>
        <p:nvPicPr>
          <p:cNvPr id="5" name="Picture 4" descr="A close-up of a blue circuit board&#10;&#10;Description automatically generated">
            <a:extLst>
              <a:ext uri="{FF2B5EF4-FFF2-40B4-BE49-F238E27FC236}">
                <a16:creationId xmlns:a16="http://schemas.microsoft.com/office/drawing/2014/main" id="{52198807-A7B2-A913-C12A-EAC2E2361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084" y="828142"/>
            <a:ext cx="4023902" cy="282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8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B84E0-102A-B85D-0937-FEB69ABA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0B2DE-863F-A6C5-9CA9-6AF8676E5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C++ language offers relatively easy syntax and fast response</a:t>
            </a:r>
          </a:p>
          <a:p>
            <a:r>
              <a:rPr lang="en-GB" dirty="0"/>
              <a:t>250+ lines of code</a:t>
            </a:r>
          </a:p>
          <a:p>
            <a:r>
              <a:rPr lang="en-GB" dirty="0"/>
              <a:t>Using modular code for easy debugging and testing</a:t>
            </a:r>
          </a:p>
          <a:p>
            <a:r>
              <a:rPr lang="en-GB" dirty="0"/>
              <a:t>The code is simulated  before implemented on the hardware for error prediction</a:t>
            </a:r>
          </a:p>
          <a:p>
            <a:r>
              <a:rPr lang="en-GB" dirty="0"/>
              <a:t>Low storage usage</a:t>
            </a:r>
          </a:p>
          <a:p>
            <a:endParaRPr lang="en-GB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202709-5A8F-A7BA-0750-C750BC8F3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133" y="3823101"/>
            <a:ext cx="5149515" cy="278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91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9EE0-620E-C6FE-9DC6-2FCEA959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Operating mechanism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A24FA-01DB-58B9-0A62-1A7AC2AA4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Operating steps: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B26748D-0C29-CC83-2828-25F3CAB1E7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6817262"/>
              </p:ext>
            </p:extLst>
          </p:nvPr>
        </p:nvGraphicFramePr>
        <p:xfrm>
          <a:off x="1637842" y="102790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3378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3CF17-31F4-878F-BECB-3A1D3AD69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C3558-8994-0297-E7E3-B93D1A763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1:1 Mounting mechanism</a:t>
            </a:r>
          </a:p>
          <a:p>
            <a:r>
              <a:rPr lang="en-GB" dirty="0"/>
              <a:t>Speed controllable</a:t>
            </a:r>
          </a:p>
          <a:p>
            <a:r>
              <a:rPr lang="en-GB" dirty="0"/>
              <a:t>Small size and weight</a:t>
            </a:r>
          </a:p>
          <a:p>
            <a:r>
              <a:rPr lang="en-GB" dirty="0"/>
              <a:t>No gearbox required</a:t>
            </a:r>
          </a:p>
          <a:p>
            <a:r>
              <a:rPr lang="en-GB" dirty="0"/>
              <a:t>Low noise or vibrations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706CD7-540E-EB67-933E-42A87345C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540" y="779446"/>
            <a:ext cx="498157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8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91CCC-B29D-7AF2-8501-47FD8939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Sensors and </a:t>
            </a:r>
            <a:r>
              <a:rPr lang="en-GB" dirty="0" err="1"/>
              <a:t>Actuatuors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AC2FF-3E60-6035-70ED-AEF295DF6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Infrared sensor for car detection</a:t>
            </a:r>
          </a:p>
          <a:p>
            <a:r>
              <a:rPr lang="en-GB" dirty="0"/>
              <a:t>LED lights for floor indication</a:t>
            </a:r>
          </a:p>
          <a:p>
            <a:r>
              <a:rPr lang="en-GB" dirty="0"/>
              <a:t>Ring buzzer for alarms when closing and opening doors</a:t>
            </a:r>
          </a:p>
          <a:p>
            <a:endParaRPr lang="en-GB" dirty="0"/>
          </a:p>
          <a:p>
            <a:endParaRPr lang="en-US" dirty="0"/>
          </a:p>
        </p:txBody>
      </p:sp>
      <p:pic>
        <p:nvPicPr>
          <p:cNvPr id="1026" name="Picture 2" descr="10Pcs Small Buzzer 5V: Buy Online at Best Price in Egypt - Souq is now  Amazon.eg">
            <a:extLst>
              <a:ext uri="{FF2B5EF4-FFF2-40B4-BE49-F238E27FC236}">
                <a16:creationId xmlns:a16="http://schemas.microsoft.com/office/drawing/2014/main" id="{9E4D7BB3-23CA-BE43-9BED-E15BF91DA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424" y="3811604"/>
            <a:ext cx="1889885" cy="207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914B0B-DFCB-18A6-C1DB-46D605E37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519" y="3429000"/>
            <a:ext cx="3354404" cy="33544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0C670F-1FF4-8904-0849-DEAD37DD1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513" y="3429000"/>
            <a:ext cx="34861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40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165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PCBoard</vt:lpstr>
      <vt:lpstr>Microprocessor</vt:lpstr>
      <vt:lpstr>Programming</vt:lpstr>
      <vt:lpstr>Operating mechanism</vt:lpstr>
      <vt:lpstr>Motor</vt:lpstr>
      <vt:lpstr>Sensors and Actuatuors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Ashraf</dc:creator>
  <cp:lastModifiedBy>Mohamed Ashraf</cp:lastModifiedBy>
  <cp:revision>2</cp:revision>
  <dcterms:created xsi:type="dcterms:W3CDTF">2025-01-15T12:44:30Z</dcterms:created>
  <dcterms:modified xsi:type="dcterms:W3CDTF">2025-01-15T14:00:26Z</dcterms:modified>
</cp:coreProperties>
</file>