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2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9E957A-B8DA-497A-8CD4-C75CE4AB76C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5B6B159-1370-4905-949E-952A5702A0AE}">
      <dgm:prSet/>
      <dgm:spPr/>
      <dgm:t>
        <a:bodyPr/>
        <a:lstStyle/>
        <a:p>
          <a:r>
            <a:rPr lang="en-US"/>
            <a:t>Mohamed Elsayed</a:t>
          </a:r>
        </a:p>
      </dgm:t>
    </dgm:pt>
    <dgm:pt modelId="{E7BDE5E5-EB72-4841-8911-86A7115FC61E}" type="parTrans" cxnId="{2C887240-5F7D-49D2-BEE3-70B0A62AD1DF}">
      <dgm:prSet/>
      <dgm:spPr/>
      <dgm:t>
        <a:bodyPr/>
        <a:lstStyle/>
        <a:p>
          <a:endParaRPr lang="en-US"/>
        </a:p>
      </dgm:t>
    </dgm:pt>
    <dgm:pt modelId="{90A9A4E5-1C0E-4FD0-8875-8717CF53BB80}" type="sibTrans" cxnId="{2C887240-5F7D-49D2-BEE3-70B0A62AD1DF}">
      <dgm:prSet/>
      <dgm:spPr/>
      <dgm:t>
        <a:bodyPr/>
        <a:lstStyle/>
        <a:p>
          <a:endParaRPr lang="en-US"/>
        </a:p>
      </dgm:t>
    </dgm:pt>
    <dgm:pt modelId="{D322DA6C-9A78-496C-ABED-5466948FD6B2}">
      <dgm:prSet/>
      <dgm:spPr/>
      <dgm:t>
        <a:bodyPr/>
        <a:lstStyle/>
        <a:p>
          <a:r>
            <a:rPr lang="en-US"/>
            <a:t>Mohammed Agoor</a:t>
          </a:r>
        </a:p>
      </dgm:t>
    </dgm:pt>
    <dgm:pt modelId="{41B97C36-5C1E-4187-9AD0-285EB9802D47}" type="parTrans" cxnId="{F143C9D8-2A41-4797-9909-2FAD764A5BDD}">
      <dgm:prSet/>
      <dgm:spPr/>
      <dgm:t>
        <a:bodyPr/>
        <a:lstStyle/>
        <a:p>
          <a:endParaRPr lang="en-US"/>
        </a:p>
      </dgm:t>
    </dgm:pt>
    <dgm:pt modelId="{93FFA5E4-10AC-4C6A-885E-7BBE4902C8B9}" type="sibTrans" cxnId="{F143C9D8-2A41-4797-9909-2FAD764A5BDD}">
      <dgm:prSet/>
      <dgm:spPr/>
      <dgm:t>
        <a:bodyPr/>
        <a:lstStyle/>
        <a:p>
          <a:endParaRPr lang="en-US"/>
        </a:p>
      </dgm:t>
    </dgm:pt>
    <dgm:pt modelId="{85BBB5D9-8BED-4182-BFC8-BB3F21DE50AC}" type="pres">
      <dgm:prSet presAssocID="{0A9E957A-B8DA-497A-8CD4-C75CE4AB76C6}" presName="linear" presStyleCnt="0">
        <dgm:presLayoutVars>
          <dgm:dir/>
          <dgm:animLvl val="lvl"/>
          <dgm:resizeHandles val="exact"/>
        </dgm:presLayoutVars>
      </dgm:prSet>
      <dgm:spPr/>
    </dgm:pt>
    <dgm:pt modelId="{53CAE22F-92CB-49E5-873F-D671A8FD08FC}" type="pres">
      <dgm:prSet presAssocID="{15B6B159-1370-4905-949E-952A5702A0AE}" presName="parentLin" presStyleCnt="0"/>
      <dgm:spPr/>
    </dgm:pt>
    <dgm:pt modelId="{319F135F-8367-496E-9E5C-F37B6A1A2699}" type="pres">
      <dgm:prSet presAssocID="{15B6B159-1370-4905-949E-952A5702A0AE}" presName="parentLeftMargin" presStyleLbl="node1" presStyleIdx="0" presStyleCnt="2"/>
      <dgm:spPr/>
    </dgm:pt>
    <dgm:pt modelId="{018179CF-A578-4C70-BD87-CA15F64D8E6C}" type="pres">
      <dgm:prSet presAssocID="{15B6B159-1370-4905-949E-952A5702A0A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3AB887E-36D0-4994-A914-E11D67182F09}" type="pres">
      <dgm:prSet presAssocID="{15B6B159-1370-4905-949E-952A5702A0AE}" presName="negativeSpace" presStyleCnt="0"/>
      <dgm:spPr/>
    </dgm:pt>
    <dgm:pt modelId="{80EF9131-3F31-47C5-B5DA-6A7576195635}" type="pres">
      <dgm:prSet presAssocID="{15B6B159-1370-4905-949E-952A5702A0AE}" presName="childText" presStyleLbl="conFgAcc1" presStyleIdx="0" presStyleCnt="2">
        <dgm:presLayoutVars>
          <dgm:bulletEnabled val="1"/>
        </dgm:presLayoutVars>
      </dgm:prSet>
      <dgm:spPr/>
    </dgm:pt>
    <dgm:pt modelId="{38FB274B-6A1C-4D1F-B4F6-7D26D86A3D98}" type="pres">
      <dgm:prSet presAssocID="{90A9A4E5-1C0E-4FD0-8875-8717CF53BB80}" presName="spaceBetweenRectangles" presStyleCnt="0"/>
      <dgm:spPr/>
    </dgm:pt>
    <dgm:pt modelId="{3B77A88B-4C62-4094-9A1C-AD27B8D3858D}" type="pres">
      <dgm:prSet presAssocID="{D322DA6C-9A78-496C-ABED-5466948FD6B2}" presName="parentLin" presStyleCnt="0"/>
      <dgm:spPr/>
    </dgm:pt>
    <dgm:pt modelId="{31B6D5F3-869C-4ECC-8DD6-0C420B11A994}" type="pres">
      <dgm:prSet presAssocID="{D322DA6C-9A78-496C-ABED-5466948FD6B2}" presName="parentLeftMargin" presStyleLbl="node1" presStyleIdx="0" presStyleCnt="2"/>
      <dgm:spPr/>
    </dgm:pt>
    <dgm:pt modelId="{AF04209C-77A4-4C07-A333-8423001F3F4B}" type="pres">
      <dgm:prSet presAssocID="{D322DA6C-9A78-496C-ABED-5466948FD6B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C1C11C8-264B-4E44-A2BF-441DE639E890}" type="pres">
      <dgm:prSet presAssocID="{D322DA6C-9A78-496C-ABED-5466948FD6B2}" presName="negativeSpace" presStyleCnt="0"/>
      <dgm:spPr/>
    </dgm:pt>
    <dgm:pt modelId="{B3206826-6647-4738-A889-34ABCEEF7690}" type="pres">
      <dgm:prSet presAssocID="{D322DA6C-9A78-496C-ABED-5466948FD6B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6F64D34-B8F0-4DF8-813E-927F3F518054}" type="presOf" srcId="{15B6B159-1370-4905-949E-952A5702A0AE}" destId="{018179CF-A578-4C70-BD87-CA15F64D8E6C}" srcOrd="1" destOrd="0" presId="urn:microsoft.com/office/officeart/2005/8/layout/list1"/>
    <dgm:cxn modelId="{2C887240-5F7D-49D2-BEE3-70B0A62AD1DF}" srcId="{0A9E957A-B8DA-497A-8CD4-C75CE4AB76C6}" destId="{15B6B159-1370-4905-949E-952A5702A0AE}" srcOrd="0" destOrd="0" parTransId="{E7BDE5E5-EB72-4841-8911-86A7115FC61E}" sibTransId="{90A9A4E5-1C0E-4FD0-8875-8717CF53BB80}"/>
    <dgm:cxn modelId="{246BAC40-46AB-485E-87A8-ADC96F985729}" type="presOf" srcId="{15B6B159-1370-4905-949E-952A5702A0AE}" destId="{319F135F-8367-496E-9E5C-F37B6A1A2699}" srcOrd="0" destOrd="0" presId="urn:microsoft.com/office/officeart/2005/8/layout/list1"/>
    <dgm:cxn modelId="{FF640567-25C2-4A49-A692-156593E34851}" type="presOf" srcId="{D322DA6C-9A78-496C-ABED-5466948FD6B2}" destId="{31B6D5F3-869C-4ECC-8DD6-0C420B11A994}" srcOrd="0" destOrd="0" presId="urn:microsoft.com/office/officeart/2005/8/layout/list1"/>
    <dgm:cxn modelId="{AD979CA2-8761-4665-B0B3-1D8B2BC17D45}" type="presOf" srcId="{D322DA6C-9A78-496C-ABED-5466948FD6B2}" destId="{AF04209C-77A4-4C07-A333-8423001F3F4B}" srcOrd="1" destOrd="0" presId="urn:microsoft.com/office/officeart/2005/8/layout/list1"/>
    <dgm:cxn modelId="{F143C9D8-2A41-4797-9909-2FAD764A5BDD}" srcId="{0A9E957A-B8DA-497A-8CD4-C75CE4AB76C6}" destId="{D322DA6C-9A78-496C-ABED-5466948FD6B2}" srcOrd="1" destOrd="0" parTransId="{41B97C36-5C1E-4187-9AD0-285EB9802D47}" sibTransId="{93FFA5E4-10AC-4C6A-885E-7BBE4902C8B9}"/>
    <dgm:cxn modelId="{A7E73FF6-8C62-46FF-A22E-8DC6C1DA75F8}" type="presOf" srcId="{0A9E957A-B8DA-497A-8CD4-C75CE4AB76C6}" destId="{85BBB5D9-8BED-4182-BFC8-BB3F21DE50AC}" srcOrd="0" destOrd="0" presId="urn:microsoft.com/office/officeart/2005/8/layout/list1"/>
    <dgm:cxn modelId="{84C597DA-894D-4D19-BF11-F240DAA407B7}" type="presParOf" srcId="{85BBB5D9-8BED-4182-BFC8-BB3F21DE50AC}" destId="{53CAE22F-92CB-49E5-873F-D671A8FD08FC}" srcOrd="0" destOrd="0" presId="urn:microsoft.com/office/officeart/2005/8/layout/list1"/>
    <dgm:cxn modelId="{C11D7E47-3263-4FED-9896-A59567365171}" type="presParOf" srcId="{53CAE22F-92CB-49E5-873F-D671A8FD08FC}" destId="{319F135F-8367-496E-9E5C-F37B6A1A2699}" srcOrd="0" destOrd="0" presId="urn:microsoft.com/office/officeart/2005/8/layout/list1"/>
    <dgm:cxn modelId="{8B2DDED2-00FF-47D2-8E81-C5BAB72CD208}" type="presParOf" srcId="{53CAE22F-92CB-49E5-873F-D671A8FD08FC}" destId="{018179CF-A578-4C70-BD87-CA15F64D8E6C}" srcOrd="1" destOrd="0" presId="urn:microsoft.com/office/officeart/2005/8/layout/list1"/>
    <dgm:cxn modelId="{418F26FC-BDFE-456F-B320-D6AC9765A57D}" type="presParOf" srcId="{85BBB5D9-8BED-4182-BFC8-BB3F21DE50AC}" destId="{93AB887E-36D0-4994-A914-E11D67182F09}" srcOrd="1" destOrd="0" presId="urn:microsoft.com/office/officeart/2005/8/layout/list1"/>
    <dgm:cxn modelId="{3C1F27B9-B411-420D-A283-C76DBE75745C}" type="presParOf" srcId="{85BBB5D9-8BED-4182-BFC8-BB3F21DE50AC}" destId="{80EF9131-3F31-47C5-B5DA-6A7576195635}" srcOrd="2" destOrd="0" presId="urn:microsoft.com/office/officeart/2005/8/layout/list1"/>
    <dgm:cxn modelId="{57A90445-A77A-47D5-8DCB-1E6516E237CA}" type="presParOf" srcId="{85BBB5D9-8BED-4182-BFC8-BB3F21DE50AC}" destId="{38FB274B-6A1C-4D1F-B4F6-7D26D86A3D98}" srcOrd="3" destOrd="0" presId="urn:microsoft.com/office/officeart/2005/8/layout/list1"/>
    <dgm:cxn modelId="{CFF1C9A4-A4C5-4BA2-BD6C-953FC16255CB}" type="presParOf" srcId="{85BBB5D9-8BED-4182-BFC8-BB3F21DE50AC}" destId="{3B77A88B-4C62-4094-9A1C-AD27B8D3858D}" srcOrd="4" destOrd="0" presId="urn:microsoft.com/office/officeart/2005/8/layout/list1"/>
    <dgm:cxn modelId="{F79236F5-CF11-4C3C-97B4-FE6F43EA63D2}" type="presParOf" srcId="{3B77A88B-4C62-4094-9A1C-AD27B8D3858D}" destId="{31B6D5F3-869C-4ECC-8DD6-0C420B11A994}" srcOrd="0" destOrd="0" presId="urn:microsoft.com/office/officeart/2005/8/layout/list1"/>
    <dgm:cxn modelId="{6D2F24FC-064E-4366-9EEC-49954FE62ADF}" type="presParOf" srcId="{3B77A88B-4C62-4094-9A1C-AD27B8D3858D}" destId="{AF04209C-77A4-4C07-A333-8423001F3F4B}" srcOrd="1" destOrd="0" presId="urn:microsoft.com/office/officeart/2005/8/layout/list1"/>
    <dgm:cxn modelId="{2AC781A1-EE8B-427D-A814-5E69B3DD7211}" type="presParOf" srcId="{85BBB5D9-8BED-4182-BFC8-BB3F21DE50AC}" destId="{6C1C11C8-264B-4E44-A2BF-441DE639E890}" srcOrd="5" destOrd="0" presId="urn:microsoft.com/office/officeart/2005/8/layout/list1"/>
    <dgm:cxn modelId="{4927914C-D932-43FD-8375-EAFBD25E2527}" type="presParOf" srcId="{85BBB5D9-8BED-4182-BFC8-BB3F21DE50AC}" destId="{B3206826-6647-4738-A889-34ABCEEF769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630F31-E2B8-46DF-AD4F-B025CAE90E1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12F314-F1ED-4B1D-BE73-CA7712881B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 Data.</a:t>
          </a:r>
        </a:p>
      </dgm:t>
    </dgm:pt>
    <dgm:pt modelId="{E60E8736-D3C0-4035-92C3-59DC3A19E6DD}" type="parTrans" cxnId="{21A9A37D-2464-41B3-9276-08C24E413B7C}">
      <dgm:prSet/>
      <dgm:spPr/>
      <dgm:t>
        <a:bodyPr/>
        <a:lstStyle/>
        <a:p>
          <a:endParaRPr lang="en-US"/>
        </a:p>
      </dgm:t>
    </dgm:pt>
    <dgm:pt modelId="{BBC54506-B68B-4268-A793-BB8EF29F1200}" type="sibTrans" cxnId="{21A9A37D-2464-41B3-9276-08C24E413B7C}">
      <dgm:prSet/>
      <dgm:spPr/>
      <dgm:t>
        <a:bodyPr/>
        <a:lstStyle/>
        <a:p>
          <a:endParaRPr lang="en-US"/>
        </a:p>
      </dgm:t>
    </dgm:pt>
    <dgm:pt modelId="{5CC9CE74-688B-42B8-BC3D-EE838D6472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Validation Data.</a:t>
          </a:r>
        </a:p>
      </dgm:t>
    </dgm:pt>
    <dgm:pt modelId="{8005C969-2771-4882-B92D-E7B18E71BBB5}" type="parTrans" cxnId="{4AD3DED7-8686-4D80-82D6-CC755D117120}">
      <dgm:prSet/>
      <dgm:spPr/>
      <dgm:t>
        <a:bodyPr/>
        <a:lstStyle/>
        <a:p>
          <a:endParaRPr lang="en-US"/>
        </a:p>
      </dgm:t>
    </dgm:pt>
    <dgm:pt modelId="{AB0ED379-9C1C-4850-ABB9-C97CC91940BE}" type="sibTrans" cxnId="{4AD3DED7-8686-4D80-82D6-CC755D117120}">
      <dgm:prSet/>
      <dgm:spPr/>
      <dgm:t>
        <a:bodyPr/>
        <a:lstStyle/>
        <a:p>
          <a:endParaRPr lang="en-US"/>
        </a:p>
      </dgm:t>
    </dgm:pt>
    <dgm:pt modelId="{A386C25D-E0AE-45A8-B77B-A98ED142F506}" type="pres">
      <dgm:prSet presAssocID="{C2630F31-E2B8-46DF-AD4F-B025CAE90E13}" presName="root" presStyleCnt="0">
        <dgm:presLayoutVars>
          <dgm:dir/>
          <dgm:resizeHandles val="exact"/>
        </dgm:presLayoutVars>
      </dgm:prSet>
      <dgm:spPr/>
    </dgm:pt>
    <dgm:pt modelId="{56BD53FB-80F9-4556-B941-F5AAAD11A928}" type="pres">
      <dgm:prSet presAssocID="{2F12F314-F1ED-4B1D-BE73-CA7712881BFC}" presName="compNode" presStyleCnt="0"/>
      <dgm:spPr/>
    </dgm:pt>
    <dgm:pt modelId="{A9B75CFB-444E-4B1E-B5DF-06D0ED0884EB}" type="pres">
      <dgm:prSet presAssocID="{2F12F314-F1ED-4B1D-BE73-CA7712881BFC}" presName="bgRect" presStyleLbl="bgShp" presStyleIdx="0" presStyleCnt="2"/>
      <dgm:spPr/>
    </dgm:pt>
    <dgm:pt modelId="{80BB658A-DE67-4739-8A61-FBDF8FFC8D97}" type="pres">
      <dgm:prSet presAssocID="{2F12F314-F1ED-4B1D-BE73-CA7712881BF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D4058BAC-D498-4F88-9F88-0E399B78A0BE}" type="pres">
      <dgm:prSet presAssocID="{2F12F314-F1ED-4B1D-BE73-CA7712881BFC}" presName="spaceRect" presStyleCnt="0"/>
      <dgm:spPr/>
    </dgm:pt>
    <dgm:pt modelId="{38F6190B-0FCD-4486-A209-019C70E46154}" type="pres">
      <dgm:prSet presAssocID="{2F12F314-F1ED-4B1D-BE73-CA7712881BFC}" presName="parTx" presStyleLbl="revTx" presStyleIdx="0" presStyleCnt="2">
        <dgm:presLayoutVars>
          <dgm:chMax val="0"/>
          <dgm:chPref val="0"/>
        </dgm:presLayoutVars>
      </dgm:prSet>
      <dgm:spPr/>
    </dgm:pt>
    <dgm:pt modelId="{9B5FD4A0-F412-41D0-83E0-A72443815701}" type="pres">
      <dgm:prSet presAssocID="{BBC54506-B68B-4268-A793-BB8EF29F1200}" presName="sibTrans" presStyleCnt="0"/>
      <dgm:spPr/>
    </dgm:pt>
    <dgm:pt modelId="{FBAB1B6C-4D24-4FD5-9CAA-B2A11A2FF5F2}" type="pres">
      <dgm:prSet presAssocID="{5CC9CE74-688B-42B8-BC3D-EE838D64720B}" presName="compNode" presStyleCnt="0"/>
      <dgm:spPr/>
    </dgm:pt>
    <dgm:pt modelId="{E50A5204-FC93-43F9-85D2-202729E99077}" type="pres">
      <dgm:prSet presAssocID="{5CC9CE74-688B-42B8-BC3D-EE838D64720B}" presName="bgRect" presStyleLbl="bgShp" presStyleIdx="1" presStyleCnt="2"/>
      <dgm:spPr/>
    </dgm:pt>
    <dgm:pt modelId="{744F9D6C-7A5F-47AD-8808-F99CC9084A2C}" type="pres">
      <dgm:prSet presAssocID="{5CC9CE74-688B-42B8-BC3D-EE838D64720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33BF8EED-EE67-4418-BEF9-AF6544D0263D}" type="pres">
      <dgm:prSet presAssocID="{5CC9CE74-688B-42B8-BC3D-EE838D64720B}" presName="spaceRect" presStyleCnt="0"/>
      <dgm:spPr/>
    </dgm:pt>
    <dgm:pt modelId="{6BCD04EC-14E1-44A9-A83F-CD490E9018A8}" type="pres">
      <dgm:prSet presAssocID="{5CC9CE74-688B-42B8-BC3D-EE838D64720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E5AE074-907D-46D2-9EFB-5439EB7CCDA8}" type="presOf" srcId="{C2630F31-E2B8-46DF-AD4F-B025CAE90E13}" destId="{A386C25D-E0AE-45A8-B77B-A98ED142F506}" srcOrd="0" destOrd="0" presId="urn:microsoft.com/office/officeart/2018/2/layout/IconVerticalSolidList"/>
    <dgm:cxn modelId="{21A9A37D-2464-41B3-9276-08C24E413B7C}" srcId="{C2630F31-E2B8-46DF-AD4F-B025CAE90E13}" destId="{2F12F314-F1ED-4B1D-BE73-CA7712881BFC}" srcOrd="0" destOrd="0" parTransId="{E60E8736-D3C0-4035-92C3-59DC3A19E6DD}" sibTransId="{BBC54506-B68B-4268-A793-BB8EF29F1200}"/>
    <dgm:cxn modelId="{9F3B1DA2-B617-42A2-BF21-20F224F883FC}" type="presOf" srcId="{2F12F314-F1ED-4B1D-BE73-CA7712881BFC}" destId="{38F6190B-0FCD-4486-A209-019C70E46154}" srcOrd="0" destOrd="0" presId="urn:microsoft.com/office/officeart/2018/2/layout/IconVerticalSolidList"/>
    <dgm:cxn modelId="{FD1785D4-8174-4868-8D78-58F1DFCC5383}" type="presOf" srcId="{5CC9CE74-688B-42B8-BC3D-EE838D64720B}" destId="{6BCD04EC-14E1-44A9-A83F-CD490E9018A8}" srcOrd="0" destOrd="0" presId="urn:microsoft.com/office/officeart/2018/2/layout/IconVerticalSolidList"/>
    <dgm:cxn modelId="{4AD3DED7-8686-4D80-82D6-CC755D117120}" srcId="{C2630F31-E2B8-46DF-AD4F-B025CAE90E13}" destId="{5CC9CE74-688B-42B8-BC3D-EE838D64720B}" srcOrd="1" destOrd="0" parTransId="{8005C969-2771-4882-B92D-E7B18E71BBB5}" sibTransId="{AB0ED379-9C1C-4850-ABB9-C97CC91940BE}"/>
    <dgm:cxn modelId="{A0838C32-0492-4E33-9632-E2C32824053C}" type="presParOf" srcId="{A386C25D-E0AE-45A8-B77B-A98ED142F506}" destId="{56BD53FB-80F9-4556-B941-F5AAAD11A928}" srcOrd="0" destOrd="0" presId="urn:microsoft.com/office/officeart/2018/2/layout/IconVerticalSolidList"/>
    <dgm:cxn modelId="{797F6EAD-124E-4892-BDB9-DC7478AC3DDA}" type="presParOf" srcId="{56BD53FB-80F9-4556-B941-F5AAAD11A928}" destId="{A9B75CFB-444E-4B1E-B5DF-06D0ED0884EB}" srcOrd="0" destOrd="0" presId="urn:microsoft.com/office/officeart/2018/2/layout/IconVerticalSolidList"/>
    <dgm:cxn modelId="{83F95F60-6327-41EA-ADD1-2F3A1B2A5986}" type="presParOf" srcId="{56BD53FB-80F9-4556-B941-F5AAAD11A928}" destId="{80BB658A-DE67-4739-8A61-FBDF8FFC8D97}" srcOrd="1" destOrd="0" presId="urn:microsoft.com/office/officeart/2018/2/layout/IconVerticalSolidList"/>
    <dgm:cxn modelId="{4B0BF9D7-8356-4E57-B77D-6D25710A1E70}" type="presParOf" srcId="{56BD53FB-80F9-4556-B941-F5AAAD11A928}" destId="{D4058BAC-D498-4F88-9F88-0E399B78A0BE}" srcOrd="2" destOrd="0" presId="urn:microsoft.com/office/officeart/2018/2/layout/IconVerticalSolidList"/>
    <dgm:cxn modelId="{73979F4F-6475-43DF-8730-8F3C1BFC633A}" type="presParOf" srcId="{56BD53FB-80F9-4556-B941-F5AAAD11A928}" destId="{38F6190B-0FCD-4486-A209-019C70E46154}" srcOrd="3" destOrd="0" presId="urn:microsoft.com/office/officeart/2018/2/layout/IconVerticalSolidList"/>
    <dgm:cxn modelId="{B4B6251F-50D6-482F-8EDA-7D20C6B63000}" type="presParOf" srcId="{A386C25D-E0AE-45A8-B77B-A98ED142F506}" destId="{9B5FD4A0-F412-41D0-83E0-A72443815701}" srcOrd="1" destOrd="0" presId="urn:microsoft.com/office/officeart/2018/2/layout/IconVerticalSolidList"/>
    <dgm:cxn modelId="{FB71F66C-2F0F-4C82-BC86-F4DB6A251553}" type="presParOf" srcId="{A386C25D-E0AE-45A8-B77B-A98ED142F506}" destId="{FBAB1B6C-4D24-4FD5-9CAA-B2A11A2FF5F2}" srcOrd="2" destOrd="0" presId="urn:microsoft.com/office/officeart/2018/2/layout/IconVerticalSolidList"/>
    <dgm:cxn modelId="{2A60BAB8-0EC5-4877-905F-ED93DEC76510}" type="presParOf" srcId="{FBAB1B6C-4D24-4FD5-9CAA-B2A11A2FF5F2}" destId="{E50A5204-FC93-43F9-85D2-202729E99077}" srcOrd="0" destOrd="0" presId="urn:microsoft.com/office/officeart/2018/2/layout/IconVerticalSolidList"/>
    <dgm:cxn modelId="{77C5FCDD-0E37-48F1-94BA-16BF53991EA9}" type="presParOf" srcId="{FBAB1B6C-4D24-4FD5-9CAA-B2A11A2FF5F2}" destId="{744F9D6C-7A5F-47AD-8808-F99CC9084A2C}" srcOrd="1" destOrd="0" presId="urn:microsoft.com/office/officeart/2018/2/layout/IconVerticalSolidList"/>
    <dgm:cxn modelId="{EF75A88A-B973-4A72-9BB4-98F63AF56F06}" type="presParOf" srcId="{FBAB1B6C-4D24-4FD5-9CAA-B2A11A2FF5F2}" destId="{33BF8EED-EE67-4418-BEF9-AF6544D0263D}" srcOrd="2" destOrd="0" presId="urn:microsoft.com/office/officeart/2018/2/layout/IconVerticalSolidList"/>
    <dgm:cxn modelId="{79CEB246-3AFB-44E4-95D1-2F27418E4FED}" type="presParOf" srcId="{FBAB1B6C-4D24-4FD5-9CAA-B2A11A2FF5F2}" destId="{6BCD04EC-14E1-44A9-A83F-CD490E9018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F9131-3F31-47C5-B5DA-6A7576195635}">
      <dsp:nvSpPr>
        <dsp:cNvPr id="0" name=""/>
        <dsp:cNvSpPr/>
      </dsp:nvSpPr>
      <dsp:spPr>
        <a:xfrm>
          <a:off x="0" y="609306"/>
          <a:ext cx="9603275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8179CF-A578-4C70-BD87-CA15F64D8E6C}">
      <dsp:nvSpPr>
        <dsp:cNvPr id="0" name=""/>
        <dsp:cNvSpPr/>
      </dsp:nvSpPr>
      <dsp:spPr>
        <a:xfrm>
          <a:off x="480163" y="18906"/>
          <a:ext cx="6722292" cy="1180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87" tIns="0" rIns="254087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Mohamed Elsayed</a:t>
          </a:r>
        </a:p>
      </dsp:txBody>
      <dsp:txXfrm>
        <a:off x="537805" y="76548"/>
        <a:ext cx="6607008" cy="1065516"/>
      </dsp:txXfrm>
    </dsp:sp>
    <dsp:sp modelId="{B3206826-6647-4738-A889-34ABCEEF7690}">
      <dsp:nvSpPr>
        <dsp:cNvPr id="0" name=""/>
        <dsp:cNvSpPr/>
      </dsp:nvSpPr>
      <dsp:spPr>
        <a:xfrm>
          <a:off x="0" y="2423706"/>
          <a:ext cx="9603275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4209C-77A4-4C07-A333-8423001F3F4B}">
      <dsp:nvSpPr>
        <dsp:cNvPr id="0" name=""/>
        <dsp:cNvSpPr/>
      </dsp:nvSpPr>
      <dsp:spPr>
        <a:xfrm>
          <a:off x="480163" y="1833306"/>
          <a:ext cx="6722292" cy="1180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87" tIns="0" rIns="254087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Mohammed Agoor</a:t>
          </a:r>
        </a:p>
      </dsp:txBody>
      <dsp:txXfrm>
        <a:off x="537805" y="1890948"/>
        <a:ext cx="6607008" cy="10655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75CFB-444E-4B1E-B5DF-06D0ED0884EB}">
      <dsp:nvSpPr>
        <dsp:cNvPr id="0" name=""/>
        <dsp:cNvSpPr/>
      </dsp:nvSpPr>
      <dsp:spPr>
        <a:xfrm>
          <a:off x="0" y="560724"/>
          <a:ext cx="9603275" cy="10351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B658A-DE67-4739-8A61-FBDF8FFC8D97}">
      <dsp:nvSpPr>
        <dsp:cNvPr id="0" name=""/>
        <dsp:cNvSpPr/>
      </dsp:nvSpPr>
      <dsp:spPr>
        <a:xfrm>
          <a:off x="313143" y="793640"/>
          <a:ext cx="569351" cy="5693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6190B-0FCD-4486-A209-019C70E46154}">
      <dsp:nvSpPr>
        <dsp:cNvPr id="0" name=""/>
        <dsp:cNvSpPr/>
      </dsp:nvSpPr>
      <dsp:spPr>
        <a:xfrm>
          <a:off x="1195637" y="560724"/>
          <a:ext cx="8407637" cy="1035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7" tIns="109557" rIns="109557" bIns="10955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Train Data.</a:t>
          </a:r>
        </a:p>
      </dsp:txBody>
      <dsp:txXfrm>
        <a:off x="1195637" y="560724"/>
        <a:ext cx="8407637" cy="1035183"/>
      </dsp:txXfrm>
    </dsp:sp>
    <dsp:sp modelId="{E50A5204-FC93-43F9-85D2-202729E99077}">
      <dsp:nvSpPr>
        <dsp:cNvPr id="0" name=""/>
        <dsp:cNvSpPr/>
      </dsp:nvSpPr>
      <dsp:spPr>
        <a:xfrm>
          <a:off x="0" y="1854704"/>
          <a:ext cx="9603275" cy="10351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4F9D6C-7A5F-47AD-8808-F99CC9084A2C}">
      <dsp:nvSpPr>
        <dsp:cNvPr id="0" name=""/>
        <dsp:cNvSpPr/>
      </dsp:nvSpPr>
      <dsp:spPr>
        <a:xfrm>
          <a:off x="313143" y="2087620"/>
          <a:ext cx="569351" cy="5693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D04EC-14E1-44A9-A83F-CD490E9018A8}">
      <dsp:nvSpPr>
        <dsp:cNvPr id="0" name=""/>
        <dsp:cNvSpPr/>
      </dsp:nvSpPr>
      <dsp:spPr>
        <a:xfrm>
          <a:off x="1195637" y="1854704"/>
          <a:ext cx="8407637" cy="1035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7" tIns="109557" rIns="109557" bIns="10955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Validation Data.</a:t>
          </a:r>
        </a:p>
      </dsp:txBody>
      <dsp:txXfrm>
        <a:off x="1195637" y="1854704"/>
        <a:ext cx="8407637" cy="1035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python-for-data-science-machine-learning/" TargetMode="External"/><Relationship Id="rId2" Type="http://schemas.openxmlformats.org/officeDocument/2006/relationships/hyperlink" Target="https://app.datacamp.com/learn/career-tracks/data-scientist-with-pyth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75CBB-A32A-425D-BA00-51CAAB45FB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/>
              <a:t>Bank Traffic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321AB-BFAC-4D3F-9F2C-A0C90F55B8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Machine learning regression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12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6377-2FFD-44C8-8120-3FE2B72B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Test Model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8A5BF-6FBC-4277-AC75-D57BF6BFA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Test Data.</a:t>
            </a:r>
          </a:p>
          <a:p>
            <a:r>
              <a:rPr lang="en-US" dirty="0"/>
              <a:t>Official Vacation to Zero.</a:t>
            </a:r>
          </a:p>
          <a:p>
            <a:r>
              <a:rPr lang="en-US" dirty="0"/>
              <a:t>Merge Data.</a:t>
            </a:r>
          </a:p>
          <a:p>
            <a:r>
              <a:rPr lang="en-US" dirty="0"/>
              <a:t>One Hot  Encode.</a:t>
            </a:r>
          </a:p>
          <a:p>
            <a:r>
              <a:rPr lang="en-US" dirty="0"/>
              <a:t>Drop Not Need Columns.</a:t>
            </a:r>
          </a:p>
          <a:p>
            <a:r>
              <a:rPr lang="en-US" dirty="0"/>
              <a:t>Predict Target.</a:t>
            </a:r>
          </a:p>
        </p:txBody>
      </p:sp>
    </p:spTree>
    <p:extLst>
      <p:ext uri="{BB962C8B-B14F-4D97-AF65-F5344CB8AC3E}">
        <p14:creationId xmlns:p14="http://schemas.microsoft.com/office/powerpoint/2010/main" val="699021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8274-DEAE-4B26-B038-9F5A1D63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>
                <a:solidFill>
                  <a:srgbClr val="000000"/>
                </a:solidFill>
                <a:effectLst/>
                <a:latin typeface="Helvetica Neue"/>
              </a:rPr>
              <a:t>Save output files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4E6A1-BB29-437E-B124-1F0B5B148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Test Submission File.</a:t>
            </a:r>
          </a:p>
          <a:p>
            <a:pPr>
              <a:lnSpc>
                <a:spcPct val="150000"/>
              </a:lnSpc>
            </a:pPr>
            <a:r>
              <a:rPr lang="en-US" sz="2400"/>
              <a:t>Model File.</a:t>
            </a:r>
            <a:endParaRPr lang="en-US" sz="2400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C0E207C-1ABE-4006-8AFC-37D3CE180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086" y="2015732"/>
            <a:ext cx="4250832" cy="322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63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B9B7D-D378-4231-83F4-F7ECC505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B106E-27FF-4B11-B864-9FF214A36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 Documentation.</a:t>
            </a:r>
          </a:p>
          <a:p>
            <a:r>
              <a:rPr lang="en-US" dirty="0"/>
              <a:t>XGBoost Documentation.</a:t>
            </a:r>
          </a:p>
          <a:p>
            <a:r>
              <a:rPr lang="en-US" dirty="0"/>
              <a:t>Kaggle Notebooks.</a:t>
            </a:r>
          </a:p>
          <a:p>
            <a:r>
              <a:rPr lang="en-US" dirty="0"/>
              <a:t>DataCamp: Data Scientist Track. [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]</a:t>
            </a:r>
          </a:p>
          <a:p>
            <a:r>
              <a:rPr lang="en-US" dirty="0"/>
              <a:t>Udemy Data Science Course. [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08116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7D777-561D-4039-BF2D-E70FE894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Thanks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F0D31-068C-43B8-B56C-812A47461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5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A96B-C250-4C61-8CC6-3B802EAA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0F6569DE-52CD-4204-B630-845D8EFF34F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806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CD063-DD9A-4ECD-9F45-4BD3A82E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8E04E-5614-4EC5-B387-A6706F3A3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Covid Dataset.</a:t>
            </a:r>
          </a:p>
          <a:p>
            <a:pPr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Bank Traffic Dataset.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6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E15C-D86D-497D-8008-442AF54A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Covid Dataset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B86E50-1689-4228-B987-7DF4BB4DE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989855" cy="34506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Select Egypt Dataset.</a:t>
            </a:r>
          </a:p>
          <a:p>
            <a:pPr>
              <a:lnSpc>
                <a:spcPct val="150000"/>
              </a:lnSpc>
            </a:pPr>
            <a:r>
              <a:rPr lang="en-US" dirty="0"/>
              <a:t>Drop Country Column.</a:t>
            </a:r>
          </a:p>
          <a:p>
            <a:pPr>
              <a:lnSpc>
                <a:spcPct val="150000"/>
              </a:lnSpc>
            </a:pPr>
            <a:r>
              <a:rPr lang="en-US" dirty="0"/>
              <a:t>Extract Year, Month, Day Values.</a:t>
            </a:r>
          </a:p>
          <a:p>
            <a:pPr>
              <a:lnSpc>
                <a:spcPct val="150000"/>
              </a:lnSpc>
            </a:pPr>
            <a:r>
              <a:rPr lang="en-US" dirty="0"/>
              <a:t>Cumulative Values Handling.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D2CB970D-C7F3-4935-B165-BA6B6F4E9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288" y="3907750"/>
            <a:ext cx="3960566" cy="1720573"/>
          </a:xfrm>
          <a:prstGeom prst="rect">
            <a:avLst/>
          </a:prstGeom>
        </p:spPr>
      </p:pic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E7A571E-CC5E-4BC1-9C9A-883557FE8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288" y="2004882"/>
            <a:ext cx="3960566" cy="164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9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58BB9-EE25-498C-8C7E-D2D84CCC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Helvetica Neue"/>
              </a:rPr>
              <a:t>Bank Traffic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A418B-E1D8-432E-B786-73CC74A18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989855" cy="3450613"/>
          </a:xfrm>
        </p:spPr>
        <p:txBody>
          <a:bodyPr>
            <a:normAutofit/>
          </a:bodyPr>
          <a:lstStyle/>
          <a:p>
            <a:r>
              <a:rPr lang="en-US" dirty="0"/>
              <a:t>Data Summary.</a:t>
            </a:r>
          </a:p>
          <a:p>
            <a:r>
              <a:rPr lang="en-US" dirty="0"/>
              <a:t>Nulls Values.</a:t>
            </a:r>
          </a:p>
          <a:p>
            <a:r>
              <a:rPr lang="en-US" dirty="0"/>
              <a:t>Feature Engineering.</a:t>
            </a:r>
          </a:p>
          <a:p>
            <a:r>
              <a:rPr lang="en-US" dirty="0"/>
              <a:t>Exploratory Data Analysis.</a:t>
            </a:r>
          </a:p>
          <a:p>
            <a:r>
              <a:rPr lang="en-US" dirty="0"/>
              <a:t>Plot Relation Between Variables.</a:t>
            </a:r>
          </a:p>
          <a:p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88B09DF-077A-4EA9-B9D1-E8D3C7315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509" y="2015732"/>
            <a:ext cx="4451081" cy="320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31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7200-D453-4F87-8835-832105CE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Data Preparation</a:t>
            </a:r>
            <a:br>
              <a:rPr lang="en-US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6719A-F4AE-4B28-B739-8D328A6FA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Data.</a:t>
            </a:r>
          </a:p>
          <a:p>
            <a:r>
              <a:rPr lang="en-US" dirty="0"/>
              <a:t>Handling Nulls Values.</a:t>
            </a:r>
          </a:p>
          <a:p>
            <a:r>
              <a:rPr lang="en-US" dirty="0"/>
              <a:t>One Hot Encode For Year and Day Name Columns.</a:t>
            </a:r>
          </a:p>
          <a:p>
            <a:r>
              <a:rPr lang="en-US" dirty="0"/>
              <a:t>Drop Not Needed Columns.</a:t>
            </a:r>
          </a:p>
          <a:p>
            <a:r>
              <a:rPr lang="en-US" dirty="0"/>
              <a:t>Correlation Matrix With Target.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44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8C57-269E-4204-86A2-E7E7CFE0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Data Split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B14E860B-B842-4EE2-81DB-380FCE762A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728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29A7-FE79-478D-8178-EFD3C3BAD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Train Model</a:t>
            </a:r>
            <a:br>
              <a:rPr lang="en-US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B1BC3-7DEC-4496-94E4-17E8EE499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GradientBoosting Model.</a:t>
            </a:r>
          </a:p>
          <a:p>
            <a:r>
              <a:rPr lang="en-US" dirty="0"/>
              <a:t>CatBoost.</a:t>
            </a:r>
          </a:p>
          <a:p>
            <a:r>
              <a:rPr lang="en-US" dirty="0"/>
              <a:t>XGBoost.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27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8573-1756-4606-A533-802EB0CC7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A84F7-F7E9-4FA5-AD13-37A1FEEA3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Mean Absolute Error.</a:t>
            </a:r>
          </a:p>
          <a:p>
            <a:pPr>
              <a:lnSpc>
                <a:spcPct val="150000"/>
              </a:lnSpc>
            </a:pPr>
            <a:r>
              <a:rPr lang="en-US" dirty="0"/>
              <a:t>Mean Square Log Error.</a:t>
            </a:r>
          </a:p>
          <a:p>
            <a:pPr>
              <a:lnSpc>
                <a:spcPct val="150000"/>
              </a:lnSpc>
            </a:pPr>
            <a:r>
              <a:rPr lang="en-US" dirty="0"/>
              <a:t>R-squared Score.</a:t>
            </a:r>
          </a:p>
        </p:txBody>
      </p:sp>
      <p:pic>
        <p:nvPicPr>
          <p:cNvPr id="6" name="Picture 5" descr="Diagram&#10;&#10;Description automatically generated with low confidence">
            <a:extLst>
              <a:ext uri="{FF2B5EF4-FFF2-40B4-BE49-F238E27FC236}">
                <a16:creationId xmlns:a16="http://schemas.microsoft.com/office/drawing/2014/main" id="{626481FF-B1DD-4CAF-94E9-FAAFE31A2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908" y="2138841"/>
            <a:ext cx="4494966" cy="940091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2D837A34-32BF-4935-9C63-87ABAF22B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587" y="4479206"/>
            <a:ext cx="4500287" cy="987138"/>
          </a:xfrm>
          <a:prstGeom prst="rect">
            <a:avLst/>
          </a:prstGeom>
        </p:spPr>
      </p:pic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B339FA4A-CBC4-4488-B106-68A577009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908" y="3309023"/>
            <a:ext cx="4500287" cy="94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237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95</TotalTime>
  <Words>191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Gill Sans MT</vt:lpstr>
      <vt:lpstr>Google Sans</vt:lpstr>
      <vt:lpstr>Helvetica Neue</vt:lpstr>
      <vt:lpstr>Gallery</vt:lpstr>
      <vt:lpstr>Bank Traffic</vt:lpstr>
      <vt:lpstr>Presented by</vt:lpstr>
      <vt:lpstr>Datasets</vt:lpstr>
      <vt:lpstr>Covid Dataset</vt:lpstr>
      <vt:lpstr>Bank Traffic Dataset</vt:lpstr>
      <vt:lpstr>Data Preparation </vt:lpstr>
      <vt:lpstr>Data Split </vt:lpstr>
      <vt:lpstr>Train Model </vt:lpstr>
      <vt:lpstr>Evaluation Metric</vt:lpstr>
      <vt:lpstr>Test Model </vt:lpstr>
      <vt:lpstr>Save output files</vt:lpstr>
      <vt:lpstr>reference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Traffic</dc:title>
  <dc:creator>loutfy abdulah loutfy abdelfatah</dc:creator>
  <cp:lastModifiedBy>loutfy abdulah loutfy abdelfatah</cp:lastModifiedBy>
  <cp:revision>14</cp:revision>
  <dcterms:created xsi:type="dcterms:W3CDTF">2021-11-09T16:54:28Z</dcterms:created>
  <dcterms:modified xsi:type="dcterms:W3CDTF">2021-11-09T18:34:57Z</dcterms:modified>
</cp:coreProperties>
</file>