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7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1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4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70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00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7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03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56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8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0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2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0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9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26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A35A-C496-A2A9-4D42-985A8CEAC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solidFill>
                  <a:srgbClr val="FFC000"/>
                </a:solidFill>
              </a:rPr>
              <a:t>Body</a:t>
            </a:r>
            <a:r>
              <a:rPr lang="en-PH" dirty="0"/>
              <a:t> </a:t>
            </a:r>
            <a:r>
              <a:rPr lang="en-PH" dirty="0">
                <a:solidFill>
                  <a:srgbClr val="00B050"/>
                </a:solidFill>
              </a:rPr>
              <a:t>Balance</a:t>
            </a:r>
            <a:r>
              <a:rPr lang="en-PH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1922-BEE6-D223-3BCF-40422FFC6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Gym and Fitness Website</a:t>
            </a:r>
          </a:p>
          <a:p>
            <a:r>
              <a:rPr lang="en-PH" dirty="0"/>
              <a:t>By: Joan </a:t>
            </a:r>
            <a:r>
              <a:rPr lang="en-PH" dirty="0" err="1"/>
              <a:t>Canillo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4526-7947-1D9D-30C8-14632E1E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39" y="2664270"/>
            <a:ext cx="1529459" cy="15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83E8-87D0-051C-D88C-644C6869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2" y="926787"/>
            <a:ext cx="8596668" cy="1320800"/>
          </a:xfrm>
        </p:spPr>
        <p:txBody>
          <a:bodyPr>
            <a:normAutofit/>
          </a:bodyPr>
          <a:lstStyle/>
          <a:p>
            <a:r>
              <a:rPr lang="en-PH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4F14-B541-0622-113D-3F27D6B3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35" y="926787"/>
            <a:ext cx="8979849" cy="3880773"/>
          </a:xfrm>
        </p:spPr>
        <p:txBody>
          <a:bodyPr/>
          <a:lstStyle/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A4B07-ADC8-B3C4-7581-C25C3D7A7600}"/>
              </a:ext>
            </a:extLst>
          </p:cNvPr>
          <p:cNvSpPr txBox="1">
            <a:spLocks/>
          </p:cNvSpPr>
          <p:nvPr/>
        </p:nvSpPr>
        <p:spPr>
          <a:xfrm>
            <a:off x="800788" y="1713669"/>
            <a:ext cx="89798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Gyms can be considered as an essential need  for those who want to stay healthy and in shape. Equipment's are allowed to use as long as you are a member of a specific gym, however, you need go to the gym to start working out. You need to allot a certain time for travel and even risk your self going out during the pandemic.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Gym centers are closed during the height of the pandemic. 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People do their own work outs at home but may not do the correct way on how to tone their muscles. 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2D37D7-A2D4-2F6C-82C0-F71867CFA9D5}"/>
              </a:ext>
            </a:extLst>
          </p:cNvPr>
          <p:cNvSpPr txBox="1">
            <a:spLocks/>
          </p:cNvSpPr>
          <p:nvPr/>
        </p:nvSpPr>
        <p:spPr>
          <a:xfrm>
            <a:off x="694935" y="926787"/>
            <a:ext cx="89798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	A platform where anyone can do guided exercise or workouts at the comfort of their home anytime. </a:t>
            </a: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P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Active Persons  who are restricted to go out 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Person that are working from home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Those who don’t have time to go out</a:t>
            </a: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ABA216-4CD0-7902-999B-626E3FFC8EEB}"/>
              </a:ext>
            </a:extLst>
          </p:cNvPr>
          <p:cNvSpPr txBox="1">
            <a:spLocks/>
          </p:cNvSpPr>
          <p:nvPr/>
        </p:nvSpPr>
        <p:spPr>
          <a:xfrm>
            <a:off x="694935" y="41471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800" b="1" dirty="0">
                <a:solidFill>
                  <a:schemeClr val="tx1"/>
                </a:solidFill>
              </a:rPr>
              <a:t>Feature/Functionality of the website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F7DAA3-2C73-5CE6-992E-31FF31CF4880}"/>
              </a:ext>
            </a:extLst>
          </p:cNvPr>
          <p:cNvSpPr txBox="1">
            <a:spLocks/>
          </p:cNvSpPr>
          <p:nvPr/>
        </p:nvSpPr>
        <p:spPr>
          <a:xfrm>
            <a:off x="694935" y="462593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Videos and images: guide for your workout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Suggest work out that will fit your goal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Customized your own workout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Track your activities and improvements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9E1FF3-89B4-FEF3-3B65-8822082E346C}"/>
              </a:ext>
            </a:extLst>
          </p:cNvPr>
          <p:cNvSpPr txBox="1">
            <a:spLocks/>
          </p:cNvSpPr>
          <p:nvPr/>
        </p:nvSpPr>
        <p:spPr>
          <a:xfrm>
            <a:off x="623400" y="4480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800" b="1" dirty="0">
                <a:solidFill>
                  <a:schemeClr val="tx1"/>
                </a:solidFill>
              </a:rPr>
              <a:t>About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55616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D6AE06-F3F8-E744-83E0-872674B5A8F5}"/>
              </a:ext>
            </a:extLst>
          </p:cNvPr>
          <p:cNvSpPr txBox="1">
            <a:spLocks/>
          </p:cNvSpPr>
          <p:nvPr/>
        </p:nvSpPr>
        <p:spPr>
          <a:xfrm>
            <a:off x="706245" y="6083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7C1C1-CA76-3E21-B9CE-9FB4383B82F0}"/>
              </a:ext>
            </a:extLst>
          </p:cNvPr>
          <p:cNvSpPr txBox="1">
            <a:spLocks/>
          </p:cNvSpPr>
          <p:nvPr/>
        </p:nvSpPr>
        <p:spPr>
          <a:xfrm>
            <a:off x="1057901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Gitbash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17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199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Body Balance </vt:lpstr>
      <vt:lpstr>Quick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Balance </dc:title>
  <dc:creator>Maya Blanca Duenog</dc:creator>
  <cp:lastModifiedBy>Maya Blanca Duenog</cp:lastModifiedBy>
  <cp:revision>5</cp:revision>
  <dcterms:created xsi:type="dcterms:W3CDTF">2022-09-23T03:22:03Z</dcterms:created>
  <dcterms:modified xsi:type="dcterms:W3CDTF">2022-09-23T06:41:50Z</dcterms:modified>
</cp:coreProperties>
</file>