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93F2-E5E5-4F65-8397-8E410D5AF091}" type="datetimeFigureOut">
              <a:rPr lang="en-PH" smtClean="0"/>
              <a:t>23/09/2022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1A1C-137E-4D39-A2DA-3545D342E1A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197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93F2-E5E5-4F65-8397-8E410D5AF091}" type="datetimeFigureOut">
              <a:rPr lang="en-PH" smtClean="0"/>
              <a:t>23/09/2022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1A1C-137E-4D39-A2DA-3545D342E1A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96110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93F2-E5E5-4F65-8397-8E410D5AF091}" type="datetimeFigureOut">
              <a:rPr lang="en-PH" smtClean="0"/>
              <a:t>23/09/2022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1A1C-137E-4D39-A2DA-3545D342E1AB}" type="slidenum">
              <a:rPr lang="en-PH" smtClean="0"/>
              <a:t>‹#›</a:t>
            </a:fld>
            <a:endParaRPr lang="en-P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3646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93F2-E5E5-4F65-8397-8E410D5AF091}" type="datetimeFigureOut">
              <a:rPr lang="en-PH" smtClean="0"/>
              <a:t>23/09/2022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1A1C-137E-4D39-A2DA-3545D342E1A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54709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93F2-E5E5-4F65-8397-8E410D5AF091}" type="datetimeFigureOut">
              <a:rPr lang="en-PH" smtClean="0"/>
              <a:t>23/09/2022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1A1C-137E-4D39-A2DA-3545D342E1AB}" type="slidenum">
              <a:rPr lang="en-PH" smtClean="0"/>
              <a:t>‹#›</a:t>
            </a:fld>
            <a:endParaRPr lang="en-P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6000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93F2-E5E5-4F65-8397-8E410D5AF091}" type="datetimeFigureOut">
              <a:rPr lang="en-PH" smtClean="0"/>
              <a:t>23/09/2022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1A1C-137E-4D39-A2DA-3545D342E1A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3677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93F2-E5E5-4F65-8397-8E410D5AF091}" type="datetimeFigureOut">
              <a:rPr lang="en-PH" smtClean="0"/>
              <a:t>23/09/2022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1A1C-137E-4D39-A2DA-3545D342E1A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85034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93F2-E5E5-4F65-8397-8E410D5AF091}" type="datetimeFigureOut">
              <a:rPr lang="en-PH" smtClean="0"/>
              <a:t>23/09/2022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1A1C-137E-4D39-A2DA-3545D342E1A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481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93F2-E5E5-4F65-8397-8E410D5AF091}" type="datetimeFigureOut">
              <a:rPr lang="en-PH" smtClean="0"/>
              <a:t>23/09/2022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1A1C-137E-4D39-A2DA-3545D342E1A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05562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93F2-E5E5-4F65-8397-8E410D5AF091}" type="datetimeFigureOut">
              <a:rPr lang="en-PH" smtClean="0"/>
              <a:t>23/09/2022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1A1C-137E-4D39-A2DA-3545D342E1A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61855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93F2-E5E5-4F65-8397-8E410D5AF091}" type="datetimeFigureOut">
              <a:rPr lang="en-PH" smtClean="0"/>
              <a:t>23/09/2022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1A1C-137E-4D39-A2DA-3545D342E1A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35086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93F2-E5E5-4F65-8397-8E410D5AF091}" type="datetimeFigureOut">
              <a:rPr lang="en-PH" smtClean="0"/>
              <a:t>23/09/2022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1A1C-137E-4D39-A2DA-3545D342E1A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96275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93F2-E5E5-4F65-8397-8E410D5AF091}" type="datetimeFigureOut">
              <a:rPr lang="en-PH" smtClean="0"/>
              <a:t>23/09/2022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1A1C-137E-4D39-A2DA-3545D342E1A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2831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93F2-E5E5-4F65-8397-8E410D5AF091}" type="datetimeFigureOut">
              <a:rPr lang="en-PH" smtClean="0"/>
              <a:t>23/09/2022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1A1C-137E-4D39-A2DA-3545D342E1A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0057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93F2-E5E5-4F65-8397-8E410D5AF091}" type="datetimeFigureOut">
              <a:rPr lang="en-PH" smtClean="0"/>
              <a:t>23/09/2022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1A1C-137E-4D39-A2DA-3545D342E1A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77911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93F2-E5E5-4F65-8397-8E410D5AF091}" type="datetimeFigureOut">
              <a:rPr lang="en-PH" smtClean="0"/>
              <a:t>23/09/2022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1A1C-137E-4D39-A2DA-3545D342E1A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8907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093F2-E5E5-4F65-8397-8E410D5AF091}" type="datetimeFigureOut">
              <a:rPr lang="en-PH" smtClean="0"/>
              <a:t>23/09/2022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1F1A1C-137E-4D39-A2DA-3545D342E1A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6264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3A35A-C496-A2A9-4D42-985A8CEACD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>
                <a:solidFill>
                  <a:srgbClr val="FFC000"/>
                </a:solidFill>
              </a:rPr>
              <a:t>Body</a:t>
            </a:r>
            <a:r>
              <a:rPr lang="en-PH" dirty="0"/>
              <a:t> </a:t>
            </a:r>
            <a:r>
              <a:rPr lang="en-PH" dirty="0">
                <a:solidFill>
                  <a:srgbClr val="00B050"/>
                </a:solidFill>
              </a:rPr>
              <a:t>Balance</a:t>
            </a:r>
            <a:r>
              <a:rPr lang="en-PH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91922-BEE6-D223-3BCF-40422FFC6C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/>
              <a:t>Gym and Fitness Website</a:t>
            </a:r>
          </a:p>
          <a:p>
            <a:r>
              <a:rPr lang="en-PH" dirty="0"/>
              <a:t>By: Joan </a:t>
            </a:r>
            <a:r>
              <a:rPr lang="en-PH" dirty="0" err="1"/>
              <a:t>Canillo</a:t>
            </a:r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5C4526-7947-1D9D-30C8-14632E1E0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039" y="2664270"/>
            <a:ext cx="1529459" cy="152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457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E83E8-87D0-051C-D88C-644C68697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082" y="926787"/>
            <a:ext cx="8596668" cy="1320800"/>
          </a:xfrm>
        </p:spPr>
        <p:txBody>
          <a:bodyPr>
            <a:normAutofit/>
          </a:bodyPr>
          <a:lstStyle/>
          <a:p>
            <a:r>
              <a:rPr lang="en-PH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Quick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54F14-B541-0622-113D-3F27D6B37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35" y="926787"/>
            <a:ext cx="8979849" cy="3880773"/>
          </a:xfrm>
        </p:spPr>
        <p:txBody>
          <a:bodyPr/>
          <a:lstStyle/>
          <a:p>
            <a:pPr marL="0" indent="0">
              <a:buNone/>
            </a:pPr>
            <a:endParaRPr lang="en-P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P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PH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P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C5A4B07-ADC8-B3C4-7581-C25C3D7A7600}"/>
              </a:ext>
            </a:extLst>
          </p:cNvPr>
          <p:cNvSpPr txBox="1">
            <a:spLocks/>
          </p:cNvSpPr>
          <p:nvPr/>
        </p:nvSpPr>
        <p:spPr>
          <a:xfrm>
            <a:off x="800788" y="1713669"/>
            <a:ext cx="897984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Gyms can be considered as an essential need  for those who want to stay healthy and in shape. Equipment's are allowed to use as long as you are a member of a specific gym, however, you need go to the gym to start working out. You need to allot a certain time for travel and even risk your self going out during the pandemic.</a:t>
            </a:r>
          </a:p>
          <a:p>
            <a:endParaRPr lang="en-P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Gym centers are closed during the height of the pandemic. </a:t>
            </a:r>
          </a:p>
          <a:p>
            <a:endParaRPr lang="en-P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People do their own work outs at home but may not do the correct way on how to tone their muscles or to achieve their desired goals.</a:t>
            </a:r>
          </a:p>
          <a:p>
            <a:endParaRPr lang="en-P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PH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P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713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C2D37D7-A2D4-2F6C-82C0-F71867CFA9D5}"/>
              </a:ext>
            </a:extLst>
          </p:cNvPr>
          <p:cNvSpPr txBox="1">
            <a:spLocks/>
          </p:cNvSpPr>
          <p:nvPr/>
        </p:nvSpPr>
        <p:spPr>
          <a:xfrm>
            <a:off x="694935" y="926787"/>
            <a:ext cx="897984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	A platform where anyone can do guided exercise or workouts at the comfort of their home anytime. </a:t>
            </a:r>
          </a:p>
          <a:p>
            <a:pPr marL="0" indent="0">
              <a:buFont typeface="Wingdings 3" charset="2"/>
              <a:buNone/>
            </a:pPr>
            <a:endParaRPr lang="en-P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3" charset="2"/>
              <a:buNone/>
            </a:pPr>
            <a:r>
              <a:rPr lang="en-PH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Market</a:t>
            </a:r>
          </a:p>
          <a:p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Active Persons  who are restricted to go out </a:t>
            </a:r>
          </a:p>
          <a:p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Person that are working from home</a:t>
            </a:r>
          </a:p>
          <a:p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Those who don’t have time to go out</a:t>
            </a:r>
          </a:p>
          <a:p>
            <a:pPr marL="0" indent="0">
              <a:buFont typeface="Wingdings 3" charset="2"/>
              <a:buNone/>
            </a:pPr>
            <a:endParaRPr lang="en-P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P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PH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P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4ABA216-4CD0-7902-999B-626E3FFC8EEB}"/>
              </a:ext>
            </a:extLst>
          </p:cNvPr>
          <p:cNvSpPr txBox="1">
            <a:spLocks/>
          </p:cNvSpPr>
          <p:nvPr/>
        </p:nvSpPr>
        <p:spPr>
          <a:xfrm>
            <a:off x="694935" y="414716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PH" sz="1800" b="1" dirty="0">
                <a:solidFill>
                  <a:schemeClr val="tx1"/>
                </a:solidFill>
              </a:rPr>
              <a:t>Feature/Functionality of the website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F7DAA3-2C73-5CE6-992E-31FF31CF4880}"/>
              </a:ext>
            </a:extLst>
          </p:cNvPr>
          <p:cNvSpPr txBox="1">
            <a:spLocks/>
          </p:cNvSpPr>
          <p:nvPr/>
        </p:nvSpPr>
        <p:spPr>
          <a:xfrm>
            <a:off x="694935" y="462593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Membership</a:t>
            </a:r>
          </a:p>
          <a:p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Videos and images: guide for your workout</a:t>
            </a:r>
          </a:p>
          <a:p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Suggest work out that will fit your goal</a:t>
            </a:r>
          </a:p>
          <a:p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Customized your own workout</a:t>
            </a:r>
          </a:p>
          <a:p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Track your activities and improvements</a:t>
            </a:r>
          </a:p>
          <a:p>
            <a:endParaRPr lang="en-PH" dirty="0"/>
          </a:p>
          <a:p>
            <a:endParaRPr lang="en-PH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49E1FF3-89B4-FEF3-3B65-8822082E346C}"/>
              </a:ext>
            </a:extLst>
          </p:cNvPr>
          <p:cNvSpPr txBox="1">
            <a:spLocks/>
          </p:cNvSpPr>
          <p:nvPr/>
        </p:nvSpPr>
        <p:spPr>
          <a:xfrm>
            <a:off x="623400" y="448017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PH" sz="1800" b="1" dirty="0">
                <a:solidFill>
                  <a:schemeClr val="tx1"/>
                </a:solidFill>
              </a:rPr>
              <a:t>About the website</a:t>
            </a:r>
          </a:p>
        </p:txBody>
      </p:sp>
    </p:spTree>
    <p:extLst>
      <p:ext uri="{BB962C8B-B14F-4D97-AF65-F5344CB8AC3E}">
        <p14:creationId xmlns:p14="http://schemas.microsoft.com/office/powerpoint/2010/main" val="1556165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FD6AE06-F3F8-E744-83E0-872674B5A8F5}"/>
              </a:ext>
            </a:extLst>
          </p:cNvPr>
          <p:cNvSpPr txBox="1">
            <a:spLocks/>
          </p:cNvSpPr>
          <p:nvPr/>
        </p:nvSpPr>
        <p:spPr>
          <a:xfrm>
            <a:off x="706245" y="608338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PH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57C1C1-CA76-3E21-B9CE-9FB4383B82F0}"/>
              </a:ext>
            </a:extLst>
          </p:cNvPr>
          <p:cNvSpPr txBox="1">
            <a:spLocks/>
          </p:cNvSpPr>
          <p:nvPr/>
        </p:nvSpPr>
        <p:spPr>
          <a:xfrm>
            <a:off x="1057901" y="1488613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  <a:p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</a:p>
          <a:p>
            <a:r>
              <a:rPr lang="en-PH" dirty="0"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</a:p>
          <a:p>
            <a:r>
              <a:rPr lang="en-PH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en-P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PH" dirty="0" err="1">
                <a:latin typeface="Arial" panose="020B0604020202020204" pitchFamily="34" charset="0"/>
                <a:cs typeface="Arial" panose="020B0604020202020204" pitchFamily="34" charset="0"/>
              </a:rPr>
              <a:t>Gitbash</a:t>
            </a:r>
            <a:endParaRPr lang="en-P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PH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P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3173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152</TotalTime>
  <Words>205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Body Balance </vt:lpstr>
      <vt:lpstr>Quick overview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Body Balance </dc:title>
  <dc:creator>Maya Blanca Duenog</dc:creator>
  <cp:lastModifiedBy>Maya Blanca Duenog</cp:lastModifiedBy>
  <cp:revision>6</cp:revision>
  <dcterms:created xsi:type="dcterms:W3CDTF">2022-09-23T03:22:03Z</dcterms:created>
  <dcterms:modified xsi:type="dcterms:W3CDTF">2022-09-23T07:54:43Z</dcterms:modified>
</cp:coreProperties>
</file>