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6" r:id="rId5"/>
    <p:sldId id="265" r:id="rId6"/>
    <p:sldId id="261" r:id="rId7"/>
    <p:sldId id="264" r:id="rId8"/>
    <p:sldId id="263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9A0"/>
    <a:srgbClr val="0B4134"/>
    <a:srgbClr val="09433D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2106" y="453223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9433D"/>
                </a:solidFill>
              </a:rPr>
              <a:t>Property Hunters</a:t>
            </a:r>
            <a:br>
              <a:rPr lang="en-US" sz="8000" dirty="0">
                <a:solidFill>
                  <a:srgbClr val="09433D"/>
                </a:solidFill>
              </a:rPr>
            </a:br>
            <a:endParaRPr lang="en-US" sz="8000" dirty="0">
              <a:solidFill>
                <a:srgbClr val="09433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2821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by:</a:t>
            </a:r>
          </a:p>
          <a:p>
            <a:pPr algn="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code wars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Joan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Canillo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Richard John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Agrida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Philipp Charles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Lambayan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429E9D-D5BE-8FCC-8B88-D60289AA8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98" y="1319067"/>
            <a:ext cx="1510003" cy="151000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634F8A7-CA74-6B10-F069-48D6D739F733}"/>
              </a:ext>
            </a:extLst>
          </p:cNvPr>
          <p:cNvSpPr txBox="1">
            <a:spLocks/>
          </p:cNvSpPr>
          <p:nvPr/>
        </p:nvSpPr>
        <p:spPr>
          <a:xfrm>
            <a:off x="7131414" y="3066342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 estate website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3E5D26B8-D4FA-6E9B-2D5B-6DB50B03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8" y="505918"/>
            <a:ext cx="9773587" cy="549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68C481-6775-3EFB-FC84-C7B3F95C7738}"/>
              </a:ext>
            </a:extLst>
          </p:cNvPr>
          <p:cNvSpPr/>
          <p:nvPr/>
        </p:nvSpPr>
        <p:spPr>
          <a:xfrm>
            <a:off x="5138083" y="705654"/>
            <a:ext cx="1063878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About us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A9B77F-0635-CCDB-E758-7A587AFEAF6C}"/>
              </a:ext>
            </a:extLst>
          </p:cNvPr>
          <p:cNvSpPr/>
          <p:nvPr/>
        </p:nvSpPr>
        <p:spPr>
          <a:xfrm>
            <a:off x="9068072" y="705654"/>
            <a:ext cx="688826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Login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D458E7-21E3-EE12-5BCB-1F66BC367DC8}"/>
              </a:ext>
            </a:extLst>
          </p:cNvPr>
          <p:cNvSpPr/>
          <p:nvPr/>
        </p:nvSpPr>
        <p:spPr>
          <a:xfrm>
            <a:off x="6288514" y="705654"/>
            <a:ext cx="854392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Property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E03534-9D3E-95F8-4C62-09DC9C03E2EF}"/>
              </a:ext>
            </a:extLst>
          </p:cNvPr>
          <p:cNvSpPr/>
          <p:nvPr/>
        </p:nvSpPr>
        <p:spPr>
          <a:xfrm>
            <a:off x="7229459" y="705654"/>
            <a:ext cx="854392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F1A828-1A25-EFCF-1480-9E18BFE25BD2}"/>
              </a:ext>
            </a:extLst>
          </p:cNvPr>
          <p:cNvSpPr/>
          <p:nvPr/>
        </p:nvSpPr>
        <p:spPr>
          <a:xfrm>
            <a:off x="4221399" y="708040"/>
            <a:ext cx="830131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Home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9DED9-6D4A-6FD2-AFE7-5C51E5D19FB2}"/>
              </a:ext>
            </a:extLst>
          </p:cNvPr>
          <p:cNvSpPr/>
          <p:nvPr/>
        </p:nvSpPr>
        <p:spPr>
          <a:xfrm>
            <a:off x="8127127" y="705654"/>
            <a:ext cx="854392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Contact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4BE270-0F60-A464-E650-788E07D39C11}"/>
              </a:ext>
            </a:extLst>
          </p:cNvPr>
          <p:cNvSpPr/>
          <p:nvPr/>
        </p:nvSpPr>
        <p:spPr>
          <a:xfrm>
            <a:off x="8586023" y="5012563"/>
            <a:ext cx="830131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06003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6249F6B6-E316-337F-68E7-615231E6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5" y="1660849"/>
            <a:ext cx="5421085" cy="37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20A24-F62D-11F7-6597-6367F2242E82}"/>
              </a:ext>
            </a:extLst>
          </p:cNvPr>
          <p:cNvSpPr txBox="1">
            <a:spLocks/>
          </p:cNvSpPr>
          <p:nvPr/>
        </p:nvSpPr>
        <p:spPr>
          <a:xfrm>
            <a:off x="1780437" y="2092923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Property Types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DDAEFA-F819-1C6D-9D4E-4D07567AB4CD}"/>
              </a:ext>
            </a:extLst>
          </p:cNvPr>
          <p:cNvSpPr txBox="1">
            <a:spLocks/>
          </p:cNvSpPr>
          <p:nvPr/>
        </p:nvSpPr>
        <p:spPr>
          <a:xfrm>
            <a:off x="727477" y="2529214"/>
            <a:ext cx="3390744" cy="8329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PH" sz="96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076" name="Picture 4" descr="No description available.">
            <a:extLst>
              <a:ext uri="{FF2B5EF4-FFF2-40B4-BE49-F238E27FC236}">
                <a16:creationId xmlns:a16="http://schemas.microsoft.com/office/drawing/2014/main" id="{8D01771F-5EED-777A-370B-E24042CF9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92" y="1660850"/>
            <a:ext cx="5918613" cy="37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7D865B-D765-E575-D9EE-628B66271221}"/>
              </a:ext>
            </a:extLst>
          </p:cNvPr>
          <p:cNvSpPr txBox="1">
            <a:spLocks/>
          </p:cNvSpPr>
          <p:nvPr/>
        </p:nvSpPr>
        <p:spPr>
          <a:xfrm>
            <a:off x="8286984" y="4167430"/>
            <a:ext cx="2107318" cy="3299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About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E3066E-8A47-EB27-CEFF-68D495DC1A4B}"/>
              </a:ext>
            </a:extLst>
          </p:cNvPr>
          <p:cNvSpPr txBox="1">
            <a:spLocks/>
          </p:cNvSpPr>
          <p:nvPr/>
        </p:nvSpPr>
        <p:spPr>
          <a:xfrm>
            <a:off x="7381137" y="1028615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About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281B8-F561-0816-DB60-D16F8C67E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0" y="2736386"/>
            <a:ext cx="1436040" cy="949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76AB3-C28A-6425-A176-C87986D0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7" y="3902717"/>
            <a:ext cx="1436040" cy="949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192D9-D3A5-C1C4-8D4D-7DAE32B96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40" y="2736386"/>
            <a:ext cx="1436040" cy="949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9EC55-C04C-9BC6-8878-F3CEBF422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902717"/>
            <a:ext cx="1436040" cy="949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6F8F31-2DA1-643F-E581-7C23B0C0F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21" y="2745214"/>
            <a:ext cx="1436040" cy="949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77D26C-33B2-BAA4-9943-CDA4BD065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85" y="3902717"/>
            <a:ext cx="1436040" cy="94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o description available.">
            <a:extLst>
              <a:ext uri="{FF2B5EF4-FFF2-40B4-BE49-F238E27FC236}">
                <a16:creationId xmlns:a16="http://schemas.microsoft.com/office/drawing/2014/main" id="{85324884-C555-6EF4-E63B-F30C3A10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1299871"/>
            <a:ext cx="5856514" cy="35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D4FC8-AA75-74EE-145E-F53C8F5E0817}"/>
              </a:ext>
            </a:extLst>
          </p:cNvPr>
          <p:cNvSpPr txBox="1">
            <a:spLocks/>
          </p:cNvSpPr>
          <p:nvPr/>
        </p:nvSpPr>
        <p:spPr>
          <a:xfrm>
            <a:off x="2835014" y="4444084"/>
            <a:ext cx="665458" cy="112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100" dirty="0">
                <a:solidFill>
                  <a:srgbClr val="21B9A0"/>
                </a:solidFill>
              </a:rPr>
              <a:t>Browse</a:t>
            </a:r>
            <a:endParaRPr lang="en-PH" sz="1400" dirty="0">
              <a:solidFill>
                <a:srgbClr val="21B9A0"/>
              </a:solidFill>
            </a:endParaRPr>
          </a:p>
        </p:txBody>
      </p:sp>
      <p:pic>
        <p:nvPicPr>
          <p:cNvPr id="5124" name="Picture 4" descr="No description available.">
            <a:extLst>
              <a:ext uri="{FF2B5EF4-FFF2-40B4-BE49-F238E27FC236}">
                <a16:creationId xmlns:a16="http://schemas.microsoft.com/office/drawing/2014/main" id="{D38FB8D3-4E30-1069-7B1B-F33DF091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16" y="1299870"/>
            <a:ext cx="5401025" cy="35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19A9A4-6571-44DF-8BFE-B9CD8B849890}"/>
              </a:ext>
            </a:extLst>
          </p:cNvPr>
          <p:cNvSpPr txBox="1"/>
          <p:nvPr/>
        </p:nvSpPr>
        <p:spPr>
          <a:xfrm>
            <a:off x="8961003" y="3515118"/>
            <a:ext cx="7640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dirty="0">
                <a:solidFill>
                  <a:srgbClr val="21B9A0"/>
                </a:solidFill>
              </a:rPr>
              <a:t>Book</a:t>
            </a:r>
            <a:endParaRPr lang="en-PH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BBB69E-21D9-10FB-1487-4F1D12DDE9E9}"/>
              </a:ext>
            </a:extLst>
          </p:cNvPr>
          <p:cNvSpPr txBox="1">
            <a:spLocks/>
          </p:cNvSpPr>
          <p:nvPr/>
        </p:nvSpPr>
        <p:spPr>
          <a:xfrm>
            <a:off x="-172188" y="863579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Featured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6BF924-61FF-301C-AB0F-1D6E8902688D}"/>
              </a:ext>
            </a:extLst>
          </p:cNvPr>
          <p:cNvSpPr txBox="1">
            <a:spLocks/>
          </p:cNvSpPr>
          <p:nvPr/>
        </p:nvSpPr>
        <p:spPr>
          <a:xfrm>
            <a:off x="6228612" y="863578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Book an appointment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7C24C-B785-CEB2-E7B1-A6E8FD0E9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2" y="2009775"/>
            <a:ext cx="2124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 description available.">
            <a:extLst>
              <a:ext uri="{FF2B5EF4-FFF2-40B4-BE49-F238E27FC236}">
                <a16:creationId xmlns:a16="http://schemas.microsoft.com/office/drawing/2014/main" id="{A9AF586D-EDE3-968E-89CE-745E4EB9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4947"/>
            <a:ext cx="5747657" cy="32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C9EA5-C06C-483B-2C22-35FE99D93B57}"/>
              </a:ext>
            </a:extLst>
          </p:cNvPr>
          <p:cNvSpPr txBox="1">
            <a:spLocks/>
          </p:cNvSpPr>
          <p:nvPr/>
        </p:nvSpPr>
        <p:spPr>
          <a:xfrm>
            <a:off x="2037028" y="1572706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Agents</a:t>
            </a:r>
          </a:p>
        </p:txBody>
      </p:sp>
      <p:pic>
        <p:nvPicPr>
          <p:cNvPr id="6148" name="Picture 4" descr="No description available.">
            <a:extLst>
              <a:ext uri="{FF2B5EF4-FFF2-40B4-BE49-F238E27FC236}">
                <a16:creationId xmlns:a16="http://schemas.microsoft.com/office/drawing/2014/main" id="{2A281749-09A7-8FB8-F4B0-7329DAED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768" y="1324947"/>
            <a:ext cx="5222032" cy="32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827051C-F73C-B835-BFFF-3A8978BC362D}"/>
              </a:ext>
            </a:extLst>
          </p:cNvPr>
          <p:cNvSpPr txBox="1">
            <a:spLocks/>
          </p:cNvSpPr>
          <p:nvPr/>
        </p:nvSpPr>
        <p:spPr>
          <a:xfrm>
            <a:off x="7829784" y="1596530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Testimonial</a:t>
            </a:r>
          </a:p>
        </p:txBody>
      </p:sp>
    </p:spTree>
    <p:extLst>
      <p:ext uri="{BB962C8B-B14F-4D97-AF65-F5344CB8AC3E}">
        <p14:creationId xmlns:p14="http://schemas.microsoft.com/office/powerpoint/2010/main" val="135404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o description available.">
            <a:extLst>
              <a:ext uri="{FF2B5EF4-FFF2-40B4-BE49-F238E27FC236}">
                <a16:creationId xmlns:a16="http://schemas.microsoft.com/office/drawing/2014/main" id="{5DC46F8B-A141-AFC2-2735-8A5DE0F6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59" y="1661433"/>
            <a:ext cx="6792686" cy="297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028EC-F3BB-200C-BB1E-F1E8E2D4DEDD}"/>
              </a:ext>
            </a:extLst>
          </p:cNvPr>
          <p:cNvSpPr txBox="1">
            <a:spLocks/>
          </p:cNvSpPr>
          <p:nvPr/>
        </p:nvSpPr>
        <p:spPr>
          <a:xfrm>
            <a:off x="1533174" y="1165453"/>
            <a:ext cx="3458703" cy="7307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>
                <a:solidFill>
                  <a:srgbClr val="21B9A0"/>
                </a:solidFill>
              </a:rPr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417102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5C63BE-6531-31F7-6BFC-18C9EB60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28"/>
            <a:ext cx="12192000" cy="64008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730DC0D-C5B6-D45A-BE1B-F94AA80197A0}"/>
              </a:ext>
            </a:extLst>
          </p:cNvPr>
          <p:cNvSpPr txBox="1">
            <a:spLocks/>
          </p:cNvSpPr>
          <p:nvPr/>
        </p:nvSpPr>
        <p:spPr>
          <a:xfrm>
            <a:off x="534672" y="743019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B9A0"/>
                </a:solidFill>
              </a:rPr>
              <a:t>Overview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CD84300-E22F-3A40-EB1B-FF519F52261D}"/>
              </a:ext>
            </a:extLst>
          </p:cNvPr>
          <p:cNvSpPr txBox="1">
            <a:spLocks/>
          </p:cNvSpPr>
          <p:nvPr/>
        </p:nvSpPr>
        <p:spPr>
          <a:xfrm>
            <a:off x="161447" y="1764517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having a comfortable house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live in.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D17FCB3-8D07-0547-B840-2E3F68A30A73}"/>
              </a:ext>
            </a:extLst>
          </p:cNvPr>
          <p:cNvSpPr txBox="1">
            <a:spLocks/>
          </p:cNvSpPr>
          <p:nvPr/>
        </p:nvSpPr>
        <p:spPr>
          <a:xfrm>
            <a:off x="313847" y="2859309"/>
            <a:ext cx="6269347" cy="1432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relax after long day of work.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you security.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worries.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 improve your health.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your home more enjoyable place to live 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C71-4E9B-E245-7F8E-C69743C50B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3225" y="852488"/>
            <a:ext cx="6708775" cy="571500"/>
          </a:xfrm>
        </p:spPr>
        <p:txBody>
          <a:bodyPr>
            <a:normAutofit fontScale="90000"/>
          </a:bodyPr>
          <a:lstStyle/>
          <a:p>
            <a:r>
              <a:rPr lang="en-PH" dirty="0">
                <a:solidFill>
                  <a:srgbClr val="21B9A0"/>
                </a:solidFill>
              </a:rPr>
              <a:t>Property Hunter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0CE3-B6BC-5BA5-8656-1E942A21CA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3600" y="2141538"/>
            <a:ext cx="6248400" cy="3760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Search a property anywhere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Helps find the perfect house.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Provide professional advice on how you can sell you house on the right price and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Provide complete description of each property to for your selection.</a:t>
            </a:r>
          </a:p>
          <a:p>
            <a:endParaRPr lang="en-PH" dirty="0"/>
          </a:p>
        </p:txBody>
      </p:sp>
      <p:pic>
        <p:nvPicPr>
          <p:cNvPr id="3074" name="Picture 2" descr="11 Effective Tips for Building a More Comfortable Home - Tasteful Space">
            <a:extLst>
              <a:ext uri="{FF2B5EF4-FFF2-40B4-BE49-F238E27FC236}">
                <a16:creationId xmlns:a16="http://schemas.microsoft.com/office/drawing/2014/main" id="{7C15001A-623A-8140-7C89-497DF494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5100" y="0"/>
            <a:ext cx="6484970" cy="428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9C57CD-A708-9BA5-899A-434849473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85" y="4594112"/>
            <a:ext cx="1510003" cy="15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4BDA-51F9-9295-413C-C851CC23F099}"/>
              </a:ext>
            </a:extLst>
          </p:cNvPr>
          <p:cNvSpPr txBox="1">
            <a:spLocks/>
          </p:cNvSpPr>
          <p:nvPr/>
        </p:nvSpPr>
        <p:spPr>
          <a:xfrm>
            <a:off x="406816" y="454708"/>
            <a:ext cx="8503919" cy="10568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dirty="0">
              <a:solidFill>
                <a:srgbClr val="21B9A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C48755-3706-76EE-29C2-F9E5C9AE586F}"/>
              </a:ext>
            </a:extLst>
          </p:cNvPr>
          <p:cNvSpPr txBox="1">
            <a:spLocks/>
          </p:cNvSpPr>
          <p:nvPr/>
        </p:nvSpPr>
        <p:spPr>
          <a:xfrm>
            <a:off x="322841" y="380064"/>
            <a:ext cx="6385869" cy="916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>
                <a:solidFill>
                  <a:srgbClr val="21B9A0"/>
                </a:solidFill>
              </a:rPr>
              <a:t>Technology Used</a:t>
            </a:r>
          </a:p>
        </p:txBody>
      </p:sp>
      <p:pic>
        <p:nvPicPr>
          <p:cNvPr id="4" name="Picture 2" descr="CSS - Wikipedia">
            <a:extLst>
              <a:ext uri="{FF2B5EF4-FFF2-40B4-BE49-F238E27FC236}">
                <a16:creationId xmlns:a16="http://schemas.microsoft.com/office/drawing/2014/main" id="{BB54E388-7092-3DC0-8F20-293A11582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957" y="1645339"/>
            <a:ext cx="1128156" cy="159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ML - Wikipedia">
            <a:extLst>
              <a:ext uri="{FF2B5EF4-FFF2-40B4-BE49-F238E27FC236}">
                <a16:creationId xmlns:a16="http://schemas.microsoft.com/office/drawing/2014/main" id="{10983783-0219-6373-529A-DBACF1EE3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3" y="1681924"/>
            <a:ext cx="1518480" cy="15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rand guidelines · Bootstrap v5.0">
            <a:extLst>
              <a:ext uri="{FF2B5EF4-FFF2-40B4-BE49-F238E27FC236}">
                <a16:creationId xmlns:a16="http://schemas.microsoft.com/office/drawing/2014/main" id="{4444CD79-01D3-6445-733F-38477F56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04" y="1848146"/>
            <a:ext cx="1643928" cy="130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Github Logo - Free social media icons">
            <a:extLst>
              <a:ext uri="{FF2B5EF4-FFF2-40B4-BE49-F238E27FC236}">
                <a16:creationId xmlns:a16="http://schemas.microsoft.com/office/drawing/2014/main" id="{0D35A6E3-B8A2-E62F-40FA-78069DD3C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711" y="3791115"/>
            <a:ext cx="1384960" cy="13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JavaScript logo - download.">
            <a:extLst>
              <a:ext uri="{FF2B5EF4-FFF2-40B4-BE49-F238E27FC236}">
                <a16:creationId xmlns:a16="http://schemas.microsoft.com/office/drawing/2014/main" id="{94699464-6B05-EC9E-653B-390201FE3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076" y="1818517"/>
            <a:ext cx="1166061" cy="1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Explore the Photoshop family of apps | Adobe Photoshop">
            <a:extLst>
              <a:ext uri="{FF2B5EF4-FFF2-40B4-BE49-F238E27FC236}">
                <a16:creationId xmlns:a16="http://schemas.microsoft.com/office/drawing/2014/main" id="{0984E0D0-E2CD-9941-5C95-D1800EE9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65" y="3918647"/>
            <a:ext cx="1285749" cy="12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query-logo-vertical_large_square - OpenJS Foundation">
            <a:extLst>
              <a:ext uri="{FF2B5EF4-FFF2-40B4-BE49-F238E27FC236}">
                <a16:creationId xmlns:a16="http://schemas.microsoft.com/office/drawing/2014/main" id="{168108D8-AB30-577F-30E3-2D4BC81B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424" y="3791115"/>
            <a:ext cx="1643927" cy="164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5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F6ED-AAED-2289-7603-7A9EF1EA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424" y="1462413"/>
            <a:ext cx="10058400" cy="1450757"/>
          </a:xfrm>
        </p:spPr>
        <p:txBody>
          <a:bodyPr/>
          <a:lstStyle/>
          <a:p>
            <a:r>
              <a:rPr lang="en-PH" dirty="0">
                <a:solidFill>
                  <a:srgbClr val="21B9A0"/>
                </a:solidFill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28324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2E708D-C5B1-78A7-2025-9A695AB9C6AD}"/>
              </a:ext>
            </a:extLst>
          </p:cNvPr>
          <p:cNvSpPr/>
          <p:nvPr/>
        </p:nvSpPr>
        <p:spPr>
          <a:xfrm>
            <a:off x="5191999" y="196075"/>
            <a:ext cx="1474236" cy="48506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Main Page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4C7DB6-C712-B67B-2663-3F4248215A60}"/>
              </a:ext>
            </a:extLst>
          </p:cNvPr>
          <p:cNvSpPr/>
          <p:nvPr/>
        </p:nvSpPr>
        <p:spPr>
          <a:xfrm>
            <a:off x="243510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About 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FBAD53-4835-E8BD-521B-702A3CCB9D55}"/>
              </a:ext>
            </a:extLst>
          </p:cNvPr>
          <p:cNvSpPr/>
          <p:nvPr/>
        </p:nvSpPr>
        <p:spPr>
          <a:xfrm>
            <a:off x="10365335" y="99622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Login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59E837-296D-2537-B421-AE6E0B5A7C46}"/>
              </a:ext>
            </a:extLst>
          </p:cNvPr>
          <p:cNvSpPr/>
          <p:nvPr/>
        </p:nvSpPr>
        <p:spPr>
          <a:xfrm>
            <a:off x="4809444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Property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BF4945-0A62-EE31-5910-324A465C1935}"/>
              </a:ext>
            </a:extLst>
          </p:cNvPr>
          <p:cNvSpPr/>
          <p:nvPr/>
        </p:nvSpPr>
        <p:spPr>
          <a:xfrm>
            <a:off x="681294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Pages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189F1-0064-A674-C396-4FD1B332EA0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9117" y="681137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BE346E-0942-6383-A106-F2CB6D36BF4D}"/>
              </a:ext>
            </a:extLst>
          </p:cNvPr>
          <p:cNvCxnSpPr>
            <a:cxnSpLocks/>
          </p:cNvCxnSpPr>
          <p:nvPr/>
        </p:nvCxnSpPr>
        <p:spPr>
          <a:xfrm>
            <a:off x="1268963" y="839759"/>
            <a:ext cx="97733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70EA27-38F4-CA80-74DA-17ED01C08B5E}"/>
              </a:ext>
            </a:extLst>
          </p:cNvPr>
          <p:cNvCxnSpPr>
            <a:cxnSpLocks/>
          </p:cNvCxnSpPr>
          <p:nvPr/>
        </p:nvCxnSpPr>
        <p:spPr>
          <a:xfrm>
            <a:off x="5546562" y="81894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F8A6DA-D624-0BF9-015F-22E80DD454CC}"/>
              </a:ext>
            </a:extLst>
          </p:cNvPr>
          <p:cNvCxnSpPr>
            <a:cxnSpLocks/>
          </p:cNvCxnSpPr>
          <p:nvPr/>
        </p:nvCxnSpPr>
        <p:spPr>
          <a:xfrm>
            <a:off x="1260700" y="82827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A25674-6E0F-532C-EC6F-0A1747564BFA}"/>
              </a:ext>
            </a:extLst>
          </p:cNvPr>
          <p:cNvCxnSpPr/>
          <p:nvPr/>
        </p:nvCxnSpPr>
        <p:spPr>
          <a:xfrm>
            <a:off x="1260700" y="902919"/>
            <a:ext cx="45586" cy="5283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CFD115-96FD-1A4D-B6C5-82CE1E04314B}"/>
              </a:ext>
            </a:extLst>
          </p:cNvPr>
          <p:cNvSpPr/>
          <p:nvPr/>
        </p:nvSpPr>
        <p:spPr>
          <a:xfrm>
            <a:off x="569168" y="249438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Search Property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A8AC7-2F93-5023-520F-B9A318CC378F}"/>
              </a:ext>
            </a:extLst>
          </p:cNvPr>
          <p:cNvSpPr/>
          <p:nvPr/>
        </p:nvSpPr>
        <p:spPr>
          <a:xfrm>
            <a:off x="569168" y="1738159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59A30-7587-D7ED-1FDB-7F1ADFE23820}"/>
              </a:ext>
            </a:extLst>
          </p:cNvPr>
          <p:cNvSpPr/>
          <p:nvPr/>
        </p:nvSpPr>
        <p:spPr>
          <a:xfrm>
            <a:off x="56916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11386A-575D-E8FD-6AD3-6C9AD3D9B3D3}"/>
              </a:ext>
            </a:extLst>
          </p:cNvPr>
          <p:cNvSpPr/>
          <p:nvPr/>
        </p:nvSpPr>
        <p:spPr>
          <a:xfrm>
            <a:off x="569168" y="321701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Featured Property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5F5039-B416-CEAD-F5D8-55D9A51FEA8E}"/>
              </a:ext>
            </a:extLst>
          </p:cNvPr>
          <p:cNvSpPr/>
          <p:nvPr/>
        </p:nvSpPr>
        <p:spPr>
          <a:xfrm>
            <a:off x="547398" y="3927387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Browse more Property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45709-4067-6208-7D55-842CB988569E}"/>
              </a:ext>
            </a:extLst>
          </p:cNvPr>
          <p:cNvSpPr/>
          <p:nvPr/>
        </p:nvSpPr>
        <p:spPr>
          <a:xfrm>
            <a:off x="531845" y="457704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Get an appointment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7F8C3-41C3-DACA-82CD-F3404479D5A7}"/>
              </a:ext>
            </a:extLst>
          </p:cNvPr>
          <p:cNvSpPr/>
          <p:nvPr/>
        </p:nvSpPr>
        <p:spPr>
          <a:xfrm>
            <a:off x="531845" y="5276540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52A9C9-7A35-0434-2801-645E88A2D2A1}"/>
              </a:ext>
            </a:extLst>
          </p:cNvPr>
          <p:cNvSpPr/>
          <p:nvPr/>
        </p:nvSpPr>
        <p:spPr>
          <a:xfrm>
            <a:off x="531845" y="5871106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Our Clients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E666DE-9AC2-4AC5-6354-0FADBC365030}"/>
              </a:ext>
            </a:extLst>
          </p:cNvPr>
          <p:cNvCxnSpPr>
            <a:cxnSpLocks/>
          </p:cNvCxnSpPr>
          <p:nvPr/>
        </p:nvCxnSpPr>
        <p:spPr>
          <a:xfrm>
            <a:off x="3123720" y="83138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492D17-9C07-6191-C2A2-514EB08EA97E}"/>
              </a:ext>
            </a:extLst>
          </p:cNvPr>
          <p:cNvCxnSpPr>
            <a:cxnSpLocks/>
          </p:cNvCxnSpPr>
          <p:nvPr/>
        </p:nvCxnSpPr>
        <p:spPr>
          <a:xfrm>
            <a:off x="7540193" y="834488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D23907-CAB2-3EF0-3687-73FDD3D20F8E}"/>
              </a:ext>
            </a:extLst>
          </p:cNvPr>
          <p:cNvCxnSpPr>
            <a:cxnSpLocks/>
          </p:cNvCxnSpPr>
          <p:nvPr/>
        </p:nvCxnSpPr>
        <p:spPr>
          <a:xfrm>
            <a:off x="11042283" y="83759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471AEDB-7120-87E8-CDDD-A12C4C88D2F3}"/>
              </a:ext>
            </a:extLst>
          </p:cNvPr>
          <p:cNvCxnSpPr>
            <a:stCxn id="11" idx="3"/>
          </p:cNvCxnSpPr>
          <p:nvPr/>
        </p:nvCxnSpPr>
        <p:spPr>
          <a:xfrm>
            <a:off x="2043404" y="3459549"/>
            <a:ext cx="587829" cy="242531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B16B8-A877-DBA1-4E80-85A9014E7AA3}"/>
              </a:ext>
            </a:extLst>
          </p:cNvPr>
          <p:cNvCxnSpPr>
            <a:stCxn id="60" idx="2"/>
          </p:cNvCxnSpPr>
          <p:nvPr/>
        </p:nvCxnSpPr>
        <p:spPr>
          <a:xfrm flipH="1">
            <a:off x="3254386" y="3927387"/>
            <a:ext cx="11377" cy="989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0FFBEE-C403-35C4-ECE9-FC286DAA07F6}"/>
              </a:ext>
            </a:extLst>
          </p:cNvPr>
          <p:cNvSpPr/>
          <p:nvPr/>
        </p:nvSpPr>
        <p:spPr>
          <a:xfrm>
            <a:off x="2642610" y="3442325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C16B095-24EE-D0EE-FE3D-07760BEBEB1B}"/>
              </a:ext>
            </a:extLst>
          </p:cNvPr>
          <p:cNvSpPr/>
          <p:nvPr/>
        </p:nvSpPr>
        <p:spPr>
          <a:xfrm>
            <a:off x="2624040" y="409198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Location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1D84028-CB93-B872-49F6-7C0D5D01048C}"/>
              </a:ext>
            </a:extLst>
          </p:cNvPr>
          <p:cNvSpPr/>
          <p:nvPr/>
        </p:nvSpPr>
        <p:spPr>
          <a:xfrm>
            <a:off x="2631233" y="474777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Computation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6047FD-E0FB-EB7D-7A9E-DFA7AFEF15FD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4682680" y="1229424"/>
            <a:ext cx="126765" cy="2073471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A632C79-6328-19FA-8776-9F12E9C776BB}"/>
              </a:ext>
            </a:extLst>
          </p:cNvPr>
          <p:cNvSpPr/>
          <p:nvPr/>
        </p:nvSpPr>
        <p:spPr>
          <a:xfrm>
            <a:off x="4032823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list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73C8107-216D-056D-077A-5931AC323693}"/>
              </a:ext>
            </a:extLst>
          </p:cNvPr>
          <p:cNvSpPr/>
          <p:nvPr/>
        </p:nvSpPr>
        <p:spPr>
          <a:xfrm>
            <a:off x="4014253" y="247845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Type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9392DFA-F4ED-C271-C314-CB50072B7890}"/>
              </a:ext>
            </a:extLst>
          </p:cNvPr>
          <p:cNvSpPr/>
          <p:nvPr/>
        </p:nvSpPr>
        <p:spPr>
          <a:xfrm>
            <a:off x="4021446" y="313424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B11605-A862-7C87-933A-CF083DE459ED}"/>
              </a:ext>
            </a:extLst>
          </p:cNvPr>
          <p:cNvSpPr/>
          <p:nvPr/>
        </p:nvSpPr>
        <p:spPr>
          <a:xfrm>
            <a:off x="6038117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Testimonials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4799E0-C3E2-7DFD-D756-27B6CC6B4F8C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6661270" y="1229425"/>
            <a:ext cx="151672" cy="59937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7B69B3-D230-A5F9-71FF-64BB5013AE27}"/>
              </a:ext>
            </a:extLst>
          </p:cNvPr>
          <p:cNvSpPr/>
          <p:nvPr/>
        </p:nvSpPr>
        <p:spPr>
          <a:xfrm>
            <a:off x="8544268" y="986893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Contact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F25A50-94B0-902F-7BC8-F8EE1AED6F2A}"/>
              </a:ext>
            </a:extLst>
          </p:cNvPr>
          <p:cNvCxnSpPr>
            <a:cxnSpLocks/>
          </p:cNvCxnSpPr>
          <p:nvPr/>
        </p:nvCxnSpPr>
        <p:spPr>
          <a:xfrm>
            <a:off x="9277205" y="83759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C01FB57-24EA-2A5D-F7F7-C30FB50CB708}"/>
              </a:ext>
            </a:extLst>
          </p:cNvPr>
          <p:cNvSpPr/>
          <p:nvPr/>
        </p:nvSpPr>
        <p:spPr>
          <a:xfrm>
            <a:off x="2371330" y="2481573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C26A97-6499-40A1-BF8E-31C697B62CCC}"/>
              </a:ext>
            </a:extLst>
          </p:cNvPr>
          <p:cNvCxnSpPr>
            <a:stCxn id="7" idx="3"/>
          </p:cNvCxnSpPr>
          <p:nvPr/>
        </p:nvCxnSpPr>
        <p:spPr>
          <a:xfrm>
            <a:off x="2043404" y="2736919"/>
            <a:ext cx="3622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782546E-BCBE-061E-1CE1-D897894DAC61}"/>
              </a:ext>
            </a:extLst>
          </p:cNvPr>
          <p:cNvSpPr/>
          <p:nvPr/>
        </p:nvSpPr>
        <p:spPr>
          <a:xfrm>
            <a:off x="2891160" y="1635012"/>
            <a:ext cx="1031024" cy="406741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Read more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84131E-EFB6-0B8F-5641-BB91C3789DA7}"/>
              </a:ext>
            </a:extLst>
          </p:cNvPr>
          <p:cNvCxnSpPr>
            <a:cxnSpLocks/>
          </p:cNvCxnSpPr>
          <p:nvPr/>
        </p:nvCxnSpPr>
        <p:spPr>
          <a:xfrm>
            <a:off x="3397422" y="147830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9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2E708D-C5B1-78A7-2025-9A695AB9C6AD}"/>
              </a:ext>
            </a:extLst>
          </p:cNvPr>
          <p:cNvSpPr/>
          <p:nvPr/>
        </p:nvSpPr>
        <p:spPr>
          <a:xfrm>
            <a:off x="5191999" y="196075"/>
            <a:ext cx="1474236" cy="48506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 Page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4C7DB6-C712-B67B-2663-3F4248215A60}"/>
              </a:ext>
            </a:extLst>
          </p:cNvPr>
          <p:cNvSpPr/>
          <p:nvPr/>
        </p:nvSpPr>
        <p:spPr>
          <a:xfrm>
            <a:off x="243510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About us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59E837-296D-2537-B421-AE6E0B5A7C46}"/>
              </a:ext>
            </a:extLst>
          </p:cNvPr>
          <p:cNvSpPr/>
          <p:nvPr/>
        </p:nvSpPr>
        <p:spPr>
          <a:xfrm>
            <a:off x="4809444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Property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BF4945-0A62-EE31-5910-324A465C1935}"/>
              </a:ext>
            </a:extLst>
          </p:cNvPr>
          <p:cNvSpPr/>
          <p:nvPr/>
        </p:nvSpPr>
        <p:spPr>
          <a:xfrm>
            <a:off x="681294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Pages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189F1-0064-A674-C396-4FD1B332EA0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9117" y="681137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BE346E-0942-6383-A106-F2CB6D36BF4D}"/>
              </a:ext>
            </a:extLst>
          </p:cNvPr>
          <p:cNvCxnSpPr>
            <a:cxnSpLocks/>
          </p:cNvCxnSpPr>
          <p:nvPr/>
        </p:nvCxnSpPr>
        <p:spPr>
          <a:xfrm>
            <a:off x="1268963" y="839759"/>
            <a:ext cx="97733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70EA27-38F4-CA80-74DA-17ED01C08B5E}"/>
              </a:ext>
            </a:extLst>
          </p:cNvPr>
          <p:cNvCxnSpPr>
            <a:cxnSpLocks/>
          </p:cNvCxnSpPr>
          <p:nvPr/>
        </p:nvCxnSpPr>
        <p:spPr>
          <a:xfrm>
            <a:off x="5546562" y="81894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F8A6DA-D624-0BF9-015F-22E80DD454CC}"/>
              </a:ext>
            </a:extLst>
          </p:cNvPr>
          <p:cNvCxnSpPr>
            <a:cxnSpLocks/>
          </p:cNvCxnSpPr>
          <p:nvPr/>
        </p:nvCxnSpPr>
        <p:spPr>
          <a:xfrm>
            <a:off x="1260700" y="82827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A25674-6E0F-532C-EC6F-0A1747564BFA}"/>
              </a:ext>
            </a:extLst>
          </p:cNvPr>
          <p:cNvCxnSpPr/>
          <p:nvPr/>
        </p:nvCxnSpPr>
        <p:spPr>
          <a:xfrm>
            <a:off x="1260700" y="902919"/>
            <a:ext cx="45586" cy="5283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CFD115-96FD-1A4D-B6C5-82CE1E04314B}"/>
              </a:ext>
            </a:extLst>
          </p:cNvPr>
          <p:cNvSpPr/>
          <p:nvPr/>
        </p:nvSpPr>
        <p:spPr>
          <a:xfrm>
            <a:off x="569168" y="249438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Search Property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A8AC7-2F93-5023-520F-B9A318CC378F}"/>
              </a:ext>
            </a:extLst>
          </p:cNvPr>
          <p:cNvSpPr/>
          <p:nvPr/>
        </p:nvSpPr>
        <p:spPr>
          <a:xfrm>
            <a:off x="569168" y="1738159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59A30-7587-D7ED-1FDB-7F1ADFE23820}"/>
              </a:ext>
            </a:extLst>
          </p:cNvPr>
          <p:cNvSpPr/>
          <p:nvPr/>
        </p:nvSpPr>
        <p:spPr>
          <a:xfrm>
            <a:off x="56916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11386A-575D-E8FD-6AD3-6C9AD3D9B3D3}"/>
              </a:ext>
            </a:extLst>
          </p:cNvPr>
          <p:cNvSpPr/>
          <p:nvPr/>
        </p:nvSpPr>
        <p:spPr>
          <a:xfrm>
            <a:off x="569168" y="321701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Featured Property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5F5039-B416-CEAD-F5D8-55D9A51FEA8E}"/>
              </a:ext>
            </a:extLst>
          </p:cNvPr>
          <p:cNvSpPr/>
          <p:nvPr/>
        </p:nvSpPr>
        <p:spPr>
          <a:xfrm>
            <a:off x="547398" y="3927387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Browse more Property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45709-4067-6208-7D55-842CB988569E}"/>
              </a:ext>
            </a:extLst>
          </p:cNvPr>
          <p:cNvSpPr/>
          <p:nvPr/>
        </p:nvSpPr>
        <p:spPr>
          <a:xfrm>
            <a:off x="531845" y="457704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Get an appointment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7F8C3-41C3-DACA-82CD-F3404479D5A7}"/>
              </a:ext>
            </a:extLst>
          </p:cNvPr>
          <p:cNvSpPr/>
          <p:nvPr/>
        </p:nvSpPr>
        <p:spPr>
          <a:xfrm>
            <a:off x="531845" y="5276540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52A9C9-7A35-0434-2801-645E88A2D2A1}"/>
              </a:ext>
            </a:extLst>
          </p:cNvPr>
          <p:cNvSpPr/>
          <p:nvPr/>
        </p:nvSpPr>
        <p:spPr>
          <a:xfrm>
            <a:off x="531845" y="5871106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Our Clients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E666DE-9AC2-4AC5-6354-0FADBC365030}"/>
              </a:ext>
            </a:extLst>
          </p:cNvPr>
          <p:cNvCxnSpPr>
            <a:cxnSpLocks/>
          </p:cNvCxnSpPr>
          <p:nvPr/>
        </p:nvCxnSpPr>
        <p:spPr>
          <a:xfrm>
            <a:off x="3123720" y="83138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492D17-9C07-6191-C2A2-514EB08EA97E}"/>
              </a:ext>
            </a:extLst>
          </p:cNvPr>
          <p:cNvCxnSpPr>
            <a:cxnSpLocks/>
          </p:cNvCxnSpPr>
          <p:nvPr/>
        </p:nvCxnSpPr>
        <p:spPr>
          <a:xfrm>
            <a:off x="7540193" y="834488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D23907-CAB2-3EF0-3687-73FDD3D20F8E}"/>
              </a:ext>
            </a:extLst>
          </p:cNvPr>
          <p:cNvCxnSpPr>
            <a:cxnSpLocks/>
          </p:cNvCxnSpPr>
          <p:nvPr/>
        </p:nvCxnSpPr>
        <p:spPr>
          <a:xfrm>
            <a:off x="11042283" y="83759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471AEDB-7120-87E8-CDDD-A12C4C88D2F3}"/>
              </a:ext>
            </a:extLst>
          </p:cNvPr>
          <p:cNvCxnSpPr>
            <a:stCxn id="11" idx="3"/>
          </p:cNvCxnSpPr>
          <p:nvPr/>
        </p:nvCxnSpPr>
        <p:spPr>
          <a:xfrm>
            <a:off x="2043404" y="3459549"/>
            <a:ext cx="587829" cy="242531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B16B8-A877-DBA1-4E80-85A9014E7AA3}"/>
              </a:ext>
            </a:extLst>
          </p:cNvPr>
          <p:cNvCxnSpPr>
            <a:stCxn id="60" idx="2"/>
          </p:cNvCxnSpPr>
          <p:nvPr/>
        </p:nvCxnSpPr>
        <p:spPr>
          <a:xfrm flipH="1">
            <a:off x="3254386" y="3927387"/>
            <a:ext cx="11377" cy="989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0FFBEE-C403-35C4-ECE9-FC286DAA07F6}"/>
              </a:ext>
            </a:extLst>
          </p:cNvPr>
          <p:cNvSpPr/>
          <p:nvPr/>
        </p:nvSpPr>
        <p:spPr>
          <a:xfrm>
            <a:off x="2642610" y="3442325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C16B095-24EE-D0EE-FE3D-07760BEBEB1B}"/>
              </a:ext>
            </a:extLst>
          </p:cNvPr>
          <p:cNvSpPr/>
          <p:nvPr/>
        </p:nvSpPr>
        <p:spPr>
          <a:xfrm>
            <a:off x="2624040" y="409198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Location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1D84028-CB93-B872-49F6-7C0D5D01048C}"/>
              </a:ext>
            </a:extLst>
          </p:cNvPr>
          <p:cNvSpPr/>
          <p:nvPr/>
        </p:nvSpPr>
        <p:spPr>
          <a:xfrm>
            <a:off x="2631233" y="474777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Computation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6047FD-E0FB-EB7D-7A9E-DFA7AFEF15FD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4682680" y="1229424"/>
            <a:ext cx="126765" cy="2073471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A632C79-6328-19FA-8776-9F12E9C776BB}"/>
              </a:ext>
            </a:extLst>
          </p:cNvPr>
          <p:cNvSpPr/>
          <p:nvPr/>
        </p:nvSpPr>
        <p:spPr>
          <a:xfrm>
            <a:off x="4032823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list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73C8107-216D-056D-077A-5931AC323693}"/>
              </a:ext>
            </a:extLst>
          </p:cNvPr>
          <p:cNvSpPr/>
          <p:nvPr/>
        </p:nvSpPr>
        <p:spPr>
          <a:xfrm>
            <a:off x="4014253" y="247845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Type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9392DFA-F4ED-C271-C314-CB50072B7890}"/>
              </a:ext>
            </a:extLst>
          </p:cNvPr>
          <p:cNvSpPr/>
          <p:nvPr/>
        </p:nvSpPr>
        <p:spPr>
          <a:xfrm>
            <a:off x="4021446" y="313424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B11605-A862-7C87-933A-CF083DE459ED}"/>
              </a:ext>
            </a:extLst>
          </p:cNvPr>
          <p:cNvSpPr/>
          <p:nvPr/>
        </p:nvSpPr>
        <p:spPr>
          <a:xfrm>
            <a:off x="6038117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Testimonials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4799E0-C3E2-7DFD-D756-27B6CC6B4F8C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6661270" y="1229425"/>
            <a:ext cx="151672" cy="59937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7B69B3-D230-A5F9-71FF-64BB5013AE27}"/>
              </a:ext>
            </a:extLst>
          </p:cNvPr>
          <p:cNvSpPr/>
          <p:nvPr/>
        </p:nvSpPr>
        <p:spPr>
          <a:xfrm>
            <a:off x="8544268" y="986893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Contact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F25A50-94B0-902F-7BC8-F8EE1AED6F2A}"/>
              </a:ext>
            </a:extLst>
          </p:cNvPr>
          <p:cNvCxnSpPr>
            <a:cxnSpLocks/>
          </p:cNvCxnSpPr>
          <p:nvPr/>
        </p:nvCxnSpPr>
        <p:spPr>
          <a:xfrm>
            <a:off x="9277205" y="83759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C01FB57-24EA-2A5D-F7F7-C30FB50CB708}"/>
              </a:ext>
            </a:extLst>
          </p:cNvPr>
          <p:cNvSpPr/>
          <p:nvPr/>
        </p:nvSpPr>
        <p:spPr>
          <a:xfrm>
            <a:off x="2371330" y="2481573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C26A97-6499-40A1-BF8E-31C697B62CCC}"/>
              </a:ext>
            </a:extLst>
          </p:cNvPr>
          <p:cNvCxnSpPr>
            <a:stCxn id="7" idx="3"/>
          </p:cNvCxnSpPr>
          <p:nvPr/>
        </p:nvCxnSpPr>
        <p:spPr>
          <a:xfrm>
            <a:off x="2043404" y="2736919"/>
            <a:ext cx="3622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782546E-BCBE-061E-1CE1-D897894DAC61}"/>
              </a:ext>
            </a:extLst>
          </p:cNvPr>
          <p:cNvSpPr/>
          <p:nvPr/>
        </p:nvSpPr>
        <p:spPr>
          <a:xfrm>
            <a:off x="2891160" y="1635012"/>
            <a:ext cx="1031024" cy="406741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Read more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84131E-EFB6-0B8F-5641-BB91C3789DA7}"/>
              </a:ext>
            </a:extLst>
          </p:cNvPr>
          <p:cNvCxnSpPr>
            <a:cxnSpLocks/>
          </p:cNvCxnSpPr>
          <p:nvPr/>
        </p:nvCxnSpPr>
        <p:spPr>
          <a:xfrm>
            <a:off x="3397422" y="147830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4D9D0-CD47-0246-4EFE-BA927FD4DD49}"/>
              </a:ext>
            </a:extLst>
          </p:cNvPr>
          <p:cNvSpPr/>
          <p:nvPr/>
        </p:nvSpPr>
        <p:spPr>
          <a:xfrm>
            <a:off x="10251771" y="100230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Add Property</a:t>
            </a:r>
          </a:p>
        </p:txBody>
      </p:sp>
    </p:spTree>
    <p:extLst>
      <p:ext uri="{BB962C8B-B14F-4D97-AF65-F5344CB8AC3E}">
        <p14:creationId xmlns:p14="http://schemas.microsoft.com/office/powerpoint/2010/main" val="31996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2E708D-C5B1-78A7-2025-9A695AB9C6AD}"/>
              </a:ext>
            </a:extLst>
          </p:cNvPr>
          <p:cNvSpPr/>
          <p:nvPr/>
        </p:nvSpPr>
        <p:spPr>
          <a:xfrm>
            <a:off x="5191999" y="196075"/>
            <a:ext cx="1474236" cy="48506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Admin Page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FBAD53-4835-E8BD-521B-702A3CCB9D55}"/>
              </a:ext>
            </a:extLst>
          </p:cNvPr>
          <p:cNvSpPr/>
          <p:nvPr/>
        </p:nvSpPr>
        <p:spPr>
          <a:xfrm>
            <a:off x="981482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out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189F1-0064-A674-C396-4FD1B332EA0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9117" y="681137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BE346E-0942-6383-A106-F2CB6D36BF4D}"/>
              </a:ext>
            </a:extLst>
          </p:cNvPr>
          <p:cNvCxnSpPr/>
          <p:nvPr/>
        </p:nvCxnSpPr>
        <p:spPr>
          <a:xfrm>
            <a:off x="1268963" y="839759"/>
            <a:ext cx="92829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70EA27-38F4-CA80-74DA-17ED01C08B5E}"/>
              </a:ext>
            </a:extLst>
          </p:cNvPr>
          <p:cNvCxnSpPr>
            <a:cxnSpLocks/>
          </p:cNvCxnSpPr>
          <p:nvPr/>
        </p:nvCxnSpPr>
        <p:spPr>
          <a:xfrm>
            <a:off x="5929117" y="818945"/>
            <a:ext cx="0" cy="30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F8A6DA-D624-0BF9-015F-22E80DD454CC}"/>
              </a:ext>
            </a:extLst>
          </p:cNvPr>
          <p:cNvCxnSpPr>
            <a:cxnSpLocks/>
          </p:cNvCxnSpPr>
          <p:nvPr/>
        </p:nvCxnSpPr>
        <p:spPr>
          <a:xfrm>
            <a:off x="1260700" y="82827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A25674-6E0F-532C-EC6F-0A1747564BFA}"/>
              </a:ext>
            </a:extLst>
          </p:cNvPr>
          <p:cNvCxnSpPr/>
          <p:nvPr/>
        </p:nvCxnSpPr>
        <p:spPr>
          <a:xfrm>
            <a:off x="1260700" y="902919"/>
            <a:ext cx="45586" cy="5283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CFD115-96FD-1A4D-B6C5-82CE1E04314B}"/>
              </a:ext>
            </a:extLst>
          </p:cNvPr>
          <p:cNvSpPr/>
          <p:nvPr/>
        </p:nvSpPr>
        <p:spPr>
          <a:xfrm>
            <a:off x="569168" y="249438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Search Property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A8AC7-2F93-5023-520F-B9A318CC378F}"/>
              </a:ext>
            </a:extLst>
          </p:cNvPr>
          <p:cNvSpPr/>
          <p:nvPr/>
        </p:nvSpPr>
        <p:spPr>
          <a:xfrm>
            <a:off x="569168" y="1738159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59A30-7587-D7ED-1FDB-7F1ADFE23820}"/>
              </a:ext>
            </a:extLst>
          </p:cNvPr>
          <p:cNvSpPr/>
          <p:nvPr/>
        </p:nvSpPr>
        <p:spPr>
          <a:xfrm>
            <a:off x="56916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11386A-575D-E8FD-6AD3-6C9AD3D9B3D3}"/>
              </a:ext>
            </a:extLst>
          </p:cNvPr>
          <p:cNvSpPr/>
          <p:nvPr/>
        </p:nvSpPr>
        <p:spPr>
          <a:xfrm>
            <a:off x="569168" y="321701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Featured Property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5F5039-B416-CEAD-F5D8-55D9A51FEA8E}"/>
              </a:ext>
            </a:extLst>
          </p:cNvPr>
          <p:cNvSpPr/>
          <p:nvPr/>
        </p:nvSpPr>
        <p:spPr>
          <a:xfrm>
            <a:off x="547398" y="3927387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Browse more Property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45709-4067-6208-7D55-842CB988569E}"/>
              </a:ext>
            </a:extLst>
          </p:cNvPr>
          <p:cNvSpPr/>
          <p:nvPr/>
        </p:nvSpPr>
        <p:spPr>
          <a:xfrm>
            <a:off x="531845" y="457704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Get an appointment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7F8C3-41C3-DACA-82CD-F3404479D5A7}"/>
              </a:ext>
            </a:extLst>
          </p:cNvPr>
          <p:cNvSpPr/>
          <p:nvPr/>
        </p:nvSpPr>
        <p:spPr>
          <a:xfrm>
            <a:off x="531845" y="5276540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52A9C9-7A35-0434-2801-645E88A2D2A1}"/>
              </a:ext>
            </a:extLst>
          </p:cNvPr>
          <p:cNvSpPr/>
          <p:nvPr/>
        </p:nvSpPr>
        <p:spPr>
          <a:xfrm>
            <a:off x="531845" y="5871106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Our Clients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E666DE-9AC2-4AC5-6354-0FADBC365030}"/>
              </a:ext>
            </a:extLst>
          </p:cNvPr>
          <p:cNvCxnSpPr>
            <a:cxnSpLocks/>
          </p:cNvCxnSpPr>
          <p:nvPr/>
        </p:nvCxnSpPr>
        <p:spPr>
          <a:xfrm>
            <a:off x="3720874" y="83138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492D17-9C07-6191-C2A2-514EB08EA97E}"/>
              </a:ext>
            </a:extLst>
          </p:cNvPr>
          <p:cNvCxnSpPr>
            <a:cxnSpLocks/>
          </p:cNvCxnSpPr>
          <p:nvPr/>
        </p:nvCxnSpPr>
        <p:spPr>
          <a:xfrm>
            <a:off x="8230665" y="834488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D23907-CAB2-3EF0-3687-73FDD3D20F8E}"/>
              </a:ext>
            </a:extLst>
          </p:cNvPr>
          <p:cNvCxnSpPr>
            <a:cxnSpLocks/>
          </p:cNvCxnSpPr>
          <p:nvPr/>
        </p:nvCxnSpPr>
        <p:spPr>
          <a:xfrm>
            <a:off x="10547766" y="83759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471AEDB-7120-87E8-CDDD-A12C4C88D2F3}"/>
              </a:ext>
            </a:extLst>
          </p:cNvPr>
          <p:cNvCxnSpPr>
            <a:stCxn id="11" idx="3"/>
          </p:cNvCxnSpPr>
          <p:nvPr/>
        </p:nvCxnSpPr>
        <p:spPr>
          <a:xfrm>
            <a:off x="2043404" y="3459549"/>
            <a:ext cx="587829" cy="242531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B16B8-A877-DBA1-4E80-85A9014E7AA3}"/>
              </a:ext>
            </a:extLst>
          </p:cNvPr>
          <p:cNvCxnSpPr>
            <a:stCxn id="60" idx="2"/>
          </p:cNvCxnSpPr>
          <p:nvPr/>
        </p:nvCxnSpPr>
        <p:spPr>
          <a:xfrm flipH="1">
            <a:off x="3254386" y="3927387"/>
            <a:ext cx="11377" cy="989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0FFBEE-C403-35C4-ECE9-FC286DAA07F6}"/>
              </a:ext>
            </a:extLst>
          </p:cNvPr>
          <p:cNvSpPr/>
          <p:nvPr/>
        </p:nvSpPr>
        <p:spPr>
          <a:xfrm>
            <a:off x="2642610" y="3442325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C16B095-24EE-D0EE-FE3D-07760BEBEB1B}"/>
              </a:ext>
            </a:extLst>
          </p:cNvPr>
          <p:cNvSpPr/>
          <p:nvPr/>
        </p:nvSpPr>
        <p:spPr>
          <a:xfrm>
            <a:off x="2624040" y="409198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Location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1D84028-CB93-B872-49F6-7C0D5D01048C}"/>
              </a:ext>
            </a:extLst>
          </p:cNvPr>
          <p:cNvSpPr/>
          <p:nvPr/>
        </p:nvSpPr>
        <p:spPr>
          <a:xfrm>
            <a:off x="2631233" y="474777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Computation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982D1E-7B1F-944E-FF16-E882E8B793AD}"/>
              </a:ext>
            </a:extLst>
          </p:cNvPr>
          <p:cNvSpPr/>
          <p:nvPr/>
        </p:nvSpPr>
        <p:spPr>
          <a:xfrm>
            <a:off x="3036458" y="976158"/>
            <a:ext cx="1433805" cy="543505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Clients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167A79-E362-C0A6-5522-1E6640F183B2}"/>
              </a:ext>
            </a:extLst>
          </p:cNvPr>
          <p:cNvSpPr/>
          <p:nvPr/>
        </p:nvSpPr>
        <p:spPr>
          <a:xfrm>
            <a:off x="3036458" y="1702717"/>
            <a:ext cx="1433805" cy="543505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Search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0DE046-44B4-376D-4605-B71378D4BFE1}"/>
              </a:ext>
            </a:extLst>
          </p:cNvPr>
          <p:cNvSpPr/>
          <p:nvPr/>
        </p:nvSpPr>
        <p:spPr>
          <a:xfrm>
            <a:off x="3036456" y="2442955"/>
            <a:ext cx="1433805" cy="543505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Pending Registration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062EFAD-E997-D832-8FDA-93994445124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70261" y="2714708"/>
            <a:ext cx="123631" cy="46848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A6CCBE-9529-146A-AEC1-58CC1B1FE044}"/>
              </a:ext>
            </a:extLst>
          </p:cNvPr>
          <p:cNvSpPr/>
          <p:nvPr/>
        </p:nvSpPr>
        <p:spPr>
          <a:xfrm>
            <a:off x="3970739" y="3169514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Requirements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B67CFD-5B60-E1F1-F0DE-BB5601664036}"/>
              </a:ext>
            </a:extLst>
          </p:cNvPr>
          <p:cNvSpPr/>
          <p:nvPr/>
        </p:nvSpPr>
        <p:spPr>
          <a:xfrm>
            <a:off x="5204471" y="989312"/>
            <a:ext cx="1517779" cy="565667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Property selection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66813F-A71D-38FC-E33B-228A860757AF}"/>
              </a:ext>
            </a:extLst>
          </p:cNvPr>
          <p:cNvCxnSpPr>
            <a:cxnSpLocks/>
          </p:cNvCxnSpPr>
          <p:nvPr/>
        </p:nvCxnSpPr>
        <p:spPr>
          <a:xfrm>
            <a:off x="6722250" y="1264345"/>
            <a:ext cx="123631" cy="46848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D5C629-4AF0-9F6D-1959-54CA49315B20}"/>
              </a:ext>
            </a:extLst>
          </p:cNvPr>
          <p:cNvSpPr/>
          <p:nvPr/>
        </p:nvSpPr>
        <p:spPr>
          <a:xfrm>
            <a:off x="6222728" y="1712253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Update Property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73DF1D-182E-6C1A-6370-0031B3145B28}"/>
              </a:ext>
            </a:extLst>
          </p:cNvPr>
          <p:cNvCxnSpPr>
            <a:cxnSpLocks/>
          </p:cNvCxnSpPr>
          <p:nvPr/>
        </p:nvCxnSpPr>
        <p:spPr>
          <a:xfrm>
            <a:off x="5926003" y="825162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B51C96-C96C-114C-8EE3-F85D0BE098A0}"/>
              </a:ext>
            </a:extLst>
          </p:cNvPr>
          <p:cNvSpPr/>
          <p:nvPr/>
        </p:nvSpPr>
        <p:spPr>
          <a:xfrm>
            <a:off x="7481139" y="992591"/>
            <a:ext cx="1517780" cy="54350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Add Property</a:t>
            </a:r>
          </a:p>
        </p:txBody>
      </p:sp>
    </p:spTree>
    <p:extLst>
      <p:ext uri="{BB962C8B-B14F-4D97-AF65-F5344CB8AC3E}">
        <p14:creationId xmlns:p14="http://schemas.microsoft.com/office/powerpoint/2010/main" val="351743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 description available.">
            <a:extLst>
              <a:ext uri="{FF2B5EF4-FFF2-40B4-BE49-F238E27FC236}">
                <a16:creationId xmlns:a16="http://schemas.microsoft.com/office/drawing/2014/main" id="{269F6E5F-8E22-B915-D7B0-29176E37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14" y="46653"/>
            <a:ext cx="2724537" cy="614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491209-C561-DCCB-882A-526B016F5D0A}"/>
              </a:ext>
            </a:extLst>
          </p:cNvPr>
          <p:cNvSpPr/>
          <p:nvPr/>
        </p:nvSpPr>
        <p:spPr>
          <a:xfrm>
            <a:off x="0" y="0"/>
            <a:ext cx="5337110" cy="6410131"/>
          </a:xfrm>
          <a:prstGeom prst="rect">
            <a:avLst/>
          </a:prstGeom>
          <a:solidFill>
            <a:srgbClr val="21B9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21B9A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FF6ED-AAED-2289-7603-7A9EF1EAE4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7910" y="2215179"/>
            <a:ext cx="10058400" cy="1450975"/>
          </a:xfrm>
        </p:spPr>
        <p:txBody>
          <a:bodyPr>
            <a:normAutofit/>
          </a:bodyPr>
          <a:lstStyle/>
          <a:p>
            <a:r>
              <a:rPr lang="en-PH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9205549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{712F02BA-4390-4E3F-92EF-29605E5A7E7F}tf56160789_win32</Template>
  <TotalTime>164</TotalTime>
  <Words>254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Property Hunters </vt:lpstr>
      <vt:lpstr>PowerPoint Presentation</vt:lpstr>
      <vt:lpstr>Property Hunter Website</vt:lpstr>
      <vt:lpstr>PowerPoint Presentation</vt:lpstr>
      <vt:lpstr>Site Map</vt:lpstr>
      <vt:lpstr>PowerPoint Presentation</vt:lpstr>
      <vt:lpstr>PowerPoint Presentation</vt:lpstr>
      <vt:lpstr>PowerPoint Presentation</vt:lpstr>
      <vt:lpstr>Wire Frame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Hunters </dc:title>
  <dc:creator>Maya Blanca Duenog</dc:creator>
  <cp:lastModifiedBy>Maya Blanca Duenog</cp:lastModifiedBy>
  <cp:revision>6</cp:revision>
  <dcterms:created xsi:type="dcterms:W3CDTF">2022-10-26T22:55:59Z</dcterms:created>
  <dcterms:modified xsi:type="dcterms:W3CDTF">2022-10-27T04:26:28Z</dcterms:modified>
</cp:coreProperties>
</file>