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5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9A0"/>
    <a:srgbClr val="0B4134"/>
    <a:srgbClr val="09433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106" y="453223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9433D"/>
                </a:solidFill>
              </a:rPr>
              <a:t>Property Hunters</a:t>
            </a:r>
            <a:br>
              <a:rPr lang="en-US" sz="8000" dirty="0">
                <a:solidFill>
                  <a:srgbClr val="09433D"/>
                </a:solidFill>
              </a:rPr>
            </a:br>
            <a:endParaRPr lang="en-US" sz="8000" dirty="0">
              <a:solidFill>
                <a:srgbClr val="09433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2821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by:</a:t>
            </a:r>
          </a:p>
          <a:p>
            <a:pPr algn="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code wars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Joan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Canillo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John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Agrida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Philipp Charles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Lambayan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429E9D-D5BE-8FCC-8B88-D60289A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8" y="1319067"/>
            <a:ext cx="1510003" cy="15100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634F8A7-CA74-6B10-F069-48D6D739F733}"/>
              </a:ext>
            </a:extLst>
          </p:cNvPr>
          <p:cNvSpPr txBox="1">
            <a:spLocks/>
          </p:cNvSpPr>
          <p:nvPr/>
        </p:nvSpPr>
        <p:spPr>
          <a:xfrm>
            <a:off x="7131414" y="3066342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 website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C63BE-6531-31F7-6BFC-18C9EB60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28"/>
            <a:ext cx="12192000" cy="6400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730DC0D-C5B6-D45A-BE1B-F94AA80197A0}"/>
              </a:ext>
            </a:extLst>
          </p:cNvPr>
          <p:cNvSpPr txBox="1">
            <a:spLocks/>
          </p:cNvSpPr>
          <p:nvPr/>
        </p:nvSpPr>
        <p:spPr>
          <a:xfrm>
            <a:off x="534672" y="74301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B9A0"/>
                </a:solidFill>
              </a:rPr>
              <a:t>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D84300-E22F-3A40-EB1B-FF519F52261D}"/>
              </a:ext>
            </a:extLst>
          </p:cNvPr>
          <p:cNvSpPr txBox="1">
            <a:spLocks/>
          </p:cNvSpPr>
          <p:nvPr/>
        </p:nvSpPr>
        <p:spPr>
          <a:xfrm>
            <a:off x="161447" y="176451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having a comfortable house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live in.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7FCB3-8D07-0547-B840-2E3F68A30A73}"/>
              </a:ext>
            </a:extLst>
          </p:cNvPr>
          <p:cNvSpPr txBox="1">
            <a:spLocks/>
          </p:cNvSpPr>
          <p:nvPr/>
        </p:nvSpPr>
        <p:spPr>
          <a:xfrm>
            <a:off x="313847" y="2859309"/>
            <a:ext cx="6269347" cy="1432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relax after long day of work.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security.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worries.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improve your health.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your home more enjoyable place to live 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C71-4E9B-E245-7F8E-C69743C50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3225" y="852488"/>
            <a:ext cx="6708775" cy="571500"/>
          </a:xfrm>
        </p:spPr>
        <p:txBody>
          <a:bodyPr>
            <a:normAutofit fontScale="90000"/>
          </a:bodyPr>
          <a:lstStyle/>
          <a:p>
            <a:r>
              <a:rPr lang="en-PH" dirty="0">
                <a:solidFill>
                  <a:srgbClr val="21B9A0"/>
                </a:solidFill>
              </a:rPr>
              <a:t>Property Hunter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0CE3-B6BC-5BA5-8656-1E942A21CA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3600" y="2141538"/>
            <a:ext cx="6248400" cy="3760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Search a property anywhere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Helps find the perfect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professional advice on how you can sell you house on the right price and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complete description of each property to for your selection.</a:t>
            </a:r>
          </a:p>
          <a:p>
            <a:endParaRPr lang="en-PH" dirty="0"/>
          </a:p>
        </p:txBody>
      </p:sp>
      <p:pic>
        <p:nvPicPr>
          <p:cNvPr id="3074" name="Picture 2" descr="11 Effective Tips for Building a More Comfortable Home - Tasteful Space">
            <a:extLst>
              <a:ext uri="{FF2B5EF4-FFF2-40B4-BE49-F238E27FC236}">
                <a16:creationId xmlns:a16="http://schemas.microsoft.com/office/drawing/2014/main" id="{7C15001A-623A-8140-7C89-497DF494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5100" y="0"/>
            <a:ext cx="6484970" cy="42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C57CD-A708-9BA5-899A-43484947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85" y="4594112"/>
            <a:ext cx="1510003" cy="15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F6ED-AAED-2289-7603-7A9EF1EA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24" y="1462413"/>
            <a:ext cx="10058400" cy="1450757"/>
          </a:xfrm>
        </p:spPr>
        <p:txBody>
          <a:bodyPr/>
          <a:lstStyle/>
          <a:p>
            <a:r>
              <a:rPr lang="en-PH" dirty="0">
                <a:solidFill>
                  <a:srgbClr val="21B9A0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28324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Main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10365335" y="99622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4D9D0-CD47-0246-4EFE-BA927FD4DD49}"/>
              </a:ext>
            </a:extLst>
          </p:cNvPr>
          <p:cNvSpPr/>
          <p:nvPr/>
        </p:nvSpPr>
        <p:spPr>
          <a:xfrm>
            <a:off x="10251771" y="100230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19965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 Page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981482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out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/>
          <p:nvPr/>
        </p:nvCxnSpPr>
        <p:spPr>
          <a:xfrm>
            <a:off x="1268963" y="839759"/>
            <a:ext cx="92829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929117" y="818945"/>
            <a:ext cx="0" cy="30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720874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8230665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0547766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982D1E-7B1F-944E-FF16-E882E8B793AD}"/>
              </a:ext>
            </a:extLst>
          </p:cNvPr>
          <p:cNvSpPr/>
          <p:nvPr/>
        </p:nvSpPr>
        <p:spPr>
          <a:xfrm>
            <a:off x="3036458" y="976158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Clients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167A79-E362-C0A6-5522-1E6640F183B2}"/>
              </a:ext>
            </a:extLst>
          </p:cNvPr>
          <p:cNvSpPr/>
          <p:nvPr/>
        </p:nvSpPr>
        <p:spPr>
          <a:xfrm>
            <a:off x="3036458" y="1702717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DE046-44B4-376D-4605-B71378D4BFE1}"/>
              </a:ext>
            </a:extLst>
          </p:cNvPr>
          <p:cNvSpPr/>
          <p:nvPr/>
        </p:nvSpPr>
        <p:spPr>
          <a:xfrm>
            <a:off x="3036456" y="2442955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Pending Registration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62EFAD-E997-D832-8FDA-93994445124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70261" y="2714708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A6CCBE-9529-146A-AEC1-58CC1B1FE044}"/>
              </a:ext>
            </a:extLst>
          </p:cNvPr>
          <p:cNvSpPr/>
          <p:nvPr/>
        </p:nvSpPr>
        <p:spPr>
          <a:xfrm>
            <a:off x="3970739" y="3169514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B67CFD-5B60-E1F1-F0DE-BB5601664036}"/>
              </a:ext>
            </a:extLst>
          </p:cNvPr>
          <p:cNvSpPr/>
          <p:nvPr/>
        </p:nvSpPr>
        <p:spPr>
          <a:xfrm>
            <a:off x="5204471" y="989312"/>
            <a:ext cx="1517779" cy="565667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 selection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6813F-A71D-38FC-E33B-228A860757AF}"/>
              </a:ext>
            </a:extLst>
          </p:cNvPr>
          <p:cNvCxnSpPr>
            <a:cxnSpLocks/>
          </p:cNvCxnSpPr>
          <p:nvPr/>
        </p:nvCxnSpPr>
        <p:spPr>
          <a:xfrm>
            <a:off x="6722250" y="1264345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D5C629-4AF0-9F6D-1959-54CA49315B20}"/>
              </a:ext>
            </a:extLst>
          </p:cNvPr>
          <p:cNvSpPr/>
          <p:nvPr/>
        </p:nvSpPr>
        <p:spPr>
          <a:xfrm>
            <a:off x="6222728" y="171225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Update Property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73DF1D-182E-6C1A-6370-0031B3145B28}"/>
              </a:ext>
            </a:extLst>
          </p:cNvPr>
          <p:cNvCxnSpPr>
            <a:cxnSpLocks/>
          </p:cNvCxnSpPr>
          <p:nvPr/>
        </p:nvCxnSpPr>
        <p:spPr>
          <a:xfrm>
            <a:off x="5926003" y="825162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B51C96-C96C-114C-8EE3-F85D0BE098A0}"/>
              </a:ext>
            </a:extLst>
          </p:cNvPr>
          <p:cNvSpPr/>
          <p:nvPr/>
        </p:nvSpPr>
        <p:spPr>
          <a:xfrm>
            <a:off x="7481139" y="992591"/>
            <a:ext cx="1517780" cy="54350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5174334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{712F02BA-4390-4E3F-92EF-29605E5A7E7F}tf56160789_win32</Template>
  <TotalTime>133</TotalTime>
  <Words>228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Property Hunters </vt:lpstr>
      <vt:lpstr>PowerPoint Presentation</vt:lpstr>
      <vt:lpstr>Property Hunter Website</vt:lpstr>
      <vt:lpstr>Site Map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Hunters </dc:title>
  <dc:creator>Maya Blanca Duenog</dc:creator>
  <cp:lastModifiedBy>Maya Blanca Duenog</cp:lastModifiedBy>
  <cp:revision>4</cp:revision>
  <dcterms:created xsi:type="dcterms:W3CDTF">2022-10-26T22:55:59Z</dcterms:created>
  <dcterms:modified xsi:type="dcterms:W3CDTF">2022-10-27T03:46:59Z</dcterms:modified>
</cp:coreProperties>
</file>