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B9A0"/>
    <a:srgbClr val="09433D"/>
    <a:srgbClr val="0B4134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2106" y="453223"/>
            <a:ext cx="6253317" cy="3686015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09433D"/>
                </a:solidFill>
              </a:rPr>
              <a:t>Property Hunters</a:t>
            </a:r>
            <a:br>
              <a:rPr lang="en-US" sz="8000" dirty="0">
                <a:solidFill>
                  <a:srgbClr val="09433D"/>
                </a:solidFill>
              </a:rPr>
            </a:br>
            <a:endParaRPr lang="en-US" sz="8000" dirty="0">
              <a:solidFill>
                <a:srgbClr val="09433D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2028217"/>
          </a:xfrm>
        </p:spPr>
        <p:txBody>
          <a:bodyPr>
            <a:norm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by:</a:t>
            </a:r>
          </a:p>
          <a:p>
            <a:pPr algn="r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code wars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Joan </a:t>
            </a:r>
            <a:r>
              <a:rPr lang="en-US" sz="1600" cap="non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Canillo</a:t>
            </a:r>
            <a:endParaRPr lang="en-US" sz="1600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Richard John </a:t>
            </a:r>
            <a:r>
              <a:rPr lang="en-US" sz="1600" cap="non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Agrida</a:t>
            </a:r>
            <a:endParaRPr lang="en-US" sz="1600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Philipp Charles </a:t>
            </a:r>
            <a:r>
              <a:rPr lang="en-US" sz="1600" cap="non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Lambayan</a:t>
            </a:r>
            <a:endParaRPr lang="en-US" sz="1600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9429E9D-D5BE-8FCC-8B88-D60289AA8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998" y="1319067"/>
            <a:ext cx="1510003" cy="151000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6634F8A7-CA74-6B10-F069-48D6D739F733}"/>
              </a:ext>
            </a:extLst>
          </p:cNvPr>
          <p:cNvSpPr txBox="1">
            <a:spLocks/>
          </p:cNvSpPr>
          <p:nvPr/>
        </p:nvSpPr>
        <p:spPr>
          <a:xfrm>
            <a:off x="7131414" y="3066342"/>
            <a:ext cx="6269347" cy="102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Real estate website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5C63BE-6531-31F7-6BFC-18C9EB60A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28"/>
            <a:ext cx="12192000" cy="640080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F730DC0D-C5B6-D45A-BE1B-F94AA80197A0}"/>
              </a:ext>
            </a:extLst>
          </p:cNvPr>
          <p:cNvSpPr txBox="1">
            <a:spLocks/>
          </p:cNvSpPr>
          <p:nvPr/>
        </p:nvSpPr>
        <p:spPr>
          <a:xfrm>
            <a:off x="534672" y="743019"/>
            <a:ext cx="6269347" cy="102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B9A0"/>
                </a:solidFill>
              </a:rPr>
              <a:t>Overview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CD84300-E22F-3A40-EB1B-FF519F52261D}"/>
              </a:ext>
            </a:extLst>
          </p:cNvPr>
          <p:cNvSpPr txBox="1">
            <a:spLocks/>
          </p:cNvSpPr>
          <p:nvPr/>
        </p:nvSpPr>
        <p:spPr>
          <a:xfrm>
            <a:off x="161447" y="1764517"/>
            <a:ext cx="6269347" cy="102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Importance of having a comfortable house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live in.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D17FCB3-8D07-0547-B840-2E3F68A30A73}"/>
              </a:ext>
            </a:extLst>
          </p:cNvPr>
          <p:cNvSpPr txBox="1">
            <a:spLocks/>
          </p:cNvSpPr>
          <p:nvPr/>
        </p:nvSpPr>
        <p:spPr>
          <a:xfrm>
            <a:off x="313847" y="2859309"/>
            <a:ext cx="6269347" cy="1432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relax after long day of work.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 you security.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Less worries.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Helps improve your health.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Makes your home more enjoyable place to live in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cap="none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cap="none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cap="none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6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2BC71-4E9B-E245-7F8E-C69743C5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5934" y="852360"/>
            <a:ext cx="6708710" cy="571676"/>
          </a:xfrm>
        </p:spPr>
        <p:txBody>
          <a:bodyPr>
            <a:normAutofit fontScale="90000"/>
          </a:bodyPr>
          <a:lstStyle/>
          <a:p>
            <a:r>
              <a:rPr lang="en-PH" dirty="0">
                <a:solidFill>
                  <a:srgbClr val="21B9A0"/>
                </a:solidFill>
              </a:rPr>
              <a:t>Property Hunter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80CE3-B6BC-5BA5-8656-1E942A21C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0" y="2141825"/>
            <a:ext cx="6247778" cy="37608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Search a property anywhere online.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 Helps find the perfect house.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Provide professional advice on how you can sell you house on the right price and market.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Provide complete description of each property to for your selection.</a:t>
            </a:r>
          </a:p>
          <a:p>
            <a:endParaRPr lang="en-PH" dirty="0"/>
          </a:p>
        </p:txBody>
      </p:sp>
      <p:pic>
        <p:nvPicPr>
          <p:cNvPr id="3074" name="Picture 2" descr="11 Effective Tips for Building a More Comfortable Home - Tasteful Space">
            <a:extLst>
              <a:ext uri="{FF2B5EF4-FFF2-40B4-BE49-F238E27FC236}">
                <a16:creationId xmlns:a16="http://schemas.microsoft.com/office/drawing/2014/main" id="{7C15001A-623A-8140-7C89-497DF4941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5100" y="0"/>
            <a:ext cx="6484970" cy="428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9C57CD-A708-9BA5-899A-434849473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85" y="4594112"/>
            <a:ext cx="1510003" cy="15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4997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{712F02BA-4390-4E3F-92EF-29605E5A7E7F}tf56160789_win32</Template>
  <TotalTime>46</TotalTime>
  <Words>105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Bookman Old Style</vt:lpstr>
      <vt:lpstr>Calibri</vt:lpstr>
      <vt:lpstr>Franklin Gothic Book</vt:lpstr>
      <vt:lpstr>1_RetrospectVTI</vt:lpstr>
      <vt:lpstr>Property Hunters </vt:lpstr>
      <vt:lpstr>PowerPoint Presentation</vt:lpstr>
      <vt:lpstr>Property Hunter 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 Hunters </dc:title>
  <dc:creator>Maya Blanca Duenog</dc:creator>
  <cp:lastModifiedBy>Maya Blanca Duenog</cp:lastModifiedBy>
  <cp:revision>1</cp:revision>
  <dcterms:created xsi:type="dcterms:W3CDTF">2022-10-26T22:55:59Z</dcterms:created>
  <dcterms:modified xsi:type="dcterms:W3CDTF">2022-10-26T23:42:06Z</dcterms:modified>
</cp:coreProperties>
</file>