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59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1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3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73B01-5F14-4BC6-B593-7FAAC5A9CA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428" y="871370"/>
            <a:ext cx="7863840" cy="2557630"/>
          </a:xfrm>
        </p:spPr>
        <p:txBody>
          <a:bodyPr>
            <a:normAutofit/>
          </a:bodyPr>
          <a:lstStyle/>
          <a:p>
            <a:r>
              <a:rPr lang="en-US" dirty="0" err="1" smtClean="0"/>
              <a:t>Aiub</a:t>
            </a:r>
            <a:r>
              <a:rPr lang="en-US" dirty="0" smtClean="0"/>
              <a:t> football field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10B6278-56A2-42A3-9DF5-237F875EE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35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30C4D-EF1C-4732-A921-3468526FF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947134"/>
            <a:ext cx="8534400" cy="4047265"/>
          </a:xfrm>
        </p:spPr>
        <p:txBody>
          <a:bodyPr>
            <a:normAutofit/>
          </a:bodyPr>
          <a:lstStyle/>
          <a:p>
            <a:r>
              <a:rPr lang="en-US" sz="2000" dirty="0"/>
              <a:t>           Name                                                  id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1.mahmudul </a:t>
            </a:r>
            <a:r>
              <a:rPr lang="en-US" sz="2000" dirty="0"/>
              <a:t>hasan </a:t>
            </a:r>
            <a:r>
              <a:rPr lang="en-US" sz="2000" dirty="0" err="1"/>
              <a:t>sAron</a:t>
            </a:r>
            <a:r>
              <a:rPr lang="en-US" sz="2000" dirty="0"/>
              <a:t>     </a:t>
            </a:r>
            <a:r>
              <a:rPr lang="en-US" sz="2000" dirty="0" smtClean="0"/>
              <a:t>   17-33808-1</a:t>
            </a: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BDA312-927E-4B5E-875F-348C8FEE4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98526"/>
            <a:ext cx="8534400" cy="1186030"/>
          </a:xfrm>
        </p:spPr>
        <p:txBody>
          <a:bodyPr>
            <a:normAutofit/>
          </a:bodyPr>
          <a:lstStyle/>
          <a:p>
            <a:r>
              <a:rPr lang="en-US" sz="3200" b="1" dirty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3883340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1A1DAC-382C-4621-BBFA-A11B6D75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42" y="2315584"/>
            <a:ext cx="8534400" cy="3175895"/>
          </a:xfrm>
        </p:spPr>
        <p:txBody>
          <a:bodyPr/>
          <a:lstStyle/>
          <a:p>
            <a:r>
              <a:rPr lang="en-US" sz="2000" dirty="0" smtClean="0"/>
              <a:t>1.DESINGN OF THE FIELD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2.user interaction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DD608D-0778-4C4B-B337-1465D86F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1"/>
            <a:ext cx="8534400" cy="1347394"/>
          </a:xfrm>
        </p:spPr>
        <p:txBody>
          <a:bodyPr>
            <a:normAutofit/>
          </a:bodyPr>
          <a:lstStyle/>
          <a:p>
            <a:r>
              <a:rPr lang="en-US" sz="3200" b="1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7565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7755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2664548"/>
            <a:ext cx="6400800" cy="309531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1.CONSTRUCTED THR FOOTBALL FIELD</a:t>
            </a:r>
          </a:p>
          <a:p>
            <a:r>
              <a:rPr lang="en-US" dirty="0" smtClean="0"/>
              <a:t>2.ADD ALL ELEMENT THAT A FOOTBALL FIELD HAS</a:t>
            </a:r>
          </a:p>
          <a:p>
            <a:r>
              <a:rPr lang="en-US" dirty="0" smtClean="0"/>
              <a:t>3.PIXEL RASTERIZATION</a:t>
            </a:r>
          </a:p>
          <a:p>
            <a:r>
              <a:rPr lang="en-US" dirty="0" smtClean="0"/>
              <a:t>4.ADDED USER INTERACTION</a:t>
            </a:r>
          </a:p>
          <a:p>
            <a:r>
              <a:rPr lang="en-US" dirty="0" smtClean="0"/>
              <a:t>5.GRAPHICAL USER INTERFACE</a:t>
            </a:r>
          </a:p>
          <a:p>
            <a:r>
              <a:rPr lang="en-US" dirty="0" smtClean="0"/>
              <a:t>6.VISUALIZATION</a:t>
            </a:r>
          </a:p>
          <a:p>
            <a:r>
              <a:rPr lang="en-US" dirty="0" smtClean="0"/>
              <a:t>7.VERTEX REPRESENTATION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64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42" y="383962"/>
            <a:ext cx="8534400" cy="1507067"/>
          </a:xfrm>
        </p:spPr>
        <p:txBody>
          <a:bodyPr/>
          <a:lstStyle/>
          <a:p>
            <a:r>
              <a:rPr lang="en-US" i="1" u="sng" dirty="0" smtClean="0">
                <a:solidFill>
                  <a:schemeClr val="bg1"/>
                </a:solidFill>
              </a:rPr>
              <a:t>DAY MODE</a:t>
            </a:r>
            <a:endParaRPr lang="en-US" i="1" u="sng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75" y="1810592"/>
            <a:ext cx="9175713" cy="51517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552" y="708661"/>
            <a:ext cx="8534400" cy="1257300"/>
          </a:xfrm>
        </p:spPr>
        <p:txBody>
          <a:bodyPr/>
          <a:lstStyle/>
          <a:p>
            <a:r>
              <a:rPr lang="en-US" i="1" u="sng" dirty="0" smtClean="0">
                <a:solidFill>
                  <a:schemeClr val="bg1"/>
                </a:solidFill>
              </a:rPr>
              <a:t>NIGHT MODE</a:t>
            </a:r>
            <a:endParaRPr lang="en-US" i="1" u="sng" dirty="0">
              <a:solidFill>
                <a:schemeClr val="bg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117" y="2611705"/>
            <a:ext cx="7683043" cy="361473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0668" y="2068083"/>
            <a:ext cx="3657600" cy="323284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P----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R.Pass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/>
              <a:t>W----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err="1" smtClean="0">
                <a:sym typeface="Wingdings" panose="05000000000000000000" pitchFamily="2" charset="2"/>
              </a:rPr>
              <a:t>L.Pass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 smtClean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L---left bar goal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R---Right </a:t>
            </a:r>
            <a:r>
              <a:rPr lang="en-US" dirty="0">
                <a:sym typeface="Wingdings" panose="05000000000000000000" pitchFamily="2" charset="2"/>
              </a:rPr>
              <a:t>bar goal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F---- forward pass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B--- back pass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N---night mode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88" y="2011995"/>
            <a:ext cx="5943600" cy="3345017"/>
          </a:xfrm>
        </p:spPr>
      </p:pic>
    </p:spTree>
    <p:extLst>
      <p:ext uri="{BB962C8B-B14F-4D97-AF65-F5344CB8AC3E}">
        <p14:creationId xmlns:p14="http://schemas.microsoft.com/office/powerpoint/2010/main" val="187882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713040"/>
            <a:ext cx="1005840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9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0" y="2464222"/>
            <a:ext cx="8534400" cy="1507067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8121</TotalTime>
  <Words>78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Century Gothic</vt:lpstr>
      <vt:lpstr>Wingdings</vt:lpstr>
      <vt:lpstr>Wingdings 3</vt:lpstr>
      <vt:lpstr>Slice</vt:lpstr>
      <vt:lpstr>Aiub football field</vt:lpstr>
      <vt:lpstr>           Name                                                  id  1.mahmudul hasan sAron        17-33808-1 </vt:lpstr>
      <vt:lpstr>1.DESINGN OF THE FIELD  2.user interaction</vt:lpstr>
      <vt:lpstr>FEATURES</vt:lpstr>
      <vt:lpstr>DAY MODE</vt:lpstr>
      <vt:lpstr>NIGHT MODE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IN AGRICULTURAL INDUSTRY</dc:title>
  <dc:creator>student</dc:creator>
  <cp:lastModifiedBy>MAHMUDUL HASAN SARON</cp:lastModifiedBy>
  <cp:revision>38</cp:revision>
  <dcterms:created xsi:type="dcterms:W3CDTF">2019-12-01T07:11:38Z</dcterms:created>
  <dcterms:modified xsi:type="dcterms:W3CDTF">2020-07-06T00:14:10Z</dcterms:modified>
</cp:coreProperties>
</file>