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shown from histogram that the largest age range is from 33-40 which indicate that most people in that age aim to increase their knowledge about some field of study and followed by 26-33 age which in the beginning of their change from junior to senior positions in their companies.</a:t>
            </a:r>
          </a:p>
          <a:p>
            <a:pPr marL="285750" indent="-285750">
              <a:spcAft>
                <a:spcPts val="1600"/>
              </a:spcAft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Standard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deviation is 17 so it indicate that there outliers in data</a:t>
            </a: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Age group have highest participation in survey?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rom the car chart we find that the most cause to attend nanodegrees is to start anew carrer in that field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lso the second cause to attend is grow skills 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largest causation to attend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respondant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programs for students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27050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rom bar chart we find that individual contributor have the largest attending values especially in artificial intelligence and data analyst nanodegree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irector job level have the second value in data analyst nanodegree which define how this important for them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Lowest contribution is for introduction to programming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>
                <a:solidFill>
                  <a:schemeClr val="dk1"/>
                </a:solidFill>
              </a:rPr>
              <a:t>visualization or summary statistics used for finding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job role have largest attending numbers in Nanodegrees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s shown in graph that most of students have 5 to 6 study hrs per day and also then 5 hrs that ensure importance and attension of students to learn quickely from ateending those nanodegress.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ean is 4.7</a:t>
            </a:r>
          </a:p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edian is 5</a:t>
            </a:r>
          </a:p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ode is 6</a:t>
            </a:r>
          </a:p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o we can see that the data is left skewed as mode is leager than median and median larger than mean</a:t>
            </a:r>
          </a:p>
          <a:p>
            <a:pPr marL="285750" indent="-285750">
              <a:spcAft>
                <a:spcPts val="1600"/>
              </a:spcAft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lso standard deviation is 1.3 which not large enough to say that the data have outliers</a:t>
            </a:r>
          </a:p>
          <a:p>
            <a:pPr marL="285750" indent="-285750">
              <a:spcAft>
                <a:spcPts val="1600"/>
              </a:spcAft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According to study hours which is the range of study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hrs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 that survey data?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1418450"/>
            <a:ext cx="4544059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337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Which Age group have highest participation in survey?</vt:lpstr>
      <vt:lpstr>What is the largest causation to attend respondant programs for students ?</vt:lpstr>
      <vt:lpstr>  Which job role have largest attending numbers in Nanodegrees ?</vt:lpstr>
      <vt:lpstr>According to study hours which is the range of study hrs in that survey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modified xsi:type="dcterms:W3CDTF">2023-11-02T11:22:37Z</dcterms:modified>
</cp:coreProperties>
</file>