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20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9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9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4/6/2023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9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2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875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57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5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1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3EE66-D88B-DE4B-DF9B-680B9FE07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/>
          <a:lstStyle/>
          <a:p>
            <a:r>
              <a:rPr lang="en-US"/>
              <a:t>DIFFUSION MODELS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54257B-7AB0-707B-E1CC-4A6ACBD5E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3122" y="5168900"/>
            <a:ext cx="2529723" cy="11509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ru-RU" sz="1300"/>
              <a:t>Выполнил студент</a:t>
            </a:r>
          </a:p>
          <a:p>
            <a:pPr>
              <a:lnSpc>
                <a:spcPct val="120000"/>
              </a:lnSpc>
            </a:pPr>
            <a:r>
              <a:rPr lang="ru-RU" sz="1300"/>
              <a:t>гр. 5030103</a:t>
            </a:r>
            <a:r>
              <a:rPr lang="en-US" sz="1300"/>
              <a:t>/90301</a:t>
            </a:r>
            <a:endParaRPr lang="ru-RU" sz="1300"/>
          </a:p>
          <a:p>
            <a:pPr>
              <a:lnSpc>
                <a:spcPct val="120000"/>
              </a:lnSpc>
            </a:pPr>
            <a:r>
              <a:rPr lang="ru-RU" sz="1300"/>
              <a:t>Михайлов Михаил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3" name="Picture 3" descr="Glowing blue bubbles">
            <a:extLst>
              <a:ext uri="{FF2B5EF4-FFF2-40B4-BE49-F238E27FC236}">
                <a16:creationId xmlns:a16="http://schemas.microsoft.com/office/drawing/2014/main" id="{2FD7BCA4-EE62-66A8-F007-6DED2C95E4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10" r="16409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97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3645A1-7C9B-B205-E11C-920D28EB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96964" cy="3651250"/>
          </a:xfrm>
        </p:spPr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BBFC41E-A0A0-5773-F951-BED21312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7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EE18B9-2084-1B5D-3D1B-39DA98B8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возникновения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1E07B-6CC9-ECE3-5E2F-060327ED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2015 </a:t>
            </a:r>
            <a:r>
              <a:rPr lang="ru-RU" dirty="0"/>
              <a:t>год 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Неравновесная термодинамика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Автор: </a:t>
            </a:r>
            <a:r>
              <a:rPr lang="en-US" dirty="0" err="1"/>
              <a:t>Jascha</a:t>
            </a:r>
            <a:r>
              <a:rPr lang="en-US" dirty="0"/>
              <a:t> </a:t>
            </a:r>
            <a:r>
              <a:rPr lang="en-US" dirty="0" err="1"/>
              <a:t>Sohl</a:t>
            </a:r>
            <a:r>
              <a:rPr lang="en-US" dirty="0"/>
              <a:t>-Dickstein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Цепи Маркова</a:t>
            </a:r>
          </a:p>
        </p:txBody>
      </p:sp>
    </p:spTree>
    <p:extLst>
      <p:ext uri="{BB962C8B-B14F-4D97-AF65-F5344CB8AC3E}">
        <p14:creationId xmlns:p14="http://schemas.microsoft.com/office/powerpoint/2010/main" val="2165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995EA-54B9-EA24-A375-A20B29EB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71A611-C456-BC5A-BB4F-30DB79816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Безусловная генерация изображений</a:t>
            </a:r>
          </a:p>
          <a:p>
            <a:r>
              <a:rPr lang="ru-RU" dirty="0"/>
              <a:t>- Условная генерация изображений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25932A-F9D8-A8F2-262F-7AE7E7F4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3" y="3616469"/>
            <a:ext cx="10086046" cy="290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3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22FF6-8A35-0BFC-09E2-49980FF5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Общее описание алгоритма работы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4F058-CD78-8B39-C5D3-14BA82EA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7" y="2582688"/>
            <a:ext cx="10735481" cy="174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B0979BF-3679-FC2D-5A73-CB0E1F31A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87" y="4748774"/>
            <a:ext cx="10797042" cy="182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AE8AF-AA5A-343D-0034-A157D023638D}"/>
              </a:ext>
            </a:extLst>
          </p:cNvPr>
          <p:cNvSpPr txBox="1"/>
          <p:nvPr/>
        </p:nvSpPr>
        <p:spPr>
          <a:xfrm>
            <a:off x="4472786" y="2248676"/>
            <a:ext cx="3246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Прямой процесс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3B34D-2832-6CFF-76BA-8343FADE9252}"/>
              </a:ext>
            </a:extLst>
          </p:cNvPr>
          <p:cNvSpPr txBox="1"/>
          <p:nvPr/>
        </p:nvSpPr>
        <p:spPr>
          <a:xfrm>
            <a:off x="4472786" y="4473754"/>
            <a:ext cx="284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Обратный процесс</a:t>
            </a:r>
          </a:p>
        </p:txBody>
      </p:sp>
    </p:spTree>
    <p:extLst>
      <p:ext uri="{BB962C8B-B14F-4D97-AF65-F5344CB8AC3E}">
        <p14:creationId xmlns:p14="http://schemas.microsoft.com/office/powerpoint/2010/main" val="231901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CE97D-B7F3-736C-6726-12A1510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Diffusion models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C12370-7FBC-5AA3-8456-C81DFA20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Dall-E 2,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апрель 2022</a:t>
            </a: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Imagen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апрель 2022</a:t>
            </a: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Stable Diffusion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StabilityAI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август 2022</a:t>
            </a: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Midjourney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Midjourney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март 2020</a:t>
            </a:r>
            <a:endParaRPr lang="en-US" b="0" i="0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16B88-7E6C-B8E0-F554-4AED33D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980" y="2357275"/>
            <a:ext cx="5247573" cy="110353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Dall-E 2</a:t>
            </a:r>
            <a:b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B7CA08-C48E-D3E7-F109-7C9E19DA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6" y="2525184"/>
            <a:ext cx="6758966" cy="40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39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09DD-DC03-F4B2-BB2D-26712BA5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D29489-6200-9B87-4FA8-64D11EE5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92" y="2293602"/>
            <a:ext cx="8962219" cy="44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DBC78-6AA2-DAE9-02E1-A2BD45E6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Diffusion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5D7D26-77A5-7B1D-C89C-5589E7FC2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038" y="2329590"/>
            <a:ext cx="7656079" cy="430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1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7C69C-D568-BD4E-CD9E-38D60942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Midjourney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19F16C9-A17E-2509-4EBA-93260CC0A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43" y="2435487"/>
            <a:ext cx="3880960" cy="44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2901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83</Words>
  <Application>Microsoft Office PowerPoint</Application>
  <PresentationFormat>Широкоэкранный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Meiryo</vt:lpstr>
      <vt:lpstr>Corbel</vt:lpstr>
      <vt:lpstr>Times New Roman</vt:lpstr>
      <vt:lpstr>SketchLinesVTI</vt:lpstr>
      <vt:lpstr>DIFFUSION MODELS</vt:lpstr>
      <vt:lpstr>История возникновения</vt:lpstr>
      <vt:lpstr>Использование</vt:lpstr>
      <vt:lpstr>Общее описание алгоритма работы</vt:lpstr>
      <vt:lpstr>Примеры Diffusion models</vt:lpstr>
      <vt:lpstr>Dall-E 2 </vt:lpstr>
      <vt:lpstr>Imagen</vt:lpstr>
      <vt:lpstr>Stable Diffusion</vt:lpstr>
      <vt:lpstr>Midjourney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Михаил Михайлов</dc:creator>
  <cp:lastModifiedBy>Михаил Михайлов</cp:lastModifiedBy>
  <cp:revision>2</cp:revision>
  <dcterms:created xsi:type="dcterms:W3CDTF">2023-04-05T18:49:27Z</dcterms:created>
  <dcterms:modified xsi:type="dcterms:W3CDTF">2023-04-06T08:14:08Z</dcterms:modified>
</cp:coreProperties>
</file>