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F 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27T01:35:05.892">
    <p:pos x="297" y="787"/>
    <p:text>Also talk about limitations of the eval? For example, we do not know what is a deciding factor in the performance. Is it conservative sending rate, routing, flexible backoff, etc...
And our simulation is taken from Hedera, but still not very representative.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1-27T01:26:10.719">
    <p:pos x="348" y="766"/>
    <p:text>Also our token system is missing. And scheduling which does better than ECMP.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 the next Epoch, we know the TRUE limit it needed, so our predicted for the “new state is the old estimate * a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Iroko performs fairly well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Hedera outperforms most of the benchmarks - a) Routing, we use ECMP b) Traffic matrix from Hedera repo</a:t>
            </a:r>
          </a:p>
          <a:p>
            <a:pPr indent="-298450" lvl="0" marL="457200" rtl="0">
              <a:spcBef>
                <a:spcPts val="0"/>
              </a:spcBef>
              <a:buSzPts val="1100"/>
              <a:buAutoNum type="arabicPeriod"/>
            </a:pPr>
            <a:r>
              <a:rPr lang="en"/>
              <a:t>DCTCP sucks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Iroko is an all knowing tree in african fokelore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Receive information from the interfaces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Mininet: Is a python based network emulator which allows one to simulate a network topology efficiently. We can use it to create switches, hosts, and controllers in a single framework and seemed appropriate for our project because we simulate everything we needed in Mininet.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It’s built to depend on the linux kernel and leverages process-based virtualization to run hosts and switches on  an OS kernel.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Fat Tree Topology: 20 switches ⇒ makes 4 pods and 5 pods where the upper pods make it so each host in a fully connected setting theoretically has a private connection to each other of our 16 hosts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Traffic Simulation:  We use bench marks from the Hedera paper which was accepted for publication. We also compare our performance to those of Hedera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big question of this project is what is good data we can collect from the network which can be useful to our controller. For simplicity, we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83150" y="3539050"/>
            <a:ext cx="3377700" cy="65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Iroko</a:t>
            </a:r>
          </a:p>
        </p:txBody>
      </p:sp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2299150" y="4106775"/>
            <a:ext cx="5242500" cy="65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Predictive Datacenter Congestion Control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50" y="675525"/>
            <a:ext cx="5242500" cy="28201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Implementation: Learning Model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47225"/>
            <a:ext cx="8037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Prototype idea is </a:t>
            </a:r>
            <a:r>
              <a:rPr lang="en"/>
              <a:t>simple</a:t>
            </a:r>
            <a:r>
              <a:rPr lang="en"/>
              <a:t> temporal difference update: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V(s) = V(s) + A</a:t>
            </a:r>
            <a:r>
              <a:rPr baseline="-25000" lang="en"/>
              <a:t>learningRate</a:t>
            </a:r>
            <a:r>
              <a:rPr lang="en"/>
              <a:t> * ( R + V(s’) - V(s))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 = modifier based on loss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 Implementation: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Actor-Critic Model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Use loss rate &amp; utilization  as indication of success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25" y="1147225"/>
            <a:ext cx="2621837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175" y="3042495"/>
            <a:ext cx="3511025" cy="1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Evaluation &amp; Methodology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Metrics we are mainly interested in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Utilization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Packet drop rate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Queuing delay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Fairness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Starvation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environment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Mininet simulation of small data center of 16 hosts and 20 switches with </a:t>
            </a:r>
            <a:r>
              <a:rPr lang="en"/>
              <a:t>FatTree topology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ECMP enabled switches for load balancing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Assume switches support OpenFlow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Comparison with Hedera, DCTCP and ECMP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TCP Cubic for Hedera and ECMP</a:t>
            </a:r>
          </a:p>
          <a:p>
            <a:pPr indent="-304800" lvl="1" marL="914400">
              <a:spcBef>
                <a:spcPts val="0"/>
              </a:spcBef>
              <a:buSzPts val="1200"/>
              <a:buChar char="○"/>
            </a:pPr>
            <a:r>
              <a:rPr lang="en"/>
              <a:t>Using UDP traffic for Iroko. Rate limiting implemented at the application layer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Iroko vs </a:t>
            </a:r>
            <a:r>
              <a:rPr lang="en"/>
              <a:t>ECMP vs</a:t>
            </a:r>
            <a:r>
              <a:rPr lang="en"/>
              <a:t> Hedera vs DCTCP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453800"/>
            <a:ext cx="8037900" cy="31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/>
              <a:t>ECMP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Switch hashes the &lt;src ip, src port, dst ip, dst port, protocol&gt; to a port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Packets belongs to same flow routes to same port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Hedera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Central controller pulls traffic information from the switches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Identifies “elephant flows” and assigns dedicated path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DCTCP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TCP optimized for data center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Congestion window size back off based on ECN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Marks packets passing through a link with utilization more than a threshold 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Preliminary Results (Utilization)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5600" l="8797" r="7175" t="6479"/>
          <a:stretch/>
        </p:blipFill>
        <p:spPr>
          <a:xfrm>
            <a:off x="762500" y="1147225"/>
            <a:ext cx="7638726" cy="39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250750"/>
            <a:ext cx="8037900" cy="36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 is a </a:t>
            </a:r>
            <a:r>
              <a:rPr lang="en"/>
              <a:t>tricky</a:t>
            </a:r>
            <a:r>
              <a:rPr lang="en"/>
              <a:t> business: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</a:t>
            </a:r>
            <a:r>
              <a:rPr b="1" lang="en"/>
              <a:t>learning model</a:t>
            </a:r>
            <a:r>
              <a:rPr lang="en"/>
              <a:t> to choose?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</a:t>
            </a:r>
            <a:r>
              <a:rPr b="1" lang="en"/>
              <a:t>parameters</a:t>
            </a:r>
            <a:r>
              <a:rPr lang="en"/>
              <a:t> to choose?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Convergence takes time</a:t>
            </a:r>
            <a:r>
              <a:rPr lang="en"/>
              <a:t>; need to learn for a long time to see effects that repeat over long time scales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Are we chasing our own tail? 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Is datacenter traffic actually </a:t>
            </a:r>
            <a:r>
              <a:rPr b="1" lang="en"/>
              <a:t>predictable</a:t>
            </a:r>
            <a:r>
              <a:rPr lang="en"/>
              <a:t>?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Elephant flows might not need to be predicted. Hosts can report.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Short lived flows might be very hard to predict</a:t>
            </a:r>
            <a:r>
              <a:rPr lang="en"/>
              <a:t> and may need finer grained epochs.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Is datacenter traffic </a:t>
            </a:r>
            <a:r>
              <a:rPr lang="en"/>
              <a:t>ergodic</a:t>
            </a:r>
            <a:r>
              <a:rPr lang="en"/>
              <a:t> (statistical properties can be deduced from a sufficiently long random sample) ?</a:t>
            </a:r>
            <a:br>
              <a:rPr lang="en"/>
            </a:br>
            <a:r>
              <a:rPr lang="en"/>
              <a:t>	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725" y="315925"/>
            <a:ext cx="3314914" cy="19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Discussion Continued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352325"/>
            <a:ext cx="8610900" cy="347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Scaling?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Simulation network is small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How does learning scale?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Learning space is huge</a:t>
            </a:r>
            <a:br>
              <a:rPr lang="en"/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 Limitations: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is the deciding factor in the performance (many variables)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Simulation is on local machine; </a:t>
            </a:r>
            <a:r>
              <a:rPr b="1" lang="en"/>
              <a:t>OS scheduling and utilization effects</a:t>
            </a:r>
            <a:r>
              <a:rPr lang="en"/>
              <a:t> come into play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Reproducibility and correctness of the implementation</a:t>
            </a:r>
            <a:br>
              <a:rPr lang="en"/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Topology and Traffic Matrix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Currently using a (small) fat-tree topology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Predetermined traffic matrices</a:t>
            </a:r>
            <a:r>
              <a:rPr lang="en"/>
              <a:t>. May not be representative of real traffic</a:t>
            </a:r>
          </a:p>
          <a:p>
            <a:pPr indent="-304800" lvl="1" marL="914400" rtl="0">
              <a:spcBef>
                <a:spcPts val="0"/>
              </a:spcBef>
              <a:buSzPts val="1200"/>
              <a:buChar char="○"/>
            </a:pPr>
            <a:r>
              <a:rPr lang="en"/>
              <a:t>How do the techniques translate to other topologies and different traffic matrices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050" y="222275"/>
            <a:ext cx="4173725" cy="23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553050" y="1216650"/>
            <a:ext cx="8037900" cy="374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</a:t>
            </a:r>
            <a:r>
              <a:rPr lang="en"/>
              <a:t>explicit</a:t>
            </a:r>
            <a:r>
              <a:rPr lang="en"/>
              <a:t> </a:t>
            </a:r>
            <a:r>
              <a:rPr b="1" lang="en"/>
              <a:t>host feedback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Hosts can actively </a:t>
            </a:r>
            <a:r>
              <a:rPr lang="en"/>
              <a:t>request more data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Hosts can send </a:t>
            </a:r>
            <a:r>
              <a:rPr b="1" lang="en"/>
              <a:t>predictive requests</a:t>
            </a:r>
            <a:r>
              <a:rPr lang="en"/>
              <a:t> e.g. Map-Reduce job is expected to finish shortly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Improvements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Learn on t*epoch_length; predict and update hosts on (1-t)*epoch_length where t in (0,1)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Learn on individual flows rather than hosts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</a:t>
            </a:r>
            <a:r>
              <a:rPr b="1" lang="en"/>
              <a:t>token based system</a:t>
            </a:r>
            <a:r>
              <a:rPr lang="en"/>
              <a:t> to allocate bandwidth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Allows hosts to makes choices about when to use bandwidth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predict hosts anticipated future bandwidth needs by tokens kept in reserve by hosts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Host can cooperate - use techniques from game theory to organize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routing strategy and traffic matrices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Currently relying on ECMP for routing; explore other routing options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Acquire actual datacenter traffic to test on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Congestion Control in Data Centers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2350" y="1396350"/>
            <a:ext cx="8379300" cy="35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Ideal data center should have: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Low latency.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High utilization.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packet loss</a:t>
            </a:r>
            <a:r>
              <a:rPr lang="en"/>
              <a:t> or queuing delay.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Fairness.</a:t>
            </a:r>
            <a:br>
              <a:rPr lang="en"/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congestion control and flow scheduling variations are based on TCP.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Prioritizes </a:t>
            </a:r>
            <a:r>
              <a:rPr b="1" lang="en"/>
              <a:t>fairness</a:t>
            </a:r>
            <a:r>
              <a:rPr lang="en"/>
              <a:t> and </a:t>
            </a:r>
            <a:r>
              <a:rPr b="1" lang="en"/>
              <a:t>utilization</a:t>
            </a:r>
            <a:r>
              <a:rPr lang="en"/>
              <a:t>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End hosts receive feedback based on round-trip latency and packet loss.</a:t>
            </a:r>
          </a:p>
          <a:p>
            <a:pPr indent="-304800" lvl="1" marL="914400" rtl="0">
              <a:spcBef>
                <a:spcPts val="0"/>
              </a:spcBef>
              <a:buSzPts val="1200"/>
              <a:buChar char="○"/>
            </a:pPr>
            <a:r>
              <a:rPr lang="en"/>
              <a:t>Hosts gradually adjust to “</a:t>
            </a:r>
            <a:r>
              <a:rPr b="1" lang="en"/>
              <a:t>fair</a:t>
            </a:r>
            <a:r>
              <a:rPr lang="en"/>
              <a:t>” network rate.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75300" y="1216650"/>
            <a:ext cx="8393400" cy="37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/>
              <a:t>Data centers are continuously improving </a:t>
            </a:r>
            <a:br>
              <a:rPr lang="en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TCP is a fundamentally </a:t>
            </a:r>
            <a:r>
              <a:rPr b="1" lang="en"/>
              <a:t>reactive</a:t>
            </a:r>
            <a:r>
              <a:rPr lang="en"/>
              <a:t> protocol.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TCP’s backoff kicks in, network conditions are already suboptimal.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TCP’s convergence rate for small and medium sized flows can not keep up.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A reactive protocol can not prevent queue buildup and bursts. 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Queueing </a:t>
            </a:r>
            <a:r>
              <a:rPr b="1" lang="en"/>
              <a:t>latency</a:t>
            </a:r>
            <a:r>
              <a:rPr lang="en"/>
              <a:t> dominates.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Frequent retransmits reduce </a:t>
            </a:r>
            <a:r>
              <a:rPr b="1" lang="en"/>
              <a:t>goodput</a:t>
            </a:r>
            <a:r>
              <a:rPr lang="en"/>
              <a:t>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Data center performance may be </a:t>
            </a:r>
            <a:r>
              <a:rPr b="1" lang="en"/>
              <a:t>unstable</a:t>
            </a:r>
            <a:r>
              <a:rPr lang="en"/>
              <a:t>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629" y="404600"/>
            <a:ext cx="4550475" cy="2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Current research insights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64950" y="1216650"/>
            <a:ext cx="8037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Admission control can have value over </a:t>
            </a:r>
            <a:r>
              <a:rPr lang="en"/>
              <a:t>burst-and-backoff</a:t>
            </a:r>
            <a:r>
              <a:rPr lang="en"/>
              <a:t>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ExpressPass</a:t>
            </a:r>
            <a:r>
              <a:rPr lang="en"/>
              <a:t> (2017):  Network-enforced credit packet protocol.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FastPass</a:t>
            </a:r>
            <a:r>
              <a:rPr lang="en"/>
              <a:t> (2014): “Zero-Queue” network managed by a central arbiter.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Centralized traffic control solutions may be able to </a:t>
            </a:r>
            <a:r>
              <a:rPr b="1" lang="en"/>
              <a:t>scale</a:t>
            </a:r>
            <a:r>
              <a:rPr lang="en"/>
              <a:t> sufficiently.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Datacenter controllers have sufficient computing power at disposal (FastPass, 2014).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Benefit of </a:t>
            </a:r>
            <a:r>
              <a:rPr b="1" lang="en"/>
              <a:t>global traffic knowledge</a:t>
            </a:r>
            <a:r>
              <a:rPr lang="en"/>
              <a:t> amortizes RTT cost (Hedera, 2010).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Compartmentalization</a:t>
            </a:r>
            <a:r>
              <a:rPr lang="en"/>
              <a:t> enables localized traffic management </a:t>
            </a:r>
            <a:r>
              <a:rPr lang="en"/>
              <a:t>(Jupiter, 2015).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Preemptive</a:t>
            </a:r>
            <a:r>
              <a:rPr lang="en"/>
              <a:t> scheduling is possible in data centers.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Certain traffic patterns are </a:t>
            </a:r>
            <a:r>
              <a:rPr b="1" lang="en"/>
              <a:t>predictable</a:t>
            </a:r>
            <a:r>
              <a:rPr lang="en"/>
              <a:t> (MicroTE, 2011; Data Centers in the Wild, 2010).</a:t>
            </a:r>
          </a:p>
          <a:p>
            <a:pPr indent="-304800" lvl="1" marL="914400" rtl="0">
              <a:spcBef>
                <a:spcPts val="0"/>
              </a:spcBef>
              <a:buSzPts val="1200"/>
              <a:buChar char="○"/>
            </a:pPr>
            <a:r>
              <a:rPr lang="en"/>
              <a:t>Congestion resource management can be </a:t>
            </a:r>
            <a:r>
              <a:rPr b="1" lang="en"/>
              <a:t>trained</a:t>
            </a:r>
            <a:r>
              <a:rPr b="1" lang="en"/>
              <a:t> </a:t>
            </a:r>
            <a:r>
              <a:rPr lang="en"/>
              <a:t>(Remy, 2014).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72000" y="1216650"/>
            <a:ext cx="8037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we build an “</a:t>
            </a:r>
            <a:r>
              <a:rPr b="1" lang="en"/>
              <a:t>intelligent</a:t>
            </a:r>
            <a:r>
              <a:rPr lang="en"/>
              <a:t>” traffic arbiter?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We</a:t>
            </a:r>
            <a:r>
              <a:rPr lang="en"/>
              <a:t> control the sending rate of hosts.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Arbiter </a:t>
            </a:r>
            <a:r>
              <a:rPr b="1" lang="en"/>
              <a:t>decides</a:t>
            </a:r>
            <a:r>
              <a:rPr lang="en"/>
              <a:t> bandwidth allocation per host.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Continuously </a:t>
            </a:r>
            <a:r>
              <a:rPr b="1" lang="en"/>
              <a:t>learns</a:t>
            </a:r>
            <a:r>
              <a:rPr lang="en"/>
              <a:t> on traffic feedback.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Tries to </a:t>
            </a:r>
            <a:r>
              <a:rPr b="1" lang="en"/>
              <a:t>predict</a:t>
            </a:r>
            <a:r>
              <a:rPr lang="en"/>
              <a:t> sending behaviour.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Schedules </a:t>
            </a:r>
            <a:r>
              <a:rPr b="1" lang="en"/>
              <a:t>future</a:t>
            </a:r>
            <a:r>
              <a:rPr lang="en"/>
              <a:t> host tx rate.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Three research questions: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How would such a controller look like?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it really possible to analyze and predict data center traffic?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How does this design compare to more conservative solutions?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121700" y="3492475"/>
            <a:ext cx="1135200" cy="31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A traffic controller.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075" y="782275"/>
            <a:ext cx="2097688" cy="27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464100" y="4683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Idea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769" r="1831" t="0"/>
          <a:stretch/>
        </p:blipFill>
        <p:spPr>
          <a:xfrm>
            <a:off x="3369900" y="1841300"/>
            <a:ext cx="4159099" cy="20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50" y="488025"/>
            <a:ext cx="1618350" cy="1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911475" y="1870675"/>
            <a:ext cx="3246600" cy="4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 rot="10800000">
            <a:off x="1877475" y="1259125"/>
            <a:ext cx="2034000" cy="87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3369900" y="3270250"/>
            <a:ext cx="4227900" cy="2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>
            <a:stCxn id="105" idx="1"/>
          </p:cNvCxnSpPr>
          <p:nvPr/>
        </p:nvCxnSpPr>
        <p:spPr>
          <a:xfrm rot="10800000">
            <a:off x="1815000" y="1714900"/>
            <a:ext cx="1554900" cy="168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2273625" y="1691700"/>
            <a:ext cx="1618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receive information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3324700" y="3579875"/>
            <a:ext cx="4273200" cy="29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81350" y="3774525"/>
            <a:ext cx="1985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Send packet to update bandwidth </a:t>
            </a:r>
          </a:p>
        </p:txBody>
      </p:sp>
      <p:cxnSp>
        <p:nvCxnSpPr>
          <p:cNvPr id="110" name="Shape 110"/>
          <p:cNvCxnSpPr>
            <a:stCxn id="102" idx="2"/>
          </p:cNvCxnSpPr>
          <p:nvPr/>
        </p:nvCxnSpPr>
        <p:spPr>
          <a:xfrm>
            <a:off x="1078925" y="1691700"/>
            <a:ext cx="35700" cy="2043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>
            <a:endCxn id="108" idx="1"/>
          </p:cNvCxnSpPr>
          <p:nvPr/>
        </p:nvCxnSpPr>
        <p:spPr>
          <a:xfrm>
            <a:off x="1124500" y="3706475"/>
            <a:ext cx="2200200" cy="21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>
            <p:ph type="title"/>
          </p:nvPr>
        </p:nvSpPr>
        <p:spPr>
          <a:xfrm>
            <a:off x="1988825" y="274775"/>
            <a:ext cx="57873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58450" y="171750"/>
            <a:ext cx="757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Iroko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Implementation: Topology Simulation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47225"/>
            <a:ext cx="8037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Mininet: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Instant Virtual Network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Fat Tree Topology: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 switches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16 hosts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Traffic Simulation: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Use Hedera benchmarks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769" r="1831" t="0"/>
          <a:stretch/>
        </p:blipFill>
        <p:spPr>
          <a:xfrm>
            <a:off x="4314950" y="2682150"/>
            <a:ext cx="4159099" cy="20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622" y="1147219"/>
            <a:ext cx="4323224" cy="929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Implementation: Data Acquisition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47225"/>
            <a:ext cx="8037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Decide to use data being collected from the connections between interfaces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Interfaces known in advance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/>
              <a:t>Use linux commands to get information directly: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/>
              <a:t> tc qdisk &amp; awk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us to collect usable information of network: 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bandwidth, free bandwidth, drops, overlimits, and queues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69950"/>
            <a:ext cx="8839202" cy="8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Implementation: Communication with hosts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47225"/>
            <a:ext cx="8037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Arbiter needs to be able to control hosts bandwidth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Otherwise it isn’t all </a:t>
            </a:r>
            <a:r>
              <a:rPr lang="en"/>
              <a:t>powerful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Logic is implemented in application layer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C++ communicating via python sockets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Level View: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Controller sends packet ⇒ packet tells host how much traffic can send out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0" y="2777100"/>
            <a:ext cx="2419300" cy="1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375" y="3383568"/>
            <a:ext cx="626625" cy="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874" y="2922701"/>
            <a:ext cx="1786775" cy="152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>
            <a:stCxn id="138" idx="3"/>
            <a:endCxn id="139" idx="1"/>
          </p:cNvCxnSpPr>
          <p:nvPr/>
        </p:nvCxnSpPr>
        <p:spPr>
          <a:xfrm>
            <a:off x="2808550" y="3684337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stCxn id="139" idx="3"/>
            <a:endCxn id="140" idx="1"/>
          </p:cNvCxnSpPr>
          <p:nvPr/>
        </p:nvCxnSpPr>
        <p:spPr>
          <a:xfrm>
            <a:off x="4811000" y="3684343"/>
            <a:ext cx="1296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