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Tc0i6DNtZn7xH8vKiRrPB3zZK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300" cy="468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466131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466131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498187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498187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81797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64528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52262"/>
            <a:ext cx="3597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67734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4600" y="5106290"/>
            <a:ext cx="42633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We what to limit to only for 1 year.</a:t>
            </a:r>
            <a:endParaRPr sz="9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We will only be looking at reducing maintenance expenditures.</a:t>
            </a:r>
            <a:endParaRPr sz="900" b="1"/>
          </a:p>
        </p:txBody>
      </p:sp>
      <p:sp>
        <p:nvSpPr>
          <p:cNvPr id="35" name="Google Shape;35;p1"/>
          <p:cNvSpPr txBox="1"/>
          <p:nvPr/>
        </p:nvSpPr>
        <p:spPr>
          <a:xfrm>
            <a:off x="4668375" y="1887725"/>
            <a:ext cx="42633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900" b="1"/>
              <a:t>Equipment Wear</a:t>
            </a:r>
            <a:endParaRPr sz="900" b="1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Maintenance logs are indicating ‘excess wear’ and is responsible for at least 80% of our work requests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Can’t cut more than the recommended OEM limit of one maintenance event at every 50,000 tons of iron ore processed (OEM guide states that they meant to be maintained every 3 years)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900" b="1"/>
              <a:t>Resistance </a:t>
            </a:r>
            <a:endParaRPr sz="900" b="1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From reliability engineering team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900" b="1"/>
              <a:t>Possible Needs</a:t>
            </a:r>
            <a:endParaRPr sz="900" b="1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Current cost to maintain each ore crushers and equipment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endParaRPr sz="900" b="1"/>
          </a:p>
        </p:txBody>
      </p:sp>
      <p:sp>
        <p:nvSpPr>
          <p:cNvPr id="36" name="Google Shape;36;p1"/>
          <p:cNvSpPr/>
          <p:nvPr/>
        </p:nvSpPr>
        <p:spPr>
          <a:xfrm>
            <a:off x="6633337" y="6372018"/>
            <a:ext cx="432000" cy="2052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7028512" y="6361311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7452320" y="6350604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7846662" y="6355681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245692" y="6350604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4668375" y="3754892"/>
            <a:ext cx="43944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Chanel Adams </a:t>
            </a:r>
            <a:r>
              <a:rPr lang="en-AU" sz="900"/>
              <a:t>- Reliability Engineer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Jonas Richards </a:t>
            </a:r>
            <a:r>
              <a:rPr lang="en-AU" sz="900"/>
              <a:t>- Asset Integrity Manager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Jane Steere </a:t>
            </a:r>
            <a:r>
              <a:rPr lang="en-AU" sz="900"/>
              <a:t>- Principal Maintenance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Fargo Williams </a:t>
            </a:r>
            <a:r>
              <a:rPr lang="en-AU" sz="900"/>
              <a:t>- Change Manager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Bruce Banner </a:t>
            </a:r>
            <a:r>
              <a:rPr lang="en-AU" sz="900"/>
              <a:t>- Maintenance SME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Tara Starr </a:t>
            </a:r>
            <a:r>
              <a:rPr lang="en-AU" sz="900"/>
              <a:t>- Maintenance SME  </a:t>
            </a:r>
            <a:endParaRPr sz="900"/>
          </a:p>
        </p:txBody>
      </p:sp>
      <p:sp>
        <p:nvSpPr>
          <p:cNvPr id="45" name="Google Shape;45;p1"/>
          <p:cNvSpPr txBox="1"/>
          <p:nvPr/>
        </p:nvSpPr>
        <p:spPr>
          <a:xfrm>
            <a:off x="4587400" y="4963365"/>
            <a:ext cx="4324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/>
              <a:t>Main Data Source</a:t>
            </a:r>
            <a:endParaRPr sz="900" b="1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 b="1"/>
              <a:t>SAP</a:t>
            </a:r>
            <a:r>
              <a:rPr lang="en-AU" sz="900"/>
              <a:t> - current data on equipment logs and work order requests, for maintenance on ore crushers and equipment 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 b="1"/>
              <a:t>Data Historian </a:t>
            </a:r>
            <a:r>
              <a:rPr lang="en-AU" sz="900"/>
              <a:t>-  data on how many tonnes of Iron Ore, processed with ore crushers.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/>
              <a:t>Other</a:t>
            </a:r>
            <a:r>
              <a:rPr lang="en-AU" sz="900"/>
              <a:t> </a:t>
            </a:r>
            <a:r>
              <a:rPr lang="en-AU" sz="900" b="1"/>
              <a:t>Data Source</a:t>
            </a:r>
            <a:endParaRPr sz="9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 b="1"/>
              <a:t>Ellipse</a:t>
            </a:r>
            <a:r>
              <a:rPr lang="en-AU" sz="900"/>
              <a:t> - data on old work orders for equipment, before upgrade to SAP. </a:t>
            </a:r>
            <a:endParaRPr sz="9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 b="1"/>
              <a:t>T3000 DCS</a:t>
            </a:r>
            <a:r>
              <a:rPr lang="en-AU" sz="900"/>
              <a:t> - raw vibrations, temperature, and humidity data</a:t>
            </a:r>
            <a:endParaRPr sz="9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 b="1"/>
              <a:t>Ore Crusher System Map</a:t>
            </a:r>
            <a:r>
              <a:rPr lang="en-AU" sz="900"/>
              <a:t> -  map outlining high-level process</a:t>
            </a:r>
            <a:endParaRPr sz="900"/>
          </a:p>
        </p:txBody>
      </p:sp>
      <p:sp>
        <p:nvSpPr>
          <p:cNvPr id="46" name="Google Shape;46;p1"/>
          <p:cNvSpPr txBox="1"/>
          <p:nvPr/>
        </p:nvSpPr>
        <p:spPr>
          <a:xfrm>
            <a:off x="143063" y="1920092"/>
            <a:ext cx="4324500" cy="15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900"/>
              <a:t>Monalco Mining is a global iron ore mining company. While, Iron demand increased around the world cause market prices have increase significantly to $110 per ton of iron ore. To serve the markets demand, Monalco has been investing heavily in operating technologies such as ore-crushers, creating an increase in maintenance, to maximize production of iron ore. However, now with an increased market supply, demand drops and prices have now shifted downwards, averaging $55/ton. The Work Orders for the last year indicate we spent $30M for 2018 on ore crusher maintenance with this forecast to rise to $45M for 2019. In response market conditions, Monalco's management has decided to focus on cutting costs, particularly maintenance expenditure, to limit the impact on the profitability. 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endParaRPr sz="1070" b="1"/>
          </a:p>
        </p:txBody>
      </p:sp>
      <p:sp>
        <p:nvSpPr>
          <p:cNvPr id="47" name="Google Shape;47;p1"/>
          <p:cNvSpPr txBox="1"/>
          <p:nvPr/>
        </p:nvSpPr>
        <p:spPr>
          <a:xfrm>
            <a:off x="143100" y="514150"/>
            <a:ext cx="7645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300" b="1"/>
              <a:t>Can Monalco maintain profitability as the price of iron ore drops towards current operating breakeven through reducing the annual maintenance expenditure by 20% over the next year?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/>
          </a:p>
        </p:txBody>
      </p:sp>
      <p:sp>
        <p:nvSpPr>
          <p:cNvPr id="48" name="Google Shape;48;p1"/>
          <p:cNvSpPr txBox="1"/>
          <p:nvPr/>
        </p:nvSpPr>
        <p:spPr>
          <a:xfrm>
            <a:off x="154600" y="3754889"/>
            <a:ext cx="426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Success for this project is a clear set of stet to reduce the maintenance expenditure by 20%  within a year to maintain profitability.</a:t>
            </a:r>
            <a:endParaRPr sz="9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732</Words>
  <Application>Microsoft Macintosh PowerPoint</Application>
  <PresentationFormat>On-screen Show (4:3)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Quattrocento Sans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lastModifiedBy>Nigar Tasmim</cp:lastModifiedBy>
  <cp:revision>1</cp:revision>
  <dcterms:modified xsi:type="dcterms:W3CDTF">2024-07-10T15:27:25Z</dcterms:modified>
</cp:coreProperties>
</file>