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Quattrocento Sans" panose="020B0502050000020003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1" roundtripDataSignature="AMtx7mjTc0i6DNtZn7xH8vKiRrPB3zZK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148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customschemas.google.com/relationships/presentationmetadata" Target="meta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4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96109" y="1576013"/>
            <a:ext cx="4344300" cy="4681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140700"/>
            <a:ext cx="288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2325" y="3178078"/>
            <a:ext cx="288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593105" y="3232332"/>
            <a:ext cx="35976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66775" y="3171065"/>
            <a:ext cx="35976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5150420"/>
            <a:ext cx="288300" cy="31827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452910"/>
            <a:ext cx="288300" cy="288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5184444"/>
            <a:ext cx="35976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80092" y="4489710"/>
            <a:ext cx="35976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data sources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0" y="5453275"/>
            <a:ext cx="42633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1050" dirty="0"/>
              <a:t>Focus exclusively on the </a:t>
            </a:r>
            <a:r>
              <a:rPr lang="en-US" sz="1050" dirty="0" err="1"/>
              <a:t>InSense</a:t>
            </a:r>
            <a:r>
              <a:rPr lang="en-US" sz="1050" dirty="0"/>
              <a:t> energy tracking sensors.</a:t>
            </a: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1050" dirty="0"/>
              <a:t>Investigate both parts and manufacturing processes across all four factories in Asia.</a:t>
            </a: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1050" dirty="0"/>
              <a:t>Limit the analysis to data covering the last two quarters</a:t>
            </a:r>
            <a:r>
              <a:rPr lang="en-AU" sz="900" dirty="0"/>
              <a:t>.</a:t>
            </a:r>
            <a:endParaRPr sz="900" b="1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4668375" y="1887725"/>
            <a:ext cx="4256689" cy="154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 panose="020B0604020202020204" pitchFamily="34" charset="0"/>
              <a:buChar char="•"/>
            </a:pPr>
            <a:r>
              <a:rPr lang="en-US" sz="1050" dirty="0"/>
              <a:t>Limited to the data available from Cert (20k rows).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</a:pPr>
            <a:endParaRPr lang="en-US" sz="105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 panose="020B0604020202020204" pitchFamily="34" charset="0"/>
              <a:buChar char="•"/>
            </a:pPr>
            <a:r>
              <a:rPr lang="en-US" sz="1050" dirty="0"/>
              <a:t>Data consists of vendor codes and manufacturing dates.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</a:pPr>
            <a:endParaRPr lang="en-US" sz="105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 panose="020B0604020202020204" pitchFamily="34" charset="0"/>
              <a:buChar char="•"/>
            </a:pPr>
            <a:r>
              <a:rPr lang="en-US" sz="1050" dirty="0"/>
              <a:t>Must present findings in a way that is understandable to non-technical stakeholders.</a:t>
            </a:r>
            <a:endParaRPr sz="900" b="1" dirty="0"/>
          </a:p>
        </p:txBody>
      </p:sp>
      <p:sp>
        <p:nvSpPr>
          <p:cNvPr id="36" name="Google Shape;36;p1"/>
          <p:cNvSpPr/>
          <p:nvPr/>
        </p:nvSpPr>
        <p:spPr>
          <a:xfrm>
            <a:off x="6633337" y="6372018"/>
            <a:ext cx="432000" cy="205200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/>
          <p:nvPr/>
        </p:nvSpPr>
        <p:spPr>
          <a:xfrm>
            <a:off x="7028512" y="6361311"/>
            <a:ext cx="432000" cy="21600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/>
          <p:nvPr/>
        </p:nvSpPr>
        <p:spPr>
          <a:xfrm>
            <a:off x="7452320" y="6350604"/>
            <a:ext cx="432000" cy="21600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7846662" y="6355681"/>
            <a:ext cx="432000" cy="21600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8245692" y="6350604"/>
            <a:ext cx="432000" cy="21600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4" name="Google Shape;44;p1"/>
          <p:cNvSpPr txBox="1"/>
          <p:nvPr/>
        </p:nvSpPr>
        <p:spPr>
          <a:xfrm>
            <a:off x="4668375" y="3459850"/>
            <a:ext cx="43944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 panose="020B0604020202020204" pitchFamily="34" charset="0"/>
              <a:buChar char="•"/>
            </a:pPr>
            <a:r>
              <a:rPr lang="en-US" sz="1050" dirty="0"/>
              <a:t>Vince </a:t>
            </a:r>
            <a:r>
              <a:rPr lang="en-US" sz="1050" dirty="0" err="1"/>
              <a:t>Maccano</a:t>
            </a:r>
            <a:r>
              <a:rPr lang="en-US" sz="1050" dirty="0"/>
              <a:t>, Supervisor, Manufacturing Analytics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 panose="020B0604020202020204" pitchFamily="34" charset="0"/>
              <a:buChar char="•"/>
            </a:pPr>
            <a:r>
              <a:rPr lang="en-US" sz="1050" dirty="0"/>
              <a:t>Tony Abraham, VP, </a:t>
            </a:r>
            <a:r>
              <a:rPr lang="en-US" sz="1050" dirty="0" err="1"/>
              <a:t>InSense</a:t>
            </a:r>
            <a:endParaRPr lang="en-US" sz="1050"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 panose="020B0604020202020204" pitchFamily="34" charset="0"/>
              <a:buChar char="•"/>
            </a:pPr>
            <a:r>
              <a:rPr lang="en-US" sz="1050" dirty="0"/>
              <a:t>Factory managers in Asia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 panose="020B0604020202020204" pitchFamily="34" charset="0"/>
              <a:buChar char="•"/>
            </a:pPr>
            <a:r>
              <a:rPr lang="en-US" sz="1050" dirty="0"/>
              <a:t>Quality assurance team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 panose="020B0604020202020204" pitchFamily="34" charset="0"/>
              <a:buChar char="•"/>
            </a:pPr>
            <a:r>
              <a:rPr lang="en-US" sz="1050" dirty="0"/>
              <a:t>Key suppliers of </a:t>
            </a:r>
            <a:r>
              <a:rPr lang="en-US" sz="1050" dirty="0" err="1"/>
              <a:t>InSense</a:t>
            </a:r>
            <a:r>
              <a:rPr lang="en-US" sz="1050" dirty="0"/>
              <a:t> sensor parts</a:t>
            </a:r>
            <a:endParaRPr sz="900" dirty="0"/>
          </a:p>
        </p:txBody>
      </p:sp>
      <p:sp>
        <p:nvSpPr>
          <p:cNvPr id="45" name="Google Shape;45;p1"/>
          <p:cNvSpPr txBox="1"/>
          <p:nvPr/>
        </p:nvSpPr>
        <p:spPr>
          <a:xfrm>
            <a:off x="4587388" y="4735270"/>
            <a:ext cx="4344156" cy="152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/>
              <a:t>Cert data containing test results and manufacturing information.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05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/>
              <a:t>Maintenance logs from manufacturing facilities.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/>
              <a:t>Supplier information and part specifications.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/>
              <a:t>Historical data on failure rates and maintenance activities.</a:t>
            </a:r>
            <a:endParaRPr sz="900" dirty="0"/>
          </a:p>
        </p:txBody>
      </p:sp>
      <p:sp>
        <p:nvSpPr>
          <p:cNvPr id="46" name="Google Shape;46;p1"/>
          <p:cNvSpPr txBox="1"/>
          <p:nvPr/>
        </p:nvSpPr>
        <p:spPr>
          <a:xfrm>
            <a:off x="143063" y="1920092"/>
            <a:ext cx="4324500" cy="15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lang="en-US" sz="1050" dirty="0"/>
              <a:t>Nordic Sensing Company (NSC), a leading player in the IoT sensor space, is experiencing a significant increase in failure rates of their </a:t>
            </a:r>
            <a:r>
              <a:rPr lang="en-US" sz="1050" dirty="0" err="1"/>
              <a:t>InSense</a:t>
            </a:r>
            <a:r>
              <a:rPr lang="en-US" sz="1050" dirty="0"/>
              <a:t> energy tracking sensors. The failure rate has risen from an expected 1-2% to 15% during pre-ship testing. This issue has emerged at a critical time as the company has secured large orders from key accounts, making it imperative to address the problem swiftly to avoid further complications and financial losses.</a:t>
            </a:r>
            <a:endParaRPr sz="1070" b="1"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143100" y="514150"/>
            <a:ext cx="7703562" cy="78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NSC reduce the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InSense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sensor failure rate to below 5% within the next quarter by identifying and addressing the root causes of the failures, thereby maintaining customer satisfaction and fulfilling large orders from key accounts?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212325" y="3530060"/>
            <a:ext cx="4182313" cy="131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050" dirty="0"/>
              <a:t>Reduce the failure rate of </a:t>
            </a:r>
            <a:r>
              <a:rPr lang="en-US" sz="1050" dirty="0" err="1"/>
              <a:t>InSense</a:t>
            </a:r>
            <a:r>
              <a:rPr lang="en-US" sz="1050" dirty="0"/>
              <a:t> sensors to below 5%.</a:t>
            </a:r>
          </a:p>
          <a:p>
            <a:endParaRPr lang="en-US" sz="105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050" dirty="0"/>
              <a:t>Identify the root cause(s) of the increased failure rates.</a:t>
            </a:r>
          </a:p>
          <a:p>
            <a:endParaRPr lang="en-US" sz="105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050" dirty="0"/>
              <a:t>Provide actionable recommendations to mitigate the identified issues.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05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050" dirty="0"/>
              <a:t>Ensure solutions are implementable within a specified timeframe to meet business needs.</a:t>
            </a:r>
          </a:p>
          <a:p>
            <a:pPr marL="1714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</a:pPr>
            <a:endParaRPr sz="9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623</Words>
  <Application>Microsoft Macintosh PowerPoint</Application>
  <PresentationFormat>On-screen Show (4:3)</PresentationFormat>
  <Paragraphs>63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Quattrocento Sans</vt:lpstr>
      <vt:lpstr>Times New Roman</vt:lpstr>
      <vt:lpstr>Calibri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H</dc:creator>
  <cp:lastModifiedBy>Nigar Tasmim</cp:lastModifiedBy>
  <cp:revision>2</cp:revision>
  <dcterms:modified xsi:type="dcterms:W3CDTF">2024-07-10T16:06:32Z</dcterms:modified>
</cp:coreProperties>
</file>