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5DDFB-13B3-4FFF-A593-3D0A3B8BBEE7}" v="285" dt="2024-01-27T20:18:47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2193-C884-A1A8-30B0-C189DC42A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B7A8F-4855-8E98-B060-9E7A383F6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61B6-3506-DF62-F5E6-43ED0B8C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2001-BAFC-478D-936F-883C77BE7EE8}" type="datetimeFigureOut">
              <a:rPr lang="en-FI" smtClean="0"/>
              <a:t>27/01/2024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9FE8-3C25-D486-3D83-9D68A885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1D27-AFAB-FEEF-B0EE-2C37B726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ADD-0910-4E4C-9B14-B99C48EDC5E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218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F12D-AB2F-0BE3-AD50-03749158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0960B-B979-309D-7720-0A398D474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8C1C-5216-8F25-5DE9-9F79F095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2001-BAFC-478D-936F-883C77BE7EE8}" type="datetimeFigureOut">
              <a:rPr lang="en-FI" smtClean="0"/>
              <a:t>27/01/2024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BA37B-0E83-18B7-E32D-3BD913D6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772F2-0823-8BCD-01B4-259F6775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ADD-0910-4E4C-9B14-B99C48EDC5E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9381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47385-DF86-B0CF-1865-2B6F275CD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E1AD1-5375-D297-9587-D5B70D69A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B6F9-D409-8D85-AA21-2E049253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2001-BAFC-478D-936F-883C77BE7EE8}" type="datetimeFigureOut">
              <a:rPr lang="en-FI" smtClean="0"/>
              <a:t>27/01/2024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56623-A4BE-C3EC-6337-5E38555A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D9B42-70DD-3D52-4F25-D88CF496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ADD-0910-4E4C-9B14-B99C48EDC5E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9058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4704-6595-676D-564B-D31BC458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A7CB-6C1F-6A7E-BEEF-1BFB0C34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F918-76BF-CEF7-9740-CE65AF83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2001-BAFC-478D-936F-883C77BE7EE8}" type="datetimeFigureOut">
              <a:rPr lang="en-FI" smtClean="0"/>
              <a:t>27/01/2024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369A-9BD3-AF4E-48AC-EBA73312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7D83-8070-CC83-0CAD-CC10AA84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ADD-0910-4E4C-9B14-B99C48EDC5E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3574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88C1-4A42-4726-6C1E-6393B167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FE9C3-5B58-0442-C0EF-DB5854320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47D4-3907-128A-9A28-73344397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2001-BAFC-478D-936F-883C77BE7EE8}" type="datetimeFigureOut">
              <a:rPr lang="en-FI" smtClean="0"/>
              <a:t>27/01/2024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D278-3AB0-8C19-5395-B2692A63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3A9A-E4AB-FB6A-1940-727BE933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ADD-0910-4E4C-9B14-B99C48EDC5E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873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94AB-F5C2-D11E-6A5A-252DFC37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E748E-92EA-DA0C-E5EC-FB9540B9E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8A88-70FB-D8E2-1A76-99F10AB02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F2DCE-AFBE-E2D3-C22A-E45C0C7D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2001-BAFC-478D-936F-883C77BE7EE8}" type="datetimeFigureOut">
              <a:rPr lang="en-FI" smtClean="0"/>
              <a:t>27/01/2024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ABA86-B87F-0B49-305C-EA17835E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58A6E-9930-2F4C-0297-CAEFA623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ADD-0910-4E4C-9B14-B99C48EDC5E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100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6742-5309-7316-2A1A-0B8B80DC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2FA20-BE3F-EA34-0777-1FA12AED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349AE-D077-D2AF-A084-65A020899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D47CC-E280-23C5-493D-8AC29E291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6EEF1-5D92-BE1D-FB44-608471D2D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AB0A0-5776-948A-780C-4A310DA5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2001-BAFC-478D-936F-883C77BE7EE8}" type="datetimeFigureOut">
              <a:rPr lang="en-FI" smtClean="0"/>
              <a:t>27/01/2024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820CF-B6FF-D54F-9EFB-764EA8A7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7B649-9FA4-EA43-8FAA-B05DF8FB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ADD-0910-4E4C-9B14-B99C48EDC5E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489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5014-8DEB-67D0-590A-8E466EF0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44ECC-7720-274C-E73F-3786DA3A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2001-BAFC-478D-936F-883C77BE7EE8}" type="datetimeFigureOut">
              <a:rPr lang="en-FI" smtClean="0"/>
              <a:t>27/01/2024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82CDD-AB5C-AB40-D805-367DD3F5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A3B80-EB07-2377-51B2-B915F4CD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ADD-0910-4E4C-9B14-B99C48EDC5E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8684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6E973-EBBA-E2EF-2C2C-B8389973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2001-BAFC-478D-936F-883C77BE7EE8}" type="datetimeFigureOut">
              <a:rPr lang="en-FI" smtClean="0"/>
              <a:t>27/01/2024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F5E97-8C2F-1FCD-00D6-7234EF61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694C2-4F91-58DD-24F3-07BE1138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ADD-0910-4E4C-9B14-B99C48EDC5E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0853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D2E7-6F61-F592-ABDD-E89E8BE5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7CF6-510E-5D13-7C49-DF796CE24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F7B0E-A963-7A91-938E-7A6ACA02D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D4143-1635-E4A0-E2A5-E64E5137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2001-BAFC-478D-936F-883C77BE7EE8}" type="datetimeFigureOut">
              <a:rPr lang="en-FI" smtClean="0"/>
              <a:t>27/01/2024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6969D-7244-8636-E33A-DD933443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F4CB4-A884-C939-E433-F1E48C1E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ADD-0910-4E4C-9B14-B99C48EDC5E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6141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4976-F762-4CEA-F0EB-55D541DC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55E73-865B-BBAF-4DA1-30E89EB58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B1234-D264-A73F-2928-21E7BD9E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0729-D1A1-AF05-F47A-01ACE5E0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2001-BAFC-478D-936F-883C77BE7EE8}" type="datetimeFigureOut">
              <a:rPr lang="en-FI" smtClean="0"/>
              <a:t>27/01/2024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2D292-5031-7949-09B2-1190D526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1148F-7860-8966-E047-BEF688F5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ADD-0910-4E4C-9B14-B99C48EDC5E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329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63572-26CA-A6B1-F26E-59FDC3B5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61F73-28AB-B98D-5F16-C8CC314FB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B3B90-A857-81EE-C12A-140B00B40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2001-BAFC-478D-936F-883C77BE7EE8}" type="datetimeFigureOut">
              <a:rPr lang="en-FI" smtClean="0"/>
              <a:t>27/01/2024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E13E1-1F71-7BC5-6EEF-3CDA04B4C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1FE7-AFF1-FB91-D4CD-CA39A14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3BADD-0910-4E4C-9B14-B99C48EDC5E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382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colorTemperature colorTemp="7567"/>
                    </a14:imgEffect>
                    <a14:imgEffect>
                      <a14:saturation sat="77000"/>
                    </a14:imgEffect>
                    <a14:imgEffect>
                      <a14:brightnessContrast bright="-6000" contrast="-18000"/>
                    </a14:imgEffect>
                  </a14:imgLayer>
                </a14:imgProps>
              </a:ext>
            </a:extLst>
          </a:blip>
          <a:srcRect/>
          <a:stretch>
            <a:fillRect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8ED1-646D-9A65-3574-4551F7D11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This is Gravity</a:t>
            </a:r>
            <a:endParaRPr lang="en-FI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FA49B-3D49-10A5-74A1-7E06052DC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game where you go through puzzles by manipulating gravity.</a:t>
            </a:r>
            <a:endParaRPr lang="en-FI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6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9DC6-D539-6074-FA4B-03B36344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126" y="1244440"/>
            <a:ext cx="2250233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Idea</a:t>
            </a:r>
            <a:endParaRPr lang="en-FI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47DC-6119-E70B-5134-0B0D733D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1" y="2704943"/>
            <a:ext cx="6019800" cy="31909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There are few maps that each contain obstacles, player and a portal.</a:t>
            </a:r>
          </a:p>
          <a:p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 complete a level, you need to move the player to the portal. This is done by rotating the map’s gravity. </a:t>
            </a:r>
          </a:p>
          <a:p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This idea fits the theme, because rotating the maps gravity is manipulation of an unseen force.</a:t>
            </a:r>
            <a:endParaRPr lang="en-FI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E4DDD36-6FDC-B2F3-13B4-AB5DC0F4F06E}"/>
              </a:ext>
            </a:extLst>
          </p:cNvPr>
          <p:cNvSpPr/>
          <p:nvPr/>
        </p:nvSpPr>
        <p:spPr>
          <a:xfrm rot="16200000">
            <a:off x="5249103" y="1434951"/>
            <a:ext cx="846606" cy="859971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9FC26-3EB6-43D0-F5CD-B3610797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9" y="1244440"/>
            <a:ext cx="4455572" cy="4536899"/>
          </a:xfrm>
          <a:prstGeom prst="rect">
            <a:avLst/>
          </a:prstGeom>
          <a:ln w="508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604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C010-87DB-8181-B9A6-01946791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287" y="1102329"/>
            <a:ext cx="452690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Core Mechanics</a:t>
            </a:r>
            <a:endParaRPr lang="en-FI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809A-43FD-A436-EAC6-5BF9D419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89" y="2578894"/>
            <a:ext cx="6085114" cy="289737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 can rotate the map’s gravity by 90 degrees to either left or right.</a:t>
            </a:r>
          </a:p>
          <a:p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 finish a level, you need to guide the player to the portal in a specific amount of gravity rotations.</a:t>
            </a:r>
          </a:p>
          <a:p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There is a reset button for the level, if you get into an impossible state.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FI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2CC1AA-B211-F65B-41FA-2F44FE88B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057" y="1253331"/>
            <a:ext cx="4334917" cy="4351338"/>
          </a:xfrm>
          <a:prstGeom prst="rect">
            <a:avLst/>
          </a:prstGeom>
          <a:ln w="50800">
            <a:solidFill>
              <a:schemeClr val="bg1"/>
            </a:solidFill>
          </a:ln>
        </p:spPr>
      </p:pic>
      <p:pic>
        <p:nvPicPr>
          <p:cNvPr id="11" name="Picture 10" descr="A grey and white gears&#10;&#10;Description automatically generated">
            <a:extLst>
              <a:ext uri="{FF2B5EF4-FFF2-40B4-BE49-F238E27FC236}">
                <a16:creationId xmlns:a16="http://schemas.microsoft.com/office/drawing/2014/main" id="{D45BF523-4EA5-824D-7762-C9DB20F26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89" y="1190304"/>
            <a:ext cx="1105864" cy="110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2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A032-2FDA-2BB2-8A0E-4E07D29E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1" y="1232872"/>
            <a:ext cx="312731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Tutorial</a:t>
            </a:r>
            <a:endParaRPr lang="en-FI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BDEB-D878-50A3-B3F6-87375515B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625" y="2721364"/>
            <a:ext cx="5514391" cy="68431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Rotate gravity to left by 90°</a:t>
            </a:r>
            <a:endParaRPr lang="en-FI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23560B-E0C9-BFF0-723C-00ED0DC404F9}"/>
              </a:ext>
            </a:extLst>
          </p:cNvPr>
          <p:cNvSpPr/>
          <p:nvPr/>
        </p:nvSpPr>
        <p:spPr>
          <a:xfrm>
            <a:off x="847531" y="2693372"/>
            <a:ext cx="709126" cy="68431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  <a:endParaRPr lang="en-FI" sz="3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D96592-9535-D0F3-8F9D-D1702DEF0335}"/>
              </a:ext>
            </a:extLst>
          </p:cNvPr>
          <p:cNvSpPr/>
          <p:nvPr/>
        </p:nvSpPr>
        <p:spPr>
          <a:xfrm>
            <a:off x="847531" y="3531280"/>
            <a:ext cx="709126" cy="68431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</a:t>
            </a:r>
            <a:endParaRPr lang="en-FI" sz="3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5A50EE-9FD9-F20B-2966-2D1F5AAC2140}"/>
              </a:ext>
            </a:extLst>
          </p:cNvPr>
          <p:cNvSpPr/>
          <p:nvPr/>
        </p:nvSpPr>
        <p:spPr>
          <a:xfrm>
            <a:off x="847531" y="4377905"/>
            <a:ext cx="709126" cy="68431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ESC</a:t>
            </a:r>
            <a:endParaRPr lang="en-FI" sz="2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73FD2D-297A-9FA1-AEA8-CD3CA06CA1DB}"/>
              </a:ext>
            </a:extLst>
          </p:cNvPr>
          <p:cNvSpPr txBox="1">
            <a:spLocks/>
          </p:cNvSpPr>
          <p:nvPr/>
        </p:nvSpPr>
        <p:spPr>
          <a:xfrm>
            <a:off x="1668624" y="3556454"/>
            <a:ext cx="5514391" cy="684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Rotate gravity to right by 90°</a:t>
            </a:r>
            <a:endParaRPr lang="en-FI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E72A02-E3C5-E0FE-611F-CD233A8A02EC}"/>
              </a:ext>
            </a:extLst>
          </p:cNvPr>
          <p:cNvSpPr txBox="1">
            <a:spLocks/>
          </p:cNvSpPr>
          <p:nvPr/>
        </p:nvSpPr>
        <p:spPr>
          <a:xfrm>
            <a:off x="1668624" y="4391544"/>
            <a:ext cx="5514391" cy="684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Back to Menu</a:t>
            </a:r>
            <a:endParaRPr lang="en-FI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B1D4B2-7D02-B46E-DCD7-2B6F5D16D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31" y="1154745"/>
            <a:ext cx="4368108" cy="4386196"/>
          </a:xfrm>
          <a:prstGeom prst="rect">
            <a:avLst/>
          </a:prstGeom>
          <a:ln w="508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6318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19C3ECE35EB79244AB9E9FF0AFCC6693" ma:contentTypeVersion="13" ma:contentTypeDescription="Luo uusi asiakirja." ma:contentTypeScope="" ma:versionID="904c04a7fb50e30f188c134b131ccb57">
  <xsd:schema xmlns:xsd="http://www.w3.org/2001/XMLSchema" xmlns:xs="http://www.w3.org/2001/XMLSchema" xmlns:p="http://schemas.microsoft.com/office/2006/metadata/properties" xmlns:ns3="b18918e9-4971-44ea-9d16-ae1bba90d877" xmlns:ns4="611a785a-3b15-498c-9841-6f94ab8a8b0b" targetNamespace="http://schemas.microsoft.com/office/2006/metadata/properties" ma:root="true" ma:fieldsID="0c3f94a3000ea3d8c4c4976afa76556e" ns3:_="" ns4:_="">
    <xsd:import namespace="b18918e9-4971-44ea-9d16-ae1bba90d877"/>
    <xsd:import namespace="611a785a-3b15-498c-9841-6f94ab8a8b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918e9-4971-44ea-9d16-ae1bba90d8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a785a-3b15-498c-9841-6f94ab8a8b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18918e9-4971-44ea-9d16-ae1bba90d877" xsi:nil="true"/>
  </documentManagement>
</p:properties>
</file>

<file path=customXml/itemProps1.xml><?xml version="1.0" encoding="utf-8"?>
<ds:datastoreItem xmlns:ds="http://schemas.openxmlformats.org/officeDocument/2006/customXml" ds:itemID="{9E8BBBCE-B03C-4818-A39B-C1FFF2DF6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8918e9-4971-44ea-9d16-ae1bba90d877"/>
    <ds:schemaRef ds:uri="611a785a-3b15-498c-9841-6f94ab8a8b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FDDE76-B07F-4383-B357-84151EC6F0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82AC46-BCBD-4D1F-86E2-C69302D1BD74}">
  <ds:schemaRefs>
    <ds:schemaRef ds:uri="http://www.w3.org/XML/1998/namespace"/>
    <ds:schemaRef ds:uri="b18918e9-4971-44ea-9d16-ae1bba90d877"/>
    <ds:schemaRef ds:uri="http://schemas.microsoft.com/office/2006/documentManagement/types"/>
    <ds:schemaRef ds:uri="http://schemas.microsoft.com/office/2006/metadata/properties"/>
    <ds:schemaRef ds:uri="http://purl.org/dc/terms/"/>
    <ds:schemaRef ds:uri="611a785a-3b15-498c-9841-6f94ab8a8b0b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ADLaM Display</vt:lpstr>
      <vt:lpstr>Arial</vt:lpstr>
      <vt:lpstr>Calibri</vt:lpstr>
      <vt:lpstr>Calibri Light</vt:lpstr>
      <vt:lpstr>Office Theme</vt:lpstr>
      <vt:lpstr>This is Gravity</vt:lpstr>
      <vt:lpstr>Idea</vt:lpstr>
      <vt:lpstr>Core Mechanics</vt:lpstr>
      <vt:lpstr>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Kahra Tuisku</dc:creator>
  <cp:lastModifiedBy>Kahra Tuisku</cp:lastModifiedBy>
  <cp:revision>2</cp:revision>
  <dcterms:created xsi:type="dcterms:W3CDTF">2024-01-27T18:34:24Z</dcterms:created>
  <dcterms:modified xsi:type="dcterms:W3CDTF">2024-01-27T20:34:42Z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0x01010019C3ECE35EB79244AB9E9FF0AFCC6693</vt:lpwstr>
  </property>
</Properties>
</file>