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12192000" cy="6858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</a:blip>
          <a:stretch/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 bwMode="auto">
          <a:xfrm>
            <a:off x="0" y="0"/>
            <a:ext cx="2305051" cy="6858001"/>
            <a:chOff x="0" y="0"/>
            <a:chExt cx="2305051" cy="6858001"/>
          </a:xfr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7"/>
            </a:xfrm>
            <a:custGeom>
              <a:avLst/>
              <a:gdLst/>
              <a:ahLst/>
              <a:cxnLst/>
              <a:rect l="0" t="0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4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49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7" cy="160338"/>
            </a:xfrm>
            <a:custGeom>
              <a:avLst/>
              <a:gdLst/>
              <a:ahLst/>
              <a:cxnLst/>
              <a:rect l="0" t="0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899"/>
            </a:xfrm>
            <a:custGeom>
              <a:avLst/>
              <a:gdLst/>
              <a:ahLst/>
              <a:cxnLst/>
              <a:rect l="0" t="0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49"/>
            </a:xfrm>
            <a:custGeom>
              <a:avLst/>
              <a:gdLst/>
              <a:ahLst/>
              <a:cxnLst/>
              <a:rect l="0" t="0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7077511" y="5410201"/>
            <a:ext cx="2743200" cy="365125"/>
          </a:xfrm>
        </p:spPr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1876424" y="5410201"/>
            <a:ext cx="5124886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9896911" y="5410199"/>
            <a:ext cx="771089" cy="365125"/>
          </a:xfrm>
        </p:spPr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Панорамная фотография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Заголовок и подпись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Цитата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46212" y="609599"/>
            <a:ext cx="9302752" cy="274842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 bwMode="auto"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 bwMode="auto">
          <a:xfrm>
            <a:off x="903512" y="732394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3200" b="0" cap="all">
                <a:ln w="3175" cmpd="sng">
                  <a:noFill/>
                </a:ln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>
              <a:defRPr/>
            </a:pPr>
            <a:r>
              <a:rPr lang="en-US" sz="8000">
                <a:solidFill>
                  <a:schemeClr val="tx1"/>
                </a:solidFill>
              </a:rPr>
              <a:t>“</a:t>
            </a:r>
            <a:endParaRPr/>
          </a:p>
        </p:txBody>
      </p:sp>
      <p:sp>
        <p:nvSpPr>
          <p:cNvPr id="61" name="TextBox 60"/>
          <p:cNvSpPr txBox="1"/>
          <p:nvPr/>
        </p:nvSpPr>
        <p:spPr bwMode="auto">
          <a:xfrm>
            <a:off x="10537370" y="2764972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3200" b="0" cap="all">
                <a:ln w="3175" cmpd="sng">
                  <a:noFill/>
                </a:ln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>
              <a:defRPr/>
            </a:pPr>
            <a:r>
              <a:rPr lang="en-US" sz="8000">
                <a:solidFill>
                  <a:schemeClr val="tx1"/>
                </a:solidFill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Карточка имен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Три колонк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 bwMode="auto">
          <a:xfrm>
            <a:off x="1141413" y="609600"/>
            <a:ext cx="9905998" cy="1905000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 bwMode="auto"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514766" y="2677635"/>
            <a:ext cx="318438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 bwMode="auto"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 bwMode="auto"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 bwMode="auto"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Столбец с тремя рисункам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 bwMode="auto">
          <a:xfrm>
            <a:off x="1141411" y="609600"/>
            <a:ext cx="9905999" cy="1905000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 bwMode="auto"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/>
            </a:lvl1pPr>
          </a:lstStyle>
          <a:p>
            <a:pPr marL="0" lvl="0" indent="0">
              <a:buNone/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 bwMode="auto"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 bwMode="auto"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/>
            </a:lvl1pPr>
          </a:lstStyle>
          <a:p>
            <a:pPr marL="0" lvl="0" indent="0">
              <a:buNone/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 bwMode="auto"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 bwMode="auto"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 bwMode="auto"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/>
            </a:lvl1pPr>
          </a:lstStyle>
          <a:p>
            <a:pPr marL="0" lvl="0" indent="0">
              <a:buNone/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 bwMode="auto"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 anchor="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9042400" y="609599"/>
            <a:ext cx="2005011" cy="5181601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1141410" y="609599"/>
            <a:ext cx="7748590" cy="5181601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141410" y="2249486"/>
            <a:ext cx="4878389" cy="3541714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2249486"/>
            <a:ext cx="4875211" cy="3541714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41411" y="619126"/>
            <a:ext cx="9906000" cy="1477961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141410" y="3073397"/>
            <a:ext cx="4878390" cy="2717801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3073397"/>
            <a:ext cx="4875210" cy="2717801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46705" y="609601"/>
            <a:ext cx="3856037" cy="1639883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56200" y="592666"/>
            <a:ext cx="5891209" cy="5198534"/>
          </a:xfrm>
        </p:spPr>
        <p:txBody>
          <a:bodyPr anchor="ctr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</a:blip>
          <a:stretch/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 bwMode="auto"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 bwMode="auto">
            <a:xfrm>
              <a:off x="-14288" y="0"/>
              <a:ext cx="1220788" cy="6858001"/>
              <a:chOff x="-14288" y="0"/>
              <a:chExt cx="1220788" cy="6858001"/>
            </a:xfrm>
            <a:gradFill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49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4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2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 bwMode="auto">
            <a:xfrm>
              <a:off x="11364912" y="0"/>
              <a:ext cx="674688" cy="6848476"/>
              <a:chOff x="11364912" y="0"/>
              <a:chExt cx="674688" cy="6848476"/>
            </a:xfrm>
            <a:gradFill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599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4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A87A34-81AB-432B-8DAE-1953F412C126}" type="datetimeFigureOut">
              <a:rPr lang="en-US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3600" cap="all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120000"/>
        </a:lnSpc>
        <a:spcBef>
          <a:spcPts val="1000"/>
        </a:spcBef>
        <a:buSzPct val="125000"/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120000"/>
        </a:lnSpc>
        <a:spcBef>
          <a:spcPts val="500"/>
        </a:spcBef>
        <a:buSzPct val="125000"/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120000"/>
        </a:lnSpc>
        <a:spcBef>
          <a:spcPts val="500"/>
        </a:spcBef>
        <a:buSzPct val="125000"/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120000"/>
        </a:lnSpc>
        <a:spcBef>
          <a:spcPts val="500"/>
        </a:spcBef>
        <a:buSzPct val="125000"/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120000"/>
        </a:lnSpc>
        <a:spcBef>
          <a:spcPts val="500"/>
        </a:spcBef>
        <a:buSzPct val="125000"/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120000"/>
        </a:lnSpc>
        <a:spcBef>
          <a:spcPts val="500"/>
        </a:spcBef>
        <a:buSzPct val="125000"/>
        <a:buFont typeface="Arial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120000"/>
        </a:lnSpc>
        <a:spcBef>
          <a:spcPts val="500"/>
        </a:spcBef>
        <a:buSzPct val="125000"/>
        <a:buFont typeface="Arial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120000"/>
        </a:lnSpc>
        <a:spcBef>
          <a:spcPts val="500"/>
        </a:spcBef>
        <a:buSzPct val="125000"/>
        <a:buFont typeface="Arial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120000"/>
        </a:lnSpc>
        <a:spcBef>
          <a:spcPts val="500"/>
        </a:spcBef>
        <a:buSzPct val="125000"/>
        <a:buFont typeface="Arial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>Тестирование для будущих </a:t>
            </a:r>
            <a:r>
              <a:rPr lang="ru-RU" dirty="0" err="1"/>
              <a:t>Кванторианцев</a:t>
            </a:r>
            <a:r>
              <a:rPr lang="ru-RU" dirty="0"/>
              <a:t> в Чат-Боте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Подготовлено</a:t>
            </a:r>
            <a:r>
              <a:rPr lang="en-US"/>
              <a:t>: </a:t>
            </a:r>
            <a:endParaRPr/>
          </a:p>
          <a:p>
            <a:pPr>
              <a:defRPr/>
            </a:pPr>
            <a:r>
              <a:rPr lang="ru-RU"/>
              <a:t>Безлаковской Никой и Милославой Бельченковой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>Цель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1141412" y="1663700"/>
            <a:ext cx="9905999" cy="4127501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ru-RU" dirty="0"/>
              <a:t>помочь учащимся определить свои профессиональные интересы и предпочтения, а также ознакомить их с различными областями науки, технологий и инженерии.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180658" y="141280"/>
            <a:ext cx="9905998" cy="1119897"/>
          </a:xfrm>
        </p:spPr>
        <p:txBody>
          <a:bodyPr/>
          <a:lstStyle/>
          <a:p>
            <a:pPr>
              <a:defRPr/>
            </a:pPr>
            <a:r>
              <a:rPr lang="ru-RU"/>
              <a:t>задачи</a:t>
            </a:r>
            <a:r>
              <a:rPr lang="en-US"/>
              <a:t>: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1098683" y="1112713"/>
            <a:ext cx="9905999" cy="548464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ru-RU" b="0" i="0" dirty="0" smtClean="0">
                <a:solidFill>
                  <a:srgbClr val="FFFFFF"/>
                </a:solidFill>
                <a:latin typeface="Roboto"/>
              </a:rPr>
              <a:t>Оценить </a:t>
            </a:r>
            <a:r>
              <a:rPr lang="ru-RU" b="0" i="0" dirty="0">
                <a:solidFill>
                  <a:srgbClr val="FFFFFF"/>
                </a:solidFill>
                <a:latin typeface="Roboto"/>
              </a:rPr>
              <a:t>познавательные и аналитические способности участников, их склонности и интересы в различных областях науки и технологий.</a:t>
            </a:r>
            <a:endParaRPr lang="ru-RU" dirty="0"/>
          </a:p>
          <a:p>
            <a:pPr>
              <a:defRPr/>
            </a:pPr>
            <a:r>
              <a:rPr lang="ru-RU" b="0" i="0" dirty="0" smtClean="0">
                <a:solidFill>
                  <a:srgbClr val="FFFFFF"/>
                </a:solidFill>
                <a:latin typeface="Roboto"/>
              </a:rPr>
              <a:t>Определить </a:t>
            </a:r>
            <a:r>
              <a:rPr lang="ru-RU" b="0" i="0" dirty="0">
                <a:solidFill>
                  <a:srgbClr val="FFFFFF"/>
                </a:solidFill>
                <a:latin typeface="Roboto"/>
              </a:rPr>
              <a:t>уровень технических знаний и навыков участников для выбора соответствующих профилей обучения в </a:t>
            </a:r>
            <a:r>
              <a:rPr lang="ru-RU" b="0" i="0" dirty="0" err="1">
                <a:solidFill>
                  <a:srgbClr val="FFFFFF"/>
                </a:solidFill>
                <a:latin typeface="Roboto"/>
              </a:rPr>
              <a:t>Кванториуме</a:t>
            </a:r>
            <a:r>
              <a:rPr lang="ru-RU" b="0" i="0" dirty="0">
                <a:solidFill>
                  <a:srgbClr val="FFFFFF"/>
                </a:solidFill>
                <a:latin typeface="Roboto"/>
              </a:rPr>
              <a:t>.</a:t>
            </a:r>
            <a:endParaRPr lang="ru-RU" dirty="0"/>
          </a:p>
          <a:p>
            <a:pPr>
              <a:defRPr/>
            </a:pPr>
            <a:r>
              <a:rPr lang="ru-RU" b="0" i="0" dirty="0" smtClean="0">
                <a:solidFill>
                  <a:srgbClr val="FFFFFF"/>
                </a:solidFill>
                <a:latin typeface="Roboto"/>
              </a:rPr>
              <a:t>Выявить </a:t>
            </a:r>
            <a:r>
              <a:rPr lang="ru-RU" b="0" i="0" dirty="0">
                <a:solidFill>
                  <a:srgbClr val="FFFFFF"/>
                </a:solidFill>
                <a:latin typeface="Roboto"/>
              </a:rPr>
              <a:t>творческий потенциал и инновационное мышление участников, способность к решению нетривиальных задач и применению наработок в практической деятельности.</a:t>
            </a:r>
            <a:endParaRPr lang="ru-RU" dirty="0"/>
          </a:p>
          <a:p>
            <a:pPr>
              <a:defRPr/>
            </a:pPr>
            <a:r>
              <a:rPr lang="ru-RU" b="0" i="0" dirty="0" smtClean="0">
                <a:solidFill>
                  <a:srgbClr val="FFFFFF"/>
                </a:solidFill>
                <a:latin typeface="Roboto"/>
              </a:rPr>
              <a:t>Оценить </a:t>
            </a:r>
            <a:r>
              <a:rPr lang="ru-RU" b="0" i="0" dirty="0">
                <a:solidFill>
                  <a:srgbClr val="FFFFFF"/>
                </a:solidFill>
                <a:latin typeface="Roboto"/>
              </a:rPr>
              <a:t>коммуникативные навыки и способность к коллективной работе, так как в </a:t>
            </a:r>
            <a:r>
              <a:rPr lang="ru-RU" b="0" i="0" dirty="0" err="1">
                <a:solidFill>
                  <a:srgbClr val="FFFFFF"/>
                </a:solidFill>
                <a:latin typeface="Roboto"/>
              </a:rPr>
              <a:t>Кванториуме</a:t>
            </a:r>
            <a:r>
              <a:rPr lang="ru-RU" b="0" i="0" dirty="0">
                <a:solidFill>
                  <a:srgbClr val="FFFFFF"/>
                </a:solidFill>
                <a:latin typeface="Roboto"/>
              </a:rPr>
              <a:t> участвуют в проектах и задачах в команде и сотрудничают с преподавателями и другими учащимися.</a:t>
            </a:r>
            <a:endParaRPr lang="ru-RU" dirty="0"/>
          </a:p>
          <a:p>
            <a:pPr>
              <a:defRPr/>
            </a:pPr>
            <a:r>
              <a:rPr lang="ru-RU" b="0" i="0" dirty="0" smtClean="0">
                <a:solidFill>
                  <a:srgbClr val="FFFFFF"/>
                </a:solidFill>
                <a:latin typeface="Roboto"/>
              </a:rPr>
              <a:t>Идентифицировать </a:t>
            </a:r>
            <a:r>
              <a:rPr lang="ru-RU" b="0" i="0" dirty="0">
                <a:solidFill>
                  <a:srgbClr val="FFFFFF"/>
                </a:solidFill>
                <a:latin typeface="Roboto"/>
              </a:rPr>
              <a:t>яркие личностные качества участников, такие как настойчивость, </a:t>
            </a:r>
            <a:r>
              <a:rPr lang="ru-RU" b="0" i="0" dirty="0" err="1">
                <a:solidFill>
                  <a:srgbClr val="FFFFFF"/>
                </a:solidFill>
                <a:latin typeface="Roboto"/>
              </a:rPr>
              <a:t>целеустремленность</a:t>
            </a:r>
            <a:r>
              <a:rPr lang="ru-RU" b="0" i="0" dirty="0">
                <a:solidFill>
                  <a:srgbClr val="FFFFFF"/>
                </a:solidFill>
                <a:latin typeface="Roboto"/>
              </a:rPr>
              <a:t>, ответственность, креативность и др., которые могут влиять на успешное прохождение обучения в </a:t>
            </a:r>
            <a:r>
              <a:rPr lang="ru-RU" b="0" i="0" dirty="0" err="1">
                <a:solidFill>
                  <a:srgbClr val="FFFFFF"/>
                </a:solidFill>
                <a:latin typeface="Roboto"/>
              </a:rPr>
              <a:t>Кванториуме</a:t>
            </a:r>
            <a:r>
              <a:rPr lang="ru-RU" b="0" i="0" dirty="0">
                <a:solidFill>
                  <a:srgbClr val="FFFFFF"/>
                </a:solidFill>
                <a:latin typeface="Roboto"/>
              </a:rPr>
              <a:t>.</a:t>
            </a:r>
            <a:endParaRPr lang="ru-RU" dirty="0"/>
          </a:p>
          <a:p>
            <a:pPr>
              <a:defRPr/>
            </a:pPr>
            <a:r>
              <a:rPr lang="ru-RU" b="0" i="0" dirty="0" smtClean="0">
                <a:solidFill>
                  <a:srgbClr val="FFFFFF"/>
                </a:solidFill>
                <a:latin typeface="Roboto"/>
              </a:rPr>
              <a:t>Определить </a:t>
            </a:r>
            <a:r>
              <a:rPr lang="ru-RU" b="0" i="0" dirty="0">
                <a:solidFill>
                  <a:srgbClr val="FFFFFF"/>
                </a:solidFill>
                <a:latin typeface="Roboto"/>
              </a:rPr>
              <a:t>профессиональные предпочтения и ориентации участников для предложения сферы обучения, наиболее подходящей под их интересы и способности.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задачи</a:t>
            </a:r>
            <a:r>
              <a:rPr lang="en-US"/>
              <a:t>: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 anchor="ctr"/>
          <a:lstStyle/>
          <a:p>
            <a:pPr marL="0" indent="0">
              <a:buNone/>
              <a:defRPr/>
            </a:pPr>
            <a:r>
              <a:rPr lang="ru-RU" sz="2000" dirty="0" smtClean="0">
                <a:solidFill>
                  <a:srgbClr val="FFFFFF"/>
                </a:solidFill>
                <a:latin typeface="Roboto"/>
              </a:rPr>
              <a:t>Таким </a:t>
            </a:r>
            <a:r>
              <a:rPr lang="ru-RU" sz="2000" dirty="0">
                <a:solidFill>
                  <a:srgbClr val="FFFFFF"/>
                </a:solidFill>
                <a:latin typeface="Roboto"/>
              </a:rPr>
              <a:t>образом, тестирование в профориентации для обучения в </a:t>
            </a:r>
            <a:r>
              <a:rPr lang="ru-RU" sz="2000" dirty="0" err="1">
                <a:solidFill>
                  <a:srgbClr val="FFFFFF"/>
                </a:solidFill>
                <a:latin typeface="Roboto"/>
              </a:rPr>
              <a:t>Кванториуме</a:t>
            </a:r>
            <a:r>
              <a:rPr lang="ru-RU" sz="2000" dirty="0">
                <a:solidFill>
                  <a:srgbClr val="FFFFFF"/>
                </a:solidFill>
                <a:latin typeface="Roboto"/>
              </a:rPr>
              <a:t> помогает выявить потенциал участников, определить наилучшие варианты обучения и ориентировать их на достижение успеха в выбранной области науки и технологий.</a:t>
            </a:r>
            <a:endParaRPr lang="ru-RU" sz="2000" dirty="0"/>
          </a:p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>Как выглядит Чат-Бот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1"/>
          <a:stretch/>
        </p:blipFill>
        <p:spPr>
          <a:xfrm>
            <a:off x="1663380" y="1626577"/>
            <a:ext cx="2196853" cy="4651130"/>
          </a:xfrm>
          <a:prstGeom prst="roundRect">
            <a:avLst>
              <a:gd name="adj" fmla="val 23469"/>
            </a:avLst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342" y="2062882"/>
            <a:ext cx="2577069" cy="3778520"/>
          </a:xfrm>
          <a:prstGeom prst="roundRect">
            <a:avLst>
              <a:gd name="adj" fmla="val 23870"/>
            </a:avLst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2"/>
          <a:stretch/>
        </p:blipFill>
        <p:spPr>
          <a:xfrm>
            <a:off x="5266392" y="1626577"/>
            <a:ext cx="2187430" cy="4651130"/>
          </a:xfrm>
          <a:prstGeom prst="roundRect">
            <a:avLst>
              <a:gd name="adj" fmla="val 22696"/>
            </a:avLst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>Как Это работает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>Будущий </a:t>
            </a:r>
            <a:r>
              <a:rPr lang="ru-RU" dirty="0" err="1"/>
              <a:t>кванторианец</a:t>
            </a:r>
            <a:r>
              <a:rPr lang="ru-RU" dirty="0"/>
              <a:t> проходит тестирование в чат-боте.</a:t>
            </a:r>
            <a:endParaRPr dirty="0"/>
          </a:p>
          <a:p>
            <a:pPr>
              <a:defRPr/>
            </a:pPr>
            <a:r>
              <a:rPr lang="ru-RU" dirty="0"/>
              <a:t>После прохождение ученик узнает своё предпочтение по </a:t>
            </a:r>
            <a:r>
              <a:rPr lang="ru-RU" dirty="0" err="1" smtClean="0"/>
              <a:t>квантумам</a:t>
            </a:r>
            <a:r>
              <a:rPr lang="ru-RU" dirty="0" smtClean="0"/>
              <a:t> в </a:t>
            </a:r>
            <a:r>
              <a:rPr lang="ru-RU" dirty="0" err="1" smtClean="0"/>
              <a:t>иде</a:t>
            </a:r>
            <a:r>
              <a:rPr lang="ru-RU" dirty="0" smtClean="0"/>
              <a:t> </a:t>
            </a:r>
            <a:r>
              <a:rPr lang="ru-RU" dirty="0" err="1" smtClean="0"/>
              <a:t>набраных</a:t>
            </a:r>
            <a:r>
              <a:rPr lang="ru-RU" dirty="0" smtClean="0"/>
              <a:t> балов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Перспективы 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>Создать </a:t>
            </a:r>
            <a:r>
              <a:rPr lang="ru-RU" dirty="0" smtClean="0"/>
              <a:t>сайт-тестирование или вкладку тестирования на сайте </a:t>
            </a:r>
            <a:r>
              <a:rPr lang="ru-RU" dirty="0" err="1" smtClean="0"/>
              <a:t>Кванториума</a:t>
            </a:r>
            <a:r>
              <a:rPr lang="ru-RU" dirty="0"/>
              <a:t>.</a:t>
            </a:r>
          </a:p>
          <a:p>
            <a:pPr>
              <a:defRPr/>
            </a:pPr>
            <a:r>
              <a:rPr lang="ru-RU" dirty="0"/>
              <a:t>Написать несколько видов </a:t>
            </a:r>
            <a:r>
              <a:rPr lang="ru-RU" dirty="0" smtClean="0"/>
              <a:t>тестирования более </a:t>
            </a:r>
            <a:r>
              <a:rPr lang="ru-RU" dirty="0" err="1" smtClean="0"/>
              <a:t>углублёно</a:t>
            </a:r>
            <a:r>
              <a:rPr lang="ru-RU" dirty="0" smtClean="0"/>
              <a:t> для </a:t>
            </a:r>
            <a:r>
              <a:rPr lang="ru-RU" dirty="0" err="1" smtClean="0"/>
              <a:t>каждогоквантума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Команда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>Милослава – дизайн тестирование и часть кода.</a:t>
            </a:r>
            <a:endParaRPr dirty="0"/>
          </a:p>
          <a:p>
            <a:pPr>
              <a:defRPr/>
            </a:pPr>
            <a:r>
              <a:rPr lang="ru-RU" dirty="0"/>
              <a:t>Ника – кнопки для тестирования и написание вопросов.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Тестирование для будущих Кванторианцев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Подготовлено</a:t>
            </a:r>
            <a:r>
              <a:rPr lang="en-US"/>
              <a:t>: </a:t>
            </a:r>
            <a:endParaRPr/>
          </a:p>
          <a:p>
            <a:pPr>
              <a:defRPr/>
            </a:pPr>
            <a:r>
              <a:rPr lang="ru-RU"/>
              <a:t>Безлаковской Никой и Милославой Бельченковой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Arial"/>
        <a:cs typeface="Arial"/>
      </a:majorFont>
      <a:minorFont>
        <a:latin typeface="Tw Cen MT"/>
        <a:ea typeface="Arial"/>
        <a:cs typeface="Arial"/>
      </a:minorFont>
    </a:fontScheme>
    <a:fmtScheme name="Circuit">
      <a:fillStyleLst>
        <a:solidFill>
          <a:schemeClr val="phClr"/>
        </a:solidFill>
        <a:gradFill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37</TotalTime>
  <Words>273</Words>
  <Application>Microsoft Office PowerPoint</Application>
  <DocSecurity>0</DocSecurity>
  <PresentationFormat>Широкоэкранный</PresentationFormat>
  <Paragraphs>27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Roboto</vt:lpstr>
      <vt:lpstr>Trebuchet MS</vt:lpstr>
      <vt:lpstr>Tw Cen MT</vt:lpstr>
      <vt:lpstr>Контур</vt:lpstr>
      <vt:lpstr>Тестирование для будущих Кванторианцев в Чат-Боте</vt:lpstr>
      <vt:lpstr>Цель:</vt:lpstr>
      <vt:lpstr>задачи:</vt:lpstr>
      <vt:lpstr>задачи:</vt:lpstr>
      <vt:lpstr>Как выглядит Чат-Бот</vt:lpstr>
      <vt:lpstr>Как Это работает</vt:lpstr>
      <vt:lpstr>Перспективы </vt:lpstr>
      <vt:lpstr>Команда</vt:lpstr>
      <vt:lpstr>Тестирование для будущих Кванторианцев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subject/>
  <dc:creator>kira</dc:creator>
  <cp:keywords/>
  <dc:description/>
  <cp:lastModifiedBy>Student</cp:lastModifiedBy>
  <cp:revision>15</cp:revision>
  <dcterms:created xsi:type="dcterms:W3CDTF">2023-12-29T10:55:18Z</dcterms:created>
  <dcterms:modified xsi:type="dcterms:W3CDTF">2024-04-26T16:18:21Z</dcterms:modified>
  <cp:category/>
  <dc:identifier/>
  <cp:contentStatus/>
  <dc:language/>
  <cp:version/>
</cp:coreProperties>
</file>