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61B8-DB95-B4C4-3EC0-987804F42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senior developers know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AE8A9-7CCA-5371-B238-FCEBB25AA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782869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Transitioning from Junior to Senior Developer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7207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A43B-2EF2-A415-B7BB-2AB632899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243673"/>
            <a:ext cx="10493524" cy="965695"/>
          </a:xfrm>
        </p:spPr>
        <p:txBody>
          <a:bodyPr>
            <a:normAutofit/>
          </a:bodyPr>
          <a:lstStyle/>
          <a:p>
            <a:r>
              <a:rPr lang="en-US" dirty="0"/>
              <a:t>Clarity is King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1F654-DBBA-6AF7-1E19-34B0E4BC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1209368"/>
            <a:ext cx="5072437" cy="4658032"/>
          </a:xfrm>
        </p:spPr>
        <p:txBody>
          <a:bodyPr>
            <a:normAutofit/>
          </a:bodyPr>
          <a:lstStyle/>
          <a:p>
            <a:r>
              <a:rPr lang="en-US" sz="1800" dirty="0"/>
              <a:t>Importance of Readable Code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Code for Debugging</a:t>
            </a:r>
          </a:p>
          <a:p>
            <a:pPr marL="0" indent="0">
              <a:buNone/>
            </a:pPr>
            <a:r>
              <a:rPr lang="en-US" sz="1800" dirty="0"/>
              <a:t>       code easy to read === code easy to debug</a:t>
            </a:r>
          </a:p>
          <a:p>
            <a:r>
              <a:rPr lang="en-US" sz="1800" dirty="0"/>
              <a:t>Comments vs Clear code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56844-EC7B-DE50-1416-DC2D24063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846" y="898921"/>
            <a:ext cx="4205929" cy="27586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79763C-B61F-BF22-77C6-F52AF5FFE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62" y="3657600"/>
            <a:ext cx="6576630" cy="28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0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DCE1-7B21-76A5-ED8B-4BA5FC8F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Complexity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C18C4-E939-F33A-9D78-FE27DF4AA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47019"/>
            <a:ext cx="10623755" cy="5309419"/>
          </a:xfrm>
        </p:spPr>
        <p:txBody>
          <a:bodyPr/>
          <a:lstStyle/>
          <a:p>
            <a:r>
              <a:rPr lang="en-US" dirty="0"/>
              <a:t>Single Responsibility Principle</a:t>
            </a:r>
          </a:p>
          <a:p>
            <a:pPr marL="0" indent="0">
              <a:buNone/>
            </a:pPr>
            <a:r>
              <a:rPr lang="en-US" dirty="0"/>
              <a:t>      Every module or function should have responsibility</a:t>
            </a:r>
          </a:p>
          <a:p>
            <a:pPr marL="0" indent="0">
              <a:buNone/>
            </a:pPr>
            <a:r>
              <a:rPr lang="en-US" dirty="0"/>
              <a:t>       over a single part of the functionality</a:t>
            </a:r>
          </a:p>
          <a:p>
            <a:r>
              <a:rPr lang="en-US" dirty="0"/>
              <a:t>Example :- Calculate Average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2CCD2-4D61-4F16-FCCE-1007B0613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583" y="3543299"/>
            <a:ext cx="3977985" cy="2743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616C22-99C9-34C8-C707-C12F223D0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617" y="1428750"/>
            <a:ext cx="4371611" cy="238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5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7B6C-00E8-6709-C649-3F318F67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4800"/>
            <a:ext cx="9601200" cy="888295"/>
          </a:xfrm>
        </p:spPr>
        <p:txBody>
          <a:bodyPr/>
          <a:lstStyle/>
          <a:p>
            <a:r>
              <a:rPr lang="en-US" dirty="0"/>
              <a:t>Modular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60160-F056-6ECB-A41D-9A2447D63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71717"/>
            <a:ext cx="9601200" cy="4795684"/>
          </a:xfrm>
        </p:spPr>
        <p:txBody>
          <a:bodyPr/>
          <a:lstStyle/>
          <a:p>
            <a:r>
              <a:rPr lang="en-US" dirty="0"/>
              <a:t>Breaking down a complex system into smaller, manageable,</a:t>
            </a:r>
          </a:p>
          <a:p>
            <a:pPr marL="0" indent="0">
              <a:buNone/>
            </a:pPr>
            <a:r>
              <a:rPr lang="en-US" dirty="0"/>
              <a:t>      and interchangeable components called modules.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744578-F50C-7DF8-33E1-0DF9956F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30" y="2615086"/>
            <a:ext cx="3567603" cy="3546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CD4D1E-9E71-6667-608D-2A95A920E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0" y="3469559"/>
            <a:ext cx="4531815" cy="22709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DA0D99-B879-B6BD-FF17-D554E59CA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891" y="921774"/>
            <a:ext cx="3787468" cy="24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0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E6B3-CAC5-5E6D-CD44-F7570B1C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 the Temptation to Go Fast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054C-3AF5-B334-D69B-EEE5970DF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95948"/>
            <a:ext cx="9601200" cy="3871452"/>
          </a:xfrm>
        </p:spPr>
        <p:txBody>
          <a:bodyPr/>
          <a:lstStyle/>
          <a:p>
            <a:r>
              <a:rPr lang="en-US" dirty="0"/>
              <a:t>Navy SEALs Mantra – </a:t>
            </a:r>
          </a:p>
          <a:p>
            <a:pPr marL="0" indent="0">
              <a:buNone/>
            </a:pPr>
            <a:r>
              <a:rPr lang="en-US" dirty="0"/>
              <a:t>      “Slow is Smooth and Smooth is Fast”</a:t>
            </a:r>
          </a:p>
          <a:p>
            <a:r>
              <a:rPr lang="en-US" dirty="0"/>
              <a:t>Quality  Over Speed</a:t>
            </a:r>
          </a:p>
          <a:p>
            <a:r>
              <a:rPr lang="en-US" dirty="0"/>
              <a:t>Example:- </a:t>
            </a:r>
          </a:p>
          <a:p>
            <a:pPr marL="0" indent="0">
              <a:buNone/>
            </a:pPr>
            <a:r>
              <a:rPr lang="en-US" dirty="0"/>
              <a:t>      Compare two projects, one rushed and full of issues, and one where time was taken                </a:t>
            </a:r>
          </a:p>
          <a:p>
            <a:pPr marL="0" indent="0">
              <a:buNone/>
            </a:pPr>
            <a:r>
              <a:rPr lang="en-US" dirty="0"/>
              <a:t>       to ensure quality from the start.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2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4072-6457-CE64-15A2-21279573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Pain for Long-term Gain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BF13-5339-FE32-742E-A5CC3B6E8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Avoiding Quick Fixes</a:t>
            </a:r>
          </a:p>
          <a:p>
            <a:r>
              <a:rPr lang="en-US" dirty="0"/>
              <a:t>Maintaining Code Quality</a:t>
            </a:r>
          </a:p>
          <a:p>
            <a:r>
              <a:rPr lang="en-US" dirty="0"/>
              <a:t>Example:- </a:t>
            </a:r>
          </a:p>
          <a:p>
            <a:pPr marL="0" indent="0">
              <a:buNone/>
            </a:pPr>
            <a:r>
              <a:rPr lang="en-US" dirty="0"/>
              <a:t>      Implementing quick fixes or shortcuts to meet deadlines can lead to technical debt</a:t>
            </a:r>
          </a:p>
        </p:txBody>
      </p:sp>
    </p:spTree>
    <p:extLst>
      <p:ext uri="{BB962C8B-B14F-4D97-AF65-F5344CB8AC3E}">
        <p14:creationId xmlns:p14="http://schemas.microsoft.com/office/powerpoint/2010/main" val="133085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E78D-AEFC-C8A0-0DDE-C89FE550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06478"/>
            <a:ext cx="9601200" cy="816078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16A5-3220-A06D-9A96-6ED90EE8B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865239"/>
            <a:ext cx="10004323" cy="66761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Clarity is King</a:t>
            </a:r>
          </a:p>
          <a:p>
            <a:pPr marL="0" indent="0">
              <a:buNone/>
            </a:pPr>
            <a:r>
              <a:rPr lang="en-US" dirty="0"/>
              <a:t>      Importance of writing readable code and reducing usage of excessive comments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Avoiding Complexity</a:t>
            </a:r>
          </a:p>
          <a:p>
            <a:pPr marL="0" indent="0">
              <a:buNone/>
            </a:pPr>
            <a:r>
              <a:rPr lang="en-IN" dirty="0"/>
              <a:t>      Follow the Single Responsibility Principle to keep code simple and manageable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Resist the Temptation to Go Fast</a:t>
            </a:r>
          </a:p>
          <a:p>
            <a:pPr marL="0" indent="0">
              <a:buNone/>
            </a:pPr>
            <a:r>
              <a:rPr lang="en-IN" dirty="0"/>
              <a:t>      “Slow is smooth and smooth is Fast” – taking time to do things right leads to better      </a:t>
            </a:r>
          </a:p>
          <a:p>
            <a:pPr marL="0" indent="0">
              <a:buNone/>
            </a:pPr>
            <a:r>
              <a:rPr lang="en-IN" dirty="0"/>
              <a:t>       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Short-term Pain for Long-term Gain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Proper planning, testing, and documentation lead to long-term success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28287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2D70F5-190E-F5FA-E299-27A68AD9E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7" b="81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594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{2154145F-1212-4149-8DF1-DD5DF973CF7E}tf10001105</Template>
  <TotalTime>1285</TotalTime>
  <Words>232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Franklin Gothic Book</vt:lpstr>
      <vt:lpstr>Wingdings</vt:lpstr>
      <vt:lpstr>Crop</vt:lpstr>
      <vt:lpstr>What senior developers know</vt:lpstr>
      <vt:lpstr>Clarity is King</vt:lpstr>
      <vt:lpstr>Avoiding Complexity</vt:lpstr>
      <vt:lpstr>Modular Design</vt:lpstr>
      <vt:lpstr>Resist the Temptation to Go Fast</vt:lpstr>
      <vt:lpstr>Short-term Pain for Long-term Gain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Pari, Gowthami</dc:creator>
  <cp:lastModifiedBy>Pari, Gowthami</cp:lastModifiedBy>
  <cp:revision>12</cp:revision>
  <dcterms:created xsi:type="dcterms:W3CDTF">2024-07-01T07:28:57Z</dcterms:created>
  <dcterms:modified xsi:type="dcterms:W3CDTF">2024-07-07T18:06:58Z</dcterms:modified>
</cp:coreProperties>
</file>