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4" r:id="rId19"/>
    <p:sldId id="273" r:id="rId20"/>
    <p:sldId id="281" r:id="rId21"/>
    <p:sldId id="282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2C227-6C06-46E0-A550-DB63BD996656}" v="31" dt="2024-03-01T09:44:40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eyednezhad, S. (Sona)" userId="9dfa0740-0037-431c-8068-d4e50f7025f0" providerId="ADAL" clId="{0FF2C227-6C06-46E0-A550-DB63BD996656}"/>
    <pc:docChg chg="undo custSel addSld delSld modSld">
      <pc:chgData name="Aseyednezhad, S. (Sona)" userId="9dfa0740-0037-431c-8068-d4e50f7025f0" providerId="ADAL" clId="{0FF2C227-6C06-46E0-A550-DB63BD996656}" dt="2024-03-01T11:19:56.216" v="7934" actId="20577"/>
      <pc:docMkLst>
        <pc:docMk/>
      </pc:docMkLst>
      <pc:sldChg chg="modSp mod">
        <pc:chgData name="Aseyednezhad, S. (Sona)" userId="9dfa0740-0037-431c-8068-d4e50f7025f0" providerId="ADAL" clId="{0FF2C227-6C06-46E0-A550-DB63BD996656}" dt="2024-02-20T12:56:56.483" v="5800" actId="20577"/>
        <pc:sldMkLst>
          <pc:docMk/>
          <pc:sldMk cId="3606262776" sldId="258"/>
        </pc:sldMkLst>
        <pc:spChg chg="mod">
          <ac:chgData name="Aseyednezhad, S. (Sona)" userId="9dfa0740-0037-431c-8068-d4e50f7025f0" providerId="ADAL" clId="{0FF2C227-6C06-46E0-A550-DB63BD996656}" dt="2024-02-20T12:56:56.483" v="5800" actId="20577"/>
          <ac:spMkLst>
            <pc:docMk/>
            <pc:sldMk cId="3606262776" sldId="258"/>
            <ac:spMk id="3" creationId="{FBE26F4F-3612-8C8E-87B9-10E1C99D8716}"/>
          </ac:spMkLst>
        </pc:spChg>
      </pc:sldChg>
      <pc:sldChg chg="modSp mod">
        <pc:chgData name="Aseyednezhad, S. (Sona)" userId="9dfa0740-0037-431c-8068-d4e50f7025f0" providerId="ADAL" clId="{0FF2C227-6C06-46E0-A550-DB63BD996656}" dt="2024-02-19T12:20:33.531" v="290" actId="20577"/>
        <pc:sldMkLst>
          <pc:docMk/>
          <pc:sldMk cId="3278590424" sldId="259"/>
        </pc:sldMkLst>
        <pc:spChg chg="mod">
          <ac:chgData name="Aseyednezhad, S. (Sona)" userId="9dfa0740-0037-431c-8068-d4e50f7025f0" providerId="ADAL" clId="{0FF2C227-6C06-46E0-A550-DB63BD996656}" dt="2024-02-19T12:20:05.624" v="285" actId="1076"/>
          <ac:spMkLst>
            <pc:docMk/>
            <pc:sldMk cId="3278590424" sldId="259"/>
            <ac:spMk id="2" creationId="{3A4CCE19-1193-87EF-F674-A7598344123F}"/>
          </ac:spMkLst>
        </pc:spChg>
        <pc:graphicFrameChg chg="mod modGraphic">
          <ac:chgData name="Aseyednezhad, S. (Sona)" userId="9dfa0740-0037-431c-8068-d4e50f7025f0" providerId="ADAL" clId="{0FF2C227-6C06-46E0-A550-DB63BD996656}" dt="2024-02-19T12:20:33.531" v="290" actId="20577"/>
          <ac:graphicFrameMkLst>
            <pc:docMk/>
            <pc:sldMk cId="3278590424" sldId="259"/>
            <ac:graphicFrameMk id="4" creationId="{B8D8104C-0861-B5B1-F58E-D561B3DE3DD4}"/>
          </ac:graphicFrameMkLst>
        </pc:graphicFrameChg>
      </pc:sldChg>
      <pc:sldChg chg="addSp delSp modSp new mod">
        <pc:chgData name="Aseyednezhad, S. (Sona)" userId="9dfa0740-0037-431c-8068-d4e50f7025f0" providerId="ADAL" clId="{0FF2C227-6C06-46E0-A550-DB63BD996656}" dt="2024-02-20T12:58:46.665" v="5805" actId="20577"/>
        <pc:sldMkLst>
          <pc:docMk/>
          <pc:sldMk cId="3981731764" sldId="260"/>
        </pc:sldMkLst>
        <pc:spChg chg="mod">
          <ac:chgData name="Aseyednezhad, S. (Sona)" userId="9dfa0740-0037-431c-8068-d4e50f7025f0" providerId="ADAL" clId="{0FF2C227-6C06-46E0-A550-DB63BD996656}" dt="2024-02-20T12:58:46.665" v="5805" actId="20577"/>
          <ac:spMkLst>
            <pc:docMk/>
            <pc:sldMk cId="3981731764" sldId="260"/>
            <ac:spMk id="2" creationId="{B97B3731-13D1-CB8F-DC80-6E3F7D4FA5B1}"/>
          </ac:spMkLst>
        </pc:spChg>
        <pc:spChg chg="del">
          <ac:chgData name="Aseyednezhad, S. (Sona)" userId="9dfa0740-0037-431c-8068-d4e50f7025f0" providerId="ADAL" clId="{0FF2C227-6C06-46E0-A550-DB63BD996656}" dt="2024-02-19T12:13:08.922" v="74" actId="3680"/>
          <ac:spMkLst>
            <pc:docMk/>
            <pc:sldMk cId="3981731764" sldId="260"/>
            <ac:spMk id="3" creationId="{3D631F96-D705-2B6B-A0DF-1F6B11FA6D54}"/>
          </ac:spMkLst>
        </pc:spChg>
        <pc:graphicFrameChg chg="add mod ord modGraphic">
          <ac:chgData name="Aseyednezhad, S. (Sona)" userId="9dfa0740-0037-431c-8068-d4e50f7025f0" providerId="ADAL" clId="{0FF2C227-6C06-46E0-A550-DB63BD996656}" dt="2024-02-19T12:19:49.380" v="283" actId="2062"/>
          <ac:graphicFrameMkLst>
            <pc:docMk/>
            <pc:sldMk cId="3981731764" sldId="260"/>
            <ac:graphicFrameMk id="4" creationId="{A403201D-565F-8BBD-8C65-4C1878D331D9}"/>
          </ac:graphicFrameMkLst>
        </pc:graphicFrameChg>
      </pc:sldChg>
      <pc:sldChg chg="modSp new mod">
        <pc:chgData name="Aseyednezhad, S. (Sona)" userId="9dfa0740-0037-431c-8068-d4e50f7025f0" providerId="ADAL" clId="{0FF2C227-6C06-46E0-A550-DB63BD996656}" dt="2024-02-19T14:21:16.160" v="785" actId="20577"/>
        <pc:sldMkLst>
          <pc:docMk/>
          <pc:sldMk cId="3371134978" sldId="261"/>
        </pc:sldMkLst>
        <pc:spChg chg="mod">
          <ac:chgData name="Aseyednezhad, S. (Sona)" userId="9dfa0740-0037-431c-8068-d4e50f7025f0" providerId="ADAL" clId="{0FF2C227-6C06-46E0-A550-DB63BD996656}" dt="2024-02-19T12:36:47.202" v="318" actId="20577"/>
          <ac:spMkLst>
            <pc:docMk/>
            <pc:sldMk cId="3371134978" sldId="261"/>
            <ac:spMk id="2" creationId="{A141D07F-5556-B29C-4509-F6DD878801F5}"/>
          </ac:spMkLst>
        </pc:spChg>
        <pc:spChg chg="mod">
          <ac:chgData name="Aseyednezhad, S. (Sona)" userId="9dfa0740-0037-431c-8068-d4e50f7025f0" providerId="ADAL" clId="{0FF2C227-6C06-46E0-A550-DB63BD996656}" dt="2024-02-19T14:21:16.160" v="785" actId="20577"/>
          <ac:spMkLst>
            <pc:docMk/>
            <pc:sldMk cId="3371134978" sldId="261"/>
            <ac:spMk id="3" creationId="{8BFEE64D-EFD1-4FFE-BD2C-81FE23F5B2AF}"/>
          </ac:spMkLst>
        </pc:spChg>
      </pc:sldChg>
      <pc:sldChg chg="modSp new mod">
        <pc:chgData name="Aseyednezhad, S. (Sona)" userId="9dfa0740-0037-431c-8068-d4e50f7025f0" providerId="ADAL" clId="{0FF2C227-6C06-46E0-A550-DB63BD996656}" dt="2024-02-19T14:52:50.717" v="1442" actId="20577"/>
        <pc:sldMkLst>
          <pc:docMk/>
          <pc:sldMk cId="3564893430" sldId="262"/>
        </pc:sldMkLst>
        <pc:spChg chg="mod">
          <ac:chgData name="Aseyednezhad, S. (Sona)" userId="9dfa0740-0037-431c-8068-d4e50f7025f0" providerId="ADAL" clId="{0FF2C227-6C06-46E0-A550-DB63BD996656}" dt="2024-02-19T14:42:10.163" v="793" actId="20577"/>
          <ac:spMkLst>
            <pc:docMk/>
            <pc:sldMk cId="3564893430" sldId="262"/>
            <ac:spMk id="2" creationId="{D195D18D-B51D-11BA-D861-82721FBCBE4A}"/>
          </ac:spMkLst>
        </pc:spChg>
        <pc:spChg chg="mod">
          <ac:chgData name="Aseyednezhad, S. (Sona)" userId="9dfa0740-0037-431c-8068-d4e50f7025f0" providerId="ADAL" clId="{0FF2C227-6C06-46E0-A550-DB63BD996656}" dt="2024-02-19T14:52:50.717" v="1442" actId="20577"/>
          <ac:spMkLst>
            <pc:docMk/>
            <pc:sldMk cId="3564893430" sldId="262"/>
            <ac:spMk id="3" creationId="{DB0D9C97-FE06-1705-E92A-C452B2D28860}"/>
          </ac:spMkLst>
        </pc:spChg>
      </pc:sldChg>
      <pc:sldChg chg="modSp new mod">
        <pc:chgData name="Aseyednezhad, S. (Sona)" userId="9dfa0740-0037-431c-8068-d4e50f7025f0" providerId="ADAL" clId="{0FF2C227-6C06-46E0-A550-DB63BD996656}" dt="2024-02-19T15:02:44.638" v="1921" actId="13926"/>
        <pc:sldMkLst>
          <pc:docMk/>
          <pc:sldMk cId="2104835808" sldId="263"/>
        </pc:sldMkLst>
        <pc:spChg chg="mod">
          <ac:chgData name="Aseyednezhad, S. (Sona)" userId="9dfa0740-0037-431c-8068-d4e50f7025f0" providerId="ADAL" clId="{0FF2C227-6C06-46E0-A550-DB63BD996656}" dt="2024-02-19T14:56:03.769" v="1452" actId="20577"/>
          <ac:spMkLst>
            <pc:docMk/>
            <pc:sldMk cId="2104835808" sldId="263"/>
            <ac:spMk id="2" creationId="{65DD014F-35CD-E976-774A-1B21251E6197}"/>
          </ac:spMkLst>
        </pc:spChg>
        <pc:spChg chg="mod">
          <ac:chgData name="Aseyednezhad, S. (Sona)" userId="9dfa0740-0037-431c-8068-d4e50f7025f0" providerId="ADAL" clId="{0FF2C227-6C06-46E0-A550-DB63BD996656}" dt="2024-02-19T15:02:44.638" v="1921" actId="13926"/>
          <ac:spMkLst>
            <pc:docMk/>
            <pc:sldMk cId="2104835808" sldId="263"/>
            <ac:spMk id="3" creationId="{7173CAE6-7459-174A-79CA-15F4BCE289CE}"/>
          </ac:spMkLst>
        </pc:spChg>
      </pc:sldChg>
      <pc:sldChg chg="modSp new mod">
        <pc:chgData name="Aseyednezhad, S. (Sona)" userId="9dfa0740-0037-431c-8068-d4e50f7025f0" providerId="ADAL" clId="{0FF2C227-6C06-46E0-A550-DB63BD996656}" dt="2024-02-19T15:09:15.238" v="2309" actId="27636"/>
        <pc:sldMkLst>
          <pc:docMk/>
          <pc:sldMk cId="2080246055" sldId="264"/>
        </pc:sldMkLst>
        <pc:spChg chg="mod">
          <ac:chgData name="Aseyednezhad, S. (Sona)" userId="9dfa0740-0037-431c-8068-d4e50f7025f0" providerId="ADAL" clId="{0FF2C227-6C06-46E0-A550-DB63BD996656}" dt="2024-02-19T15:04:19.514" v="1985" actId="20577"/>
          <ac:spMkLst>
            <pc:docMk/>
            <pc:sldMk cId="2080246055" sldId="264"/>
            <ac:spMk id="2" creationId="{FDEB55F8-0990-6119-5A99-354522A050E0}"/>
          </ac:spMkLst>
        </pc:spChg>
        <pc:spChg chg="mod">
          <ac:chgData name="Aseyednezhad, S. (Sona)" userId="9dfa0740-0037-431c-8068-d4e50f7025f0" providerId="ADAL" clId="{0FF2C227-6C06-46E0-A550-DB63BD996656}" dt="2024-02-19T15:09:15.238" v="2309" actId="27636"/>
          <ac:spMkLst>
            <pc:docMk/>
            <pc:sldMk cId="2080246055" sldId="264"/>
            <ac:spMk id="3" creationId="{8EC4ED03-C47F-A3F4-AC8E-85AB427D6D0F}"/>
          </ac:spMkLst>
        </pc:spChg>
      </pc:sldChg>
      <pc:sldChg chg="modSp new mod">
        <pc:chgData name="Aseyednezhad, S. (Sona)" userId="9dfa0740-0037-431c-8068-d4e50f7025f0" providerId="ADAL" clId="{0FF2C227-6C06-46E0-A550-DB63BD996656}" dt="2024-02-19T15:48:15.444" v="3373" actId="20577"/>
        <pc:sldMkLst>
          <pc:docMk/>
          <pc:sldMk cId="529335106" sldId="265"/>
        </pc:sldMkLst>
        <pc:spChg chg="mod">
          <ac:chgData name="Aseyednezhad, S. (Sona)" userId="9dfa0740-0037-431c-8068-d4e50f7025f0" providerId="ADAL" clId="{0FF2C227-6C06-46E0-A550-DB63BD996656}" dt="2024-02-19T15:30:58.925" v="2727" actId="313"/>
          <ac:spMkLst>
            <pc:docMk/>
            <pc:sldMk cId="529335106" sldId="265"/>
            <ac:spMk id="2" creationId="{62031B32-9302-ED02-3B29-7F6F337768CD}"/>
          </ac:spMkLst>
        </pc:spChg>
        <pc:spChg chg="mod">
          <ac:chgData name="Aseyednezhad, S. (Sona)" userId="9dfa0740-0037-431c-8068-d4e50f7025f0" providerId="ADAL" clId="{0FF2C227-6C06-46E0-A550-DB63BD996656}" dt="2024-02-19T15:48:15.444" v="3373" actId="20577"/>
          <ac:spMkLst>
            <pc:docMk/>
            <pc:sldMk cId="529335106" sldId="265"/>
            <ac:spMk id="3" creationId="{7CE15B64-BF46-9AB5-2A5D-FE88BD2B2DD8}"/>
          </ac:spMkLst>
        </pc:spChg>
      </pc:sldChg>
      <pc:sldChg chg="modSp new mod">
        <pc:chgData name="Aseyednezhad, S. (Sona)" userId="9dfa0740-0037-431c-8068-d4e50f7025f0" providerId="ADAL" clId="{0FF2C227-6C06-46E0-A550-DB63BD996656}" dt="2024-02-20T12:06:32.133" v="4534" actId="20577"/>
        <pc:sldMkLst>
          <pc:docMk/>
          <pc:sldMk cId="2445729977" sldId="266"/>
        </pc:sldMkLst>
        <pc:spChg chg="mod">
          <ac:chgData name="Aseyednezhad, S. (Sona)" userId="9dfa0740-0037-431c-8068-d4e50f7025f0" providerId="ADAL" clId="{0FF2C227-6C06-46E0-A550-DB63BD996656}" dt="2024-02-20T08:53:26.738" v="3513" actId="20577"/>
          <ac:spMkLst>
            <pc:docMk/>
            <pc:sldMk cId="2445729977" sldId="266"/>
            <ac:spMk id="2" creationId="{9B75AD16-8888-E614-A74E-C359480741A3}"/>
          </ac:spMkLst>
        </pc:spChg>
        <pc:spChg chg="mod">
          <ac:chgData name="Aseyednezhad, S. (Sona)" userId="9dfa0740-0037-431c-8068-d4e50f7025f0" providerId="ADAL" clId="{0FF2C227-6C06-46E0-A550-DB63BD996656}" dt="2024-02-20T12:06:32.133" v="4534" actId="20577"/>
          <ac:spMkLst>
            <pc:docMk/>
            <pc:sldMk cId="2445729977" sldId="266"/>
            <ac:spMk id="3" creationId="{635FD6EB-6B8B-7BB5-D0FD-EECCE2BDC89C}"/>
          </ac:spMkLst>
        </pc:spChg>
      </pc:sldChg>
      <pc:sldChg chg="modSp new mod">
        <pc:chgData name="Aseyednezhad, S. (Sona)" userId="9dfa0740-0037-431c-8068-d4e50f7025f0" providerId="ADAL" clId="{0FF2C227-6C06-46E0-A550-DB63BD996656}" dt="2024-03-01T09:16:40.442" v="7586" actId="13926"/>
        <pc:sldMkLst>
          <pc:docMk/>
          <pc:sldMk cId="3222450877" sldId="267"/>
        </pc:sldMkLst>
        <pc:spChg chg="mod">
          <ac:chgData name="Aseyednezhad, S. (Sona)" userId="9dfa0740-0037-431c-8068-d4e50f7025f0" providerId="ADAL" clId="{0FF2C227-6C06-46E0-A550-DB63BD996656}" dt="2024-02-20T08:48:48.885" v="3406" actId="113"/>
          <ac:spMkLst>
            <pc:docMk/>
            <pc:sldMk cId="3222450877" sldId="267"/>
            <ac:spMk id="2" creationId="{22154EC0-CE96-E548-B7F8-3BBF01D48259}"/>
          </ac:spMkLst>
        </pc:spChg>
        <pc:spChg chg="mod">
          <ac:chgData name="Aseyednezhad, S. (Sona)" userId="9dfa0740-0037-431c-8068-d4e50f7025f0" providerId="ADAL" clId="{0FF2C227-6C06-46E0-A550-DB63BD996656}" dt="2024-03-01T09:16:40.442" v="7586" actId="13926"/>
          <ac:spMkLst>
            <pc:docMk/>
            <pc:sldMk cId="3222450877" sldId="267"/>
            <ac:spMk id="6" creationId="{E2533551-8E10-62A1-2476-DAB5B0C7349F}"/>
          </ac:spMkLst>
        </pc:spChg>
      </pc:sldChg>
      <pc:sldChg chg="modSp new mod">
        <pc:chgData name="Aseyednezhad, S. (Sona)" userId="9dfa0740-0037-431c-8068-d4e50f7025f0" providerId="ADAL" clId="{0FF2C227-6C06-46E0-A550-DB63BD996656}" dt="2024-02-20T08:50:04.821" v="3472" actId="113"/>
        <pc:sldMkLst>
          <pc:docMk/>
          <pc:sldMk cId="4060136690" sldId="268"/>
        </pc:sldMkLst>
        <pc:spChg chg="mod">
          <ac:chgData name="Aseyednezhad, S. (Sona)" userId="9dfa0740-0037-431c-8068-d4e50f7025f0" providerId="ADAL" clId="{0FF2C227-6C06-46E0-A550-DB63BD996656}" dt="2024-02-20T08:50:04.821" v="3472" actId="113"/>
          <ac:spMkLst>
            <pc:docMk/>
            <pc:sldMk cId="4060136690" sldId="268"/>
            <ac:spMk id="2" creationId="{4B8985CB-79DD-2C28-D24F-77B5407EA4D2}"/>
          </ac:spMkLst>
        </pc:spChg>
      </pc:sldChg>
      <pc:sldChg chg="new del">
        <pc:chgData name="Aseyednezhad, S. (Sona)" userId="9dfa0740-0037-431c-8068-d4e50f7025f0" providerId="ADAL" clId="{0FF2C227-6C06-46E0-A550-DB63BD996656}" dt="2024-02-20T12:09:01.333" v="4536" actId="47"/>
        <pc:sldMkLst>
          <pc:docMk/>
          <pc:sldMk cId="2389038535" sldId="269"/>
        </pc:sldMkLst>
      </pc:sldChg>
      <pc:sldChg chg="modSp new mod">
        <pc:chgData name="Aseyednezhad, S. (Sona)" userId="9dfa0740-0037-431c-8068-d4e50f7025f0" providerId="ADAL" clId="{0FF2C227-6C06-46E0-A550-DB63BD996656}" dt="2024-02-20T12:59:29.576" v="5808" actId="20577"/>
        <pc:sldMkLst>
          <pc:docMk/>
          <pc:sldMk cId="2588661564" sldId="269"/>
        </pc:sldMkLst>
        <pc:spChg chg="mod">
          <ac:chgData name="Aseyednezhad, S. (Sona)" userId="9dfa0740-0037-431c-8068-d4e50f7025f0" providerId="ADAL" clId="{0FF2C227-6C06-46E0-A550-DB63BD996656}" dt="2024-02-20T12:59:29.576" v="5808" actId="20577"/>
          <ac:spMkLst>
            <pc:docMk/>
            <pc:sldMk cId="2588661564" sldId="269"/>
            <ac:spMk id="2" creationId="{5179E53C-2878-19A9-99BD-1689F34E8788}"/>
          </ac:spMkLst>
        </pc:spChg>
      </pc:sldChg>
      <pc:sldChg chg="modSp new mod">
        <pc:chgData name="Aseyednezhad, S. (Sona)" userId="9dfa0740-0037-431c-8068-d4e50f7025f0" providerId="ADAL" clId="{0FF2C227-6C06-46E0-A550-DB63BD996656}" dt="2024-02-20T12:31:53.606" v="5464" actId="20577"/>
        <pc:sldMkLst>
          <pc:docMk/>
          <pc:sldMk cId="1051165230" sldId="270"/>
        </pc:sldMkLst>
        <pc:spChg chg="mod">
          <ac:chgData name="Aseyednezhad, S. (Sona)" userId="9dfa0740-0037-431c-8068-d4e50f7025f0" providerId="ADAL" clId="{0FF2C227-6C06-46E0-A550-DB63BD996656}" dt="2024-02-20T12:10:04.200" v="4597" actId="20577"/>
          <ac:spMkLst>
            <pc:docMk/>
            <pc:sldMk cId="1051165230" sldId="270"/>
            <ac:spMk id="2" creationId="{AA14A52E-3876-8488-EB41-E34DB2619169}"/>
          </ac:spMkLst>
        </pc:spChg>
        <pc:spChg chg="mod">
          <ac:chgData name="Aseyednezhad, S. (Sona)" userId="9dfa0740-0037-431c-8068-d4e50f7025f0" providerId="ADAL" clId="{0FF2C227-6C06-46E0-A550-DB63BD996656}" dt="2024-02-20T12:31:53.606" v="5464" actId="20577"/>
          <ac:spMkLst>
            <pc:docMk/>
            <pc:sldMk cId="1051165230" sldId="270"/>
            <ac:spMk id="3" creationId="{27259F6B-D668-62EF-4263-7156E36D94C6}"/>
          </ac:spMkLst>
        </pc:spChg>
      </pc:sldChg>
      <pc:sldChg chg="modSp new mod">
        <pc:chgData name="Aseyednezhad, S. (Sona)" userId="9dfa0740-0037-431c-8068-d4e50f7025f0" providerId="ADAL" clId="{0FF2C227-6C06-46E0-A550-DB63BD996656}" dt="2024-02-20T12:34:59.601" v="5514" actId="20577"/>
        <pc:sldMkLst>
          <pc:docMk/>
          <pc:sldMk cId="935152691" sldId="271"/>
        </pc:sldMkLst>
        <pc:spChg chg="mod">
          <ac:chgData name="Aseyednezhad, S. (Sona)" userId="9dfa0740-0037-431c-8068-d4e50f7025f0" providerId="ADAL" clId="{0FF2C227-6C06-46E0-A550-DB63BD996656}" dt="2024-02-20T12:34:59.601" v="5514" actId="20577"/>
          <ac:spMkLst>
            <pc:docMk/>
            <pc:sldMk cId="935152691" sldId="271"/>
            <ac:spMk id="2" creationId="{004A7E4E-E69C-3AAF-F994-20BBAB23AC1B}"/>
          </ac:spMkLst>
        </pc:spChg>
      </pc:sldChg>
      <pc:sldChg chg="modSp new mod">
        <pc:chgData name="Aseyednezhad, S. (Sona)" userId="9dfa0740-0037-431c-8068-d4e50f7025f0" providerId="ADAL" clId="{0FF2C227-6C06-46E0-A550-DB63BD996656}" dt="2024-02-20T12:55:30.150" v="5796" actId="113"/>
        <pc:sldMkLst>
          <pc:docMk/>
          <pc:sldMk cId="3900889288" sldId="272"/>
        </pc:sldMkLst>
        <pc:spChg chg="mod">
          <ac:chgData name="Aseyednezhad, S. (Sona)" userId="9dfa0740-0037-431c-8068-d4e50f7025f0" providerId="ADAL" clId="{0FF2C227-6C06-46E0-A550-DB63BD996656}" dt="2024-02-20T12:55:30.150" v="5796" actId="113"/>
          <ac:spMkLst>
            <pc:docMk/>
            <pc:sldMk cId="3900889288" sldId="272"/>
            <ac:spMk id="2" creationId="{439B80F3-878C-C1EE-E666-63CBBD2260C7}"/>
          </ac:spMkLst>
        </pc:spChg>
        <pc:spChg chg="mod">
          <ac:chgData name="Aseyednezhad, S. (Sona)" userId="9dfa0740-0037-431c-8068-d4e50f7025f0" providerId="ADAL" clId="{0FF2C227-6C06-46E0-A550-DB63BD996656}" dt="2024-02-20T12:48:57.769" v="5782" actId="20577"/>
          <ac:spMkLst>
            <pc:docMk/>
            <pc:sldMk cId="3900889288" sldId="272"/>
            <ac:spMk id="3" creationId="{9C90D160-BFE0-F74C-5736-5415D58F7FFE}"/>
          </ac:spMkLst>
        </pc:spChg>
      </pc:sldChg>
      <pc:sldChg chg="modSp new mod">
        <pc:chgData name="Aseyednezhad, S. (Sona)" userId="9dfa0740-0037-431c-8068-d4e50f7025f0" providerId="ADAL" clId="{0FF2C227-6C06-46E0-A550-DB63BD996656}" dt="2024-02-20T14:10:52.364" v="6973" actId="27636"/>
        <pc:sldMkLst>
          <pc:docMk/>
          <pc:sldMk cId="3616117721" sldId="273"/>
        </pc:sldMkLst>
        <pc:spChg chg="mod">
          <ac:chgData name="Aseyednezhad, S. (Sona)" userId="9dfa0740-0037-431c-8068-d4e50f7025f0" providerId="ADAL" clId="{0FF2C227-6C06-46E0-A550-DB63BD996656}" dt="2024-02-20T12:58:32.881" v="5803" actId="20577"/>
          <ac:spMkLst>
            <pc:docMk/>
            <pc:sldMk cId="3616117721" sldId="273"/>
            <ac:spMk id="2" creationId="{33160C0C-C394-12B4-7A19-ED0858AB9CAE}"/>
          </ac:spMkLst>
        </pc:spChg>
        <pc:spChg chg="mod">
          <ac:chgData name="Aseyednezhad, S. (Sona)" userId="9dfa0740-0037-431c-8068-d4e50f7025f0" providerId="ADAL" clId="{0FF2C227-6C06-46E0-A550-DB63BD996656}" dt="2024-02-20T14:10:52.364" v="6973" actId="27636"/>
          <ac:spMkLst>
            <pc:docMk/>
            <pc:sldMk cId="3616117721" sldId="273"/>
            <ac:spMk id="3" creationId="{39EE753F-0EBD-FAA5-5899-DB743761AECD}"/>
          </ac:spMkLst>
        </pc:spChg>
      </pc:sldChg>
      <pc:sldChg chg="modSp new mod">
        <pc:chgData name="Aseyednezhad, S. (Sona)" userId="9dfa0740-0037-431c-8068-d4e50f7025f0" providerId="ADAL" clId="{0FF2C227-6C06-46E0-A550-DB63BD996656}" dt="2024-02-20T13:01:00.316" v="5873" actId="20577"/>
        <pc:sldMkLst>
          <pc:docMk/>
          <pc:sldMk cId="415230945" sldId="274"/>
        </pc:sldMkLst>
        <pc:spChg chg="mod">
          <ac:chgData name="Aseyednezhad, S. (Sona)" userId="9dfa0740-0037-431c-8068-d4e50f7025f0" providerId="ADAL" clId="{0FF2C227-6C06-46E0-A550-DB63BD996656}" dt="2024-02-20T13:01:00.316" v="5873" actId="20577"/>
          <ac:spMkLst>
            <pc:docMk/>
            <pc:sldMk cId="415230945" sldId="274"/>
            <ac:spMk id="2" creationId="{1EACA5BE-BCBE-CE57-FFFC-0FF07F86569C}"/>
          </ac:spMkLst>
        </pc:spChg>
      </pc:sldChg>
      <pc:sldChg chg="addSp delSp modSp new mod">
        <pc:chgData name="Aseyednezhad, S. (Sona)" userId="9dfa0740-0037-431c-8068-d4e50f7025f0" providerId="ADAL" clId="{0FF2C227-6C06-46E0-A550-DB63BD996656}" dt="2024-03-01T09:48:08.214" v="7927" actId="1076"/>
        <pc:sldMkLst>
          <pc:docMk/>
          <pc:sldMk cId="3644896695" sldId="275"/>
        </pc:sldMkLst>
        <pc:spChg chg="mod">
          <ac:chgData name="Aseyednezhad, S. (Sona)" userId="9dfa0740-0037-431c-8068-d4e50f7025f0" providerId="ADAL" clId="{0FF2C227-6C06-46E0-A550-DB63BD996656}" dt="2024-03-01T09:44:24.187" v="7763" actId="20577"/>
          <ac:spMkLst>
            <pc:docMk/>
            <pc:sldMk cId="3644896695" sldId="275"/>
            <ac:spMk id="2" creationId="{BDD3DADA-5AE7-5450-8475-C9D263547D94}"/>
          </ac:spMkLst>
        </pc:spChg>
        <pc:spChg chg="add del mod">
          <ac:chgData name="Aseyednezhad, S. (Sona)" userId="9dfa0740-0037-431c-8068-d4e50f7025f0" providerId="ADAL" clId="{0FF2C227-6C06-46E0-A550-DB63BD996656}" dt="2024-02-20T15:34:47.565" v="7249" actId="931"/>
          <ac:spMkLst>
            <pc:docMk/>
            <pc:sldMk cId="3644896695" sldId="275"/>
            <ac:spMk id="3" creationId="{80C0B991-D3EE-9047-B643-814023D2EF79}"/>
          </ac:spMkLst>
        </pc:spChg>
        <pc:spChg chg="add mod">
          <ac:chgData name="Aseyednezhad, S. (Sona)" userId="9dfa0740-0037-431c-8068-d4e50f7025f0" providerId="ADAL" clId="{0FF2C227-6C06-46E0-A550-DB63BD996656}" dt="2024-03-01T09:48:08.214" v="7927" actId="1076"/>
          <ac:spMkLst>
            <pc:docMk/>
            <pc:sldMk cId="3644896695" sldId="275"/>
            <ac:spMk id="3" creationId="{8DE84E8C-FEDA-ACAF-F8EF-ACC600E71276}"/>
          </ac:spMkLst>
        </pc:spChg>
        <pc:graphicFrameChg chg="add del mod ord modGraphic">
          <ac:chgData name="Aseyednezhad, S. (Sona)" userId="9dfa0740-0037-431c-8068-d4e50f7025f0" providerId="ADAL" clId="{0FF2C227-6C06-46E0-A550-DB63BD996656}" dt="2024-02-20T15:29:18.368" v="7248" actId="3680"/>
          <ac:graphicFrameMkLst>
            <pc:docMk/>
            <pc:sldMk cId="3644896695" sldId="275"/>
            <ac:graphicFrameMk id="4" creationId="{6695B4E9-2C8F-E7DA-77CE-74BE816830F6}"/>
          </ac:graphicFrameMkLst>
        </pc:graphicFrameChg>
        <pc:picChg chg="add mod">
          <ac:chgData name="Aseyednezhad, S. (Sona)" userId="9dfa0740-0037-431c-8068-d4e50f7025f0" providerId="ADAL" clId="{0FF2C227-6C06-46E0-A550-DB63BD996656}" dt="2024-03-01T09:34:58.885" v="7761" actId="1076"/>
          <ac:picMkLst>
            <pc:docMk/>
            <pc:sldMk cId="3644896695" sldId="275"/>
            <ac:picMk id="6" creationId="{09190692-DE0E-7303-B5D0-367684BC6567}"/>
          </ac:picMkLst>
        </pc:picChg>
        <pc:picChg chg="add mod">
          <ac:chgData name="Aseyednezhad, S. (Sona)" userId="9dfa0740-0037-431c-8068-d4e50f7025f0" providerId="ADAL" clId="{0FF2C227-6C06-46E0-A550-DB63BD996656}" dt="2024-02-20T15:38:31.223" v="7276" actId="1076"/>
          <ac:picMkLst>
            <pc:docMk/>
            <pc:sldMk cId="3644896695" sldId="275"/>
            <ac:picMk id="8" creationId="{B3C7F3CC-FA45-8899-A4FE-971503C8DB15}"/>
          </ac:picMkLst>
        </pc:picChg>
        <pc:picChg chg="add mod">
          <ac:chgData name="Aseyednezhad, S. (Sona)" userId="9dfa0740-0037-431c-8068-d4e50f7025f0" providerId="ADAL" clId="{0FF2C227-6C06-46E0-A550-DB63BD996656}" dt="2024-03-01T09:47:34.962" v="7912" actId="1076"/>
          <ac:picMkLst>
            <pc:docMk/>
            <pc:sldMk cId="3644896695" sldId="275"/>
            <ac:picMk id="10" creationId="{841727EB-A708-82AB-1423-90AB0AD9614C}"/>
          </ac:picMkLst>
        </pc:picChg>
      </pc:sldChg>
      <pc:sldChg chg="modSp new mod">
        <pc:chgData name="Aseyednezhad, S. (Sona)" userId="9dfa0740-0037-431c-8068-d4e50f7025f0" providerId="ADAL" clId="{0FF2C227-6C06-46E0-A550-DB63BD996656}" dt="2024-02-20T16:09:46.372" v="7347" actId="20577"/>
        <pc:sldMkLst>
          <pc:docMk/>
          <pc:sldMk cId="1216164499" sldId="276"/>
        </pc:sldMkLst>
        <pc:spChg chg="mod">
          <ac:chgData name="Aseyednezhad, S. (Sona)" userId="9dfa0740-0037-431c-8068-d4e50f7025f0" providerId="ADAL" clId="{0FF2C227-6C06-46E0-A550-DB63BD996656}" dt="2024-02-20T16:09:46.372" v="7347" actId="20577"/>
          <ac:spMkLst>
            <pc:docMk/>
            <pc:sldMk cId="1216164499" sldId="276"/>
            <ac:spMk id="2" creationId="{00358CE4-3B5C-8FE3-4F1A-F32D929AC8F0}"/>
          </ac:spMkLst>
        </pc:spChg>
      </pc:sldChg>
      <pc:sldChg chg="addSp modSp new mod">
        <pc:chgData name="Aseyednezhad, S. (Sona)" userId="9dfa0740-0037-431c-8068-d4e50f7025f0" providerId="ADAL" clId="{0FF2C227-6C06-46E0-A550-DB63BD996656}" dt="2024-03-01T09:31:10.843" v="7734" actId="1076"/>
        <pc:sldMkLst>
          <pc:docMk/>
          <pc:sldMk cId="2495778337" sldId="281"/>
        </pc:sldMkLst>
        <pc:spChg chg="mod">
          <ac:chgData name="Aseyednezhad, S. (Sona)" userId="9dfa0740-0037-431c-8068-d4e50f7025f0" providerId="ADAL" clId="{0FF2C227-6C06-46E0-A550-DB63BD996656}" dt="2024-03-01T08:56:20.839" v="7380" actId="20577"/>
          <ac:spMkLst>
            <pc:docMk/>
            <pc:sldMk cId="2495778337" sldId="281"/>
            <ac:spMk id="2" creationId="{37F6E71B-EED8-28E8-8E5C-AF807EF67ABC}"/>
          </ac:spMkLst>
        </pc:spChg>
        <pc:spChg chg="mod">
          <ac:chgData name="Aseyednezhad, S. (Sona)" userId="9dfa0740-0037-431c-8068-d4e50f7025f0" providerId="ADAL" clId="{0FF2C227-6C06-46E0-A550-DB63BD996656}" dt="2024-03-01T09:00:39.169" v="7416" actId="20577"/>
          <ac:spMkLst>
            <pc:docMk/>
            <pc:sldMk cId="2495778337" sldId="281"/>
            <ac:spMk id="3" creationId="{1DD30B19-D167-381A-0448-208E19B74CAB}"/>
          </ac:spMkLst>
        </pc:spChg>
        <pc:spChg chg="add mod">
          <ac:chgData name="Aseyednezhad, S. (Sona)" userId="9dfa0740-0037-431c-8068-d4e50f7025f0" providerId="ADAL" clId="{0FF2C227-6C06-46E0-A550-DB63BD996656}" dt="2024-03-01T09:30:55.581" v="7732" actId="20577"/>
          <ac:spMkLst>
            <pc:docMk/>
            <pc:sldMk cId="2495778337" sldId="281"/>
            <ac:spMk id="12" creationId="{641047B1-B03B-BE9C-E272-CBC4E5FF216A}"/>
          </ac:spMkLst>
        </pc:spChg>
        <pc:picChg chg="add mod">
          <ac:chgData name="Aseyednezhad, S. (Sona)" userId="9dfa0740-0037-431c-8068-d4e50f7025f0" providerId="ADAL" clId="{0FF2C227-6C06-46E0-A550-DB63BD996656}" dt="2024-03-01T09:13:24.701" v="7563" actId="14100"/>
          <ac:picMkLst>
            <pc:docMk/>
            <pc:sldMk cId="2495778337" sldId="281"/>
            <ac:picMk id="5" creationId="{D17F2A32-BC95-4A85-3565-CF3ADB7C0925}"/>
          </ac:picMkLst>
        </pc:picChg>
        <pc:picChg chg="add mod">
          <ac:chgData name="Aseyednezhad, S. (Sona)" userId="9dfa0740-0037-431c-8068-d4e50f7025f0" providerId="ADAL" clId="{0FF2C227-6C06-46E0-A550-DB63BD996656}" dt="2024-03-01T09:13:09.398" v="7558" actId="1038"/>
          <ac:picMkLst>
            <pc:docMk/>
            <pc:sldMk cId="2495778337" sldId="281"/>
            <ac:picMk id="7" creationId="{F4BB5E2A-F9A5-CE4F-3E0A-92FDD5AA182D}"/>
          </ac:picMkLst>
        </pc:picChg>
        <pc:picChg chg="add mod">
          <ac:chgData name="Aseyednezhad, S. (Sona)" userId="9dfa0740-0037-431c-8068-d4e50f7025f0" providerId="ADAL" clId="{0FF2C227-6C06-46E0-A550-DB63BD996656}" dt="2024-03-01T09:13:09.398" v="7558" actId="1038"/>
          <ac:picMkLst>
            <pc:docMk/>
            <pc:sldMk cId="2495778337" sldId="281"/>
            <ac:picMk id="9" creationId="{31FDE735-F125-2FFD-F39E-5A7B2DABAAD4}"/>
          </ac:picMkLst>
        </pc:picChg>
        <pc:picChg chg="add mod">
          <ac:chgData name="Aseyednezhad, S. (Sona)" userId="9dfa0740-0037-431c-8068-d4e50f7025f0" providerId="ADAL" clId="{0FF2C227-6C06-46E0-A550-DB63BD996656}" dt="2024-03-01T09:31:10.843" v="7734" actId="1076"/>
          <ac:picMkLst>
            <pc:docMk/>
            <pc:sldMk cId="2495778337" sldId="281"/>
            <ac:picMk id="11" creationId="{6D786877-2865-B6F8-174C-89CA428214FA}"/>
          </ac:picMkLst>
        </pc:picChg>
      </pc:sldChg>
      <pc:sldChg chg="addSp delSp modSp new mod">
        <pc:chgData name="Aseyednezhad, S. (Sona)" userId="9dfa0740-0037-431c-8068-d4e50f7025f0" providerId="ADAL" clId="{0FF2C227-6C06-46E0-A550-DB63BD996656}" dt="2024-03-01T11:19:56.216" v="7934" actId="20577"/>
        <pc:sldMkLst>
          <pc:docMk/>
          <pc:sldMk cId="3061726207" sldId="282"/>
        </pc:sldMkLst>
        <pc:spChg chg="mod">
          <ac:chgData name="Aseyednezhad, S. (Sona)" userId="9dfa0740-0037-431c-8068-d4e50f7025f0" providerId="ADAL" clId="{0FF2C227-6C06-46E0-A550-DB63BD996656}" dt="2024-03-01T09:14:13.317" v="7585" actId="20577"/>
          <ac:spMkLst>
            <pc:docMk/>
            <pc:sldMk cId="3061726207" sldId="282"/>
            <ac:spMk id="2" creationId="{4E04C7C3-1357-EDB0-39A1-F6452BB9EF55}"/>
          </ac:spMkLst>
        </pc:spChg>
        <pc:spChg chg="del">
          <ac:chgData name="Aseyednezhad, S. (Sona)" userId="9dfa0740-0037-431c-8068-d4e50f7025f0" providerId="ADAL" clId="{0FF2C227-6C06-46E0-A550-DB63BD996656}" dt="2024-03-01T09:21:17.694" v="7587" actId="3680"/>
          <ac:spMkLst>
            <pc:docMk/>
            <pc:sldMk cId="3061726207" sldId="282"/>
            <ac:spMk id="3" creationId="{2345CA67-4B6F-4D03-C6AE-2156DE9A66E7}"/>
          </ac:spMkLst>
        </pc:spChg>
        <pc:graphicFrameChg chg="add mod ord modGraphic">
          <ac:chgData name="Aseyednezhad, S. (Sona)" userId="9dfa0740-0037-431c-8068-d4e50f7025f0" providerId="ADAL" clId="{0FF2C227-6C06-46E0-A550-DB63BD996656}" dt="2024-03-01T11:19:56.216" v="7934" actId="20577"/>
          <ac:graphicFrameMkLst>
            <pc:docMk/>
            <pc:sldMk cId="3061726207" sldId="282"/>
            <ac:graphicFrameMk id="4" creationId="{D41D84A3-8314-AC7D-7CE7-19A392D0E6AB}"/>
          </ac:graphicFrameMkLst>
        </pc:graphicFrameChg>
        <pc:picChg chg="add mod">
          <ac:chgData name="Aseyednezhad, S. (Sona)" userId="9dfa0740-0037-431c-8068-d4e50f7025f0" providerId="ADAL" clId="{0FF2C227-6C06-46E0-A550-DB63BD996656}" dt="2024-03-01T09:28:50.232" v="7701" actId="14100"/>
          <ac:picMkLst>
            <pc:docMk/>
            <pc:sldMk cId="3061726207" sldId="282"/>
            <ac:picMk id="6" creationId="{E5F39CD1-FBAF-7F81-E243-E598B060BDE2}"/>
          </ac:picMkLst>
        </pc:picChg>
      </pc:sldChg>
    </pc:docChg>
  </pc:docChgLst>
  <pc:docChgLst>
    <pc:chgData name="Sona Aseyednezhad" userId="9dfa0740-0037-431c-8068-d4e50f7025f0" providerId="ADAL" clId="{0FF2C227-6C06-46E0-A550-DB63BD996656}"/>
    <pc:docChg chg="custSel addSld modSld">
      <pc:chgData name="Sona Aseyednezhad" userId="9dfa0740-0037-431c-8068-d4e50f7025f0" providerId="ADAL" clId="{0FF2C227-6C06-46E0-A550-DB63BD996656}" dt="2024-02-29T13:54:29.410" v="913" actId="13926"/>
      <pc:docMkLst>
        <pc:docMk/>
      </pc:docMkLst>
      <pc:sldChg chg="modSp mod">
        <pc:chgData name="Sona Aseyednezhad" userId="9dfa0740-0037-431c-8068-d4e50f7025f0" providerId="ADAL" clId="{0FF2C227-6C06-46E0-A550-DB63BD996656}" dt="2024-02-29T13:47:44.835" v="909" actId="13926"/>
        <pc:sldMkLst>
          <pc:docMk/>
          <pc:sldMk cId="3564893430" sldId="262"/>
        </pc:sldMkLst>
        <pc:spChg chg="mod">
          <ac:chgData name="Sona Aseyednezhad" userId="9dfa0740-0037-431c-8068-d4e50f7025f0" providerId="ADAL" clId="{0FF2C227-6C06-46E0-A550-DB63BD996656}" dt="2024-02-29T13:47:44.835" v="909" actId="13926"/>
          <ac:spMkLst>
            <pc:docMk/>
            <pc:sldMk cId="3564893430" sldId="262"/>
            <ac:spMk id="3" creationId="{DB0D9C97-FE06-1705-E92A-C452B2D28860}"/>
          </ac:spMkLst>
        </pc:spChg>
      </pc:sldChg>
      <pc:sldChg chg="addSp delSp modSp mod">
        <pc:chgData name="Sona Aseyednezhad" userId="9dfa0740-0037-431c-8068-d4e50f7025f0" providerId="ADAL" clId="{0FF2C227-6C06-46E0-A550-DB63BD996656}" dt="2024-02-22T09:39:00.116" v="803" actId="20577"/>
        <pc:sldMkLst>
          <pc:docMk/>
          <pc:sldMk cId="3222450877" sldId="267"/>
        </pc:sldMkLst>
        <pc:spChg chg="del">
          <ac:chgData name="Sona Aseyednezhad" userId="9dfa0740-0037-431c-8068-d4e50f7025f0" providerId="ADAL" clId="{0FF2C227-6C06-46E0-A550-DB63BD996656}" dt="2024-02-22T08:43:22.246" v="0" actId="931"/>
          <ac:spMkLst>
            <pc:docMk/>
            <pc:sldMk cId="3222450877" sldId="267"/>
            <ac:spMk id="3" creationId="{CD91D6C2-41FE-2795-B2B2-ADDA9469D8F0}"/>
          </ac:spMkLst>
        </pc:spChg>
        <pc:spChg chg="add mod">
          <ac:chgData name="Sona Aseyednezhad" userId="9dfa0740-0037-431c-8068-d4e50f7025f0" providerId="ADAL" clId="{0FF2C227-6C06-46E0-A550-DB63BD996656}" dt="2024-02-22T09:39:00.116" v="803" actId="20577"/>
          <ac:spMkLst>
            <pc:docMk/>
            <pc:sldMk cId="3222450877" sldId="267"/>
            <ac:spMk id="6" creationId="{E2533551-8E10-62A1-2476-DAB5B0C7349F}"/>
          </ac:spMkLst>
        </pc:spChg>
        <pc:spChg chg="add">
          <ac:chgData name="Sona Aseyednezhad" userId="9dfa0740-0037-431c-8068-d4e50f7025f0" providerId="ADAL" clId="{0FF2C227-6C06-46E0-A550-DB63BD996656}" dt="2024-02-22T09:25:19.892" v="397"/>
          <ac:spMkLst>
            <pc:docMk/>
            <pc:sldMk cId="3222450877" sldId="267"/>
            <ac:spMk id="7" creationId="{FC4EFE06-61F2-1CD4-D268-D4E4AF76E404}"/>
          </ac:spMkLst>
        </pc:spChg>
        <pc:spChg chg="add mod">
          <ac:chgData name="Sona Aseyednezhad" userId="9dfa0740-0037-431c-8068-d4e50f7025f0" providerId="ADAL" clId="{0FF2C227-6C06-46E0-A550-DB63BD996656}" dt="2024-02-22T09:25:23.365" v="398"/>
          <ac:spMkLst>
            <pc:docMk/>
            <pc:sldMk cId="3222450877" sldId="267"/>
            <ac:spMk id="8" creationId="{45291D6C-0FE4-0770-1C08-E405C71124DB}"/>
          </ac:spMkLst>
        </pc:spChg>
        <pc:picChg chg="add mod">
          <ac:chgData name="Sona Aseyednezhad" userId="9dfa0740-0037-431c-8068-d4e50f7025f0" providerId="ADAL" clId="{0FF2C227-6C06-46E0-A550-DB63BD996656}" dt="2024-02-22T09:38:07.480" v="789" actId="1076"/>
          <ac:picMkLst>
            <pc:docMk/>
            <pc:sldMk cId="3222450877" sldId="267"/>
            <ac:picMk id="5" creationId="{1865722D-65A6-2C6E-ECD4-E431FED0DB97}"/>
          </ac:picMkLst>
        </pc:picChg>
      </pc:sldChg>
      <pc:sldChg chg="addSp modSp mod">
        <pc:chgData name="Sona Aseyednezhad" userId="9dfa0740-0037-431c-8068-d4e50f7025f0" providerId="ADAL" clId="{0FF2C227-6C06-46E0-A550-DB63BD996656}" dt="2024-02-22T12:30:21.327" v="812" actId="12"/>
        <pc:sldMkLst>
          <pc:docMk/>
          <pc:sldMk cId="4060136690" sldId="268"/>
        </pc:sldMkLst>
        <pc:spChg chg="mod">
          <ac:chgData name="Sona Aseyednezhad" userId="9dfa0740-0037-431c-8068-d4e50f7025f0" providerId="ADAL" clId="{0FF2C227-6C06-46E0-A550-DB63BD996656}" dt="2024-02-22T12:30:21.327" v="812" actId="12"/>
          <ac:spMkLst>
            <pc:docMk/>
            <pc:sldMk cId="4060136690" sldId="268"/>
            <ac:spMk id="3" creationId="{61CDEA69-FA16-11E4-86A1-32429C1B76D7}"/>
          </ac:spMkLst>
        </pc:spChg>
        <pc:picChg chg="add mod">
          <ac:chgData name="Sona Aseyednezhad" userId="9dfa0740-0037-431c-8068-d4e50f7025f0" providerId="ADAL" clId="{0FF2C227-6C06-46E0-A550-DB63BD996656}" dt="2024-02-22T09:05:56.703" v="162" actId="14100"/>
          <ac:picMkLst>
            <pc:docMk/>
            <pc:sldMk cId="4060136690" sldId="268"/>
            <ac:picMk id="5" creationId="{571FBD40-DC84-B23A-BD9B-49FA01377444}"/>
          </ac:picMkLst>
        </pc:picChg>
      </pc:sldChg>
      <pc:sldChg chg="modSp mod">
        <pc:chgData name="Sona Aseyednezhad" userId="9dfa0740-0037-431c-8068-d4e50f7025f0" providerId="ADAL" clId="{0FF2C227-6C06-46E0-A550-DB63BD996656}" dt="2024-02-29T13:51:59.137" v="910" actId="13926"/>
        <pc:sldMkLst>
          <pc:docMk/>
          <pc:sldMk cId="1051165230" sldId="270"/>
        </pc:sldMkLst>
        <pc:spChg chg="mod">
          <ac:chgData name="Sona Aseyednezhad" userId="9dfa0740-0037-431c-8068-d4e50f7025f0" providerId="ADAL" clId="{0FF2C227-6C06-46E0-A550-DB63BD996656}" dt="2024-02-29T13:51:59.137" v="910" actId="13926"/>
          <ac:spMkLst>
            <pc:docMk/>
            <pc:sldMk cId="1051165230" sldId="270"/>
            <ac:spMk id="3" creationId="{27259F6B-D668-62EF-4263-7156E36D94C6}"/>
          </ac:spMkLst>
        </pc:spChg>
      </pc:sldChg>
      <pc:sldChg chg="addSp delSp modSp mod">
        <pc:chgData name="Sona Aseyednezhad" userId="9dfa0740-0037-431c-8068-d4e50f7025f0" providerId="ADAL" clId="{0FF2C227-6C06-46E0-A550-DB63BD996656}" dt="2024-02-22T12:32:01.495" v="819" actId="1076"/>
        <pc:sldMkLst>
          <pc:docMk/>
          <pc:sldMk cId="935152691" sldId="271"/>
        </pc:sldMkLst>
        <pc:spChg chg="del">
          <ac:chgData name="Sona Aseyednezhad" userId="9dfa0740-0037-431c-8068-d4e50f7025f0" providerId="ADAL" clId="{0FF2C227-6C06-46E0-A550-DB63BD996656}" dt="2024-02-22T12:31:57.887" v="818" actId="931"/>
          <ac:spMkLst>
            <pc:docMk/>
            <pc:sldMk cId="935152691" sldId="271"/>
            <ac:spMk id="3" creationId="{DFB6C128-7527-3C04-919C-43267D6FD8F5}"/>
          </ac:spMkLst>
        </pc:spChg>
        <pc:picChg chg="add mod">
          <ac:chgData name="Sona Aseyednezhad" userId="9dfa0740-0037-431c-8068-d4e50f7025f0" providerId="ADAL" clId="{0FF2C227-6C06-46E0-A550-DB63BD996656}" dt="2024-02-22T12:32:01.495" v="819" actId="1076"/>
          <ac:picMkLst>
            <pc:docMk/>
            <pc:sldMk cId="935152691" sldId="271"/>
            <ac:picMk id="5" creationId="{BF23C94D-1087-8103-ACD3-80A34FD4C602}"/>
          </ac:picMkLst>
        </pc:picChg>
      </pc:sldChg>
      <pc:sldChg chg="modSp mod">
        <pc:chgData name="Sona Aseyednezhad" userId="9dfa0740-0037-431c-8068-d4e50f7025f0" providerId="ADAL" clId="{0FF2C227-6C06-46E0-A550-DB63BD996656}" dt="2024-02-29T13:52:45.597" v="911" actId="13926"/>
        <pc:sldMkLst>
          <pc:docMk/>
          <pc:sldMk cId="3900889288" sldId="272"/>
        </pc:sldMkLst>
        <pc:spChg chg="mod">
          <ac:chgData name="Sona Aseyednezhad" userId="9dfa0740-0037-431c-8068-d4e50f7025f0" providerId="ADAL" clId="{0FF2C227-6C06-46E0-A550-DB63BD996656}" dt="2024-02-29T13:52:45.597" v="911" actId="13926"/>
          <ac:spMkLst>
            <pc:docMk/>
            <pc:sldMk cId="3900889288" sldId="272"/>
            <ac:spMk id="3" creationId="{9C90D160-BFE0-F74C-5736-5415D58F7FFE}"/>
          </ac:spMkLst>
        </pc:spChg>
      </pc:sldChg>
      <pc:sldChg chg="modSp mod">
        <pc:chgData name="Sona Aseyednezhad" userId="9dfa0740-0037-431c-8068-d4e50f7025f0" providerId="ADAL" clId="{0FF2C227-6C06-46E0-A550-DB63BD996656}" dt="2024-02-29T13:54:29.410" v="913" actId="13926"/>
        <pc:sldMkLst>
          <pc:docMk/>
          <pc:sldMk cId="3616117721" sldId="273"/>
        </pc:sldMkLst>
        <pc:spChg chg="mod">
          <ac:chgData name="Sona Aseyednezhad" userId="9dfa0740-0037-431c-8068-d4e50f7025f0" providerId="ADAL" clId="{0FF2C227-6C06-46E0-A550-DB63BD996656}" dt="2024-02-29T13:54:29.410" v="913" actId="13926"/>
          <ac:spMkLst>
            <pc:docMk/>
            <pc:sldMk cId="3616117721" sldId="273"/>
            <ac:spMk id="3" creationId="{39EE753F-0EBD-FAA5-5899-DB743761AECD}"/>
          </ac:spMkLst>
        </pc:spChg>
      </pc:sldChg>
      <pc:sldChg chg="addSp delSp modSp mod">
        <pc:chgData name="Sona Aseyednezhad" userId="9dfa0740-0037-431c-8068-d4e50f7025f0" providerId="ADAL" clId="{0FF2C227-6C06-46E0-A550-DB63BD996656}" dt="2024-02-22T13:15:39.607" v="828" actId="1076"/>
        <pc:sldMkLst>
          <pc:docMk/>
          <pc:sldMk cId="1216164499" sldId="276"/>
        </pc:sldMkLst>
        <pc:spChg chg="del">
          <ac:chgData name="Sona Aseyednezhad" userId="9dfa0740-0037-431c-8068-d4e50f7025f0" providerId="ADAL" clId="{0FF2C227-6C06-46E0-A550-DB63BD996656}" dt="2024-02-22T13:15:27.078" v="820" actId="931"/>
          <ac:spMkLst>
            <pc:docMk/>
            <pc:sldMk cId="1216164499" sldId="276"/>
            <ac:spMk id="3" creationId="{3C7B91A6-F750-8DBA-FB20-6312DEA6667E}"/>
          </ac:spMkLst>
        </pc:spChg>
        <pc:picChg chg="add mod">
          <ac:chgData name="Sona Aseyednezhad" userId="9dfa0740-0037-431c-8068-d4e50f7025f0" providerId="ADAL" clId="{0FF2C227-6C06-46E0-A550-DB63BD996656}" dt="2024-02-22T13:15:39.607" v="828" actId="1076"/>
          <ac:picMkLst>
            <pc:docMk/>
            <pc:sldMk cId="1216164499" sldId="276"/>
            <ac:picMk id="5" creationId="{FA5488A3-717C-7F94-3A96-B4EDABFF151D}"/>
          </ac:picMkLst>
        </pc:picChg>
      </pc:sldChg>
      <pc:sldChg chg="addSp delSp modSp new mod">
        <pc:chgData name="Sona Aseyednezhad" userId="9dfa0740-0037-431c-8068-d4e50f7025f0" providerId="ADAL" clId="{0FF2C227-6C06-46E0-A550-DB63BD996656}" dt="2024-02-22T13:17:24.651" v="851" actId="14100"/>
        <pc:sldMkLst>
          <pc:docMk/>
          <pc:sldMk cId="362815857" sldId="277"/>
        </pc:sldMkLst>
        <pc:spChg chg="del">
          <ac:chgData name="Sona Aseyednezhad" userId="9dfa0740-0037-431c-8068-d4e50f7025f0" providerId="ADAL" clId="{0FF2C227-6C06-46E0-A550-DB63BD996656}" dt="2024-02-22T13:16:19.769" v="830" actId="931"/>
          <ac:spMkLst>
            <pc:docMk/>
            <pc:sldMk cId="362815857" sldId="277"/>
            <ac:spMk id="3" creationId="{5E357A53-1FA2-B896-2F39-5EC822919D44}"/>
          </ac:spMkLst>
        </pc:spChg>
        <pc:picChg chg="add mod">
          <ac:chgData name="Sona Aseyednezhad" userId="9dfa0740-0037-431c-8068-d4e50f7025f0" providerId="ADAL" clId="{0FF2C227-6C06-46E0-A550-DB63BD996656}" dt="2024-02-22T13:17:24.651" v="851" actId="14100"/>
          <ac:picMkLst>
            <pc:docMk/>
            <pc:sldMk cId="362815857" sldId="277"/>
            <ac:picMk id="5" creationId="{32817C6D-29E7-CC7D-14CE-02C20F222490}"/>
          </ac:picMkLst>
        </pc:picChg>
        <pc:picChg chg="add mod">
          <ac:chgData name="Sona Aseyednezhad" userId="9dfa0740-0037-431c-8068-d4e50f7025f0" providerId="ADAL" clId="{0FF2C227-6C06-46E0-A550-DB63BD996656}" dt="2024-02-22T13:17:20.364" v="850" actId="14100"/>
          <ac:picMkLst>
            <pc:docMk/>
            <pc:sldMk cId="362815857" sldId="277"/>
            <ac:picMk id="7" creationId="{5070088B-A9D1-08B2-28AC-1F4A7375B8BE}"/>
          </ac:picMkLst>
        </pc:picChg>
      </pc:sldChg>
      <pc:sldChg chg="addSp delSp modSp new mod">
        <pc:chgData name="Sona Aseyednezhad" userId="9dfa0740-0037-431c-8068-d4e50f7025f0" providerId="ADAL" clId="{0FF2C227-6C06-46E0-A550-DB63BD996656}" dt="2024-02-22T13:21:23.710" v="908" actId="14100"/>
        <pc:sldMkLst>
          <pc:docMk/>
          <pc:sldMk cId="3421487960" sldId="278"/>
        </pc:sldMkLst>
        <pc:spChg chg="del">
          <ac:chgData name="Sona Aseyednezhad" userId="9dfa0740-0037-431c-8068-d4e50f7025f0" providerId="ADAL" clId="{0FF2C227-6C06-46E0-A550-DB63BD996656}" dt="2024-02-22T13:17:57.241" v="853" actId="931"/>
          <ac:spMkLst>
            <pc:docMk/>
            <pc:sldMk cId="3421487960" sldId="278"/>
            <ac:spMk id="3" creationId="{32A01CF0-E7CE-355B-CDA7-809D78DC9FB0}"/>
          </ac:spMkLst>
        </pc:spChg>
        <pc:picChg chg="add mod">
          <ac:chgData name="Sona Aseyednezhad" userId="9dfa0740-0037-431c-8068-d4e50f7025f0" providerId="ADAL" clId="{0FF2C227-6C06-46E0-A550-DB63BD996656}" dt="2024-02-22T13:21:20.044" v="907" actId="1076"/>
          <ac:picMkLst>
            <pc:docMk/>
            <pc:sldMk cId="3421487960" sldId="278"/>
            <ac:picMk id="5" creationId="{05FC500A-896A-A358-8725-176E225E4252}"/>
          </ac:picMkLst>
        </pc:picChg>
        <pc:picChg chg="add mod">
          <ac:chgData name="Sona Aseyednezhad" userId="9dfa0740-0037-431c-8068-d4e50f7025f0" providerId="ADAL" clId="{0FF2C227-6C06-46E0-A550-DB63BD996656}" dt="2024-02-22T13:21:23.710" v="908" actId="14100"/>
          <ac:picMkLst>
            <pc:docMk/>
            <pc:sldMk cId="3421487960" sldId="278"/>
            <ac:picMk id="7" creationId="{5276D929-16EC-B9C7-AC61-71D3F3DCD161}"/>
          </ac:picMkLst>
        </pc:picChg>
      </pc:sldChg>
      <pc:sldChg chg="addSp delSp modSp new mod">
        <pc:chgData name="Sona Aseyednezhad" userId="9dfa0740-0037-431c-8068-d4e50f7025f0" providerId="ADAL" clId="{0FF2C227-6C06-46E0-A550-DB63BD996656}" dt="2024-02-22T13:20:18.916" v="891" actId="1076"/>
        <pc:sldMkLst>
          <pc:docMk/>
          <pc:sldMk cId="2328878391" sldId="279"/>
        </pc:sldMkLst>
        <pc:spChg chg="del">
          <ac:chgData name="Sona Aseyednezhad" userId="9dfa0740-0037-431c-8068-d4e50f7025f0" providerId="ADAL" clId="{0FF2C227-6C06-46E0-A550-DB63BD996656}" dt="2024-02-22T13:19:36.098" v="874" actId="931"/>
          <ac:spMkLst>
            <pc:docMk/>
            <pc:sldMk cId="2328878391" sldId="279"/>
            <ac:spMk id="3" creationId="{92680588-AAD0-B18A-C9EB-181A20F880CC}"/>
          </ac:spMkLst>
        </pc:spChg>
        <pc:picChg chg="add mod">
          <ac:chgData name="Sona Aseyednezhad" userId="9dfa0740-0037-431c-8068-d4e50f7025f0" providerId="ADAL" clId="{0FF2C227-6C06-46E0-A550-DB63BD996656}" dt="2024-02-22T13:20:18.916" v="891" actId="1076"/>
          <ac:picMkLst>
            <pc:docMk/>
            <pc:sldMk cId="2328878391" sldId="279"/>
            <ac:picMk id="5" creationId="{09A48F03-D906-2EE4-0A38-9E18F8C1EC0A}"/>
          </ac:picMkLst>
        </pc:picChg>
      </pc:sldChg>
      <pc:sldChg chg="addSp delSp modSp new mod">
        <pc:chgData name="Sona Aseyednezhad" userId="9dfa0740-0037-431c-8068-d4e50f7025f0" providerId="ADAL" clId="{0FF2C227-6C06-46E0-A550-DB63BD996656}" dt="2024-02-22T13:20:59.147" v="902" actId="1076"/>
        <pc:sldMkLst>
          <pc:docMk/>
          <pc:sldMk cId="325231757" sldId="280"/>
        </pc:sldMkLst>
        <pc:spChg chg="del">
          <ac:chgData name="Sona Aseyednezhad" userId="9dfa0740-0037-431c-8068-d4e50f7025f0" providerId="ADAL" clId="{0FF2C227-6C06-46E0-A550-DB63BD996656}" dt="2024-02-22T13:20:31.734" v="893" actId="931"/>
          <ac:spMkLst>
            <pc:docMk/>
            <pc:sldMk cId="325231757" sldId="280"/>
            <ac:spMk id="3" creationId="{68AAA7F6-2464-8F41-71DA-5416D59D9DD6}"/>
          </ac:spMkLst>
        </pc:spChg>
        <pc:picChg chg="add mod">
          <ac:chgData name="Sona Aseyednezhad" userId="9dfa0740-0037-431c-8068-d4e50f7025f0" providerId="ADAL" clId="{0FF2C227-6C06-46E0-A550-DB63BD996656}" dt="2024-02-22T13:20:59.147" v="902" actId="1076"/>
          <ac:picMkLst>
            <pc:docMk/>
            <pc:sldMk cId="325231757" sldId="280"/>
            <ac:picMk id="5" creationId="{8EF3C1ED-41DE-786D-9564-4D899713F2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A9DD-9DC5-7FE5-2AAA-D14D8FE3F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A37A6-01AC-E4E9-77BB-3002D19E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51FF-077D-1589-C29B-B768524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5EE68-E5EC-7FF0-56ED-E402C95A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EEF5-BBE6-B1F0-7C15-21E88A20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54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E800-A7EF-70E2-1FD5-4674E8C6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6D401-570D-8755-191B-2CFF3FE3C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31BD-DED2-BF1A-671E-D9F9A877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6632-9DF9-B331-DED9-CB701A69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0ED4-3908-CC13-C8AD-C062BCE6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8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7BA52-831A-FA94-52C9-8D5EA8E4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68B53-7921-B085-809A-B4EB8EE2C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A891-0E5B-24CB-BFFF-AC85A963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CA87-DAC6-F38C-49CE-2296824F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D671-274D-4044-3495-BC5E0BC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8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C82-5460-4EA8-1854-00C2737E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C3A5-B9F5-0B0B-1183-54D24398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BD1A-A6A0-CC25-5883-D81F501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A007-CEBF-3BD9-E662-8A2D318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6337-7464-52D5-3A71-DDB96155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9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6D2F-EADE-E91D-380C-E150D5CC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C3F2-5442-D0FC-D265-CD5FC76C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9AD8-F8CC-8480-4490-354942AA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33D-4DD9-BC71-CC23-05A16005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F432-F032-F768-AE9B-E6AAED87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74F4-BC32-C307-F85C-9F20699C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AFF-BEB4-81DB-E1AE-5633C8FBC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A8F4B-9332-0283-0248-C3A63007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1FF7-7F6F-EEF1-DA69-4CCF0B8F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DC46-7817-1E6B-0C1D-92ED5948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3DBD-42D7-A427-D52F-EECE2FD3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7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88BF-BE5D-3BBD-35B0-217C5D4A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9A6D-B82F-4748-6B3C-861F9A9A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F0F91-A921-C3FA-9267-C4AFED18F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B3DAF-AAB1-1A7E-3B26-89FE2C095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248EC-C493-5D33-7F25-7A2B8BCE9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6C5A1-4C9C-752A-D6C3-AA061720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D5E82-D28F-1354-CE65-06048DF6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CBE62-C28D-581E-E670-3E456D17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67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E037-E39B-7C41-E0C8-FE986706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17D5-16BE-ED6A-6C37-D3951201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28A67-5CE9-522F-778A-6CF2F072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DD00A-BB2B-CD4D-5B59-6663EC3C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62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69F9-315E-6905-3DEF-C0755D27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84D11-F872-4CFD-5F05-0771F47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2CB82-CF17-E84C-4C6C-18A51179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72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C92-C5DA-134E-C2E5-3364CCF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5256-D5A6-E8C9-64FF-03B9CB90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A9DD-7E6D-A10F-1EB4-B81F2A2A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376D0-48D3-9F6B-11F0-B395D954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00EA5-DCDC-76AF-4CAC-3FFE6307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7ABF-6265-A19E-02EB-C0B1D7AC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1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757A-348D-637B-25F5-1A4A6678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9CD69-365E-AC15-D69A-4603C2687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AFED5-AD7A-03DF-D844-09766D5C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99A8-A4A4-39C9-AD31-2B9DCA14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5120A-2B70-5791-9061-D201CBA5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5EA5-6B6B-C351-77EB-F5817EDE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3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A2BAB-F042-4324-E44B-C3831DA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5634-31D3-51C5-ECE7-2AD32C28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B30B-F10F-2708-A145-802B76726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23C7-84D7-4C79-B9FD-7D0D0ACE0248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206E-27A7-5E71-6738-FDB4D1275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395E-AF62-52E7-2E45-B97C7E68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4D1A-434B-48CF-A6B6-4C318BC052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65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FE5E-BE0C-62A7-7780-9F90A3E16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Natural Attenuation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CC46-6DE5-E27F-45B9-F564CCD8C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Geochemical Modeling of Ghent Site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720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55F8-0990-6119-5A99-354522A0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Hydraulic heads and location and types of hydraulic boundaries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D03-C47F-A3F4-AC8E-85AB427D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Hydraulic head in all available wells should be used to: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 maps in cross section and show the groundwater elevations at the site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Hydrologic boundaries to be shown in the conceptual model include: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Surface water bodies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Flow divides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Recharge wells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Pumping wells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evaporation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024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85CB-79DD-2C28-D24F-77B5407E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Hydraulic head and hydrological boundaries of </a:t>
            </a:r>
            <a:r>
              <a:rPr lang="en-US" b="1" dirty="0"/>
              <a:t>Ghent Site</a:t>
            </a:r>
            <a:endParaRPr lang="nl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EA69-FA16-11E4-86A1-32429C1B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5396345" cy="440358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1600" dirty="0"/>
              <a:t>Hydraulic heads(groundwater elevations at different points in the subsurface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600" dirty="0"/>
              <a:t>Hydraulica </a:t>
            </a:r>
            <a:r>
              <a:rPr lang="nl-NL" sz="1600" dirty="0" err="1"/>
              <a:t>head</a:t>
            </a:r>
            <a:r>
              <a:rPr lang="nl-NL" sz="1600" dirty="0"/>
              <a:t>: at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depth</a:t>
            </a:r>
            <a:r>
              <a:rPr lang="nl-NL" sz="1600" dirty="0"/>
              <a:t> of 1.5-2.5 m </a:t>
            </a:r>
            <a:r>
              <a:rPr lang="nl-NL" sz="1600" dirty="0" err="1"/>
              <a:t>bgl</a:t>
            </a:r>
            <a:r>
              <a:rPr lang="nl-NL" sz="1600" dirty="0"/>
              <a:t>, </a:t>
            </a:r>
            <a:r>
              <a:rPr lang="nl-NL" sz="1600" dirty="0" err="1"/>
              <a:t>depending</a:t>
            </a:r>
            <a:r>
              <a:rPr lang="nl-NL" sz="1600" dirty="0"/>
              <a:t> on </a:t>
            </a:r>
            <a:r>
              <a:rPr lang="nl-NL" sz="1600" dirty="0" err="1"/>
              <a:t>seasonal</a:t>
            </a:r>
            <a:r>
              <a:rPr lang="nl-NL" sz="1600" dirty="0"/>
              <a:t> </a:t>
            </a:r>
            <a:r>
              <a:rPr lang="nl-NL" sz="1600" dirty="0" err="1"/>
              <a:t>fluctuation</a:t>
            </a:r>
            <a:r>
              <a:rPr lang="nl-NL" sz="16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600" dirty="0" err="1"/>
              <a:t>Groundwater</a:t>
            </a:r>
            <a:r>
              <a:rPr lang="nl-NL" sz="1600" dirty="0"/>
              <a:t> flow </a:t>
            </a:r>
            <a:r>
              <a:rPr lang="nl-NL" sz="1600" dirty="0" err="1"/>
              <a:t>direction</a:t>
            </a:r>
            <a:r>
              <a:rPr lang="nl-NL" sz="16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NL" sz="1600" dirty="0" err="1"/>
              <a:t>Contaminated</a:t>
            </a:r>
            <a:r>
              <a:rPr lang="nl-NL" sz="1600" dirty="0"/>
              <a:t> at a </a:t>
            </a:r>
            <a:r>
              <a:rPr lang="nl-NL" sz="1600" dirty="0" err="1"/>
              <a:t>depth</a:t>
            </a:r>
            <a:r>
              <a:rPr lang="nl-NL" sz="1600" dirty="0"/>
              <a:t> of </a:t>
            </a:r>
            <a:r>
              <a:rPr lang="nl-NL" sz="1600" dirty="0" err="1"/>
              <a:t>about</a:t>
            </a:r>
            <a:r>
              <a:rPr lang="nl-NL" sz="1600" dirty="0"/>
              <a:t> 6 m </a:t>
            </a:r>
            <a:r>
              <a:rPr lang="nl-NL" sz="1600" dirty="0" err="1"/>
              <a:t>bgl</a:t>
            </a:r>
            <a:r>
              <a:rPr lang="nl-NL" sz="1600" dirty="0"/>
              <a:t> is </a:t>
            </a:r>
            <a:r>
              <a:rPr lang="nl-NL" sz="1600" dirty="0" err="1"/>
              <a:t>drianed</a:t>
            </a:r>
            <a:r>
              <a:rPr lang="nl-NL" sz="1600" dirty="0"/>
              <a:t> </a:t>
            </a:r>
            <a:r>
              <a:rPr lang="nl-NL" sz="1600" dirty="0" err="1"/>
              <a:t>by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canal</a:t>
            </a:r>
            <a:endParaRPr lang="nl-NL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nl-NL" sz="1600" dirty="0" err="1"/>
              <a:t>Contaminations</a:t>
            </a:r>
            <a:r>
              <a:rPr lang="nl-NL" sz="1600" dirty="0"/>
              <a:t> below 6 m </a:t>
            </a:r>
            <a:r>
              <a:rPr lang="nl-NL" sz="1600" dirty="0" err="1"/>
              <a:t>bgl</a:t>
            </a:r>
            <a:r>
              <a:rPr lang="nl-NL" sz="1600" dirty="0"/>
              <a:t> </a:t>
            </a:r>
            <a:r>
              <a:rPr lang="nl-NL" sz="1600" dirty="0" err="1"/>
              <a:t>flows</a:t>
            </a:r>
            <a:r>
              <a:rPr lang="nl-NL" sz="1600" dirty="0"/>
              <a:t> in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opposit</a:t>
            </a:r>
            <a:r>
              <a:rPr lang="nl-NL" sz="1600" dirty="0"/>
              <a:t> </a:t>
            </a:r>
            <a:r>
              <a:rPr lang="nl-NL" sz="1600" dirty="0" err="1"/>
              <a:t>direction</a:t>
            </a:r>
            <a:endParaRPr lang="nl-NL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Hydrologic boundaries to be shown in the conceptual model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Surface water bodies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Flow divides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Recharge wells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Pumping wells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evaporation</a:t>
            </a:r>
            <a:endParaRPr lang="nl-N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FBD40-DC84-B23A-BD9B-49FA01377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95" y="1690688"/>
            <a:ext cx="5023705" cy="44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3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1B32-9302-ED02-3B29-7F6F3377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Causes of uncertainty in estimates of contaminant behavior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5B64-BF46-9AB5-2A5D-FE88BD2B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Temporal variability in the flow condition: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Natural phenomena: seasons and extreme weather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Anthropogenic phenomena: pumping or irrigation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Solution: contaminants losses documented over several years, over an area that encompasses the longitudinal axis and fringes of the plume and potential contaminant migration pathways.</a:t>
            </a:r>
          </a:p>
          <a:p>
            <a:r>
              <a:rPr lang="en-US" dirty="0"/>
              <a:t>Spatial variability in aquifer properties: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dirty="0" err="1"/>
              <a:t>Heterogeneity</a:t>
            </a:r>
            <a:r>
              <a:rPr lang="nl-NL" dirty="0"/>
              <a:t> in </a:t>
            </a:r>
            <a:r>
              <a:rPr lang="nl-NL" dirty="0" err="1"/>
              <a:t>aquifer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: </a:t>
            </a:r>
            <a:r>
              <a:rPr lang="nl-NL" dirty="0" err="1"/>
              <a:t>aquifer</a:t>
            </a:r>
            <a:r>
              <a:rPr lang="nl-NL" dirty="0"/>
              <a:t> </a:t>
            </a:r>
            <a:r>
              <a:rPr lang="nl-NL" dirty="0" err="1"/>
              <a:t>permeability</a:t>
            </a:r>
            <a:endParaRPr lang="nl-N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nl-NL" dirty="0"/>
              <a:t>Multiple sources of </a:t>
            </a:r>
            <a:r>
              <a:rPr lang="nl-NL" dirty="0" err="1"/>
              <a:t>contamination</a:t>
            </a:r>
            <a:r>
              <a:rPr lang="nl-NL" dirty="0"/>
              <a:t> in zones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entraped</a:t>
            </a:r>
            <a:r>
              <a:rPr lang="nl-NL" dirty="0"/>
              <a:t> </a:t>
            </a:r>
            <a:r>
              <a:rPr lang="nl-NL" dirty="0" err="1"/>
              <a:t>NAPLs</a:t>
            </a:r>
            <a:r>
              <a:rPr lang="nl-NL" dirty="0"/>
              <a:t>: </a:t>
            </a:r>
            <a:r>
              <a:rPr lang="nl-NL" dirty="0" err="1"/>
              <a:t>grounwater</a:t>
            </a:r>
            <a:r>
              <a:rPr lang="nl-NL" dirty="0"/>
              <a:t> samples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plumes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different NAPL 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NL" dirty="0"/>
              <a:t>Solution: </a:t>
            </a:r>
            <a:r>
              <a:rPr lang="nl-NL" dirty="0" err="1"/>
              <a:t>documenting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fastest</a:t>
            </a:r>
            <a:r>
              <a:rPr lang="nl-NL" dirty="0"/>
              <a:t> </a:t>
            </a:r>
            <a:r>
              <a:rPr lang="nl-NL" dirty="0" err="1"/>
              <a:t>moving</a:t>
            </a:r>
            <a:r>
              <a:rPr lang="nl-NL" dirty="0"/>
              <a:t> plume, </a:t>
            </a:r>
            <a:r>
              <a:rPr lang="nl-NL" dirty="0" err="1"/>
              <a:t>along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permeablity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933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AD16-8888-E614-A74E-C3594807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approach for accounting these uncertainties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D6EB-6B8B-7BB5-D0FD-EECCE2BD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Formulation of multi concept models:  “multiple realizations”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Each representing a different hypothesis about how the system behaves.</a:t>
            </a:r>
          </a:p>
          <a:p>
            <a:r>
              <a:rPr lang="en-US" dirty="0"/>
              <a:t>Assessing available data or gathering new data (hydrologic data, chemical data, geophysical data, bore-hole sample data, geologic history depositional environment) to reduce the number of possible interpretations of the contaminated site and discriminate among different realizations.</a:t>
            </a:r>
          </a:p>
          <a:p>
            <a:r>
              <a:rPr lang="en-US" dirty="0"/>
              <a:t>Constructing site-specific model of flow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set of mathematical equations designed to represent the site’s hydrogeology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Foundation of constructed model is “mass balance”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Different realizations of the site are simulated through changes in the model parameters(</a:t>
            </a:r>
            <a:r>
              <a:rPr lang="en-US" dirty="0" err="1"/>
              <a:t>e.g.,conductivity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Optimal parameter values are estimated by calibrating each of the realizations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Realization that give reasonable values for the parameters and have a low value for the weighted sum-of-squared-residuals are retained for further considerations.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572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53C-2878-19A9-99BD-1689F34E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Ghent site specific constructed model of the flow system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27E5-2449-9349-F0C9-DFADCE5E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66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A52E-3876-8488-EB41-E34DB261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location of the contaminant source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9F6B-D668-62EF-4263-7156E36D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 Definition: subsurface volume containing the concentrated 				target contaminants trapped within the solid 				  	matrix.</a:t>
            </a:r>
          </a:p>
          <a:p>
            <a:r>
              <a:rPr lang="en-US" dirty="0"/>
              <a:t>Goals of delineating the source,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Estimating the amount of contaminant mass in the source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FFFF00"/>
                </a:highlight>
              </a:rPr>
              <a:t>The composition and longevity of the plume emanating from the source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Occurrence of the contaminant transformation reactions within the source</a:t>
            </a:r>
          </a:p>
          <a:p>
            <a:r>
              <a:rPr lang="en-US" dirty="0"/>
              <a:t>Approaches to characterizing NAPL sources: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Traditional approach: analyses of discrete samples of solids or water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Geophysical methods: using magnetic, radar, seismic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Partitioning tracer tests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Search for hot areas in plume transects: provide minimum estimate of contaminant flux emanating from the source and tells how fast contamination is moving away from the source area.</a:t>
            </a:r>
          </a:p>
        </p:txBody>
      </p:sp>
    </p:spTree>
    <p:extLst>
      <p:ext uri="{BB962C8B-B14F-4D97-AF65-F5344CB8AC3E}">
        <p14:creationId xmlns:p14="http://schemas.microsoft.com/office/powerpoint/2010/main" val="105116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7E4E-E69C-3AAF-F994-20BBAB23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Delineating the contaminant source in </a:t>
            </a:r>
            <a:r>
              <a:rPr lang="en-US" b="1" dirty="0"/>
              <a:t>Ghent site</a:t>
            </a:r>
            <a:endParaRPr lang="nl-NL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3C94D-1087-8103-ACD3-80A34FD4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68" y="1690688"/>
            <a:ext cx="6499232" cy="4351338"/>
          </a:xfrm>
        </p:spPr>
      </p:pic>
    </p:spTree>
    <p:extLst>
      <p:ext uri="{BB962C8B-B14F-4D97-AF65-F5344CB8AC3E}">
        <p14:creationId xmlns:p14="http://schemas.microsoft.com/office/powerpoint/2010/main" val="93515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80F3-878C-C1EE-E666-63CBBD22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Delineating the plume </a:t>
            </a:r>
            <a:r>
              <a:rPr lang="en-US" b="1" dirty="0"/>
              <a:t>(Ghent Site)</a:t>
            </a:r>
            <a:endParaRPr lang="nl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D160-BFE0-F74C-5736-5415D58F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contours of the plume of contamination emanating from source area must be delineated.</a:t>
            </a:r>
          </a:p>
          <a:p>
            <a:r>
              <a:rPr lang="en-US" dirty="0"/>
              <a:t>Additional sampling beyond existing wells at the site normally is necessary to track the center of the plume.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088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A5BE-BCBE-CE57-FFFC-0FF07F86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2.Creating conceptual model of the </a:t>
            </a:r>
            <a:r>
              <a:rPr lang="en-US" b="1" dirty="0"/>
              <a:t>Ghent site</a:t>
            </a:r>
            <a:endParaRPr lang="nl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0880-A673-BD7D-9F09-5D14520A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23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0C0C-C394-12B4-7A19-ED0858AB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List of reactions/mechanisms that might contribute to NA 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753F-0EBD-FAA5-5899-DB743761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Postulate which type of reactions /processes are most likely to affect the contaminant: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Solubility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the contaminant: pollutants dissolved into the groundwater can be carried with groundwater flow away from the original site of contamination.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Volatility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of the contaminant: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contaminants can partition into airspace in the soil and from there escape to the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Adsorption behavior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of the contaminant: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sorption behavior of the contaminant has implications for both its mobility and the types of remediation technologies applicable to a specific situation.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Physical</a:t>
            </a:r>
            <a:r>
              <a:rPr lang="nl-NL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processes</a:t>
            </a:r>
            <a:r>
              <a:rPr lang="nl-NL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sz="2000" dirty="0" err="1"/>
              <a:t>causes</a:t>
            </a:r>
            <a:r>
              <a:rPr lang="nl-NL" sz="2000" dirty="0"/>
              <a:t> contaminant </a:t>
            </a:r>
            <a:r>
              <a:rPr lang="nl-NL" sz="2000" dirty="0" err="1"/>
              <a:t>movement</a:t>
            </a:r>
            <a:r>
              <a:rPr lang="nl-NL" sz="2000" dirty="0"/>
              <a:t>: </a:t>
            </a:r>
            <a:r>
              <a:rPr lang="nl-NL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Advection</a:t>
            </a:r>
            <a:r>
              <a:rPr lang="nl-NL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nl-NL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dispersion</a:t>
            </a:r>
            <a:endParaRPr lang="nl-NL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Microbial</a:t>
            </a:r>
            <a:r>
              <a:rPr lang="nl-NL" sz="20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nl-NL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degradation</a:t>
            </a:r>
            <a:r>
              <a:rPr lang="nl-NL" sz="20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nl-NL" sz="2000" dirty="0"/>
              <a:t>of petroleum </a:t>
            </a:r>
            <a:r>
              <a:rPr lang="nl-NL" sz="2000" dirty="0" err="1"/>
              <a:t>hydrocarbons</a:t>
            </a:r>
            <a:r>
              <a:rPr lang="nl-NL" sz="2000" dirty="0"/>
              <a:t>: </a:t>
            </a:r>
            <a:r>
              <a:rPr lang="nl-NL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understanding</a:t>
            </a:r>
            <a:r>
              <a:rPr lang="nl-NL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general conditions conducive to microbial growth such as nutrient availability(bioavailability), also a thorough understanding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of the metabolic pathways for biodegradation are required.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Variety of geochemical reactions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influencing the further processes affecting fate of contaminants: Acid-base, redox, precipitation and dissolution, etc.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36161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E796-601C-7A68-2FD0-7C0CBE75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proving the Natural Attenuation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5ACB-0504-ED3B-4584-828E9A7E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showing that the contaminant has disappeared or that the concentration has become very low in groundwater/soil samples</a:t>
            </a:r>
          </a:p>
          <a:p>
            <a:r>
              <a:rPr lang="en-US" dirty="0"/>
              <a:t>Scientific documentation or laboratory measurements showing that the mechanism claimed to be responsible for contaminant destruction(advection, dispersion, chemical/microbiological transformation, etc.) is scientifically feasible in the type of environment at the (Ghent) site.</a:t>
            </a:r>
          </a:p>
          <a:p>
            <a:r>
              <a:rPr lang="en-US" dirty="0"/>
              <a:t>Documentation showing that the proposed mechanisms are actually occurring at the (Ghent) site.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392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E71B-EED8-28E8-8E5C-AF807EF6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ADE Including Adsorption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0B19-D167-381A-0448-208E19B7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F2A32-BC95-4A85-3565-CF3ADB7C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69" y="1356517"/>
            <a:ext cx="7784783" cy="1842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B5E2A-F9A5-CE4F-3E0A-92FDD5AA1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55" y="3816668"/>
            <a:ext cx="249936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FDE735-F125-2FFD-F39E-5A7B2DAB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55" y="4675505"/>
            <a:ext cx="4297680" cy="632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86877-2865-B6F8-174C-89CA42821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05" y="3058230"/>
            <a:ext cx="5862442" cy="3118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1047B1-B03B-BE9C-E272-CBC4E5FF216A}"/>
              </a:ext>
            </a:extLst>
          </p:cNvPr>
          <p:cNvSpPr txBox="1"/>
          <p:nvPr/>
        </p:nvSpPr>
        <p:spPr>
          <a:xfrm>
            <a:off x="1228725" y="3352800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calculation: Suzanne thesis (page 161)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577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C7C3-1357-EDB0-39A1-F6452BB9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</a:t>
            </a:r>
            <a:r>
              <a:rPr lang="en-US" dirty="0" err="1"/>
              <a:t>Kd</a:t>
            </a:r>
            <a:r>
              <a:rPr lang="en-US" dirty="0"/>
              <a:t> values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D84A3-8314-AC7D-7CE7-19A392D0E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442772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47827053"/>
                    </a:ext>
                  </a:extLst>
                </a:gridCol>
                <a:gridCol w="1378998">
                  <a:extLst>
                    <a:ext uri="{9D8B030D-6E8A-4147-A177-3AD203B41FA5}">
                      <a16:colId xmlns:a16="http://schemas.microsoft.com/office/drawing/2014/main" val="2916589892"/>
                    </a:ext>
                  </a:extLst>
                </a:gridCol>
                <a:gridCol w="724122">
                  <a:extLst>
                    <a:ext uri="{9D8B030D-6E8A-4147-A177-3AD203B41FA5}">
                      <a16:colId xmlns:a16="http://schemas.microsoft.com/office/drawing/2014/main" val="2143294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559798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39438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66797108"/>
                    </a:ext>
                  </a:extLst>
                </a:gridCol>
              </a:tblGrid>
              <a:tr h="6502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Grift Park Site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Suzanne thesis (page 145)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Ghent Site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6650"/>
                  </a:ext>
                </a:extLst>
              </a:tr>
              <a:tr h="1122278">
                <a:tc rowSpan="4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MW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Kd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833154"/>
                  </a:ext>
                </a:extLst>
              </a:tr>
              <a:tr h="650208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BTEX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11.4%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37227"/>
                  </a:ext>
                </a:extLst>
              </a:tr>
              <a:tr h="1122278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2-ring PAHs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213018"/>
                  </a:ext>
                </a:extLst>
              </a:tr>
              <a:tr h="1122278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3-ring PAHs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467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F39CD1-FBAF-7F81-E243-E598B060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88547"/>
            <a:ext cx="5181600" cy="40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2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ADA-5AE7-5450-8475-C9D26354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footprints for BTEX degradation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190692-DE0E-7303-B5D0-367684BC6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6" y="1475919"/>
            <a:ext cx="5836387" cy="279372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7F3CC-FA45-8899-A4FE-971503C8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11" y="1475919"/>
            <a:ext cx="5928589" cy="2766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727EB-A708-82AB-1423-90AB0AD9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6" y="4224732"/>
            <a:ext cx="5836387" cy="2793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E84E8C-FEDA-ACAF-F8EF-ACC600E71276}"/>
              </a:ext>
            </a:extLst>
          </p:cNvPr>
          <p:cNvSpPr txBox="1"/>
          <p:nvPr/>
        </p:nvSpPr>
        <p:spPr>
          <a:xfrm>
            <a:off x="6720398" y="4660777"/>
            <a:ext cx="5317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explanation on biodegradation kinetics: Suzanne thesis: pages 162-164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explanation on Geochemical response:</a:t>
            </a:r>
          </a:p>
          <a:p>
            <a:r>
              <a:rPr lang="en-US" dirty="0"/>
              <a:t>      Pages 165-167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89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8CE4-3B5C-8FE3-4F1A-F32D929A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balance computations for simple</a:t>
            </a:r>
            <a:br>
              <a:rPr lang="en-US" dirty="0"/>
            </a:br>
            <a:r>
              <a:rPr lang="en-US" dirty="0"/>
              <a:t>one-dimensional </a:t>
            </a:r>
            <a:r>
              <a:rPr lang="en-US"/>
              <a:t>uniform flow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488A3-717C-7F94-3A96-B4EDABFF1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31" y="1690688"/>
            <a:ext cx="8805591" cy="5078434"/>
          </a:xfrm>
        </p:spPr>
      </p:pic>
    </p:spTree>
    <p:extLst>
      <p:ext uri="{BB962C8B-B14F-4D97-AF65-F5344CB8AC3E}">
        <p14:creationId xmlns:p14="http://schemas.microsoft.com/office/powerpoint/2010/main" val="121616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0694-9B9F-D287-5FCD-795B4F8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17C6D-29E7-CC7D-14CE-02C20F22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7" y="1997716"/>
            <a:ext cx="5676688" cy="3195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0088B-A9D1-08B2-28AC-1F4A7375B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85" y="3604335"/>
            <a:ext cx="5841919" cy="31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5DD6-AADB-3478-F3B4-08F60049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C500A-896A-A358-8725-176E225E4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17" y="1716715"/>
            <a:ext cx="8582852" cy="31137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6D929-16EC-B9C7-AC61-71D3F3DCD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16" y="4830493"/>
            <a:ext cx="8582851" cy="14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8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4E2D-C6E5-5E8A-7BE8-E2E67612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48F03-D906-2EE4-0A38-9E18F8C1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8" y="2391976"/>
            <a:ext cx="10169640" cy="3413837"/>
          </a:xfrm>
        </p:spPr>
      </p:pic>
    </p:spTree>
    <p:extLst>
      <p:ext uri="{BB962C8B-B14F-4D97-AF65-F5344CB8AC3E}">
        <p14:creationId xmlns:p14="http://schemas.microsoft.com/office/powerpoint/2010/main" val="2328878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5B63-DEC8-2AB4-D30F-54A2B858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3C1ED-41DE-786D-9564-4D899713F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1" y="1824618"/>
            <a:ext cx="8257717" cy="5166547"/>
          </a:xfrm>
        </p:spPr>
      </p:pic>
    </p:spTree>
    <p:extLst>
      <p:ext uri="{BB962C8B-B14F-4D97-AF65-F5344CB8AC3E}">
        <p14:creationId xmlns:p14="http://schemas.microsoft.com/office/powerpoint/2010/main" val="3252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9B2C-D97E-9314-BAFC-1A84CA0D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of the NA processes/mechanisms 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6F4F-3612-8C8E-87B9-10E1C99D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Documenting footprints that can indicate NA processes/mechanisms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Creating a conceptual of the (Ghent) site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List of reactions/mechanisms that might contribute to NA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626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CE19-1193-87EF-F674-A7598344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62" y="0"/>
            <a:ext cx="10515600" cy="954389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Example of footprints that can indicate NA processes/mechanism in different case studies</a:t>
            </a:r>
            <a:br>
              <a:rPr lang="en-US" dirty="0"/>
            </a:b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D8104C-0861-B5B1-F58E-D561B3DE3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536278"/>
              </p:ext>
            </p:extLst>
          </p:nvPr>
        </p:nvGraphicFramePr>
        <p:xfrm>
          <a:off x="234201" y="914401"/>
          <a:ext cx="11723598" cy="618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3">
                  <a:extLst>
                    <a:ext uri="{9D8B030D-6E8A-4147-A177-3AD203B41FA5}">
                      <a16:colId xmlns:a16="http://schemas.microsoft.com/office/drawing/2014/main" val="3577492089"/>
                    </a:ext>
                  </a:extLst>
                </a:gridCol>
                <a:gridCol w="1608881">
                  <a:extLst>
                    <a:ext uri="{9D8B030D-6E8A-4147-A177-3AD203B41FA5}">
                      <a16:colId xmlns:a16="http://schemas.microsoft.com/office/drawing/2014/main" val="4026393217"/>
                    </a:ext>
                  </a:extLst>
                </a:gridCol>
                <a:gridCol w="1551008">
                  <a:extLst>
                    <a:ext uri="{9D8B030D-6E8A-4147-A177-3AD203B41FA5}">
                      <a16:colId xmlns:a16="http://schemas.microsoft.com/office/drawing/2014/main" val="3175042838"/>
                    </a:ext>
                  </a:extLst>
                </a:gridCol>
                <a:gridCol w="7221046">
                  <a:extLst>
                    <a:ext uri="{9D8B030D-6E8A-4147-A177-3AD203B41FA5}">
                      <a16:colId xmlns:a16="http://schemas.microsoft.com/office/drawing/2014/main" val="1320680045"/>
                    </a:ext>
                  </a:extLst>
                </a:gridCol>
              </a:tblGrid>
              <a:tr h="454343">
                <a:tc>
                  <a:txBody>
                    <a:bodyPr/>
                    <a:lstStyle/>
                    <a:p>
                      <a:r>
                        <a:rPr lang="en-US" sz="1600" dirty="0"/>
                        <a:t>Case study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Contaminant</a:t>
                      </a:r>
                      <a:r>
                        <a:rPr lang="nl-NL" sz="1600" dirty="0"/>
                        <a:t>(s)</a:t>
                      </a:r>
                      <a:endParaRPr lang="en-US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Contaminants Controlled?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Footprints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extLst>
                  <a:ext uri="{0D108BD9-81ED-4DB2-BD59-A6C34878D82A}">
                    <a16:rowId xmlns:a16="http://schemas.microsoft.com/office/drawing/2014/main" val="3087577349"/>
                  </a:ext>
                </a:extLst>
              </a:tr>
              <a:tr h="784210">
                <a:tc>
                  <a:txBody>
                    <a:bodyPr/>
                    <a:lstStyle/>
                    <a:p>
                      <a:r>
                        <a:rPr lang="en-US" sz="1600" dirty="0"/>
                        <a:t>Traverse City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BTEX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Aerobic biodegradation of BTEX: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Depletion of O2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Increases in inorganic carbon, </a:t>
                      </a:r>
                      <a:r>
                        <a:rPr lang="en-US" sz="1600" dirty="0" err="1"/>
                        <a:t>i.e</a:t>
                      </a:r>
                      <a:r>
                        <a:rPr lang="en-US" sz="1600" dirty="0"/>
                        <a:t>, formation of CH4</a:t>
                      </a:r>
                    </a:p>
                  </a:txBody>
                  <a:tcPr marL="86031" marR="86031" marT="43016" marB="43016" anchor="ctr"/>
                </a:tc>
                <a:extLst>
                  <a:ext uri="{0D108BD9-81ED-4DB2-BD59-A6C34878D82A}">
                    <a16:rowId xmlns:a16="http://schemas.microsoft.com/office/drawing/2014/main" val="2840094551"/>
                  </a:ext>
                </a:extLst>
              </a:tr>
              <a:tr h="1624434">
                <a:tc>
                  <a:txBody>
                    <a:bodyPr/>
                    <a:lstStyle/>
                    <a:p>
                      <a:r>
                        <a:rPr lang="en-US" sz="1600" dirty="0"/>
                        <a:t>Anonymous field site(Borden et al., 1995)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BTEX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Aerobic and Anaerobic biodegradation of BTEX: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Loss of O2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Loss of NO3- and So4-2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Formation of Fe2+ and CH4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Increase in inorganic carbon concentration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Increase in alkalinity</a:t>
                      </a:r>
                    </a:p>
                    <a:p>
                      <a:endParaRPr lang="nl-NL" sz="1600" dirty="0"/>
                    </a:p>
                  </a:txBody>
                  <a:tcPr marL="86031" marR="86031" marT="43016" marB="43016" anchor="ctr"/>
                </a:tc>
                <a:extLst>
                  <a:ext uri="{0D108BD9-81ED-4DB2-BD59-A6C34878D82A}">
                    <a16:rowId xmlns:a16="http://schemas.microsoft.com/office/drawing/2014/main" val="3374703588"/>
                  </a:ext>
                </a:extLst>
              </a:tr>
              <a:tr h="1456389">
                <a:tc>
                  <a:txBody>
                    <a:bodyPr/>
                    <a:lstStyle/>
                    <a:p>
                      <a:r>
                        <a:rPr lang="en-US" sz="1600" dirty="0"/>
                        <a:t>South Glens Falls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PAHs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Aerobic biodegradation of PAHs: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Depletion of O2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Detection of unique metabolic by-product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Detection of genes for degrading PAHs in site microorganisms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Rapid PAHs degradation in soils taken from site 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extLst>
                  <a:ext uri="{0D108BD9-81ED-4DB2-BD59-A6C34878D82A}">
                    <a16:rowId xmlns:a16="http://schemas.microsoft.com/office/drawing/2014/main" val="235679620"/>
                  </a:ext>
                </a:extLst>
              </a:tr>
              <a:tr h="1456389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Bemidij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Petroleum Hydrocarbons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Partially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Aerobic/Anaerobic biodegradation of PHs: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Loss of O2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Formation of Fe2+, Mn2+, and CH4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Formation of intermediate metabolites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Observation of selective degradation of PHs relative to more stable chemicals</a:t>
                      </a:r>
                      <a:endParaRPr lang="nl-NL" sz="1600" dirty="0"/>
                    </a:p>
                  </a:txBody>
                  <a:tcPr marL="86031" marR="86031" marT="43016" marB="43016" anchor="ctr"/>
                </a:tc>
                <a:extLst>
                  <a:ext uri="{0D108BD9-81ED-4DB2-BD59-A6C34878D82A}">
                    <a16:rowId xmlns:a16="http://schemas.microsoft.com/office/drawing/2014/main" val="309033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5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731-13D1-CB8F-DC80-6E3F7D4F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1.Documenting of NA processes/mechanisms footprints at Ghent site 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03201D-565F-8BBD-8C65-4C1878D33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464569"/>
              </p:ext>
            </p:extLst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641138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31866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28152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5530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Study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Contaminant(s)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Contaminants Controlled?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Footprints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281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Ghent Site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MAHs (BTEX)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Yes/No?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Aerobic Biodegradation: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Anaerobic Biodegradation: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7317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PAHs (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Naftaleen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Acenafteen</a:t>
                      </a:r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Yes/No?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Aerobic Biodegradation: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Anaerobic Biodegradation: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37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73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D07F-5556-B29C-4509-F6DD8788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Conceptual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E64D-EFD1-4FFE-BD2C-81FE23F5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Idealized picture of the important features of the flow and transport processes operating at site: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Characterizing the site’s hydrogeology and the groundwater flow system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Estimate location of the contaminant source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Delineating the plume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D18D-B51D-11BA-D861-82721FBC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Characterizing the site’s hydrogeology and the groundwater flow system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9C97-FE06-1705-E92A-C452B2D2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Contaminants and necessary reactants, such as electron acceptors for biodegradation, can be moved/transported with the groundwater.</a:t>
            </a:r>
          </a:p>
          <a:p>
            <a:r>
              <a:rPr lang="en-US" dirty="0"/>
              <a:t>Knowing where and how groundwater flows is essential for tracking contaminants and their footprints.</a:t>
            </a:r>
          </a:p>
          <a:p>
            <a:r>
              <a:rPr lang="en-US" dirty="0">
                <a:highlight>
                  <a:srgbClr val="FFFF00"/>
                </a:highlight>
              </a:rPr>
              <a:t>To characterize the site’s hydrogeology, we need to determine: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FFFF00"/>
                </a:highlight>
              </a:rPr>
              <a:t>The geometry of the hydrogeologic units and their hydraulic properties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FFFF00"/>
                </a:highlight>
              </a:rPr>
              <a:t>Hydraulic heads(groundwater elevations at different points in the subsurface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highlight>
                  <a:srgbClr val="FFFF00"/>
                </a:highlight>
              </a:rPr>
              <a:t>The locations and types of hydraulic boundaries, including the locations and flow rates of the most important sources and sinks for groundwater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14F-35CD-E976-774A-1B21251E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Geometry of the hydrogeologic units and their hydraulic properties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CAE6-7459-174A-79CA-15F4BCE2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three-dimensional concept of the hydrogeologic units can be created by using the data from: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Surface topography and vegetation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Bore hole cuttings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Geophysical surveys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Regional geologic studies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Concentration of different chemicals in the groundwater</a:t>
            </a:r>
          </a:p>
          <a:p>
            <a:r>
              <a:rPr lang="nl-NL" dirty="0" err="1">
                <a:solidFill>
                  <a:srgbClr val="FF0000"/>
                </a:solidFill>
                <a:highlight>
                  <a:srgbClr val="FFFF00"/>
                </a:highlight>
              </a:rPr>
              <a:t>Properties</a:t>
            </a:r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nl-NL" dirty="0"/>
              <a:t>of these units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dirty="0" err="1"/>
              <a:t>Initially</a:t>
            </a:r>
            <a:r>
              <a:rPr lang="nl-NL" dirty="0"/>
              <a:t>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lithology</a:t>
            </a:r>
            <a:r>
              <a:rPr lang="nl-NL" dirty="0"/>
              <a:t>(type of </a:t>
            </a:r>
            <a:r>
              <a:rPr lang="nl-NL" dirty="0" err="1"/>
              <a:t>geologic</a:t>
            </a:r>
            <a:r>
              <a:rPr lang="nl-NL" dirty="0"/>
              <a:t> </a:t>
            </a:r>
            <a:r>
              <a:rPr lang="nl-NL" dirty="0" err="1"/>
              <a:t>materials</a:t>
            </a:r>
            <a:r>
              <a:rPr lang="nl-NL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dirty="0" err="1">
                <a:solidFill>
                  <a:srgbClr val="FF0000"/>
                </a:solidFill>
                <a:highlight>
                  <a:srgbClr val="FFFF00"/>
                </a:highlight>
              </a:rPr>
              <a:t>Then</a:t>
            </a:r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nl-NL" dirty="0" err="1">
                <a:solidFill>
                  <a:srgbClr val="FF0000"/>
                </a:solidFill>
                <a:highlight>
                  <a:srgbClr val="FFFF00"/>
                </a:highlight>
              </a:rPr>
              <a:t>refined</a:t>
            </a:r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nl-NL" dirty="0" err="1">
                <a:solidFill>
                  <a:srgbClr val="FF0000"/>
                </a:solidFill>
                <a:highlight>
                  <a:srgbClr val="FFFF00"/>
                </a:highlight>
              </a:rPr>
              <a:t>using</a:t>
            </a:r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nl-NL" dirty="0" err="1">
                <a:solidFill>
                  <a:srgbClr val="FF0000"/>
                </a:solidFill>
                <a:highlight>
                  <a:srgbClr val="FFFF00"/>
                </a:highlight>
              </a:rPr>
              <a:t>results</a:t>
            </a:r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nl-NL" dirty="0" err="1">
                <a:solidFill>
                  <a:srgbClr val="FF0000"/>
                </a:solidFill>
                <a:highlight>
                  <a:srgbClr val="FFFF00"/>
                </a:highlight>
              </a:rPr>
              <a:t>from</a:t>
            </a:r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nl-NL" dirty="0" err="1">
                <a:solidFill>
                  <a:srgbClr val="FF0000"/>
                </a:solidFill>
                <a:highlight>
                  <a:srgbClr val="FFFF00"/>
                </a:highlight>
              </a:rPr>
              <a:t>hydrogeologic</a:t>
            </a:r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 tests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483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4EC0-CE96-E548-B7F8-3BBF01D4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three-dimensional concept of </a:t>
            </a:r>
            <a:r>
              <a:rPr lang="en-US" b="1" dirty="0"/>
              <a:t>Ghent Site</a:t>
            </a:r>
            <a:r>
              <a:rPr lang="en-US" dirty="0"/>
              <a:t> hydrogeologic units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5722D-65A6-2C6E-ECD4-E431FED0D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16" y="1903412"/>
            <a:ext cx="5223018" cy="46246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33551-8E10-62A1-2476-DAB5B0C7349F}"/>
              </a:ext>
            </a:extLst>
          </p:cNvPr>
          <p:cNvSpPr txBox="1"/>
          <p:nvPr/>
        </p:nvSpPr>
        <p:spPr>
          <a:xfrm>
            <a:off x="286171" y="1903412"/>
            <a:ext cx="67470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geometry of the hydrogeologic units and their hydraulic properties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Surface topography and vegetation:</a:t>
            </a:r>
          </a:p>
          <a:p>
            <a:pPr lvl="1"/>
            <a:r>
              <a:rPr lang="en-US" sz="1600" dirty="0"/>
              <a:t>Fine silty sand: depth: 5-6m (</a:t>
            </a:r>
            <a:r>
              <a:rPr lang="en-US" sz="1600" dirty="0" err="1"/>
              <a:t>bgl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Below that: loamy layers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Bore hole cuttings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>
                <a:highlight>
                  <a:srgbClr val="FFFF00"/>
                </a:highlight>
              </a:rPr>
              <a:t>Geophysical surveys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Regional geologic studies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Concentration of different chemicals in the soil and groundwater (22/11/2002):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Tar product in soil: 17,427 mg/</a:t>
            </a:r>
            <a:r>
              <a:rPr lang="en-US" sz="1600" dirty="0" err="1"/>
              <a:t>kgdm</a:t>
            </a:r>
            <a:r>
              <a:rPr lang="en-US" sz="1600" dirty="0"/>
              <a:t>, consist of: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52% 3-ring PAH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9% 2-ring PAH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2.7% BTEX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Equilibrium concentration in water (on base of shaken batches): 31,400 </a:t>
            </a:r>
          </a:p>
          <a:p>
            <a:r>
              <a:rPr lang="en-US" sz="1600" dirty="0"/>
              <a:t>Ug/l total hydrocarbons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highlight>
                  <a:srgbClr val="FFFF00"/>
                </a:highlight>
              </a:rPr>
              <a:t>Cumulative emission on base of leaching test(per kg soil):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0.0014mg/kg </a:t>
            </a:r>
            <a:r>
              <a:rPr lang="en-US" sz="1600" dirty="0" err="1"/>
              <a:t>Naphtelene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0,0002-0,0003 mg/kg </a:t>
            </a:r>
            <a:r>
              <a:rPr lang="en-US" sz="1600" dirty="0" err="1"/>
              <a:t>acenapthene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4EFE06-61F2-1CD4-D268-D4E4AF76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nl-NL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 product examined is present in soil at 17,427 mg / kgdm (so 17 g / kgdm), consists of 52% 3-ring PAH, 9% 2-ring PAH and 2.7 % BTEX. The equilibrium concentration (on base of shaken batches) in water is 31,400 µg/l total hydrocarbons, benzene is the fastest one (least retardation), 99% of the tar is water soluble, 99% of the tar is aerbically degradable. The cumulative emissions on base of leaching test (per kg soil) is 0,0014 mg/kg naphthalene and 0,0002-0,0003 mg/kg acenapthene.</a:t>
            </a:r>
            <a:endParaRPr kumimoji="0" lang="nl-NL" alt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91D6C-0FE4-0770-1C08-E405C711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nl-NL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 product examined is present in soil at 17,427 mg / kgdm (so 17 g / kgdm), consists of 52% 3-ring PAH, 9% 2-ring PAH and 2.7 % BTEX. The equilibrium concentration (on base of shaken batches) in water is 31,400 µg/l total hydrocarbons, benzene is the fastest one (least retardation), 99% of the tar is water soluble, 99% of the tar is aerbically degradable. The cumulative emissions on base of leaching test (per kg soil) is 0,0014 mg/kg naphthalene and 0,0002-0,0003 mg/kg acenapthene.</a:t>
            </a:r>
            <a:endParaRPr kumimoji="0" lang="nl-NL" alt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5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Microsoft Office PowerPoint</Application>
  <PresentationFormat>Widescreen</PresentationFormat>
  <Paragraphs>209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Evaluating Natural Attenuation</vt:lpstr>
      <vt:lpstr>Evidence proving the Natural Attenuation</vt:lpstr>
      <vt:lpstr>Feasibility of the NA processes/mechanisms  </vt:lpstr>
      <vt:lpstr> Example of footprints that can indicate NA processes/mechanism in different case studies </vt:lpstr>
      <vt:lpstr>1.Documenting of NA processes/mechanisms footprints at Ghent site </vt:lpstr>
      <vt:lpstr>Creating a Conceptual Model</vt:lpstr>
      <vt:lpstr> Characterizing the site’s hydrogeology and the groundwater flow system </vt:lpstr>
      <vt:lpstr> Geometry of the hydrogeologic units and their hydraulic properties </vt:lpstr>
      <vt:lpstr>Initial three-dimensional concept of Ghent Site hydrogeologic units</vt:lpstr>
      <vt:lpstr>Hydraulic heads and location and types of hydraulic boundaries </vt:lpstr>
      <vt:lpstr>Hydraulic head and hydrological boundaries of Ghent Site</vt:lpstr>
      <vt:lpstr>Causes of uncertainty in estimates of contaminant behavior</vt:lpstr>
      <vt:lpstr>Best approach for accounting these uncertainties</vt:lpstr>
      <vt:lpstr>Ghent site specific constructed model of the flow system</vt:lpstr>
      <vt:lpstr>Estimate location of the contaminant source</vt:lpstr>
      <vt:lpstr>Delineating the contaminant source in Ghent site</vt:lpstr>
      <vt:lpstr>Delineating the plume (Ghent Site)</vt:lpstr>
      <vt:lpstr>2.Creating conceptual model of the Ghent site</vt:lpstr>
      <vt:lpstr> List of reactions/mechanisms that might contribute to NA  </vt:lpstr>
      <vt:lpstr>ADE Including Adsorption</vt:lpstr>
      <vt:lpstr>Calculated Kd values</vt:lpstr>
      <vt:lpstr>Reaction footprints for BTEX degradation</vt:lpstr>
      <vt:lpstr>Mass balance computations for simple one-dimensional uniform 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Natural Attenuation</dc:title>
  <dc:creator>Aseyednezhad, S. (Sona)</dc:creator>
  <cp:lastModifiedBy>Aseyednezhad, S. (Sona)</cp:lastModifiedBy>
  <cp:revision>1</cp:revision>
  <dcterms:created xsi:type="dcterms:W3CDTF">2024-02-19T10:39:22Z</dcterms:created>
  <dcterms:modified xsi:type="dcterms:W3CDTF">2024-03-01T11:20:02Z</dcterms:modified>
</cp:coreProperties>
</file>