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4AF8-7C35-4CBB-BF5A-7D656A8C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A9318-966D-45F4-9D89-27D6AE00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2A18-992C-4EF5-BBF1-1E995669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7FCA-8345-4E36-BC6F-C6F06A41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D411D-CE4F-4560-B809-BB1250F0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5B8B-B2B1-413B-A18D-EFD8CA5F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A3DB0-AD90-4509-A215-EA1D4344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1477-42D3-486A-92CE-CCD1B6E0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4EEA-8273-479F-B58E-29F824BE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8456-CFAD-4EFE-A983-4998A4C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048FB-AAB7-4E64-A043-6CFD56B26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F3FA5-7257-4368-8854-BD0A223D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CFF3-1F9E-408B-9828-A8979DD6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BD21-3A7E-4C74-9C16-9E6902AE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FBC0-7EC6-4551-9FF0-D63F17A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C17-0A98-4486-BF6C-6087D0F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8521-B35B-4413-BA40-B5546679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FB29-7EEA-415A-B343-AA82593E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5C7E-196E-48AC-B7F1-7898CC1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C8D8-0C6A-47F9-A8C7-DB25973E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2342-62E4-4202-8DD1-9CA5A59C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6B3B-DABB-4F70-A9D3-1E4BCDE1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03D6-AB5E-4D0C-828D-6EA25261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C023-2375-4EAD-BCD6-AFB568DF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1F89-F721-4198-B5B6-74EF5E8C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3AEB-0430-4627-A438-42B533FD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1DD9-F3E0-4352-92CB-D9D67FF2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2317-5CE9-4CF4-AB46-3C052B940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AF958-1323-4074-903E-BF78856A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CFF3B-F3EC-4623-80F4-183F1D55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96684-9843-444F-B2E5-9974694C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77D-6783-4354-BFB1-50696FC0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CA8F8-3613-424F-867E-EB9D6EC6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E41A-D8C5-43B8-B82C-7344E55F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D0CC4-B6E3-410A-80C5-0581EEBF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6FFB7-4A4E-45C2-ADE5-44218F0B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25B87-A275-4F52-BBAD-701007F9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E7705-3F55-4791-9DBF-30524AC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DE964-4326-4A89-8092-6368087E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457D-0BF8-46ED-B339-D5D1B8F0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C242A-C319-4AF6-91A1-82716908F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B221F-798C-4A88-93F6-C6D6DAEC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E1E55-E5CD-4529-A2EB-8D80B8F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0F405-B5B1-4DE5-A2DB-818CB809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64EDC-8293-468F-8528-58D8B41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C7474-999E-48E1-9ED0-222B6FEB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1667-0BFA-4BA6-BA36-D5EF797E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683-6B22-4DE0-82A1-861B1312C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1F570-3A07-475B-BB4F-93F75536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92DE-450B-4F37-8ED5-015F035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5022-C7D9-45A7-91C0-4D476B8F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DC56-009A-4126-B044-C2F5208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E766-EFF0-4AE7-97AE-3792EAA5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90987-BFA4-4E42-BF68-195616F5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45223-2E0A-4930-BED2-A7C86778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6FD03-7E20-4E81-B8EA-C22D1AA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6839-6B3D-4113-A81D-FD0D1A5D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D854-39E5-49EB-B046-2826A2A8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3DA70-B76F-4433-88B9-0C78E399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F7FAA-27DB-416F-9F8E-DCC24DAB0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D9DE-2AFF-4628-815C-77028DA5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2EE2-535F-4559-AF03-A00560FC0765}" type="datetimeFigureOut">
              <a:rPr lang="en-US" smtClean="0"/>
              <a:t>09/26/17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96A1-B864-4FFB-A10B-E3DFBF886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7211-058D-4438-94AA-0E2E95F63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E323-C78D-4EFD-91C5-943C0104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E2B-D6C4-47A0-B8F9-2CCDA33FC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fortaa" panose="020F0603070000060003" pitchFamily="34" charset="0"/>
              </a:rPr>
              <a:t>Michigan Biological Software JavaScript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6520E-D1CE-45EA-9E76-BFFE8AC9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6098"/>
            <a:ext cx="9144000" cy="1281701"/>
          </a:xfrm>
        </p:spPr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Ali Turfah</a:t>
            </a:r>
          </a:p>
        </p:txBody>
      </p:sp>
    </p:spTree>
    <p:extLst>
      <p:ext uri="{BB962C8B-B14F-4D97-AF65-F5344CB8AC3E}">
        <p14:creationId xmlns:p14="http://schemas.microsoft.com/office/powerpoint/2010/main" val="24613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E2B-D6C4-47A0-B8F9-2CCDA33FC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6379"/>
          </a:xfrm>
        </p:spPr>
        <p:txBody>
          <a:bodyPr>
            <a:normAutofit/>
          </a:bodyPr>
          <a:lstStyle/>
          <a:p>
            <a:r>
              <a:rPr lang="en-US" u="sng" dirty="0">
                <a:latin typeface="Comfortaa" panose="020F0603070000060003" pitchFamily="34" charset="0"/>
              </a:rPr>
              <a:t>DISCLAIMER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6520E-D1CE-45EA-9E76-BFFE8AC9E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6346"/>
            <a:ext cx="9144000" cy="27714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fortaa" panose="020F0603070000060003" pitchFamily="34" charset="0"/>
              </a:rPr>
              <a:t>JavaScript has nothing to do with Java</a:t>
            </a:r>
          </a:p>
        </p:txBody>
      </p:sp>
    </p:spTree>
    <p:extLst>
      <p:ext uri="{BB962C8B-B14F-4D97-AF65-F5344CB8AC3E}">
        <p14:creationId xmlns:p14="http://schemas.microsoft.com/office/powerpoint/2010/main" val="14495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Want our websites to be responsive</a:t>
            </a:r>
          </a:p>
          <a:p>
            <a:r>
              <a:rPr lang="en-US" dirty="0">
                <a:latin typeface="Comfortaa" panose="020F0603070000060003" pitchFamily="34" charset="0"/>
              </a:rPr>
              <a:t>How do you send data to a server?</a:t>
            </a:r>
          </a:p>
          <a:p>
            <a:r>
              <a:rPr lang="en-US" dirty="0">
                <a:latin typeface="Comfortaa" panose="020F0603070000060003" pitchFamily="34" charset="0"/>
              </a:rPr>
              <a:t>Don’t want to reload the page every time</a:t>
            </a:r>
          </a:p>
        </p:txBody>
      </p:sp>
    </p:spTree>
    <p:extLst>
      <p:ext uri="{BB962C8B-B14F-4D97-AF65-F5344CB8AC3E}">
        <p14:creationId xmlns:p14="http://schemas.microsoft.com/office/powerpoint/2010/main" val="23818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Exercise 0</a:t>
            </a:r>
            <a:r>
              <a:rPr lang="en-US">
                <a:latin typeface="Comfortaa" panose="020F0603070000060003" pitchFamily="34" charset="0"/>
              </a:rPr>
              <a:t>: Overview</a:t>
            </a:r>
            <a:endParaRPr lang="en-US" dirty="0">
              <a:latin typeface="Comfortaa" panose="020F0603070000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746" y="1825625"/>
            <a:ext cx="566705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&lt;h1&gt;Exercise 0: </a:t>
            </a:r>
            <a:r>
              <a:rPr lang="en-US" sz="1400" dirty="0" err="1">
                <a:solidFill>
                  <a:srgbClr val="FF0000"/>
                </a:solidFill>
              </a:rPr>
              <a:t>GreetBot</a:t>
            </a:r>
            <a:r>
              <a:rPr lang="en-US" sz="1400" dirty="0">
                <a:solidFill>
                  <a:srgbClr val="FF0000"/>
                </a:solidFill>
              </a:rPr>
              <a:t>&lt;/h1&gt;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&lt;p&gt;Please input your name below&lt;/p&gt;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&lt;input id="ex0_in" type="text" /&gt;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&lt;button </a:t>
            </a:r>
            <a:r>
              <a:rPr lang="en-US" sz="1400" dirty="0" err="1">
                <a:solidFill>
                  <a:srgbClr val="00B050"/>
                </a:solidFill>
              </a:rPr>
              <a:t>onclick</a:t>
            </a:r>
            <a:r>
              <a:rPr lang="en-US" sz="1400" dirty="0">
                <a:solidFill>
                  <a:srgbClr val="00B050"/>
                </a:solidFill>
              </a:rPr>
              <a:t>="ex0();"&gt;Submit&lt;/button&gt;&lt;</a:t>
            </a:r>
            <a:r>
              <a:rPr lang="en-US" sz="1400" dirty="0" err="1">
                <a:solidFill>
                  <a:srgbClr val="00B050"/>
                </a:solidFill>
              </a:rPr>
              <a:t>br</a:t>
            </a:r>
            <a:r>
              <a:rPr lang="en-US" sz="1400" dirty="0">
                <a:solidFill>
                  <a:srgbClr val="00B050"/>
                </a:solidFill>
              </a:rPr>
              <a:t> /&gt;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&lt;p&gt;&lt;span id="ex0_out"&gt;[Greeting goes here]&lt;/span&gt;&lt;/p&gt;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457200" lvl="1" indent="0">
              <a:buNone/>
            </a:pPr>
            <a:r>
              <a:rPr lang="en-US" sz="1400" dirty="0"/>
              <a:t>function ex0() {</a:t>
            </a:r>
          </a:p>
          <a:p>
            <a:pPr marL="914400" lvl="2" indent="0">
              <a:buNone/>
            </a:pPr>
            <a:r>
              <a:rPr lang="en-US" sz="1400" dirty="0"/>
              <a:t>name = </a:t>
            </a:r>
            <a:r>
              <a:rPr lang="en-US" sz="1400" dirty="0" err="1"/>
              <a:t>document.getElementById</a:t>
            </a:r>
            <a:r>
              <a:rPr lang="en-US" sz="1400" dirty="0"/>
              <a:t>("ex0_in").value;</a:t>
            </a:r>
          </a:p>
          <a:p>
            <a:pPr marL="914400" lvl="2" indent="0">
              <a:buNone/>
            </a:pPr>
            <a:r>
              <a:rPr lang="en-US" sz="1400" dirty="0"/>
              <a:t>if (</a:t>
            </a:r>
            <a:r>
              <a:rPr lang="en-US" sz="1400" dirty="0" err="1"/>
              <a:t>name.trim</a:t>
            </a:r>
            <a:r>
              <a:rPr lang="en-US" sz="1400" dirty="0"/>
              <a:t>() == "") {</a:t>
            </a:r>
          </a:p>
          <a:p>
            <a:pPr marL="1371600" lvl="3" indent="0">
              <a:buNone/>
            </a:pPr>
            <a:r>
              <a:rPr lang="en-US" sz="1400" dirty="0"/>
              <a:t>alert("Please enter a valid name!");</a:t>
            </a:r>
          </a:p>
          <a:p>
            <a:pPr marL="1371600" lvl="3" indent="0">
              <a:buNone/>
            </a:pPr>
            <a:r>
              <a:rPr lang="en-US" sz="1400" dirty="0"/>
              <a:t>return</a:t>
            </a:r>
          </a:p>
          <a:p>
            <a:pPr marL="457200" lvl="1" indent="0">
              <a:buNone/>
            </a:pPr>
            <a:r>
              <a:rPr lang="en-US" sz="1400" dirty="0"/>
              <a:t>	}</a:t>
            </a:r>
          </a:p>
          <a:p>
            <a:pPr marL="914400" lvl="2" indent="0">
              <a:buNone/>
            </a:pPr>
            <a:r>
              <a:rPr lang="en-US" sz="1400" dirty="0" err="1"/>
              <a:t>document.getElementById</a:t>
            </a:r>
            <a:r>
              <a:rPr lang="en-US" sz="1400" dirty="0"/>
              <a:t>("ex0_out").</a:t>
            </a:r>
            <a:r>
              <a:rPr lang="en-US" sz="1400" dirty="0" err="1"/>
              <a:t>innerHTML</a:t>
            </a:r>
            <a:r>
              <a:rPr lang="en-US" sz="1400" dirty="0"/>
              <a:t> = "Hello " + name + "!";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endParaRPr lang="en-US" sz="1400" dirty="0">
              <a:latin typeface="Comfortaa" panose="020F06030700000600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CB890-0D5A-4C90-B460-60C993F9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825625"/>
            <a:ext cx="4610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Words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D003-DA8B-4690-8893-C5150757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8A7F-ACAE-40B9-963A-FF8D9B86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fortaa" panose="020F0603070000060003" pitchFamily="34" charset="0"/>
              </a:rPr>
              <a:t>Words</a:t>
            </a:r>
          </a:p>
          <a:p>
            <a:endParaRPr lang="en-US" dirty="0">
              <a:latin typeface="Comfortaa" panose="020F06030700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Office Theme</vt:lpstr>
      <vt:lpstr>Michigan Biological Software JavaScript Tutorial</vt:lpstr>
      <vt:lpstr>DISCLAIMER</vt:lpstr>
      <vt:lpstr>Motivation</vt:lpstr>
      <vt:lpstr>Exercise 0: Overview</vt:lpstr>
      <vt:lpstr>Motivation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Michigan Biological Software JavaScript Tutorial</dc:title>
  <dc:creator>Ali Turfah</dc:creator>
  <cp:lastModifiedBy>Ali Turfah</cp:lastModifiedBy>
  <cp:revision>4</cp:revision>
  <dcterms:created xsi:type="dcterms:W3CDTF">2017-09-26T17:10:21Z</dcterms:created>
  <dcterms:modified xsi:type="dcterms:W3CDTF">2017-09-26T17:42:47Z</dcterms:modified>
</cp:coreProperties>
</file>