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9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3:21:3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24575,'11'0'0,"0"0"0,49-8 0,-9-1 0,38 1 0,8-1 0,-45 3 0,-3 0 0,17 0 0,-1 1 0,26 0 0,-41 1 0,40 4 0,9 0 0,-48 0 0,0 0 0,41 4 0,-7 0 0,-31-2 0,-1 5 0,40-7 0,-41 0 0,2 0 0,10 0 0,0 0 0,-11 0 0,0 0 0,9 6 0,-6-1 0,-7-2 0,9 5 0,-8 0 0,-35-7 0,67 4 0,13 1 0,-36-5 0,28 5 0,-2-1 0,-35-4 0,3 8 0,44-8 0,-10 0 0,17 0 0,-12 1 0,-24 1 0,2 0-157,11-3 0,17 0 0,-2 0 0,-17 1 157,-18 2 0,-3 0 0,13-2 0,8-2 0,-9 1 0,-15 0 0,4 0 0,11 0 0,17 0 0,7 0 0,-5 0 0,-17 0 0,-4 0 0,-1 0-141,14 0 1,16 0 0,0 0 0,-15 0 140,-8 0 0,-6 0 0,10-4 0,3 0 0,11 3 0,7 0-1041,-10-1 0,5-1 0,-6 0 1041,-3-1 0,1 0 0,8 0 0,8 1 0,-5 0 0,-25-1 0,-4 1 0,-1-1 255,32 0 1,1 0-256,-16 4 0,3 0 0,-12 0 0,-22 1 0,-3-2 0,29 0 0,-10-1 0,-34 1 0,-14-2 0,-15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3:24:51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24575,'42'0'0,"33"0"0,27 0 0,-5 0 0,-4 0 0,4 0 0,-19 0 0,11 1 0,4 0 0,-4 0 0,-15 0 0,14-1 0,-10 1 0,10 1 0,-15 0 0,-34-2 0,11 0 0,8 0 0,2 0 0,6 0 0,13 0 0,8 0 0,-8 0 0,-11 0 0,1 0 0,19 0 0,9 0 0,-17 0 0,-3 0 0,14-3 0,5-1 0,-37 3 0,-4 0 0,-4-3 0,-1 1 0,45 3 0,0-9 0,-20 7 0,-17-1 0,11 0 0,5 1 0,2 2 0,7 3 0,1-1 0,-5 0 0,-2-1 0,-5-1 0,7 1-736,9 1 0,9 0 0,-3 0 1,-17 0 735,-20-2 0,0 0 0,14 0 0,13 0 0,6 1 0,0-2 0,6-2 0,3-2 0,0 1 0,-3 0 0,-14 3 0,-3 0 0,0 1 0,-1-2-366,5-1 0,2-2 1,-7 1-1,-16 1 366,9 3 0,-31-3 0,15 2 0,7 2 0,23 0 0,-18 2 0,12 1 0,-7 0 0,-7 0 0,-1-1 1349,31 1 0,-3 0-1349,-33 4 0,-9-1 0,5-5 0,43 2 0,-1 0 0,-43-4 0,13 0 0,17 0 0,-16 0 0,-6 0 0,4 1 0,3 2 0,27 7 0,-8-4 0,-40-2 0,5 0 0,38-3 0,-4-2 0,-20 1 0,24 0 0,-8 0 0,-53 0 1708,29 0-1708,-23-3 0,-13 2 0,11-2 0,16 3 0,-9 0 0,34 1 0,26 1 0,-13 2 0,-33 0 0,1 0-438,35-1 1,14-1 0,-23 2 437,-22 2 0,12-6 0,15 0 0,-34 6 0,21-5 0,7 0 0,-27 2 0,3-1 0,21-1 0,12-1 0,-8-1 0,-12 1 0,1 0 0,22 0 0,9 0 0,-19 0 0,-8 0 0,-9 0 0,-4 0 0,-10 0 0,1-4 1312,35-4-1312,-9-2 0,-1 5 0,-1 1 0,-3 0 0,20 3 0,-4 2 0,-33-1 0,41 0 0,-44 2 0,-1 0 0,26-1 0,7 0 0,19 1 0,-16-1 0,8-1 0,9 0 0,-18 0 0,-72 0 0,16 0 0,10 0 0,16-5 0,5-2 0,16 1 0,20-7 0,-66 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3:25:0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24575,'14'0'0,"18"0"0,19 2 0,7 0 0,24-2 0,-22 2 0,5 0 0,7-2 0,0 0 0,-13 0 0,-2 0 0,8 0 0,0 0 0,-7 0 0,-9 0 0,-21 0 0,31 0 0,-8 6 0,-11-4 0,16 5 0,-16-7 0,-8 0 0,2 0 0,-6 0 0,3 0 0,64-4 0,-54 3 0,55-3 0,-64 4 0,8 4 0,29-3 0,-38 3 0,21-4 0,-29 0 0,-6 0 0,37 0 0,-22 0 0,46 0 0,-52 0 0,17 0 0,-35 0 0,11-4 0,-5 3 0,7-3 0,-1 4 0,-10 0 0,17 0 0,-17 0 0,10 0 0,-2 0 0,26-7 0,-13 5 0,9-5 0,-29 7 0,-8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3:25:09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24575,'96'2'0,"1"0"0,-1-1 0,0 1 0,1-1 0,-10 3 0,-6 1 0,1 0 0,7-1 0,-3 0 0,7-1 0,4 0 0,0 0 0,-4 0 0,-7 0 0,9 2 0,-6-1 0,-5 0 0,-11 1 0,5 2 0,-4-1 0,1-5 0,4-2 0,-12 3 0,23 10 0,-11-10 0,0-2 0,16 7 0,-24-3 0,-2-1 0,15-1 0,1 6 0,-26-12 0,35 3 0,-32-4 0,6 2 0,4 1 0,-19 1 0,-1 0 0,0-5 0,-1 0 0,46 5 0,-48-8 0,32 8 0,-25-1 0,3 1 0,8 1 0,1 0 0,4 0 0,-6 0 0,0-3 0,-30 2 0,-36-2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3:25:29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24575,'65'-6'0,"1"1"0,17 0 0,8 1 0,-2 3 0,8 1 0,8 1 0,-16 1 0,8 0 0,2 0 0,-1 0 0,-6-1 0,-4 0 0,-3-1 0,-2 0 0,1 2 0,11 1 0,5 1 0,-8 1 0,-23-2 0,-4-2 0,34 13 0,-41-12 0,23 7 0,-28-6 0,-24-2 0,69 6 0,-66-6 0,32 2 0,32 2 0,4 0 0,-22-1 0,17-1 0,-12 1 0,24 2 0,-4 0 0,-31-2 0,-26-2 0,34 2 0,2-1 0,-26-3 0,41 2 0,3 2 0,-25 4 0,-1-5 0,17 1 0,-16-1 0,14 0 0,4 0 0,-4 0 0,-14-1 0,8-1 0,0 0 0,-6 0 0,17 1 0,3 0 0,-11 0 0,-24-1 0,-2 3 0,-21-4 0,34 4 0,-49-4 0,50-4 0,-48 4 0,32-4 0,8 0 0,30-1 0,-22 1 0,-1-1 0,10-4 0,6-1 0,2-4 0,-20 7 0,1 1 0,18-7 0,-5 6 0,-9 1 0,-1 0 0,-1-3 0,-4 5 0,14 1 0,-16 0 0,-7-4 0,3 5 0,-3 1 0,-25 0 0,16-1 0,0 1 0,-22 1 0,35-4 0,-50 4 0,5-4 0,-17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3:21:49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24575,'87'0'0,"0"0"0,-1 0 0,-7-1 0,-2 1 0,6 1 0,6 0 0,8 2 0,2 0 0,-3-1 0,-11 0 0,-1 0 0,0 0 0,1 1 0,6-1 0,3 1 0,-2 0 0,-9 0 0,-15-1 0,-5 0 0,9 0 0,4-3 0,14 0 0,6-1 0,-1 0 0,-10-1 0,-16 0 0,-2-1 0,0-1 0,7 4 0,22 1 0,10 0 0,-6-1 0,-19-3 0,-36-3 0,-31-6 0,-6 11 0,0-7 0,-5 8 0,-3-2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3:21:5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24575,'87'2'0,"1"-1"0,-1 1 0,0 0 0,10 3 0,-1 0 0,-19-2 0,10-2 0,-3 1 0,-13 2 0,-11 4 0,-4 0 0,10-3 0,7 0 0,-8 0 0,-9 2 0,0 1 0,18-3 0,8 0 0,-15-1 0,-5 0 0,-7 0 0,0-1 0,9-1 0,33 5 0,-26-7 0,1 0 0,24 6 0,4-5 0,-6 0 0,-35 6 0,24-7 0,-48 0 0,3 0 0,22-3 0,4 0 0,-4 2 0,7-5 0,-6 0 0,-37 5 0,61-16 0,-56 14 0,48-13 0,-58 14 0,4-3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3:22:17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24575,'41'0'0,"29"0"0,23 0 0,-14 0 0,10 0 0,-15 0 0,12 0 0,-18 0 0,-19 0 0,-33 0 0,17 0 0,41 0 0,-13-1 0,3 2 0,-5 2 0,0-1 0,9-1 0,-6 0 0,-10 5 0,7-3 0,-25-2 0,3 2 0,27-3 0,-19 0 0,34 0 0,6 0 0,-3 0 0,-19 0 0,5 0 0,2 0 0,-8 0 0,-13 0 0,50 0 0,-90 0 0,49 0 0,-8 0 0,4 3 0,9 1 0,2-1 0,5 0 0,0-1 0,24 3 0,0-1 0,-25-1 0,1-1 0,-7 0 0,-11-2 0,-1 0 0,20 3 0,4 2 0,10 0 0,2 0 0,3 0 0,-2 0 0,-8 0 0,-7-2 0,22-3 0,-53 0 0,55 4 0,-74-2 0,10 2 0,31-4 0,-15 0 0,4 0 0,-2 0 0,0 0 0,48 0 0,-28 0 0,-1 0 0,18 0 0,-22-2 0,1 0 0,29 2 0,-64-4 0,37 3 0,5 2 0,-14 3 0,13-3 0,-2 0 0,-21 3 0,39-4 0,-15 0 0,-1 0 0,11 0 0,-13 0 0,-2 0 0,-13 0 0,-27 0 0,32 0 0,-7 0 0,-12 0 0,26 0 0,-5 0 0,8 0 0,21 0 0,6 0 0,0 0 0,1 0 0,-28 0 0,0 0 0,-7 0 0,-8-3 0,-2 0 0,17 2 0,3 0 0,5-2 0,1 1 0,10 1 0,-2 2 0,-21-1 0,-4 0 0,-6-2 0,-7 0 0,-5 2 0,8-4 0,-15 4 0,7 0 0,13 0 0,-26 0 0,22-8 0,0-26 0,-10 10 0,21-13 0,-31 24 0,-18 8 0,-4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3:23:10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24575,'84'0'0,"-15"4"0,0 1 0,20-3 0,-32 5 0,1 0 0,0-6 0,-8 0 0,-9 5 0,18-6 0,-36 4 0,-1-3 0,2 3 0,15-4 0,-15 0 0,44 3 0,-27 1 0,46 0 0,-27 0 0,3-4 0,10 0 0,-22 3 0,1 2 0,39 1 0,-4-1 0,3 0 0,-23 1 0,4 0 0,15-4 0,12-2 0,-9 1 0,-7 3 0,2 0 0,12-3 0,10-1 0,-16-1 0,-34 1 0,-1 0-868,33 0 1,14 0-1,-13 0 868,-25 0 0,-2 0 0,34 1 0,8-2 0,-23-1 0,1-1 0,-10 1 0,-20 1 0,-1 0 0,15-2 0,9 0 0,-10 1 0,21 2 0,-23 0 0,15 0 0,10 0 0,5 3 0,-2 0 0,-22-2 0,0 0 0,29 3 0,-14 1 0,-42-4 0,23 0 0,6 1 0,5-2 0,-2 0 0,15 0 0,-9 0 0,-16 0 0,-3 0 1301,27 0 1,-6 0-1302,-20 0 0,9 0 0,13 0-601,-26 0 1,3 0 600,6 0 0,-1 0 0,-11 0 0,5 0-224,23 0 0,14 0 1,-8 0 223,-7 0 0,-1 0 0,6-2 0,7-1 0,-16 0 0,3 2 0,-9-3 0,-2 0 0,-10 4 0,23 0 0,1 0 0,-21 0 0,22 0 0,-36 0 0,14 0 0,-3 0 1159,-5 0-1159,7 0 0,16-2 0,30-3 0,4 1 0,-17 1 0,-13 1 0,1 0 142,-8-1 1,16 0-1,3-1 1,-11 1 0,-25 2-143,-11 1 0,-9 0 0,-6 0 0,24-4 0,-27 0 0,14 0 0,9 1 0,-22 3 0,27 0 0,10 0 0,-14 0 0,1 0 0,27 0 0,4 0 0,-81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3:23:36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24575,'68'0'0,"-25"0"0,46 9 0,3 2 0,-33-6 0,7 4 0,15 2 0,3 0 0,15 2 0,0 0 0,-19-4 0,-20-3 0,0 0 0,16 4 0,21 3 0,6 2 0,-12-3 0,-26-4 0,-10-5 0,40 10 0,-50-10 0,9-2 0,4-1 0,18 3 0,-16 0 0,11 1 0,18-1 0,11 0 0,-11 0 0,-25 1 0,1 1 0,11-1 0,15 1 0,-3-1 0,-22-1 0,-3-1 0,6 2 0,-3 0 0,-24 0 0,50 0 0,11-1 0,-47 0 0,-1 0 0,36 0 0,-2-1 0,-1-2 0,1 7 0,-54-8 0,58 3 0,-49-7 0,17-1 0,3 0 0,2 4 0,8-6 0,-2 2 0,-24 4 0,21-4 0,-54 6 0,26 0 0,-16 0 0,52 0 0,9 0 0,-19 0 0,11 0 0,-2 0 0,-23 0 0,-5 0 0,-14 0 0,17 0 0,-12-4 0,7 0 0,12-1 0,18-4 0,10-2 0,-5 2 0,-6 2 0,2 0 0,-1 0 0,12-2 0,-2 0 0,-14 2 0,-16 3 0,-4 0 0,38-1 0,-1 0 0,7 0 0,-8 5 0,-35-6 0,-1 0 0,21 3 0,12-13 0,-23 15 0,12-3 0,12-2 0,-25 2 0,-2 0 0,13-4 0,12 2 0,1 0 0,3 4 0,-3-1 0,-1 1 0,-13 2 0,-20 0 0,-34 0 0,82 0 0,-49 0 0,10 0 0,4 0 0,21 0 0,-29 0 0,11 0 0,-43 0 0,-5 0 0,11 5 0,55 5 0,-27-2 0,3 0 0,-4-3 0,6 0 0,9 2 0,8 2 0,-11-3 0,21-2 0,-13 4 0,-8-1 0,-32-7 0,-4 0 0,28 0 0,8 0 0,27 0-345,-17 0 1,9 0 344,-12 0 0,4 0 0,-3 0 0,18 0 0,1 0 0,-13 2 0,4 0 0,-6 0 0,2-2 0,-7 1 0,-12 2 0,2 0 0,1-3 0,6 0 0,-4 0 0,6 2 0,-1-1 0,13-1 0,-10 1 0,-21 2 0,-20 2 0,38-4 689,-22 3-689,30-4 0,-40 0 0,19 4 0,7 0 0,25-2 0,-22 2 0,4 0 0,2-3 0,0-2 0,-9 4 0,4 0 0,7 0 0,7 0 0,-7 0 0,-5 0 0,-2 1 0,-3-1 0,5-1 0,-7 0 0,-10-2 0,-4 0 0,0 0 0,-1 0 0,4 0 0,-7 0 0,-19 0 0,23 0 0,-39 0 0,-2 0 0,33 3 0,10 1 0,5-2 0,-1 3 0,-4-2 0,-14-7 0,-24 4 0,-10-4 0,23 0 0,-14 3 0,15-3 0,-11 4 0,10-12 0,1 9 0,19-14 0,31 5 0,3 3 0,-20-2 0,19 0 0,-18 3 0,-62 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3:24:02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24575,'91'-2'0,"0"-1"0,0 1 0,1-1 0,-1 0 0,0 1 0,0-1 0,0 0 0,0 1 0,0-1 0,1 1 0,9 0 0,-9 1 0,-5 0 0,1 0 0,6 0 0,11-1 0,-25 1 0,8-1 0,6 0 0,4 0 0,4 0 0,1-1 0,1 1 0,-2 0 0,-2 0 0,-5 1 0,-6 0 0,-7 0 0,-9 1 0,22 1 0,-12 1 0,-7 1 0,-2 0 0,5 0 0,12 1 0,4 0 0,-2 1 0,-4-1 0,-11 1 0,25 1 0,-10 0 0,4 1 0,-4-2 0,-24-4 0,-8-2 0,0 1 0,0-3 0,2-1 0,13 2 0,11-2 0,5 0 0,-36 4 0,4 0 0,16 0 0,16 0 0,0 0 0,-17 0 0,-18 0 0,-1 0 0,36 0 0,12 0 0,-30 0 0,-45 0 0,28 0 0,-24 0 0,22 0 0,28 0 0,14 0 0,-12 0 0,3 0 0,-15 0 0,3 0 0,-6 0 0,-2 0 0,-1 0 0,35 0 0,-5 0 0,-3 0 0,-24 0 0,16 0 0,6 0 0,-6 0 0,10 0 0,-4 0 0,0 0 0,-7 0 0,-1 0 0,-2 0-265,-2 0 1,-1 0 0,-18 0 264,-11 0 0,-26 0 0,22-5 0,12-2 0,36 1 0,6 0 0,-7-2 0,-1 1 0,5 1 0,-11 3 0,-23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3:24:08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24575,'34'-6'0,"35"2"0,-33 4 0,23 0 0,5 0 0,15 0 0,-3 2 0,2 0 0,15-1 0,-1 4 0,-49-5 0,22 0 0,-32 0 0,34 0 0,-38 4 0,-9-3 0,-4 3 0,48-4 0,-39 0 0,32 0 0,1 0 0,-32 0 0,48 0 0,-36 0 0,0 0 0,-1 0 0,1 0 0,-7 0 0,50 0 0,-6 0 0,8 3 0,-30-2 0,-19 2 0,15 1 0,-10-4 0,51 4 0,-56-4 0,35 2 0,6 3 0,0 4 0,-15-4 0,-2 0 0,-4 2 0,-6-7 0,-30 3 0,82-2 0,-68 3 0,22-1 0,2 0 0,-21-1 0,15 5 0,-6-7 0,-27 0 0,53 6 0,-50-4 0,27 4 0,7 1 0,12 2 0,17 0 0,-23-2 0,24-7 0,-52 0 0,37 0 0,-66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3T03:24:12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24575,'63'0'0,"24"0"0,-32 0 0,21 1 0,16 0 0,11 0 0,7 0 0,3 0 0,-3 0 0,-5 0 0,-12 0 0,-15 0 0,9-1 0,-16 1 0,0-1 0,16 1-951,-9-1 1,15 1 0,11 0 0,7 0 0,1 0 0,-2 1 0,-7-1 0,-12-1 0,-16 1 0,-21-1 950,28 0 0,-18 0 0,11 0 0,-6 0 500,-9 0 0,0 0-500,14 0 0,8 0 0,-5 0 859,7 0 1,-8 0-860,-23 0 0,-2 0 0,9 0 0,-1 0 0,20 0 0,-41 0 2505,26 0 0,7 0-2505,21 0 0,-7 0 0,2 0 0,-34 0 0,-4 0 0,49 0 886,-29 4 0,3 0-886,-13-4 0,0-1 0,15 5 0,-2-1 0,24-6 0,-1 3 0,-36-6 0,4 5 0,5 1 0,-13-5 0,4 0 0,28 3 0,14 3 0,-8-1 0,-10-3 0,0 1 0,-7 2 0,9 0 0,-2 0 0,-15 0 0,23 0 0,-34 0 0,-4 0 0,-1 0 0,-7 0 0,-9 0 0,33 0 0,-34 0 0,45 0 0,-41 0 0,54 0 0,-62-3 0,15 2 0,-46-2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8770-DAF5-6A4E-960B-4D6FF7C10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2F669-7C93-D248-9E09-4677611E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453C4-C9D3-5249-A29C-5E7B7051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F71-326C-2146-B6BA-360E419F23E4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708E4-2A37-334D-AB44-91D70466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522BA-C4CA-8F43-B4AB-65AC802D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BE9F-AC45-204D-9FBB-4BF9A131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7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A5F7-7C98-6449-B776-FB631EA2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4D700-50C1-5446-96FC-681C874F6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DDF31-6575-0F48-9F81-B637372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F71-326C-2146-B6BA-360E419F23E4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3114-E402-274B-9F9C-58D4F9CD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B9E70-03E6-814A-A5AE-3AAD68ED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BE9F-AC45-204D-9FBB-4BF9A131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7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88085-D643-2640-9F65-75E6DC907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50320-9143-8844-B6E7-30FFA4D97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872E-6CB4-D340-BE17-AEBB3770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F71-326C-2146-B6BA-360E419F23E4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4BF8F-D1AB-DB49-B1A7-BE685603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37AE-3A8C-354F-AF4A-ADDAB401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BE9F-AC45-204D-9FBB-4BF9A131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1F27-F7CE-5540-AAC8-93E1A01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A68C-DE74-6E4D-B654-5D64C31C0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BE44-26D8-564A-826B-F1C84B1D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F71-326C-2146-B6BA-360E419F23E4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122C4-3BFB-864C-8B47-04583654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2C95-4FE8-674E-8E78-E0EC1A0D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BE9F-AC45-204D-9FBB-4BF9A131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4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BECB-BD67-6A4A-8C21-3A001AD2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A638-F061-0148-9C38-E0EA0D3E5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2BDA-0FE5-4F44-99E3-C748B954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F71-326C-2146-B6BA-360E419F23E4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22F8D-C97C-B44C-A6FB-892CA608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AD349-17C6-E74A-9004-3F738D95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BE9F-AC45-204D-9FBB-4BF9A131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2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56F-D991-124D-AFA4-AC2EC727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3835-377D-B847-AD64-B94E28095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27BFD-4C62-9E41-AA43-F8FB90B66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825DB-177F-7042-934D-BA7492FD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F71-326C-2146-B6BA-360E419F23E4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CB936-AF4B-644D-AB4A-85A29F0B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BC98D-99B2-6F41-A364-7EA107C7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BE9F-AC45-204D-9FBB-4BF9A131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0C91-1812-6B4F-8390-443B8E3C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4C5D7-6CB6-D64D-B391-31DFD51A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DEAD6-E6F4-9745-8F9A-77599317B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C89E4-0C09-BB49-B136-D5B061EE9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015B1-62D0-5E47-B52E-09C41DE07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1939D-A979-6943-8371-137666C7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F71-326C-2146-B6BA-360E419F23E4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F9013-07DB-8C4F-A67D-78651D5A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A494E-154B-1B4F-A181-EC99354E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BE9F-AC45-204D-9FBB-4BF9A131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0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D33F-1ABD-FD40-AA51-5946FE0D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BE781-FD12-0049-9794-F8FB9CC5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F71-326C-2146-B6BA-360E419F23E4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86819-1867-AA49-8B84-2CCF683B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F4354-7525-F542-80B8-5AC38EB8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BE9F-AC45-204D-9FBB-4BF9A131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3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46B04-702F-F144-ABA7-6C419437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F71-326C-2146-B6BA-360E419F23E4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CD2BE-19FB-EF4D-A9BD-ED842ED4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A0001-7CA3-3F45-B278-17CB3AC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BE9F-AC45-204D-9FBB-4BF9A131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C2F1-5529-C54E-8289-233FEDF2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6CA4-3F83-D841-9EB6-868FDC22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DF877-CBFF-F64B-A331-37711CB9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5D9B8-E5EE-B04B-AFE4-8CD7F64C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F71-326C-2146-B6BA-360E419F23E4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9BB98-C709-E346-915A-8D7FDAD0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8C283-5816-9A41-AC26-B5D5E2F8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BE9F-AC45-204D-9FBB-4BF9A131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5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532C-0732-DE42-A260-D81F2DF0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D99DF-CC04-1C4D-8A6E-A86218092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72CB2-826A-4F43-A32C-226B8895A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E9D4C-6DA5-1743-A5D5-3AAD812C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F71-326C-2146-B6BA-360E419F23E4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F862-2DF6-764A-8671-488E9B3F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F16FA-ED3C-E440-BCDE-4712E3DA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BE9F-AC45-204D-9FBB-4BF9A131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220E9-6359-7F48-873F-B395D5A2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AF600-B5BD-BA46-ABC2-6EF8F4E8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599A-989E-E943-9372-57B87E90D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9F71-326C-2146-B6BA-360E419F23E4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8D928-C2B0-9A4F-A96A-810D1836B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6C71-1D13-0647-8275-1F0E5BB73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BE9F-AC45-204D-9FBB-4BF9A131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4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89FA-A2AF-0549-8BB1-5139ED3D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88F8-DF06-724F-BCA8-63B873686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This is the week that will lay the foundation to many of the algorithm design and analysis topics covered later in the class, including the </a:t>
            </a:r>
            <a:r>
              <a:rPr lang="en-US" b="1" dirty="0"/>
              <a:t>types of problems</a:t>
            </a:r>
            <a:r>
              <a:rPr lang="en-US" dirty="0"/>
              <a:t> we will address, the </a:t>
            </a:r>
            <a:r>
              <a:rPr lang="en-US" b="1" dirty="0"/>
              <a:t>pseudocode notation</a:t>
            </a:r>
            <a:r>
              <a:rPr lang="en-US" dirty="0"/>
              <a:t> that will be used to describe and analyze an algorithm,  and the basic approach of analyzing an algorithm’s efficiency.</a:t>
            </a:r>
          </a:p>
          <a:p>
            <a:pPr lvl="0"/>
            <a:r>
              <a:rPr lang="en-US" dirty="0"/>
              <a:t>We introduce two new data structures: </a:t>
            </a:r>
            <a:r>
              <a:rPr lang="en-US" b="1" dirty="0"/>
              <a:t>graph and tree</a:t>
            </a:r>
            <a:r>
              <a:rPr lang="en-US" dirty="0"/>
              <a:t>. They are very important in algorithm design to solve a wide range of problems. For the tree data structure, we will focus on Binary Tree and Binary Search Tree (more detailed illustrations by the two videos)</a:t>
            </a:r>
          </a:p>
          <a:p>
            <a:pPr lvl="0"/>
            <a:r>
              <a:rPr lang="en-US" dirty="0"/>
              <a:t>A classic example problem to solve is </a:t>
            </a:r>
            <a:r>
              <a:rPr lang="en-US" b="1" dirty="0"/>
              <a:t>GCD (Greatest Common Divisor)</a:t>
            </a:r>
            <a:r>
              <a:rPr lang="en-US" dirty="0"/>
              <a:t>. We illustrate the step-by-step solution to the problems, explain the </a:t>
            </a:r>
            <a:r>
              <a:rPr lang="en-US" b="1" dirty="0"/>
              <a:t>Euclid algorithm</a:t>
            </a:r>
            <a:r>
              <a:rPr lang="en-US" dirty="0"/>
              <a:t> in detail, and show what solution is/is not an algorithm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F720AD-F7B0-6747-A420-819F1A7B7895}"/>
                  </a:ext>
                </a:extLst>
              </p14:cNvPr>
              <p14:cNvContentPartPr/>
              <p14:nvPr/>
            </p14:nvContentPartPr>
            <p14:xfrm>
              <a:off x="4494960" y="2109313"/>
              <a:ext cx="2492280" cy="3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F720AD-F7B0-6747-A420-819F1A7B78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6320" y="2100673"/>
                <a:ext cx="25099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A7B060-97C6-F14A-B04A-081F36E83311}"/>
                  </a:ext>
                </a:extLst>
              </p14:cNvPr>
              <p14:cNvContentPartPr/>
              <p14:nvPr/>
            </p14:nvContentPartPr>
            <p14:xfrm>
              <a:off x="9963720" y="2420713"/>
              <a:ext cx="1066320" cy="2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A7B060-97C6-F14A-B04A-081F36E833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4720" y="2412073"/>
                <a:ext cx="10839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884D25-C21A-D542-9727-69DD3D1567EF}"/>
                  </a:ext>
                </a:extLst>
              </p14:cNvPr>
              <p14:cNvContentPartPr/>
              <p14:nvPr/>
            </p14:nvContentPartPr>
            <p14:xfrm>
              <a:off x="1234080" y="2799073"/>
              <a:ext cx="1104120" cy="44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884D25-C21A-D542-9727-69DD3D1567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5440" y="2790433"/>
                <a:ext cx="11217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C3C550-06C5-A649-94F4-394701E3E2B5}"/>
                  </a:ext>
                </a:extLst>
              </p14:cNvPr>
              <p14:cNvContentPartPr/>
              <p14:nvPr/>
            </p14:nvContentPartPr>
            <p14:xfrm>
              <a:off x="5302080" y="2782513"/>
              <a:ext cx="2914200" cy="53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C3C550-06C5-A649-94F4-394701E3E2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3440" y="2773873"/>
                <a:ext cx="29318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848572-316D-0448-8049-C892ED79993E}"/>
                  </a:ext>
                </a:extLst>
              </p14:cNvPr>
              <p14:cNvContentPartPr/>
              <p14:nvPr/>
            </p14:nvContentPartPr>
            <p14:xfrm>
              <a:off x="7172280" y="3140353"/>
              <a:ext cx="3283920" cy="39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848572-316D-0448-8049-C892ED7999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63280" y="3131353"/>
                <a:ext cx="33015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F20375-9095-234F-BAAC-482252B0BC4F}"/>
                  </a:ext>
                </a:extLst>
              </p14:cNvPr>
              <p14:cNvContentPartPr/>
              <p14:nvPr/>
            </p14:nvContentPartPr>
            <p14:xfrm>
              <a:off x="3601080" y="3825073"/>
              <a:ext cx="4914720" cy="95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F20375-9095-234F-BAAC-482252B0BC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92440" y="3816433"/>
                <a:ext cx="49323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48A7B2E-C374-B44A-977A-939B0EFDCD5D}"/>
                  </a:ext>
                </a:extLst>
              </p14:cNvPr>
              <p14:cNvContentPartPr/>
              <p14:nvPr/>
            </p14:nvContentPartPr>
            <p14:xfrm>
              <a:off x="6705720" y="4166353"/>
              <a:ext cx="3054960" cy="24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48A7B2E-C374-B44A-977A-939B0EFDCD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96720" y="4157713"/>
                <a:ext cx="30726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29DAAF5-F6AC-7E40-A160-98BF70D07C11}"/>
                  </a:ext>
                </a:extLst>
              </p14:cNvPr>
              <p14:cNvContentPartPr/>
              <p14:nvPr/>
            </p14:nvContentPartPr>
            <p14:xfrm>
              <a:off x="6147720" y="4477033"/>
              <a:ext cx="1227960" cy="49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29DAAF5-F6AC-7E40-A160-98BF70D07C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39080" y="4468033"/>
                <a:ext cx="12456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5843F42-E311-EE4B-8852-EC58D861749E}"/>
                  </a:ext>
                </a:extLst>
              </p14:cNvPr>
              <p14:cNvContentPartPr/>
              <p14:nvPr/>
            </p14:nvContentPartPr>
            <p14:xfrm>
              <a:off x="8331480" y="4518433"/>
              <a:ext cx="2326320" cy="12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5843F42-E311-EE4B-8852-EC58D86174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22840" y="4509793"/>
                <a:ext cx="23439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EBF9EF-37AA-E04F-AE75-10511FF0D03E}"/>
                  </a:ext>
                </a:extLst>
              </p14:cNvPr>
              <p14:cNvContentPartPr/>
              <p14:nvPr/>
            </p14:nvContentPartPr>
            <p14:xfrm>
              <a:off x="6215400" y="5231593"/>
              <a:ext cx="4402080" cy="4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EBF9EF-37AA-E04F-AE75-10511FF0D0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06400" y="5222953"/>
                <a:ext cx="44197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C390A40-AF70-314D-BA4D-4BADE4845ED7}"/>
                  </a:ext>
                </a:extLst>
              </p14:cNvPr>
              <p14:cNvContentPartPr/>
              <p14:nvPr/>
            </p14:nvContentPartPr>
            <p14:xfrm>
              <a:off x="9718200" y="5607073"/>
              <a:ext cx="822240" cy="9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C390A40-AF70-314D-BA4D-4BADE4845E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09560" y="5598073"/>
                <a:ext cx="8398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F29F6FB-ACB1-CF4B-BEBD-2E6CA0C08BE0}"/>
                  </a:ext>
                </a:extLst>
              </p14:cNvPr>
              <p14:cNvContentPartPr/>
              <p14:nvPr/>
            </p14:nvContentPartPr>
            <p14:xfrm>
              <a:off x="880560" y="6013153"/>
              <a:ext cx="1447200" cy="41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F29F6FB-ACB1-CF4B-BEBD-2E6CA0C08B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1560" y="6004153"/>
                <a:ext cx="14648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48896C5-6A74-564D-B89D-AAA0693A13C4}"/>
                  </a:ext>
                </a:extLst>
              </p14:cNvPr>
              <p14:cNvContentPartPr/>
              <p14:nvPr/>
            </p14:nvContentPartPr>
            <p14:xfrm>
              <a:off x="4470120" y="2186353"/>
              <a:ext cx="2496600" cy="60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48896C5-6A74-564D-B89D-AAA0693A13C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61480" y="2177353"/>
                <a:ext cx="251424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38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Week 1 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Introduction</dc:title>
  <dc:creator>Feiling Jia</dc:creator>
  <cp:lastModifiedBy>Feiling Jia</cp:lastModifiedBy>
  <cp:revision>2</cp:revision>
  <dcterms:created xsi:type="dcterms:W3CDTF">2022-10-23T02:46:38Z</dcterms:created>
  <dcterms:modified xsi:type="dcterms:W3CDTF">2022-10-23T03:31:35Z</dcterms:modified>
</cp:coreProperties>
</file>