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3" r:id="rId26"/>
    <p:sldId id="275" r:id="rId27"/>
    <p:sldId id="276" r:id="rId28"/>
    <p:sldId id="277" r:id="rId29"/>
    <p:sldId id="278" r:id="rId30"/>
    <p:sldId id="279" r:id="rId31"/>
    <p:sldId id="288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F84A4-2AD7-465A-9B6B-8D1B0CF144D4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9BBFE-BA7B-4212-9678-72E7361131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C86C4-5EB4-4D20-8147-C51DA86BD026}" type="slidenum">
              <a:rPr lang="en-US"/>
              <a:pPr/>
              <a:t>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8CDC-C2BE-4C89-9B2B-384F35374B7C}" type="datetimeFigureOut">
              <a:rPr lang="en-US" smtClean="0"/>
              <a:pPr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1EDA-39F8-4701-96CB-925F82126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0232" y="571480"/>
            <a:ext cx="564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19050">
                  <a:noFill/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	Mail Client</a:t>
            </a:r>
            <a:endParaRPr lang="en-US" sz="5400" b="1" dirty="0">
              <a:ln w="19050">
                <a:noFill/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00166" y="5929330"/>
            <a:ext cx="6619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Black" pitchFamily="34" charset="0"/>
                <a:cs typeface="Times New Roman" pitchFamily="18" charset="0"/>
              </a:rPr>
              <a:t>ADITYA ENGINEERING COLLEGE</a:t>
            </a:r>
            <a:endParaRPr lang="ru-RU" sz="2800" dirty="0">
              <a:solidFill>
                <a:schemeClr val="accent6">
                  <a:lumMod val="20000"/>
                  <a:lumOff val="8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4414" y="5214950"/>
            <a:ext cx="72013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u-RU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Times New Roman" pitchFamily="18" charset="0"/>
              </a:rPr>
              <a:t>Department Of Computer Science &amp; Enginering</a:t>
            </a:r>
            <a:endParaRPr lang="ru-RU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7498" y="214313"/>
            <a:ext cx="2502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MAIL</a:t>
            </a:r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API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3042" y="392906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JavaMail is a Java API used to receive and send email via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SMTP,POP3 and IMAP.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0166" y="1214422"/>
            <a:ext cx="1777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Introduc</a:t>
            </a:r>
            <a:r>
              <a:rPr lang="en-US" sz="2400" b="1" dirty="0" err="1" smtClean="0">
                <a:solidFill>
                  <a:srgbClr val="FF0000"/>
                </a:solidFill>
              </a:rPr>
              <a:t>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643042" y="5000636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JavaMail API defines classes such as Message, Store, and Transport.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43042" y="2143116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JavaMail API is a fairly high-level representation of the basic components of any email system.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3042" y="3143248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he abstract class javax.mail.Message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represents an email message.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1538" y="500042"/>
            <a:ext cx="1674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 </a:t>
            </a:r>
            <a:r>
              <a:rPr lang="ru-RU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SOCKET: 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414" y="1428736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socket(Internet socket)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object that connects an application to a network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2500306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Java, a program can send and receive TCP/IP messages by opening a socket and reading and writing data to and from the socket.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414" y="3571876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ockets constitute a mechanism for delivering incoming data packets to the appropriate application process or thread, based on a combination of local and remote IP addresses and port numbers.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4414" y="4857760"/>
            <a:ext cx="7215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socket address is the combination of an IP address (the location of the computer) and a port (which is mapped to the application program process) into a single identity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538" y="571480"/>
            <a:ext cx="2810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Types of Sockets: 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5852" y="1500174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Datagram sockets</a:t>
            </a:r>
            <a:r>
              <a:rPr lang="en-US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5852" y="235743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Stream sockets</a:t>
            </a:r>
            <a:endParaRPr lang="en-US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85852" y="3286124"/>
            <a:ext cx="1454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Raw sockets </a:t>
            </a:r>
            <a:endParaRPr lang="en-US" b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546" y="1928802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User Datagram Protocol (UDP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4546" y="2857496"/>
            <a:ext cx="407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Transmission Control Protocol (TCP)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3108" y="3857628"/>
            <a:ext cx="628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the transport layer is bypassed, and the packet headers are not stripped off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7290" y="5143512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also non-Internet sockets, implemented over other transport protocols, such as Systems Network Architecture (SNA)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414" y="571480"/>
            <a:ext cx="2456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Reserved sockets: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4414" y="1214422"/>
            <a:ext cx="7429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TCP/IP reserves the lower 1,024 ports for specific protocols. Many of these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seem familiar to you if you have spent any time surfing the Internet.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7290" y="2500306"/>
            <a:ext cx="52149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 number 21 is for FTP,</a:t>
            </a:r>
            <a:b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110 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for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POP3 incoming mail </a:t>
            </a:r>
            <a:b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                      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25 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for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SMTP outgoing mail </a:t>
            </a:r>
            <a:b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 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80 is for HTTP,</a:t>
            </a:r>
            <a:b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    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119 is for netnews—and the list goes 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ON: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794" y="285728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PORTS:</a:t>
            </a:r>
            <a:br>
              <a:rPr lang="ru-RU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5852" y="1428736"/>
            <a:ext cx="7215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port is an application-specific software construct serving as a communications endpoint used by Transport Layer protocols of the Internet Protocol Suite such as TCP and UDP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based on port number.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85852" y="2571744"/>
            <a:ext cx="1888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Port number: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85852" y="3071810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 port is identified by its number, known as the port number, the IP address it is associated with, and the protocol used for communication.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7290" y="3929066"/>
            <a:ext cx="3234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Range of Port Numbers: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7290" y="4500570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Well Known Ports are those from 0 through 1023.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57290" y="4929198"/>
            <a:ext cx="60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Registered Ports are those from 1024 through 49151.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7290" y="5357826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dynamic or Private Ports are those from 49152 to 65535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ON: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5852" y="642918"/>
            <a:ext cx="211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INET ADDRESS: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ON: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7290" y="1571612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InetAddress class is used to encapsulate both the numerical IP address we discussed earlier and the domain name for that address.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7290" y="2786058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You interact with this class by using the name of an IP host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7290" y="3714752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InetAddress class is used to encapsulate both the numerical IP address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the domain name for that address.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7290" y="4857760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InetAddress can handle both IPv4 and IPv6 addresses.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428604"/>
            <a:ext cx="513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ADVANTAGES OF EMAIL CLIENT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42910" y="1488032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eceive all of your emails from all of your email accounts in one email client.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910" y="3925677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your computer crashes, you don't lose anything. It is there for when you get back online and sign in.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2910" y="2702478"/>
            <a:ext cx="728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 saves the emails and your address book to your computer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910" y="5143512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you leave the emails on the web they will eventually be deleted from the web mail.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8596" y="1714488"/>
            <a:ext cx="851707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Seems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more prone to spyware and viruses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only on Microsoft Windows Computers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folders not accessible on other computers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Configure (Exchange vs. IMAP)Lacks Graphics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Fails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Display some email formats correctly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428604"/>
            <a:ext cx="5648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DIS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ADVANTAGES OF EMAIL CLIENT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MURTHY\Desktop\pro\ogln_murthy_classdiag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215370" cy="6143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MURTHY\Desktop\pro\ogln_murthy_classdiag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491567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914994" cy="59293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ABSTRACT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7422" y="1357298"/>
            <a:ext cx="6000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 e-Mail client is an email program; software designed to collect and send electronic mail</a:t>
            </a:r>
            <a:r>
              <a:rPr lang="ru-RU" sz="2800" dirty="0"/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357422" y="3643314"/>
            <a:ext cx="6000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It is also referred to as an email program, or mail user agent (MUA) 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used </a:t>
            </a: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email headers.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MURTHY\Desktop\pro\ogln_murthy_classdiag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7858180" cy="6072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MURTHY\Desktop\pro\ogln_murthy_classdiag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286808" cy="5648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Documents and Settings\MURTHY\Desktop\pro\ogln_murthy_classdiag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8143932" cy="5786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MURTHY\Desktop\pro\ogln_murthy_classdiags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8286808" cy="5972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6050" y="271462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lgerian" pitchFamily="82" charset="0"/>
              </a:rPr>
              <a:t>SCREENS</a:t>
            </a:r>
            <a:endParaRPr lang="en-US" sz="60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MURTHY\Desktop\pro\OGLN_execution\Clipboard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47750"/>
            <a:ext cx="8096250" cy="4762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151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badi MT Condensed Light" pitchFamily="34" charset="0"/>
              </a:rPr>
              <a:t>Login screen</a:t>
            </a:r>
            <a:endParaRPr lang="en-US" sz="2400" dirty="0">
              <a:solidFill>
                <a:schemeClr val="bg1"/>
              </a:solidFill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MURTHY\Desktop\pro\OGLN_execution\Clipboard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047750"/>
            <a:ext cx="8096250" cy="4762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3672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badi MT Condensed Light" pitchFamily="34" charset="0"/>
              </a:rPr>
              <a:t>Login screen after details entered</a:t>
            </a:r>
            <a:endParaRPr lang="en-US" sz="2400" dirty="0">
              <a:solidFill>
                <a:schemeClr val="bg1"/>
              </a:solidFill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URTHY\Desktop\pro\OGLN_execution\Clipboard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500174"/>
            <a:ext cx="7858181" cy="400052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142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badi MT Condensed Light" pitchFamily="34" charset="0"/>
              </a:rPr>
              <a:t>Mail Window</a:t>
            </a:r>
            <a:endParaRPr lang="en-US" sz="2400" dirty="0">
              <a:solidFill>
                <a:schemeClr val="bg1"/>
              </a:solidFill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MURTHY\Desktop\pro\OGLN_execution\Clipboard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858179" cy="535784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badi MT Condensed Light" pitchFamily="34" charset="0"/>
              </a:rPr>
              <a:t>Get Mail</a:t>
            </a:r>
            <a:endParaRPr lang="en-US" sz="2400" dirty="0">
              <a:solidFill>
                <a:schemeClr val="bg1"/>
              </a:solidFill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MURTHY\Desktop\pro\OGLN_execution\Clipboard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143933" cy="58197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badi MT Condensed Light" pitchFamily="34" charset="0"/>
              </a:rPr>
              <a:t>Messages</a:t>
            </a:r>
            <a:endParaRPr lang="en-US" sz="2400" dirty="0">
              <a:solidFill>
                <a:schemeClr val="bg1"/>
              </a:solidFill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914994" cy="59293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ABSTRACT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3108" y="1285860"/>
            <a:ext cx="6715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Networking standards have been established to make exchange of messages possible from a virtual unlimited pool of clients.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3108" y="3786190"/>
            <a:ext cx="6858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“addressing</a:t>
            </a:r>
            <a:r>
              <a:rPr lang="ru-R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” information is included in the headers, along with the name of the email program as the “mail user agent.” 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MURTHY\Desktop\pro\OGLN_execution\Clipboard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857232"/>
            <a:ext cx="7867650" cy="521497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85728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badi MT Condensed Light" pitchFamily="34" charset="0"/>
              </a:rPr>
              <a:t>Messages</a:t>
            </a:r>
            <a:endParaRPr lang="en-US" sz="2400" dirty="0">
              <a:solidFill>
                <a:schemeClr val="bg1"/>
              </a:solidFill>
              <a:latin typeface="Abadi MT Condensed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57166"/>
            <a:ext cx="57147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C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N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C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L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U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S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</a:t>
            </a:r>
            <a:endParaRPr lang="en-US" sz="4000" dirty="0" smtClean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r>
              <a:rPr lang="ru-RU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N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500042"/>
            <a:ext cx="8229600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2000240"/>
            <a:ext cx="6572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This project is used to read mails without a browser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This is highly protected as it is secure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user friendly screens are provided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158" y="142852"/>
            <a:ext cx="5714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bibliography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1357298"/>
            <a:ext cx="30207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JAVA COMPLETE REFERENCE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-</a:t>
            </a:r>
            <a:r>
              <a:rPr lang="en-US" dirty="0" err="1" smtClean="0">
                <a:solidFill>
                  <a:schemeClr val="bg1"/>
                </a:solidFill>
              </a:rPr>
              <a:t>Schildt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Thinking in JAVA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-Bruce </a:t>
            </a:r>
            <a:r>
              <a:rPr lang="en-US" dirty="0" err="1" smtClean="0">
                <a:solidFill>
                  <a:schemeClr val="bg1"/>
                </a:solidFill>
              </a:rPr>
              <a:t>Eckel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www.google.com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www.wikipedia.org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www.encyclopedia.com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914994" cy="59293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ABSTRACT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84" y="1214422"/>
            <a:ext cx="4839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Software requirements:</a:t>
            </a:r>
            <a:r>
              <a:rPr lang="ru-RU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3108" y="2786058"/>
            <a:ext cx="63579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ru-RU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Operating System: Windows, Linux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ru-RU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Software’s: Java SDK 2, Borland </a:t>
            </a: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	</a:t>
            </a:r>
            <a:r>
              <a:rPr lang="ru-RU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JBuilder , Eclipse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914994" cy="59293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40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ABSTRACT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000108"/>
            <a:ext cx="7000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HARDWARE </a:t>
            </a:r>
            <a:r>
              <a:rPr lang="ru-RU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REQUIREMENTS</a:t>
            </a: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 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No </a:t>
            </a: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Systems: 2 - Client &amp; Server (Minimum)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Processor: Intel P4 (Or equivalent)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Hard Disk : 40 GB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RAM: 512 MB (minimum)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ru-RU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Network: Standard Wired/Wireless network with either Ad-hoc or infrastructure mode 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5720" y="214290"/>
            <a:ext cx="714348" cy="6429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TECHNOLOGY</a:t>
            </a:r>
            <a:endParaRPr lang="en-US" sz="40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00430" y="357166"/>
            <a:ext cx="13899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ru-RU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4480" y="1285860"/>
            <a:ext cx="1415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HISTORY: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14480" y="1785926"/>
            <a:ext cx="6429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 is a programming language developed by James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Gosling at Sun Microsystems and released in 1995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14480" y="2500306"/>
            <a:ext cx="5929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language, initially called Oak after an oak tree that stood outside Gosling's office, later renamed as Java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3500438"/>
            <a:ext cx="162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FEATURES: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4143380"/>
            <a:ext cx="3286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Portability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ON: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86050" y="428604"/>
            <a:ext cx="264318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MAIL CLIENT: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00166" y="1500174"/>
            <a:ext cx="6429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 email client is software that allows you to read and send email through your account by connecting to this server.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71604" y="2857496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 clients generally provide a simple interface through which you can access your email account.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43042" y="42148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Ex:-   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IU Webmail, Thunderbird, Eudora, Mac OS X Mail, Outlook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628654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642918"/>
            <a:ext cx="272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</a:t>
            </a:r>
            <a:r>
              <a:rPr lang="ru-RU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ravelling of emails: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8802"/>
            <a:ext cx="514353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00034" y="285728"/>
            <a:ext cx="642942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DESCR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PT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I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  <a:p>
            <a:pPr>
              <a:defRPr/>
            </a:pPr>
            <a:r>
              <a:rPr lang="ru-RU" sz="3600" dirty="0" smtClean="0">
                <a:ln>
                  <a:solidFill>
                    <a:schemeClr val="bg1"/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itchFamily="82" charset="0"/>
                <a:cs typeface="+mn-cs"/>
              </a:rPr>
              <a:t>ON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tx2">
                  <a:lumMod val="40000"/>
                  <a:lumOff val="6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itchFamily="82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887</Words>
  <Application>Microsoft Office PowerPoint</Application>
  <PresentationFormat>On-screen Show (4:3)</PresentationFormat>
  <Paragraphs>184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MURTHY</dc:creator>
  <cp:lastModifiedBy>1000Projects</cp:lastModifiedBy>
  <cp:revision>41</cp:revision>
  <dcterms:created xsi:type="dcterms:W3CDTF">2009-06-16T06:35:58Z</dcterms:created>
  <dcterms:modified xsi:type="dcterms:W3CDTF">2014-09-13T08:18:04Z</dcterms:modified>
</cp:coreProperties>
</file>