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2BDF7-783F-93B3-2799-9B837932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EF775-C1F4-AAB5-E1D7-7BD366969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003E4F-6E23-573A-9EA1-E4B7B025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917B5-11F7-BBBE-1011-61C0AB5D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16E32-DD11-E504-A66E-D6CF155E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14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C248B-141D-823C-B0ED-416CA39D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695FBD-BD5B-A74F-08A4-8123D3DE8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6A4F9-A243-4C7C-EA37-1CBC46B2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3200C-EAC1-36F3-6DFB-AB3EB97D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2F236F-E22F-D4A2-5489-2C4BDDE0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31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D1AC0B-EB40-68EC-373B-97FBE4285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87508-623B-C581-2D82-685114369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B966E-EC37-6D55-AF38-4A98E2C9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642E1-639A-1057-B163-E54A1265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18CA3-AEB9-D144-7015-DBC15A5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8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1F955-27D3-F8B1-B252-AD4D776B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E432E-9F96-8F0E-518E-A0B00FAE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79725B-7DDB-E2C2-58F3-266BEA1D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AE606C-E464-4B53-9598-4E9256AB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43B91-9CD6-9E49-70B4-8C5E2651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4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10E67-26B7-69A8-2F54-2228D351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F2BA7F-A32E-B5D0-11A5-71B0D3D8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210E3-6C1A-328A-E7E8-AE13B0E4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B3C6D-6ED3-F662-D01E-09CE2ED5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B3CFE5-4464-3BC2-83D5-8CC79DA5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FDC0-996C-6F9A-A616-E41A473A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92AF0-267E-058A-D883-CA18FD0E7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796A90-4E20-317D-9BD7-97E26745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EC768B-B353-D62F-0925-7D921D47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FFEFEB-4A96-DED4-4199-F0837894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42212F-A789-FD35-37F3-5B396358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7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43EA-286F-733F-FE7D-692B99EF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D8540-01EE-1E69-E7E7-CC0DB980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3ADA21-1878-8A2F-0A61-A451A831E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02447-EABA-2EB8-841B-9FD16B23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9A7C38-B303-7AB6-9679-726ABBCF3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561D99-0BDF-C417-6372-DEDC537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47F241-4215-6C94-4BB4-D1FE6EF7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BBD627-64AA-6897-8607-EE9DC209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DE53B-0D2E-C7DC-3DD1-84DD84E7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045E7B-D817-E2E3-4FF0-DAA3A4EC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6B4FE2-8C83-DAF3-A378-47317CCC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AF9FE7-9B47-367E-202B-41630FAF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79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F31BC7-9C93-F4F6-16C2-B4447EFB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617393-E942-987E-4498-5D8A0B90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C84B3A-5F4C-A9B2-0B1B-3641E2C9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0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28B5-5CA7-F086-A112-5017521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975E6-A134-45B0-2B07-74D022172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363AAE-76B3-8072-105B-3BB11A3B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A224BE-0F1D-A514-5776-0F57335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C925C-B9F7-7E85-0CEF-23B221CD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5D380-39D0-18D6-27A7-5C2E7E43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C9A2A-745B-32A9-53D1-DD0E88B6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442E73-175D-BFB6-2F4E-4A73C0283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0D0382-B691-5EFA-BF9F-B8DFEE7B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EBB2F0-4663-1BC7-22D6-E3CE6FF2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EBEDFC-CB07-F3B3-99D6-7568DF25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E2785-06E3-F9FD-D968-54B39D5F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1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A3F19A-CD91-565C-B087-5CA3A70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1F555-B1AD-B9D3-32C6-1F34ADA5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35A1D8-2B55-7EB9-1BB5-7E7B31F1D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9310-3778-463E-BDD2-BE62D5B30A3D}" type="datetimeFigureOut">
              <a:rPr lang="pt-BR" smtClean="0"/>
              <a:t>12/08/2024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7CEB6-BB83-1550-5CBC-16F2BC90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59E48-17B4-473B-1F23-880787AC1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2B1F-4726-4575-8269-EDFFE43288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3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9494D-FB28-6287-CD62-582F567E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691051"/>
            <a:ext cx="10554720" cy="24222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533B2C-F5DF-D8FF-6BF0-8F107D1AE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2" y="3350138"/>
            <a:ext cx="8350836" cy="32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7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574033-BFF7-83B7-1835-1F84A69C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22" y="0"/>
            <a:ext cx="8555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753F9F0-0B06-6EC7-9E2E-B67D0E374FE6}"/>
              </a:ext>
            </a:extLst>
          </p:cNvPr>
          <p:cNvCxnSpPr/>
          <p:nvPr/>
        </p:nvCxnSpPr>
        <p:spPr>
          <a:xfrm>
            <a:off x="399229" y="178509"/>
            <a:ext cx="936172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CDB80418-9E9B-9773-09C0-D5B79990246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643001" y="1692138"/>
            <a:ext cx="981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6D3D36B-AC57-26C4-8DF9-6471D39E34B1}"/>
              </a:ext>
            </a:extLst>
          </p:cNvPr>
          <p:cNvSpPr txBox="1"/>
          <p:nvPr/>
        </p:nvSpPr>
        <p:spPr>
          <a:xfrm>
            <a:off x="2431242" y="1426280"/>
            <a:ext cx="1430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Flag = 1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9C68718-22E2-D81F-8616-AD6F547FFF35}"/>
              </a:ext>
            </a:extLst>
          </p:cNvPr>
          <p:cNvGrpSpPr/>
          <p:nvPr/>
        </p:nvGrpSpPr>
        <p:grpSpPr>
          <a:xfrm>
            <a:off x="923057" y="347187"/>
            <a:ext cx="2938522" cy="2199480"/>
            <a:chOff x="923057" y="347187"/>
            <a:chExt cx="2938522" cy="2199480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524FD8A-92B4-ECE3-54CA-B0DD1730C296}"/>
                </a:ext>
              </a:extLst>
            </p:cNvPr>
            <p:cNvGrpSpPr/>
            <p:nvPr/>
          </p:nvGrpSpPr>
          <p:grpSpPr>
            <a:xfrm>
              <a:off x="923057" y="837610"/>
              <a:ext cx="1719944" cy="1709057"/>
              <a:chOff x="1926770" y="1480457"/>
              <a:chExt cx="1719944" cy="1709057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C5925F0C-2FEE-43A5-1470-6CD0A39776DE}"/>
                  </a:ext>
                </a:extLst>
              </p:cNvPr>
              <p:cNvSpPr/>
              <p:nvPr/>
            </p:nvSpPr>
            <p:spPr>
              <a:xfrm>
                <a:off x="1926771" y="1480457"/>
                <a:ext cx="1719943" cy="1709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592BBF0-0C1D-8887-5801-20A1772E7B2E}"/>
                  </a:ext>
                </a:extLst>
              </p:cNvPr>
              <p:cNvSpPr txBox="1"/>
              <p:nvPr/>
            </p:nvSpPr>
            <p:spPr>
              <a:xfrm>
                <a:off x="1926770" y="1741714"/>
                <a:ext cx="1719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FF0000"/>
                    </a:solidFill>
                  </a:rPr>
                  <a:t>AGUARDAR_ATIVACAO</a:t>
                </a:r>
              </a:p>
              <a:p>
                <a:pPr algn="ctr"/>
                <a:endParaRPr lang="pt-BR" sz="1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Select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 =  1</a:t>
                </a:r>
              </a:p>
              <a:p>
                <a:pPr algn="ctr"/>
                <a:r>
                  <a:rPr lang="pt-BR" sz="1000" b="1" dirty="0">
                    <a:solidFill>
                      <a:schemeClr val="accent1"/>
                    </a:solidFill>
                  </a:rPr>
                  <a:t>Contador = 0</a:t>
                </a:r>
              </a:p>
            </p:txBody>
          </p:sp>
        </p:grpSp>
        <p:cxnSp>
          <p:nvCxnSpPr>
            <p:cNvPr id="42" name="Conector: Curvo 41">
              <a:extLst>
                <a:ext uri="{FF2B5EF4-FFF2-40B4-BE49-F238E27FC236}">
                  <a16:creationId xmlns:a16="http://schemas.microsoft.com/office/drawing/2014/main" id="{AD747178-E3ED-2BBA-8CF9-9364EC95CC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7158" y="827504"/>
              <a:ext cx="859970" cy="384368"/>
            </a:xfrm>
            <a:prstGeom prst="curvedConnector4">
              <a:avLst>
                <a:gd name="adj1" fmla="val -26582"/>
                <a:gd name="adj2" fmla="val 2302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1F24A40-1516-FE4D-B5FD-62DEA181596A}"/>
                </a:ext>
              </a:extLst>
            </p:cNvPr>
            <p:cNvSpPr txBox="1"/>
            <p:nvPr/>
          </p:nvSpPr>
          <p:spPr>
            <a:xfrm>
              <a:off x="2675354" y="347187"/>
              <a:ext cx="1186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Flag = 0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FE345E3-7B28-8E25-BB8D-3BCCEBC4C7FB}"/>
              </a:ext>
            </a:extLst>
          </p:cNvPr>
          <p:cNvGrpSpPr/>
          <p:nvPr/>
        </p:nvGrpSpPr>
        <p:grpSpPr>
          <a:xfrm>
            <a:off x="3624329" y="414118"/>
            <a:ext cx="2938522" cy="2199480"/>
            <a:chOff x="923057" y="347187"/>
            <a:chExt cx="2938522" cy="219948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7465A710-A12B-00E3-A9D3-D59A7CFBA52D}"/>
                </a:ext>
              </a:extLst>
            </p:cNvPr>
            <p:cNvGrpSpPr/>
            <p:nvPr/>
          </p:nvGrpSpPr>
          <p:grpSpPr>
            <a:xfrm>
              <a:off x="923057" y="837610"/>
              <a:ext cx="1719944" cy="1709057"/>
              <a:chOff x="1926770" y="1480457"/>
              <a:chExt cx="1719944" cy="1709057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54527310-0947-01D7-85CC-6E26C475B1DA}"/>
                  </a:ext>
                </a:extLst>
              </p:cNvPr>
              <p:cNvSpPr/>
              <p:nvPr/>
            </p:nvSpPr>
            <p:spPr>
              <a:xfrm>
                <a:off x="1926771" y="1480457"/>
                <a:ext cx="1719943" cy="1709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DB6521E0-3723-4CD4-B082-27465D6DDAD4}"/>
                  </a:ext>
                </a:extLst>
              </p:cNvPr>
              <p:cNvSpPr txBox="1"/>
              <p:nvPr/>
            </p:nvSpPr>
            <p:spPr>
              <a:xfrm>
                <a:off x="1926770" y="1741714"/>
                <a:ext cx="1719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FF0000"/>
                    </a:solidFill>
                  </a:rPr>
                  <a:t>ESTADO_0</a:t>
                </a:r>
              </a:p>
              <a:p>
                <a:pPr algn="ctr"/>
                <a:endParaRPr lang="pt-BR" sz="1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Select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1</a:t>
                </a:r>
              </a:p>
              <a:p>
                <a:pPr algn="ctr"/>
                <a:r>
                  <a:rPr lang="pt-BR" sz="1000" b="1" dirty="0">
                    <a:solidFill>
                      <a:schemeClr val="accent1"/>
                    </a:solidFill>
                  </a:rPr>
                  <a:t>Contador ++</a:t>
                </a:r>
              </a:p>
            </p:txBody>
          </p:sp>
        </p:grpSp>
        <p:cxnSp>
          <p:nvCxnSpPr>
            <p:cNvPr id="14" name="Conector: Curvo 13">
              <a:extLst>
                <a:ext uri="{FF2B5EF4-FFF2-40B4-BE49-F238E27FC236}">
                  <a16:creationId xmlns:a16="http://schemas.microsoft.com/office/drawing/2014/main" id="{0541AF5F-7787-46D1-94D0-C595B17D25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7158" y="827504"/>
              <a:ext cx="859970" cy="384368"/>
            </a:xfrm>
            <a:prstGeom prst="curvedConnector4">
              <a:avLst>
                <a:gd name="adj1" fmla="val -26582"/>
                <a:gd name="adj2" fmla="val 2302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470CA3A-F182-58F5-BBA0-93A3A9E2C36B}"/>
                </a:ext>
              </a:extLst>
            </p:cNvPr>
            <p:cNvSpPr txBox="1"/>
            <p:nvPr/>
          </p:nvSpPr>
          <p:spPr>
            <a:xfrm>
              <a:off x="2675354" y="347187"/>
              <a:ext cx="1186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Contador &lt; 1000</a:t>
              </a:r>
            </a:p>
          </p:txBody>
        </p:sp>
      </p:grp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7266381-632E-5FF2-4334-9C94D6AD9DB8}"/>
              </a:ext>
            </a:extLst>
          </p:cNvPr>
          <p:cNvCxnSpPr>
            <a:cxnSpLocks/>
          </p:cNvCxnSpPr>
          <p:nvPr/>
        </p:nvCxnSpPr>
        <p:spPr>
          <a:xfrm flipV="1">
            <a:off x="5374979" y="1700161"/>
            <a:ext cx="981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2900C09-C840-B705-A200-AFED69F56D0C}"/>
              </a:ext>
            </a:extLst>
          </p:cNvPr>
          <p:cNvSpPr txBox="1"/>
          <p:nvPr/>
        </p:nvSpPr>
        <p:spPr>
          <a:xfrm>
            <a:off x="5271878" y="1434856"/>
            <a:ext cx="1186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Contador = 1000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BFE662-9860-A1EE-7168-1DCBBF46A1A4}"/>
              </a:ext>
            </a:extLst>
          </p:cNvPr>
          <p:cNvGrpSpPr/>
          <p:nvPr/>
        </p:nvGrpSpPr>
        <p:grpSpPr>
          <a:xfrm>
            <a:off x="6364525" y="409644"/>
            <a:ext cx="2938522" cy="2199480"/>
            <a:chOff x="923057" y="347187"/>
            <a:chExt cx="2938522" cy="2199480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F799FFE1-6BD8-9AC9-7FB2-8F85EFECDF47}"/>
                </a:ext>
              </a:extLst>
            </p:cNvPr>
            <p:cNvGrpSpPr/>
            <p:nvPr/>
          </p:nvGrpSpPr>
          <p:grpSpPr>
            <a:xfrm>
              <a:off x="923057" y="837610"/>
              <a:ext cx="1719944" cy="1709057"/>
              <a:chOff x="1926770" y="1480457"/>
              <a:chExt cx="1719944" cy="1709057"/>
            </a:xfrm>
          </p:grpSpPr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A78D5243-C1EB-BA43-C25A-47BF1334F1AC}"/>
                  </a:ext>
                </a:extLst>
              </p:cNvPr>
              <p:cNvSpPr/>
              <p:nvPr/>
            </p:nvSpPr>
            <p:spPr>
              <a:xfrm>
                <a:off x="1926771" y="1480457"/>
                <a:ext cx="1719943" cy="1709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AF3F4A3B-BF43-654C-40AF-F2C672CB4A37}"/>
                  </a:ext>
                </a:extLst>
              </p:cNvPr>
              <p:cNvSpPr txBox="1"/>
              <p:nvPr/>
            </p:nvSpPr>
            <p:spPr>
              <a:xfrm>
                <a:off x="1926770" y="1741714"/>
                <a:ext cx="171994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FF0000"/>
                    </a:solidFill>
                  </a:rPr>
                  <a:t>ESTADO_1</a:t>
                </a:r>
              </a:p>
              <a:p>
                <a:pPr algn="ctr"/>
                <a:endParaRPr lang="pt-BR" sz="1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Select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0</a:t>
                </a:r>
              </a:p>
              <a:p>
                <a:pPr algn="ctr"/>
                <a:r>
                  <a:rPr lang="pt-BR" sz="1000" b="1" dirty="0">
                    <a:solidFill>
                      <a:schemeClr val="accent1"/>
                    </a:solidFill>
                  </a:rPr>
                  <a:t>Contador ++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Saida_A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!Pino6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Saida_Start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!Pino9</a:t>
                </a:r>
              </a:p>
            </p:txBody>
          </p:sp>
        </p:grpSp>
        <p:cxnSp>
          <p:nvCxnSpPr>
            <p:cNvPr id="40" name="Conector: Curvo 39">
              <a:extLst>
                <a:ext uri="{FF2B5EF4-FFF2-40B4-BE49-F238E27FC236}">
                  <a16:creationId xmlns:a16="http://schemas.microsoft.com/office/drawing/2014/main" id="{C7924830-F696-7BD7-9C36-BDA0BD04BC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7158" y="827504"/>
              <a:ext cx="859970" cy="384368"/>
            </a:xfrm>
            <a:prstGeom prst="curvedConnector4">
              <a:avLst>
                <a:gd name="adj1" fmla="val -26582"/>
                <a:gd name="adj2" fmla="val 2302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6E519965-9C01-0E46-65FB-4FACF1F055AA}"/>
                </a:ext>
              </a:extLst>
            </p:cNvPr>
            <p:cNvSpPr txBox="1"/>
            <p:nvPr/>
          </p:nvSpPr>
          <p:spPr>
            <a:xfrm>
              <a:off x="2675354" y="347187"/>
              <a:ext cx="1186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Contador &lt; 2000</a:t>
              </a: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7AD7868-BA37-F3B3-0203-096F5D512F85}"/>
              </a:ext>
            </a:extLst>
          </p:cNvPr>
          <p:cNvCxnSpPr>
            <a:cxnSpLocks/>
          </p:cNvCxnSpPr>
          <p:nvPr/>
        </p:nvCxnSpPr>
        <p:spPr>
          <a:xfrm flipV="1">
            <a:off x="8076035" y="1708329"/>
            <a:ext cx="981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DDE56BE5-F5E0-97F7-2FF9-10133DA8B8AD}"/>
              </a:ext>
            </a:extLst>
          </p:cNvPr>
          <p:cNvSpPr txBox="1"/>
          <p:nvPr/>
        </p:nvSpPr>
        <p:spPr>
          <a:xfrm>
            <a:off x="7972934" y="1443024"/>
            <a:ext cx="1186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Contador = 2000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97FA770-09F0-9125-3339-D70EAEB2CA07}"/>
              </a:ext>
            </a:extLst>
          </p:cNvPr>
          <p:cNvGrpSpPr/>
          <p:nvPr/>
        </p:nvGrpSpPr>
        <p:grpSpPr>
          <a:xfrm>
            <a:off x="9065581" y="417812"/>
            <a:ext cx="2938522" cy="2199480"/>
            <a:chOff x="923057" y="347187"/>
            <a:chExt cx="2938522" cy="2199480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34E58EDB-6515-8743-72DB-5E4CE8C0BBBB}"/>
                </a:ext>
              </a:extLst>
            </p:cNvPr>
            <p:cNvGrpSpPr/>
            <p:nvPr/>
          </p:nvGrpSpPr>
          <p:grpSpPr>
            <a:xfrm>
              <a:off x="923057" y="837610"/>
              <a:ext cx="1719944" cy="1709057"/>
              <a:chOff x="1926770" y="1480457"/>
              <a:chExt cx="1719944" cy="1709057"/>
            </a:xfrm>
          </p:grpSpPr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B6F90E28-F22D-F618-15FF-1D2FB0CB93C4}"/>
                  </a:ext>
                </a:extLst>
              </p:cNvPr>
              <p:cNvSpPr/>
              <p:nvPr/>
            </p:nvSpPr>
            <p:spPr>
              <a:xfrm>
                <a:off x="1926771" y="1480457"/>
                <a:ext cx="1719943" cy="1709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FA9CCAAB-895C-76E3-EE89-BC940CE08BC1}"/>
                  </a:ext>
                </a:extLst>
              </p:cNvPr>
              <p:cNvSpPr txBox="1"/>
              <p:nvPr/>
            </p:nvSpPr>
            <p:spPr>
              <a:xfrm>
                <a:off x="1926770" y="1741714"/>
                <a:ext cx="1719943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FF0000"/>
                    </a:solidFill>
                  </a:rPr>
                  <a:t>ESTADO_2</a:t>
                </a:r>
              </a:p>
              <a:p>
                <a:pPr algn="ctr"/>
                <a:endParaRPr lang="pt-BR" sz="5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Select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1</a:t>
                </a:r>
              </a:p>
              <a:p>
                <a:pPr algn="ctr"/>
                <a:r>
                  <a:rPr lang="pt-BR" sz="1000" b="1" dirty="0">
                    <a:solidFill>
                      <a:schemeClr val="accent1"/>
                    </a:solidFill>
                  </a:rPr>
                  <a:t>Contador ++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Saida_Up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!Pino1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Saida_Down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!Pino2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Saida_Left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!Pino3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Saida_Right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!Pino4</a:t>
                </a:r>
              </a:p>
            </p:txBody>
          </p:sp>
        </p:grp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639DF384-5840-AC92-75D1-4574A78F7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57158" y="827504"/>
              <a:ext cx="859970" cy="384368"/>
            </a:xfrm>
            <a:prstGeom prst="curvedConnector4">
              <a:avLst>
                <a:gd name="adj1" fmla="val -26582"/>
                <a:gd name="adj2" fmla="val 2302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356B2C6-9F5C-178B-292D-F625FE6058F9}"/>
                </a:ext>
              </a:extLst>
            </p:cNvPr>
            <p:cNvSpPr txBox="1"/>
            <p:nvPr/>
          </p:nvSpPr>
          <p:spPr>
            <a:xfrm>
              <a:off x="2675354" y="347187"/>
              <a:ext cx="1186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Contador &lt; 3000</a:t>
              </a:r>
            </a:p>
          </p:txBody>
        </p:sp>
      </p:grp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A5E254-CBF9-7636-E361-9A40CC06DB04}"/>
              </a:ext>
            </a:extLst>
          </p:cNvPr>
          <p:cNvCxnSpPr>
            <a:cxnSpLocks/>
            <a:stCxn id="54" idx="4"/>
            <a:endCxn id="123" idx="0"/>
          </p:cNvCxnSpPr>
          <p:nvPr/>
        </p:nvCxnSpPr>
        <p:spPr>
          <a:xfrm>
            <a:off x="9925554" y="2617292"/>
            <a:ext cx="1052981" cy="174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49335F3-D7EA-EE5F-5330-983E2C734006}"/>
              </a:ext>
            </a:extLst>
          </p:cNvPr>
          <p:cNvSpPr txBox="1"/>
          <p:nvPr/>
        </p:nvSpPr>
        <p:spPr>
          <a:xfrm>
            <a:off x="10385420" y="3322043"/>
            <a:ext cx="1186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Contador = 3000</a:t>
            </a:r>
          </a:p>
        </p:txBody>
      </p: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70F6EF21-5ADF-FD87-3C57-6C55938AD0A8}"/>
              </a:ext>
            </a:extLst>
          </p:cNvPr>
          <p:cNvGrpSpPr/>
          <p:nvPr/>
        </p:nvGrpSpPr>
        <p:grpSpPr>
          <a:xfrm>
            <a:off x="9066070" y="4362111"/>
            <a:ext cx="3098688" cy="2241920"/>
            <a:chOff x="8709934" y="3813470"/>
            <a:chExt cx="3098688" cy="2241920"/>
          </a:xfrm>
        </p:grpSpPr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D17F751C-9DD3-B71F-364B-FCDFC11AE4AF}"/>
                </a:ext>
              </a:extLst>
            </p:cNvPr>
            <p:cNvGrpSpPr/>
            <p:nvPr/>
          </p:nvGrpSpPr>
          <p:grpSpPr>
            <a:xfrm>
              <a:off x="9762426" y="3813470"/>
              <a:ext cx="2046196" cy="2241920"/>
              <a:chOff x="4484300" y="3919423"/>
              <a:chExt cx="2046196" cy="2241920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:a16="http://schemas.microsoft.com/office/drawing/2014/main" id="{96536335-0AC8-B4D8-A0A9-AA271EAD7777}"/>
                  </a:ext>
                </a:extLst>
              </p:cNvPr>
              <p:cNvGrpSpPr/>
              <p:nvPr/>
            </p:nvGrpSpPr>
            <p:grpSpPr>
              <a:xfrm>
                <a:off x="4484300" y="3919423"/>
                <a:ext cx="1719944" cy="1709057"/>
                <a:chOff x="1926770" y="1480457"/>
                <a:chExt cx="1719944" cy="1709057"/>
              </a:xfrm>
            </p:grpSpPr>
            <p:sp>
              <p:nvSpPr>
                <p:cNvPr id="123" name="Elipse 122">
                  <a:extLst>
                    <a:ext uri="{FF2B5EF4-FFF2-40B4-BE49-F238E27FC236}">
                      <a16:creationId xmlns:a16="http://schemas.microsoft.com/office/drawing/2014/main" id="{2CE16EA1-FAFF-A56A-1F74-3AB6AF122DA2}"/>
                    </a:ext>
                  </a:extLst>
                </p:cNvPr>
                <p:cNvSpPr/>
                <p:nvPr/>
              </p:nvSpPr>
              <p:spPr>
                <a:xfrm>
                  <a:off x="1926771" y="1480457"/>
                  <a:ext cx="1719943" cy="170905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CaixaDeTexto 123">
                  <a:extLst>
                    <a:ext uri="{FF2B5EF4-FFF2-40B4-BE49-F238E27FC236}">
                      <a16:creationId xmlns:a16="http://schemas.microsoft.com/office/drawing/2014/main" id="{1B7450D7-EEDF-2695-EAEA-F64A4021C936}"/>
                    </a:ext>
                  </a:extLst>
                </p:cNvPr>
                <p:cNvSpPr txBox="1"/>
                <p:nvPr/>
              </p:nvSpPr>
              <p:spPr>
                <a:xfrm>
                  <a:off x="1926770" y="1741714"/>
                  <a:ext cx="171994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FF0000"/>
                      </a:solidFill>
                    </a:rPr>
                    <a:t>ESTADO_3</a:t>
                  </a:r>
                </a:p>
                <a:p>
                  <a:pPr algn="ctr"/>
                  <a:endParaRPr lang="pt-BR" sz="1000" b="1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pt-BR" sz="1000" b="1" dirty="0" err="1">
                      <a:solidFill>
                        <a:schemeClr val="accent1"/>
                      </a:solidFill>
                    </a:rPr>
                    <a:t>Select</a:t>
                  </a:r>
                  <a:r>
                    <a:rPr lang="pt-BR" sz="1000" b="1" dirty="0">
                      <a:solidFill>
                        <a:schemeClr val="accent1"/>
                      </a:solidFill>
                    </a:rPr>
                    <a:t> = 0</a:t>
                  </a:r>
                </a:p>
                <a:p>
                  <a:pPr algn="ctr"/>
                  <a:r>
                    <a:rPr lang="pt-BR" sz="1000" b="1" dirty="0">
                      <a:solidFill>
                        <a:schemeClr val="accent1"/>
                      </a:solidFill>
                    </a:rPr>
                    <a:t>Contador ++</a:t>
                  </a:r>
                </a:p>
              </p:txBody>
            </p:sp>
          </p:grpSp>
          <p:cxnSp>
            <p:nvCxnSpPr>
              <p:cNvPr id="121" name="Conector: Curvo 120">
                <a:extLst>
                  <a:ext uri="{FF2B5EF4-FFF2-40B4-BE49-F238E27FC236}">
                    <a16:creationId xmlns:a16="http://schemas.microsoft.com/office/drawing/2014/main" id="{699D5E0E-87F3-6EDB-408E-52375258BBBF}"/>
                  </a:ext>
                </a:extLst>
              </p:cNvPr>
              <p:cNvCxnSpPr>
                <a:cxnSpLocks/>
                <a:endCxn id="123" idx="4"/>
              </p:cNvCxnSpPr>
              <p:nvPr/>
            </p:nvCxnSpPr>
            <p:spPr>
              <a:xfrm rot="10800000" flipV="1">
                <a:off x="5344273" y="4989364"/>
                <a:ext cx="859970" cy="639116"/>
              </a:xfrm>
              <a:prstGeom prst="curvedConnector4">
                <a:avLst>
                  <a:gd name="adj1" fmla="val -30846"/>
                  <a:gd name="adj2" fmla="val 13576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BD71FE71-6DE1-8E60-D0BB-8E3E57D564EC}"/>
                  </a:ext>
                </a:extLst>
              </p:cNvPr>
              <p:cNvSpPr txBox="1"/>
              <p:nvPr/>
            </p:nvSpPr>
            <p:spPr>
              <a:xfrm>
                <a:off x="5344271" y="5915122"/>
                <a:ext cx="118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rgbClr val="FF0000"/>
                    </a:solidFill>
                  </a:rPr>
                  <a:t>Contador &lt; 4000</a:t>
                </a:r>
              </a:p>
            </p:txBody>
          </p:sp>
        </p:grpSp>
        <p:cxnSp>
          <p:nvCxnSpPr>
            <p:cNvPr id="140" name="Conector de Seta Reta 139">
              <a:extLst>
                <a:ext uri="{FF2B5EF4-FFF2-40B4-BE49-F238E27FC236}">
                  <a16:creationId xmlns:a16="http://schemas.microsoft.com/office/drawing/2014/main" id="{9708A52F-12B5-BFE1-3338-5961A00C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4414" y="4667998"/>
              <a:ext cx="948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F721D8B8-9B38-077C-6940-82F23239F74A}"/>
                </a:ext>
              </a:extLst>
            </p:cNvPr>
            <p:cNvSpPr txBox="1"/>
            <p:nvPr/>
          </p:nvSpPr>
          <p:spPr>
            <a:xfrm>
              <a:off x="8709934" y="4373514"/>
              <a:ext cx="1186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FF0000"/>
                  </a:solidFill>
                </a:rPr>
                <a:t>Contador = 4000</a:t>
              </a: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454F9AE9-B197-5F4B-029A-4C7CBDEF77EF}"/>
              </a:ext>
            </a:extLst>
          </p:cNvPr>
          <p:cNvGrpSpPr/>
          <p:nvPr/>
        </p:nvGrpSpPr>
        <p:grpSpPr>
          <a:xfrm>
            <a:off x="6383506" y="4362111"/>
            <a:ext cx="3113297" cy="2241920"/>
            <a:chOff x="6027370" y="3813470"/>
            <a:chExt cx="3113297" cy="2241920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8C54D6A7-D05C-167E-2020-458382DB8BC1}"/>
                </a:ext>
              </a:extLst>
            </p:cNvPr>
            <p:cNvGrpSpPr/>
            <p:nvPr/>
          </p:nvGrpSpPr>
          <p:grpSpPr>
            <a:xfrm>
              <a:off x="7094471" y="3813470"/>
              <a:ext cx="2046196" cy="2241920"/>
              <a:chOff x="4484300" y="3919423"/>
              <a:chExt cx="2046196" cy="2241920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CA677562-935B-E829-FA41-AA23D6082675}"/>
                  </a:ext>
                </a:extLst>
              </p:cNvPr>
              <p:cNvGrpSpPr/>
              <p:nvPr/>
            </p:nvGrpSpPr>
            <p:grpSpPr>
              <a:xfrm>
                <a:off x="4484300" y="3919423"/>
                <a:ext cx="1719944" cy="1709057"/>
                <a:chOff x="1926770" y="1480457"/>
                <a:chExt cx="1719944" cy="1709057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2D46412B-F41F-EF3C-7B3F-2614433AC3AB}"/>
                    </a:ext>
                  </a:extLst>
                </p:cNvPr>
                <p:cNvSpPr/>
                <p:nvPr/>
              </p:nvSpPr>
              <p:spPr>
                <a:xfrm>
                  <a:off x="1926771" y="1480457"/>
                  <a:ext cx="1719943" cy="170905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CaixaDeTexto 146">
                  <a:extLst>
                    <a:ext uri="{FF2B5EF4-FFF2-40B4-BE49-F238E27FC236}">
                      <a16:creationId xmlns:a16="http://schemas.microsoft.com/office/drawing/2014/main" id="{409B20A9-E1FB-9889-FA62-505FD6ECC8F9}"/>
                    </a:ext>
                  </a:extLst>
                </p:cNvPr>
                <p:cNvSpPr txBox="1"/>
                <p:nvPr/>
              </p:nvSpPr>
              <p:spPr>
                <a:xfrm>
                  <a:off x="1926770" y="1741714"/>
                  <a:ext cx="171994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FF0000"/>
                      </a:solidFill>
                    </a:rPr>
                    <a:t>ESTADO_4</a:t>
                  </a:r>
                </a:p>
                <a:p>
                  <a:pPr algn="ctr"/>
                  <a:endParaRPr lang="pt-BR" sz="1000" b="1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pt-BR" sz="1000" b="1" dirty="0" err="1">
                      <a:solidFill>
                        <a:schemeClr val="accent1"/>
                      </a:solidFill>
                    </a:rPr>
                    <a:t>Select</a:t>
                  </a:r>
                  <a:r>
                    <a:rPr lang="pt-BR" sz="1000" b="1" dirty="0">
                      <a:solidFill>
                        <a:schemeClr val="accent1"/>
                      </a:solidFill>
                    </a:rPr>
                    <a:t> = 1</a:t>
                  </a:r>
                </a:p>
                <a:p>
                  <a:pPr algn="ctr"/>
                  <a:r>
                    <a:rPr lang="pt-BR" sz="1000" b="1" dirty="0">
                      <a:solidFill>
                        <a:schemeClr val="accent1"/>
                      </a:solidFill>
                    </a:rPr>
                    <a:t>Contador ++</a:t>
                  </a:r>
                </a:p>
                <a:p>
                  <a:pPr algn="ctr"/>
                  <a:r>
                    <a:rPr lang="pt-BR" sz="1000" b="1" dirty="0" err="1">
                      <a:solidFill>
                        <a:schemeClr val="accent1"/>
                      </a:solidFill>
                    </a:rPr>
                    <a:t>Saida_B</a:t>
                  </a:r>
                  <a:r>
                    <a:rPr lang="pt-BR" sz="1000" b="1" dirty="0">
                      <a:solidFill>
                        <a:schemeClr val="accent1"/>
                      </a:solidFill>
                    </a:rPr>
                    <a:t> = !Pino6</a:t>
                  </a:r>
                </a:p>
                <a:p>
                  <a:pPr algn="ctr"/>
                  <a:r>
                    <a:rPr lang="pt-BR" sz="1000" b="1" dirty="0" err="1">
                      <a:solidFill>
                        <a:schemeClr val="accent1"/>
                      </a:solidFill>
                    </a:rPr>
                    <a:t>Saida_C</a:t>
                  </a:r>
                  <a:r>
                    <a:rPr lang="pt-BR" sz="1000" b="1" dirty="0">
                      <a:solidFill>
                        <a:schemeClr val="accent1"/>
                      </a:solidFill>
                    </a:rPr>
                    <a:t> = !Pino9</a:t>
                  </a:r>
                </a:p>
              </p:txBody>
            </p:sp>
          </p:grpSp>
          <p:cxnSp>
            <p:nvCxnSpPr>
              <p:cNvPr id="144" name="Conector: Curvo 143">
                <a:extLst>
                  <a:ext uri="{FF2B5EF4-FFF2-40B4-BE49-F238E27FC236}">
                    <a16:creationId xmlns:a16="http://schemas.microsoft.com/office/drawing/2014/main" id="{07824D99-FC19-A920-8833-50937683F9C3}"/>
                  </a:ext>
                </a:extLst>
              </p:cNvPr>
              <p:cNvCxnSpPr>
                <a:cxnSpLocks/>
                <a:endCxn id="146" idx="4"/>
              </p:cNvCxnSpPr>
              <p:nvPr/>
            </p:nvCxnSpPr>
            <p:spPr>
              <a:xfrm rot="10800000" flipV="1">
                <a:off x="5344273" y="4989364"/>
                <a:ext cx="859970" cy="639116"/>
              </a:xfrm>
              <a:prstGeom prst="curvedConnector4">
                <a:avLst>
                  <a:gd name="adj1" fmla="val -30846"/>
                  <a:gd name="adj2" fmla="val 13576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CaixaDeTexto 144">
                <a:extLst>
                  <a:ext uri="{FF2B5EF4-FFF2-40B4-BE49-F238E27FC236}">
                    <a16:creationId xmlns:a16="http://schemas.microsoft.com/office/drawing/2014/main" id="{6C9CA7FF-0F38-0659-D8F6-E2D4BD351F32}"/>
                  </a:ext>
                </a:extLst>
              </p:cNvPr>
              <p:cNvSpPr txBox="1"/>
              <p:nvPr/>
            </p:nvSpPr>
            <p:spPr>
              <a:xfrm>
                <a:off x="5344271" y="5915122"/>
                <a:ext cx="118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rgbClr val="FF0000"/>
                    </a:solidFill>
                  </a:rPr>
                  <a:t>Contador &lt; 5000</a:t>
                </a:r>
              </a:p>
            </p:txBody>
          </p:sp>
        </p:grpSp>
        <p:cxnSp>
          <p:nvCxnSpPr>
            <p:cNvPr id="151" name="Conector de Seta Reta 150">
              <a:extLst>
                <a:ext uri="{FF2B5EF4-FFF2-40B4-BE49-F238E27FC236}">
                  <a16:creationId xmlns:a16="http://schemas.microsoft.com/office/drawing/2014/main" id="{AD3609EC-C177-4C51-71B3-BBADF3043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850" y="4667998"/>
              <a:ext cx="948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CFBE6BD3-8A4E-2222-62F8-B9608A1BBDF6}"/>
                </a:ext>
              </a:extLst>
            </p:cNvPr>
            <p:cNvSpPr txBox="1"/>
            <p:nvPr/>
          </p:nvSpPr>
          <p:spPr>
            <a:xfrm>
              <a:off x="6027370" y="4373514"/>
              <a:ext cx="1186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FF0000"/>
                  </a:solidFill>
                </a:rPr>
                <a:t>Contador = 5000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D07B7572-098B-FCB4-100E-FDA908C4387A}"/>
              </a:ext>
            </a:extLst>
          </p:cNvPr>
          <p:cNvGrpSpPr/>
          <p:nvPr/>
        </p:nvGrpSpPr>
        <p:grpSpPr>
          <a:xfrm>
            <a:off x="3722179" y="4362111"/>
            <a:ext cx="3092060" cy="2241920"/>
            <a:chOff x="3366043" y="3813470"/>
            <a:chExt cx="3092060" cy="2241920"/>
          </a:xfrm>
        </p:grpSpPr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212A8D9A-DB27-CAF0-4746-6D3AD2B50D70}"/>
                </a:ext>
              </a:extLst>
            </p:cNvPr>
            <p:cNvGrpSpPr/>
            <p:nvPr/>
          </p:nvGrpSpPr>
          <p:grpSpPr>
            <a:xfrm>
              <a:off x="4411907" y="3813470"/>
              <a:ext cx="2046196" cy="2241920"/>
              <a:chOff x="4484300" y="3919423"/>
              <a:chExt cx="2046196" cy="2241920"/>
            </a:xfrm>
          </p:grpSpPr>
          <p:grpSp>
            <p:nvGrpSpPr>
              <p:cNvPr id="154" name="Agrupar 153">
                <a:extLst>
                  <a:ext uri="{FF2B5EF4-FFF2-40B4-BE49-F238E27FC236}">
                    <a16:creationId xmlns:a16="http://schemas.microsoft.com/office/drawing/2014/main" id="{CBCB2C3A-985D-48ED-8F96-65F8DDD1EA18}"/>
                  </a:ext>
                </a:extLst>
              </p:cNvPr>
              <p:cNvGrpSpPr/>
              <p:nvPr/>
            </p:nvGrpSpPr>
            <p:grpSpPr>
              <a:xfrm>
                <a:off x="4484300" y="3919423"/>
                <a:ext cx="1719944" cy="1709057"/>
                <a:chOff x="1926770" y="1480457"/>
                <a:chExt cx="1719944" cy="1709057"/>
              </a:xfrm>
            </p:grpSpPr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7EE6DB8F-0188-901A-663A-F528E079426F}"/>
                    </a:ext>
                  </a:extLst>
                </p:cNvPr>
                <p:cNvSpPr/>
                <p:nvPr/>
              </p:nvSpPr>
              <p:spPr>
                <a:xfrm>
                  <a:off x="1926771" y="1480457"/>
                  <a:ext cx="1719943" cy="170905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CaixaDeTexto 157">
                  <a:extLst>
                    <a:ext uri="{FF2B5EF4-FFF2-40B4-BE49-F238E27FC236}">
                      <a16:creationId xmlns:a16="http://schemas.microsoft.com/office/drawing/2014/main" id="{534B39BA-26FF-4D85-0C8F-CB23C7B20F93}"/>
                    </a:ext>
                  </a:extLst>
                </p:cNvPr>
                <p:cNvSpPr txBox="1"/>
                <p:nvPr/>
              </p:nvSpPr>
              <p:spPr>
                <a:xfrm>
                  <a:off x="1926770" y="1741714"/>
                  <a:ext cx="171994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FF0000"/>
                      </a:solidFill>
                    </a:rPr>
                    <a:t>ESTADO_5</a:t>
                  </a:r>
                </a:p>
                <a:p>
                  <a:pPr algn="ctr"/>
                  <a:endParaRPr lang="pt-BR" sz="1000" b="1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pt-BR" sz="1000" b="1" dirty="0" err="1">
                      <a:solidFill>
                        <a:schemeClr val="accent1"/>
                      </a:solidFill>
                    </a:rPr>
                    <a:t>Select</a:t>
                  </a:r>
                  <a:r>
                    <a:rPr lang="pt-BR" sz="1000" b="1" dirty="0">
                      <a:solidFill>
                        <a:schemeClr val="accent1"/>
                      </a:solidFill>
                    </a:rPr>
                    <a:t> = 0</a:t>
                  </a:r>
                </a:p>
                <a:p>
                  <a:pPr algn="ctr"/>
                  <a:r>
                    <a:rPr lang="pt-BR" sz="1000" b="1" dirty="0">
                      <a:solidFill>
                        <a:schemeClr val="accent1"/>
                      </a:solidFill>
                    </a:rPr>
                    <a:t>Contador ++</a:t>
                  </a:r>
                </a:p>
              </p:txBody>
            </p:sp>
          </p:grpSp>
          <p:cxnSp>
            <p:nvCxnSpPr>
              <p:cNvPr id="155" name="Conector: Curvo 154">
                <a:extLst>
                  <a:ext uri="{FF2B5EF4-FFF2-40B4-BE49-F238E27FC236}">
                    <a16:creationId xmlns:a16="http://schemas.microsoft.com/office/drawing/2014/main" id="{35ED6967-24BD-DD4C-E14F-4B3F735658D1}"/>
                  </a:ext>
                </a:extLst>
              </p:cNvPr>
              <p:cNvCxnSpPr>
                <a:cxnSpLocks/>
                <a:endCxn id="157" idx="4"/>
              </p:cNvCxnSpPr>
              <p:nvPr/>
            </p:nvCxnSpPr>
            <p:spPr>
              <a:xfrm rot="10800000" flipV="1">
                <a:off x="5344273" y="4989364"/>
                <a:ext cx="859970" cy="639116"/>
              </a:xfrm>
              <a:prstGeom prst="curvedConnector4">
                <a:avLst>
                  <a:gd name="adj1" fmla="val -30846"/>
                  <a:gd name="adj2" fmla="val 13576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77AA966C-ABC4-8AAA-5D99-4B2F9EFFBC8D}"/>
                  </a:ext>
                </a:extLst>
              </p:cNvPr>
              <p:cNvSpPr txBox="1"/>
              <p:nvPr/>
            </p:nvSpPr>
            <p:spPr>
              <a:xfrm>
                <a:off x="5344271" y="5915122"/>
                <a:ext cx="11862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rgbClr val="FF0000"/>
                    </a:solidFill>
                  </a:rPr>
                  <a:t>Contador &lt; 6000</a:t>
                </a:r>
              </a:p>
            </p:txBody>
          </p:sp>
        </p:grpSp>
        <p:cxnSp>
          <p:nvCxnSpPr>
            <p:cNvPr id="159" name="Conector de Seta Reta 158">
              <a:extLst>
                <a:ext uri="{FF2B5EF4-FFF2-40B4-BE49-F238E27FC236}">
                  <a16:creationId xmlns:a16="http://schemas.microsoft.com/office/drawing/2014/main" id="{A693291D-9768-1EA4-678A-2919EEDB5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0523" y="4667998"/>
              <a:ext cx="948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53FE088B-FB9F-2F3A-53C3-88491DE9786A}"/>
                </a:ext>
              </a:extLst>
            </p:cNvPr>
            <p:cNvSpPr txBox="1"/>
            <p:nvPr/>
          </p:nvSpPr>
          <p:spPr>
            <a:xfrm>
              <a:off x="3366043" y="4373514"/>
              <a:ext cx="1186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FF0000"/>
                  </a:solidFill>
                </a:rPr>
                <a:t>Contador = 6000</a:t>
              </a:r>
            </a:p>
          </p:txBody>
        </p: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9AB201EE-D3B7-FAEA-0C30-8A199AA02236}"/>
              </a:ext>
            </a:extLst>
          </p:cNvPr>
          <p:cNvGrpSpPr/>
          <p:nvPr/>
        </p:nvGrpSpPr>
        <p:grpSpPr>
          <a:xfrm flipH="1">
            <a:off x="89773" y="2954509"/>
            <a:ext cx="2046196" cy="2241920"/>
            <a:chOff x="4484300" y="3919423"/>
            <a:chExt cx="2046196" cy="2241920"/>
          </a:xfrm>
        </p:grpSpPr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0BF5BF32-23C6-8D7B-33AF-368F879BFE19}"/>
                </a:ext>
              </a:extLst>
            </p:cNvPr>
            <p:cNvGrpSpPr/>
            <p:nvPr/>
          </p:nvGrpSpPr>
          <p:grpSpPr>
            <a:xfrm>
              <a:off x="4484300" y="3919423"/>
              <a:ext cx="1719944" cy="1709057"/>
              <a:chOff x="1926770" y="1480457"/>
              <a:chExt cx="1719944" cy="1709057"/>
            </a:xfrm>
          </p:grpSpPr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23D455E2-E723-F026-A68E-6899A347A614}"/>
                  </a:ext>
                </a:extLst>
              </p:cNvPr>
              <p:cNvSpPr/>
              <p:nvPr/>
            </p:nvSpPr>
            <p:spPr>
              <a:xfrm>
                <a:off x="1926771" y="1480457"/>
                <a:ext cx="1719943" cy="1709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CaixaDeTexto 165">
                <a:extLst>
                  <a:ext uri="{FF2B5EF4-FFF2-40B4-BE49-F238E27FC236}">
                    <a16:creationId xmlns:a16="http://schemas.microsoft.com/office/drawing/2014/main" id="{DAEB54D4-59E0-6CB8-B2CB-19A93AE0311C}"/>
                  </a:ext>
                </a:extLst>
              </p:cNvPr>
              <p:cNvSpPr txBox="1"/>
              <p:nvPr/>
            </p:nvSpPr>
            <p:spPr>
              <a:xfrm>
                <a:off x="1926770" y="1741714"/>
                <a:ext cx="1719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FF0000"/>
                    </a:solidFill>
                  </a:rPr>
                  <a:t>ESTADO_7</a:t>
                </a:r>
              </a:p>
              <a:p>
                <a:pPr algn="ctr"/>
                <a:endParaRPr lang="pt-BR" sz="1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Select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0</a:t>
                </a:r>
              </a:p>
              <a:p>
                <a:pPr algn="ctr"/>
                <a:r>
                  <a:rPr lang="pt-BR" sz="1000" b="1" dirty="0">
                    <a:solidFill>
                      <a:schemeClr val="accent1"/>
                    </a:solidFill>
                  </a:rPr>
                  <a:t>Contador ++</a:t>
                </a:r>
              </a:p>
            </p:txBody>
          </p:sp>
        </p:grpSp>
        <p:cxnSp>
          <p:nvCxnSpPr>
            <p:cNvPr id="163" name="Conector: Curvo 162">
              <a:extLst>
                <a:ext uri="{FF2B5EF4-FFF2-40B4-BE49-F238E27FC236}">
                  <a16:creationId xmlns:a16="http://schemas.microsoft.com/office/drawing/2014/main" id="{7E734FBC-4A65-3D6D-E382-466CB2EA2CD6}"/>
                </a:ext>
              </a:extLst>
            </p:cNvPr>
            <p:cNvCxnSpPr>
              <a:cxnSpLocks/>
              <a:endCxn id="165" idx="4"/>
            </p:cNvCxnSpPr>
            <p:nvPr/>
          </p:nvCxnSpPr>
          <p:spPr>
            <a:xfrm rot="10800000" flipV="1">
              <a:off x="5344273" y="4989364"/>
              <a:ext cx="859970" cy="639116"/>
            </a:xfrm>
            <a:prstGeom prst="curvedConnector4">
              <a:avLst>
                <a:gd name="adj1" fmla="val -30846"/>
                <a:gd name="adj2" fmla="val 13576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1EF1D424-C8E7-80DC-451D-2E7869B0C7D3}"/>
                </a:ext>
              </a:extLst>
            </p:cNvPr>
            <p:cNvSpPr txBox="1"/>
            <p:nvPr/>
          </p:nvSpPr>
          <p:spPr>
            <a:xfrm>
              <a:off x="5344271" y="5915122"/>
              <a:ext cx="1186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Contador &lt; 8000</a:t>
              </a:r>
            </a:p>
          </p:txBody>
        </p:sp>
      </p:grp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742751A5-6DC3-51F7-11BA-EDE47F8AE76E}"/>
              </a:ext>
            </a:extLst>
          </p:cNvPr>
          <p:cNvGrpSpPr/>
          <p:nvPr/>
        </p:nvGrpSpPr>
        <p:grpSpPr>
          <a:xfrm>
            <a:off x="2092081" y="4362111"/>
            <a:ext cx="2046196" cy="2241920"/>
            <a:chOff x="4484300" y="3919423"/>
            <a:chExt cx="2046196" cy="2241920"/>
          </a:xfrm>
        </p:grpSpPr>
        <p:grpSp>
          <p:nvGrpSpPr>
            <p:cNvPr id="172" name="Agrupar 171">
              <a:extLst>
                <a:ext uri="{FF2B5EF4-FFF2-40B4-BE49-F238E27FC236}">
                  <a16:creationId xmlns:a16="http://schemas.microsoft.com/office/drawing/2014/main" id="{7448105A-57C8-1718-2554-EB6F3DBC0EDE}"/>
                </a:ext>
              </a:extLst>
            </p:cNvPr>
            <p:cNvGrpSpPr/>
            <p:nvPr/>
          </p:nvGrpSpPr>
          <p:grpSpPr>
            <a:xfrm>
              <a:off x="4484300" y="3919423"/>
              <a:ext cx="1719944" cy="1709057"/>
              <a:chOff x="1926770" y="1480457"/>
              <a:chExt cx="1719944" cy="1709057"/>
            </a:xfrm>
          </p:grpSpPr>
          <p:sp>
            <p:nvSpPr>
              <p:cNvPr id="175" name="Elipse 174">
                <a:extLst>
                  <a:ext uri="{FF2B5EF4-FFF2-40B4-BE49-F238E27FC236}">
                    <a16:creationId xmlns:a16="http://schemas.microsoft.com/office/drawing/2014/main" id="{240E5D48-B41A-BE2D-15FF-B83D4C25D67D}"/>
                  </a:ext>
                </a:extLst>
              </p:cNvPr>
              <p:cNvSpPr/>
              <p:nvPr/>
            </p:nvSpPr>
            <p:spPr>
              <a:xfrm>
                <a:off x="1926771" y="1480457"/>
                <a:ext cx="1719943" cy="1709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CaixaDeTexto 175">
                <a:extLst>
                  <a:ext uri="{FF2B5EF4-FFF2-40B4-BE49-F238E27FC236}">
                    <a16:creationId xmlns:a16="http://schemas.microsoft.com/office/drawing/2014/main" id="{189F255F-7578-1F6C-C852-57641DE527E9}"/>
                  </a:ext>
                </a:extLst>
              </p:cNvPr>
              <p:cNvSpPr txBox="1"/>
              <p:nvPr/>
            </p:nvSpPr>
            <p:spPr>
              <a:xfrm>
                <a:off x="1926770" y="1741714"/>
                <a:ext cx="1719943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FF0000"/>
                    </a:solidFill>
                  </a:rPr>
                  <a:t>ESTADO_6</a:t>
                </a:r>
              </a:p>
              <a:p>
                <a:pPr algn="ctr"/>
                <a:endParaRPr lang="pt-BR" sz="5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Select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1</a:t>
                </a:r>
              </a:p>
              <a:p>
                <a:pPr algn="ctr"/>
                <a:r>
                  <a:rPr lang="pt-BR" sz="1000" b="1" dirty="0">
                    <a:solidFill>
                      <a:schemeClr val="accent1"/>
                    </a:solidFill>
                  </a:rPr>
                  <a:t>Contador ++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Saida_X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!Pino1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Saida_Y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!Pino2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Saida_Z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= !Pino3</a:t>
                </a:r>
              </a:p>
              <a:p>
                <a:pPr algn="ctr"/>
                <a:r>
                  <a:rPr lang="pt-BR" sz="1000" b="1" dirty="0" err="1">
                    <a:solidFill>
                      <a:schemeClr val="accent1"/>
                    </a:solidFill>
                  </a:rPr>
                  <a:t>Saida_Mode</a:t>
                </a:r>
                <a:r>
                  <a:rPr lang="pt-BR" sz="1000" b="1" dirty="0">
                    <a:solidFill>
                      <a:schemeClr val="accent1"/>
                    </a:solidFill>
                  </a:rPr>
                  <a:t> </a:t>
                </a:r>
                <a:r>
                  <a:rPr lang="pt-BR" sz="1000" b="1">
                    <a:solidFill>
                      <a:schemeClr val="accent1"/>
                    </a:solidFill>
                  </a:rPr>
                  <a:t>= !Pino4</a:t>
                </a:r>
                <a:endParaRPr lang="pt-BR" sz="10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73" name="Conector: Curvo 172">
              <a:extLst>
                <a:ext uri="{FF2B5EF4-FFF2-40B4-BE49-F238E27FC236}">
                  <a16:creationId xmlns:a16="http://schemas.microsoft.com/office/drawing/2014/main" id="{CE474401-609B-9FBC-9BD9-4CF0088DF1AF}"/>
                </a:ext>
              </a:extLst>
            </p:cNvPr>
            <p:cNvCxnSpPr>
              <a:cxnSpLocks/>
              <a:endCxn id="175" idx="4"/>
            </p:cNvCxnSpPr>
            <p:nvPr/>
          </p:nvCxnSpPr>
          <p:spPr>
            <a:xfrm rot="10800000" flipV="1">
              <a:off x="5344273" y="4989364"/>
              <a:ext cx="859970" cy="639116"/>
            </a:xfrm>
            <a:prstGeom prst="curvedConnector4">
              <a:avLst>
                <a:gd name="adj1" fmla="val -30846"/>
                <a:gd name="adj2" fmla="val 13576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294B92E4-04AD-EEE3-3416-9BF75365D574}"/>
                </a:ext>
              </a:extLst>
            </p:cNvPr>
            <p:cNvSpPr txBox="1"/>
            <p:nvPr/>
          </p:nvSpPr>
          <p:spPr>
            <a:xfrm>
              <a:off x="5344271" y="5915122"/>
              <a:ext cx="11862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Contador &lt; 7000</a:t>
              </a:r>
            </a:p>
          </p:txBody>
        </p:sp>
      </p:grp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90254548-3580-3491-AE5E-836C9DADC979}"/>
              </a:ext>
            </a:extLst>
          </p:cNvPr>
          <p:cNvCxnSpPr>
            <a:cxnSpLocks/>
            <a:stCxn id="175" idx="0"/>
          </p:cNvCxnSpPr>
          <p:nvPr/>
        </p:nvCxnSpPr>
        <p:spPr>
          <a:xfrm flipH="1" flipV="1">
            <a:off x="2135968" y="3881844"/>
            <a:ext cx="816086" cy="48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CaixaDeTexto 177">
            <a:extLst>
              <a:ext uri="{FF2B5EF4-FFF2-40B4-BE49-F238E27FC236}">
                <a16:creationId xmlns:a16="http://schemas.microsoft.com/office/drawing/2014/main" id="{FC0FA358-6114-DA7A-2E1C-CB9398576C22}"/>
              </a:ext>
            </a:extLst>
          </p:cNvPr>
          <p:cNvSpPr txBox="1"/>
          <p:nvPr/>
        </p:nvSpPr>
        <p:spPr>
          <a:xfrm>
            <a:off x="2431242" y="3875756"/>
            <a:ext cx="1186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Contador = 7000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E470D4CF-59AE-2F21-D2AA-30FCF415A51B}"/>
              </a:ext>
            </a:extLst>
          </p:cNvPr>
          <p:cNvCxnSpPr>
            <a:cxnSpLocks/>
            <a:stCxn id="165" idx="0"/>
            <a:endCxn id="11" idx="4"/>
          </p:cNvCxnSpPr>
          <p:nvPr/>
        </p:nvCxnSpPr>
        <p:spPr>
          <a:xfrm flipV="1">
            <a:off x="1275996" y="2546667"/>
            <a:ext cx="507034" cy="40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593D3028-D204-03A6-2965-3883301F1B60}"/>
              </a:ext>
            </a:extLst>
          </p:cNvPr>
          <p:cNvSpPr txBox="1"/>
          <p:nvPr/>
        </p:nvSpPr>
        <p:spPr>
          <a:xfrm>
            <a:off x="313878" y="2617292"/>
            <a:ext cx="1186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F0000"/>
                </a:solidFill>
              </a:rPr>
              <a:t>Contador = 8000</a:t>
            </a:r>
          </a:p>
        </p:txBody>
      </p:sp>
    </p:spTree>
    <p:extLst>
      <p:ext uri="{BB962C8B-B14F-4D97-AF65-F5344CB8AC3E}">
        <p14:creationId xmlns:p14="http://schemas.microsoft.com/office/powerpoint/2010/main" val="1551110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199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Wagner L. A. de Oliveira</dc:creator>
  <cp:lastModifiedBy>Wagner L. A. de Oliveira</cp:lastModifiedBy>
  <cp:revision>15</cp:revision>
  <dcterms:created xsi:type="dcterms:W3CDTF">2024-08-08T06:46:36Z</dcterms:created>
  <dcterms:modified xsi:type="dcterms:W3CDTF">2024-08-12T07:03:29Z</dcterms:modified>
</cp:coreProperties>
</file>