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2BDF7-783F-93B3-2799-9B837932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EF775-C1F4-AAB5-E1D7-7BD36696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03E4F-6E23-573A-9EA1-E4B7B025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917B5-11F7-BBBE-1011-61C0AB5D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16E32-DD11-E504-A66E-D6CF155E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14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C248B-141D-823C-B0ED-416CA39D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95FBD-BD5B-A74F-08A4-8123D3DE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6A4F9-A243-4C7C-EA37-1CBC46B2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3200C-EAC1-36F3-6DFB-AB3EB97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F236F-E22F-D4A2-5489-2C4BDDE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31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1AC0B-EB40-68EC-373B-97FBE4285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87508-623B-C581-2D82-68511436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B966E-EC37-6D55-AF38-4A98E2C9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642E1-639A-1057-B163-E54A1265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18CA3-AEB9-D144-7015-DBC15A5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1F955-27D3-F8B1-B252-AD4D776B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E432E-9F96-8F0E-518E-A0B00FAE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9725B-7DDB-E2C2-58F3-266BEA1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E606C-E464-4B53-9598-4E9256AB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43B91-9CD6-9E49-70B4-8C5E2651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10E67-26B7-69A8-2F54-2228D351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2BA7F-A32E-B5D0-11A5-71B0D3D8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210E3-6C1A-328A-E7E8-AE13B0E4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B3C6D-6ED3-F662-D01E-09CE2ED5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3CFE5-4464-3BC2-83D5-8CC79DA5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FDC0-996C-6F9A-A616-E41A473A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92AF0-267E-058A-D883-CA18FD0E7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796A90-4E20-317D-9BD7-97E26745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C768B-B353-D62F-0925-7D921D4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FEFEB-4A96-DED4-4199-F0837894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42212F-A789-FD35-37F3-5B396358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43EA-286F-733F-FE7D-692B99EF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D8540-01EE-1E69-E7E7-CC0DB980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3ADA21-1878-8A2F-0A61-A451A831E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02447-EABA-2EB8-841B-9FD16B23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9A7C38-B303-7AB6-9679-726ABBCF3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561D99-0BDF-C417-6372-DEDC537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47F241-4215-6C94-4BB4-D1FE6EF7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BBD627-64AA-6897-8607-EE9DC209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E53B-0D2E-C7DC-3DD1-84DD84E7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045E7B-D817-E2E3-4FF0-DAA3A4EC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6B4FE2-8C83-DAF3-A378-47317CCC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AF9FE7-9B47-367E-202B-41630FAF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7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F31BC7-9C93-F4F6-16C2-B4447EFB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617393-E942-987E-4498-5D8A0B90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C84B3A-5F4C-A9B2-0B1B-3641E2C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8B5-5CA7-F086-A112-5017521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975E6-A134-45B0-2B07-74D02217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363AAE-76B3-8072-105B-3BB11A3B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224BE-0F1D-A514-5776-0F57335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C925C-B9F7-7E85-0CEF-23B221C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5D380-39D0-18D6-27A7-5C2E7E4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C9A2A-745B-32A9-53D1-DD0E88B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442E73-175D-BFB6-2F4E-4A73C028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0D0382-B691-5EFA-BF9F-B8DFEE7B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EBB2F0-4663-1BC7-22D6-E3CE6FF2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EBEDFC-CB07-F3B3-99D6-7568DF2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E2785-06E3-F9FD-D968-54B39D5F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1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A3F19A-CD91-565C-B087-5CA3A70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1F555-B1AD-B9D3-32C6-1F34ADA5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5A1D8-2B55-7EB9-1BB5-7E7B31F1D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9310-3778-463E-BDD2-BE62D5B30A3D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7CEB6-BB83-1550-5CBC-16F2BC90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59E48-17B4-473B-1F23-880787AC1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ADC56DE-9224-8ABC-D7C4-74E184EDD22D}"/>
              </a:ext>
            </a:extLst>
          </p:cNvPr>
          <p:cNvGrpSpPr/>
          <p:nvPr/>
        </p:nvGrpSpPr>
        <p:grpSpPr>
          <a:xfrm>
            <a:off x="4991206" y="681924"/>
            <a:ext cx="1719944" cy="1709057"/>
            <a:chOff x="1926770" y="1480457"/>
            <a:chExt cx="1719944" cy="1709057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5FF0AAB-7F5A-A7EF-EC3E-E2D1400A3EF0}"/>
                </a:ext>
              </a:extLst>
            </p:cNvPr>
            <p:cNvSpPr/>
            <p:nvPr/>
          </p:nvSpPr>
          <p:spPr>
            <a:xfrm>
              <a:off x="1926771" y="1480457"/>
              <a:ext cx="1719943" cy="1709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63578A-ED09-D10C-D046-055633861825}"/>
                </a:ext>
              </a:extLst>
            </p:cNvPr>
            <p:cNvSpPr txBox="1"/>
            <p:nvPr/>
          </p:nvSpPr>
          <p:spPr>
            <a:xfrm>
              <a:off x="1926770" y="1741714"/>
              <a:ext cx="171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AGUARDAR_ATIVACAO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907FFBB-A04C-7837-134D-B0D5B32A173A}"/>
              </a:ext>
            </a:extLst>
          </p:cNvPr>
          <p:cNvGrpSpPr/>
          <p:nvPr/>
        </p:nvGrpSpPr>
        <p:grpSpPr>
          <a:xfrm>
            <a:off x="9773231" y="2962098"/>
            <a:ext cx="1719944" cy="1709057"/>
            <a:chOff x="1926770" y="1480457"/>
            <a:chExt cx="1719944" cy="170905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68B54FA-A120-73AB-5167-A5C05F4521F5}"/>
                </a:ext>
              </a:extLst>
            </p:cNvPr>
            <p:cNvSpPr/>
            <p:nvPr/>
          </p:nvSpPr>
          <p:spPr>
            <a:xfrm>
              <a:off x="1926771" y="1480457"/>
              <a:ext cx="1719943" cy="1709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C46E754-3312-1249-C85C-8EA0034318E2}"/>
                </a:ext>
              </a:extLst>
            </p:cNvPr>
            <p:cNvSpPr txBox="1"/>
            <p:nvPr/>
          </p:nvSpPr>
          <p:spPr>
            <a:xfrm>
              <a:off x="1926770" y="1741714"/>
              <a:ext cx="171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LER_MEMO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573BA1B-E510-24CF-1613-817BB7E6337A}"/>
              </a:ext>
            </a:extLst>
          </p:cNvPr>
          <p:cNvGrpSpPr/>
          <p:nvPr/>
        </p:nvGrpSpPr>
        <p:grpSpPr>
          <a:xfrm>
            <a:off x="9773231" y="178509"/>
            <a:ext cx="1719944" cy="1709057"/>
            <a:chOff x="1926770" y="1480457"/>
            <a:chExt cx="1719944" cy="170905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B0ED86B-5362-5AD4-DA0A-AA37BDCA517B}"/>
                </a:ext>
              </a:extLst>
            </p:cNvPr>
            <p:cNvSpPr/>
            <p:nvPr/>
          </p:nvSpPr>
          <p:spPr>
            <a:xfrm>
              <a:off x="1926771" y="1480457"/>
              <a:ext cx="1719943" cy="1709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B9A1420-AD1B-F348-2D68-B3CA27ABDB91}"/>
                </a:ext>
              </a:extLst>
            </p:cNvPr>
            <p:cNvSpPr txBox="1"/>
            <p:nvPr/>
          </p:nvSpPr>
          <p:spPr>
            <a:xfrm>
              <a:off x="1926770" y="1741714"/>
              <a:ext cx="1719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ESCREVER_VETOR_PIXELS</a:t>
              </a:r>
            </a:p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_LADO_ESQUERDO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2274F73-2469-A429-8451-439D11568056}"/>
              </a:ext>
            </a:extLst>
          </p:cNvPr>
          <p:cNvGrpSpPr/>
          <p:nvPr/>
        </p:nvGrpSpPr>
        <p:grpSpPr>
          <a:xfrm>
            <a:off x="6423905" y="4485919"/>
            <a:ext cx="1719944" cy="1709057"/>
            <a:chOff x="1926770" y="1480457"/>
            <a:chExt cx="1719944" cy="1709057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A8745C9-E417-8B6B-8554-205F4043970A}"/>
                </a:ext>
              </a:extLst>
            </p:cNvPr>
            <p:cNvSpPr/>
            <p:nvPr/>
          </p:nvSpPr>
          <p:spPr>
            <a:xfrm>
              <a:off x="1926771" y="1480457"/>
              <a:ext cx="1719943" cy="1709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197CC19-F104-1C93-4CC7-03F9D3C04A16}"/>
                </a:ext>
              </a:extLst>
            </p:cNvPr>
            <p:cNvSpPr txBox="1"/>
            <p:nvPr/>
          </p:nvSpPr>
          <p:spPr>
            <a:xfrm>
              <a:off x="1926770" y="1741714"/>
              <a:ext cx="1719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ESCREVER_VETOR_PIXELS</a:t>
              </a:r>
            </a:p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_LADO_DIREITO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C5AF757-03B0-E2EC-3DA9-69516BAF93B8}"/>
              </a:ext>
            </a:extLst>
          </p:cNvPr>
          <p:cNvGrpSpPr/>
          <p:nvPr/>
        </p:nvGrpSpPr>
        <p:grpSpPr>
          <a:xfrm>
            <a:off x="3394994" y="4485918"/>
            <a:ext cx="1719944" cy="1709057"/>
            <a:chOff x="1926770" y="1480457"/>
            <a:chExt cx="1719944" cy="1709057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9D26CAA-20E8-6378-6881-83BB08367CE0}"/>
                </a:ext>
              </a:extLst>
            </p:cNvPr>
            <p:cNvSpPr/>
            <p:nvPr/>
          </p:nvSpPr>
          <p:spPr>
            <a:xfrm>
              <a:off x="1926771" y="1480457"/>
              <a:ext cx="1719943" cy="1709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DF67EC9-E165-485A-9981-2585D0BA20B5}"/>
                </a:ext>
              </a:extLst>
            </p:cNvPr>
            <p:cNvSpPr txBox="1"/>
            <p:nvPr/>
          </p:nvSpPr>
          <p:spPr>
            <a:xfrm>
              <a:off x="1926770" y="1741714"/>
              <a:ext cx="171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FF0000"/>
                  </a:solidFill>
                </a:rPr>
                <a:t>LER_FILEIRA_MAPA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B08A7C6-B179-91D2-83FD-C103CE888895}"/>
              </a:ext>
            </a:extLst>
          </p:cNvPr>
          <p:cNvGrpSpPr/>
          <p:nvPr/>
        </p:nvGrpSpPr>
        <p:grpSpPr>
          <a:xfrm>
            <a:off x="370552" y="1633706"/>
            <a:ext cx="2243772" cy="2368158"/>
            <a:chOff x="642257" y="609600"/>
            <a:chExt cx="2243772" cy="236815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524FD8A-92B4-ECE3-54CA-B0DD1730C296}"/>
                </a:ext>
              </a:extLst>
            </p:cNvPr>
            <p:cNvGrpSpPr/>
            <p:nvPr/>
          </p:nvGrpSpPr>
          <p:grpSpPr>
            <a:xfrm>
              <a:off x="1166085" y="1268701"/>
              <a:ext cx="1719944" cy="1709057"/>
              <a:chOff x="1926770" y="1480457"/>
              <a:chExt cx="1719944" cy="1709057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5925F0C-2FEE-43A5-1470-6CD0A39776DE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592BBF0-0C1D-8887-5801-20A1772E7B2E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IDLE</a:t>
                </a:r>
              </a:p>
            </p:txBody>
          </p:sp>
        </p:grp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6753F9F0-0B06-6EC7-9E2E-B67D0E374FE6}"/>
                </a:ext>
              </a:extLst>
            </p:cNvPr>
            <p:cNvCxnSpPr/>
            <p:nvPr/>
          </p:nvCxnSpPr>
          <p:spPr>
            <a:xfrm>
              <a:off x="642257" y="609600"/>
              <a:ext cx="936172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: Curvo 41">
              <a:extLst>
                <a:ext uri="{FF2B5EF4-FFF2-40B4-BE49-F238E27FC236}">
                  <a16:creationId xmlns:a16="http://schemas.microsoft.com/office/drawing/2014/main" id="{AD747178-E3ED-2BBA-8CF9-9364EC95CC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186" y="1258595"/>
              <a:ext cx="859970" cy="384368"/>
            </a:xfrm>
            <a:prstGeom prst="curvedConnector4">
              <a:avLst>
                <a:gd name="adj1" fmla="val -26582"/>
                <a:gd name="adj2" fmla="val 2302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15C65FF-7643-E8B4-7BF5-68B506FA4FB7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631850" y="2120942"/>
            <a:ext cx="3141382" cy="169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335CFC95-7BF6-7078-1C39-00A782CB3592}"/>
              </a:ext>
            </a:extLst>
          </p:cNvPr>
          <p:cNvCxnSpPr>
            <a:cxnSpLocks/>
          </p:cNvCxnSpPr>
          <p:nvPr/>
        </p:nvCxnSpPr>
        <p:spPr>
          <a:xfrm flipH="1" flipV="1">
            <a:off x="5743625" y="684510"/>
            <a:ext cx="859970" cy="384368"/>
          </a:xfrm>
          <a:prstGeom prst="curvedConnector4">
            <a:avLst>
              <a:gd name="adj1" fmla="val -26582"/>
              <a:gd name="adj2" fmla="val 23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8F77D2C-3732-ECFB-4962-2A065E9EA2D3}"/>
              </a:ext>
            </a:extLst>
          </p:cNvPr>
          <p:cNvCxnSpPr>
            <a:cxnSpLocks/>
            <a:stCxn id="21" idx="0"/>
            <a:endCxn id="24" idx="4"/>
          </p:cNvCxnSpPr>
          <p:nvPr/>
        </p:nvCxnSpPr>
        <p:spPr>
          <a:xfrm flipV="1">
            <a:off x="10633204" y="1887566"/>
            <a:ext cx="0" cy="107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5599969-B5C0-F911-92CF-C6CC9445A47C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8143849" y="4310931"/>
            <a:ext cx="1707722" cy="102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7BF771A2-9F39-0A60-0914-8A5265BC8359}"/>
              </a:ext>
            </a:extLst>
          </p:cNvPr>
          <p:cNvCxnSpPr>
            <a:cxnSpLocks/>
            <a:endCxn id="33" idx="6"/>
          </p:cNvCxnSpPr>
          <p:nvPr/>
        </p:nvCxnSpPr>
        <p:spPr>
          <a:xfrm flipH="1" flipV="1">
            <a:off x="5114938" y="5340447"/>
            <a:ext cx="1308967" cy="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9AC3928-3146-0D49-0055-1C8B6575C044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254967" y="2386153"/>
            <a:ext cx="1341300" cy="209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E9BF700-D243-EF37-1645-20B5DB038CB7}"/>
              </a:ext>
            </a:extLst>
          </p:cNvPr>
          <p:cNvSpPr txBox="1"/>
          <p:nvPr/>
        </p:nvSpPr>
        <p:spPr>
          <a:xfrm>
            <a:off x="2538569" y="1861918"/>
            <a:ext cx="252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Linha = LINHA_MAPA_1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C0ECD6A-E4DB-0153-7925-77F6404B3C11}"/>
              </a:ext>
            </a:extLst>
          </p:cNvPr>
          <p:cNvSpPr txBox="1"/>
          <p:nvPr/>
        </p:nvSpPr>
        <p:spPr>
          <a:xfrm>
            <a:off x="7447390" y="2082010"/>
            <a:ext cx="252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Coluna = COLUNA_MAPA_1 |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Coluna = COLUNA _MAPA_2 |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...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Coluna = COLUNA _MAPA_10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E6F2160-480C-00D7-820C-242E981F8694}"/>
              </a:ext>
            </a:extLst>
          </p:cNvPr>
          <p:cNvSpPr txBox="1"/>
          <p:nvPr/>
        </p:nvSpPr>
        <p:spPr>
          <a:xfrm>
            <a:off x="10025112" y="2048189"/>
            <a:ext cx="252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1 |</a:t>
            </a:r>
          </a:p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3 |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...</a:t>
            </a:r>
          </a:p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9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6EC992F-A69D-CDDF-F1B2-8DD32E3B75AF}"/>
              </a:ext>
            </a:extLst>
          </p:cNvPr>
          <p:cNvSpPr txBox="1"/>
          <p:nvPr/>
        </p:nvSpPr>
        <p:spPr>
          <a:xfrm>
            <a:off x="8402479" y="4870285"/>
            <a:ext cx="252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2 |</a:t>
            </a:r>
          </a:p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4 |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...</a:t>
            </a:r>
          </a:p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AD85C27-3C18-0A71-5BC2-EB044B82B939}"/>
              </a:ext>
            </a:extLst>
          </p:cNvPr>
          <p:cNvSpPr txBox="1"/>
          <p:nvPr/>
        </p:nvSpPr>
        <p:spPr>
          <a:xfrm>
            <a:off x="4565752" y="5075326"/>
            <a:ext cx="252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= 10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D0D8794-030F-E87E-FB55-DE48783E7C6F}"/>
              </a:ext>
            </a:extLst>
          </p:cNvPr>
          <p:cNvSpPr txBox="1"/>
          <p:nvPr/>
        </p:nvSpPr>
        <p:spPr>
          <a:xfrm>
            <a:off x="732913" y="4548044"/>
            <a:ext cx="252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Linha &gt; LINHA_INFERIOR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DB80418-9E9B-9773-09C0-D5B79990246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614324" y="1845743"/>
            <a:ext cx="2376881" cy="130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F7FF88F3-546E-1D84-5454-E8C0A16F8D04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>
            <a:off x="6711150" y="1033038"/>
            <a:ext cx="3062082" cy="50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C15D6B1-2F28-440E-E15F-E8FA44349117}"/>
              </a:ext>
            </a:extLst>
          </p:cNvPr>
          <p:cNvSpPr txBox="1"/>
          <p:nvPr/>
        </p:nvSpPr>
        <p:spPr>
          <a:xfrm>
            <a:off x="3020259" y="3130101"/>
            <a:ext cx="252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Linha &lt;= LINHA_INFERIOR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34C48EE2-4A33-B08F-CD0D-5CE8551A280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061151" y="2395706"/>
            <a:ext cx="1222727" cy="209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6D3D36B-AC57-26C4-8DF9-6471D39E34B1}"/>
              </a:ext>
            </a:extLst>
          </p:cNvPr>
          <p:cNvSpPr txBox="1"/>
          <p:nvPr/>
        </p:nvSpPr>
        <p:spPr>
          <a:xfrm>
            <a:off x="5865612" y="3042291"/>
            <a:ext cx="2528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>
                <a:solidFill>
                  <a:srgbClr val="FF0000"/>
                </a:solidFill>
              </a:rPr>
              <a:t>ColunaMapa</a:t>
            </a:r>
            <a:r>
              <a:rPr lang="pt-BR" sz="1000" dirty="0">
                <a:solidFill>
                  <a:srgbClr val="FF0000"/>
                </a:solidFill>
              </a:rPr>
              <a:t> != 10</a:t>
            </a:r>
          </a:p>
        </p:txBody>
      </p: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7B4DEA57-165E-2644-EF66-08BEF3A2D428}"/>
              </a:ext>
            </a:extLst>
          </p:cNvPr>
          <p:cNvCxnSpPr>
            <a:cxnSpLocks/>
          </p:cNvCxnSpPr>
          <p:nvPr/>
        </p:nvCxnSpPr>
        <p:spPr>
          <a:xfrm flipH="1" flipV="1">
            <a:off x="2255738" y="3886456"/>
            <a:ext cx="1186225" cy="118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1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Wagner L. A. de Oliveira</dc:creator>
  <cp:lastModifiedBy>Wagner L. A. de Oliveira</cp:lastModifiedBy>
  <cp:revision>10</cp:revision>
  <dcterms:created xsi:type="dcterms:W3CDTF">2024-08-08T06:46:36Z</dcterms:created>
  <dcterms:modified xsi:type="dcterms:W3CDTF">2024-08-08T08:28:09Z</dcterms:modified>
</cp:coreProperties>
</file>